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2" r:id="rId4"/>
    <p:sldMasterId id="214748366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</p:sldIdLst>
  <p:sldSz cy="5143500" cx="9144000"/>
  <p:notesSz cx="6858000" cy="9144000"/>
  <p:embeddedFontLst>
    <p:embeddedFont>
      <p:font typeface="Josefin Slab"/>
      <p:regular r:id="rId38"/>
      <p:bold r:id="rId39"/>
      <p:italic r:id="rId40"/>
      <p:boldItalic r:id="rId41"/>
    </p:embeddedFont>
    <p:embeddedFont>
      <p:font typeface="Anton"/>
      <p:regular r:id="rId42"/>
    </p:embeddedFont>
    <p:embeddedFont>
      <p:font typeface="Advent Pro SemiBold"/>
      <p:regular r:id="rId43"/>
      <p:bold r:id="rId44"/>
    </p:embeddedFont>
    <p:embeddedFont>
      <p:font typeface="Proxima Nova"/>
      <p:regular r:id="rId45"/>
      <p:bold r:id="rId46"/>
      <p:italic r:id="rId47"/>
      <p:boldItalic r:id="rId48"/>
    </p:embeddedFont>
    <p:embeddedFont>
      <p:font typeface="Arvo"/>
      <p:regular r:id="rId49"/>
      <p:bold r:id="rId50"/>
      <p:italic r:id="rId51"/>
      <p:boldItalic r:id="rId52"/>
    </p:embeddedFont>
    <p:embeddedFont>
      <p:font typeface="Josefin Sans"/>
      <p:regular r:id="rId53"/>
      <p:bold r:id="rId54"/>
      <p:italic r:id="rId55"/>
      <p:boldItalic r:id="rId56"/>
    </p:embeddedFont>
    <p:embeddedFont>
      <p:font typeface="Proxima Nova Semibold"/>
      <p:regular r:id="rId57"/>
      <p:bold r:id="rId58"/>
      <p:boldItalic r:id="rId59"/>
    </p:embeddedFont>
    <p:embeddedFont>
      <p:font typeface="Advent Pro Light"/>
      <p:regular r:id="rId60"/>
      <p:bold r:id="rId61"/>
    </p:embeddedFont>
    <p:embeddedFont>
      <p:font typeface="Advent Pro"/>
      <p:regular r:id="rId62"/>
      <p:bold r:id="rId63"/>
    </p:embeddedFont>
    <p:embeddedFont>
      <p:font typeface="Fira Sans Extra Condensed"/>
      <p:regular r:id="rId64"/>
      <p:bold r:id="rId65"/>
      <p:italic r:id="rId66"/>
      <p:boldItalic r:id="rId67"/>
    </p:embeddedFont>
    <p:embeddedFont>
      <p:font typeface="Roboto Slab Regular"/>
      <p:regular r:id="rId68"/>
      <p:bold r:id="rId6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442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442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JosefinSlab-italic.fntdata"/><Relationship Id="rId42" Type="http://schemas.openxmlformats.org/officeDocument/2006/relationships/font" Target="fonts/Anton-regular.fntdata"/><Relationship Id="rId41" Type="http://schemas.openxmlformats.org/officeDocument/2006/relationships/font" Target="fonts/JosefinSlab-boldItalic.fntdata"/><Relationship Id="rId44" Type="http://schemas.openxmlformats.org/officeDocument/2006/relationships/font" Target="fonts/AdventProSemiBold-bold.fntdata"/><Relationship Id="rId43" Type="http://schemas.openxmlformats.org/officeDocument/2006/relationships/font" Target="fonts/AdventProSemiBold-regular.fntdata"/><Relationship Id="rId46" Type="http://schemas.openxmlformats.org/officeDocument/2006/relationships/font" Target="fonts/ProximaNova-bold.fntdata"/><Relationship Id="rId45" Type="http://schemas.openxmlformats.org/officeDocument/2006/relationships/font" Target="fonts/ProximaNova-regular.fntdata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ProximaNova-boldItalic.fntdata"/><Relationship Id="rId47" Type="http://schemas.openxmlformats.org/officeDocument/2006/relationships/font" Target="fonts/ProximaNova-italic.fntdata"/><Relationship Id="rId49" Type="http://schemas.openxmlformats.org/officeDocument/2006/relationships/font" Target="fonts/Arvo-regular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font" Target="fonts/JosefinSlab-bold.fntdata"/><Relationship Id="rId38" Type="http://schemas.openxmlformats.org/officeDocument/2006/relationships/font" Target="fonts/JosefinSlab-regular.fntdata"/><Relationship Id="rId62" Type="http://schemas.openxmlformats.org/officeDocument/2006/relationships/font" Target="fonts/AdventPro-regular.fntdata"/><Relationship Id="rId61" Type="http://schemas.openxmlformats.org/officeDocument/2006/relationships/font" Target="fonts/AdventProLight-bold.fntdata"/><Relationship Id="rId20" Type="http://schemas.openxmlformats.org/officeDocument/2006/relationships/slide" Target="slides/slide14.xml"/><Relationship Id="rId64" Type="http://schemas.openxmlformats.org/officeDocument/2006/relationships/font" Target="fonts/FiraSansExtraCondensed-regular.fntdata"/><Relationship Id="rId63" Type="http://schemas.openxmlformats.org/officeDocument/2006/relationships/font" Target="fonts/AdventPro-bold.fntdata"/><Relationship Id="rId22" Type="http://schemas.openxmlformats.org/officeDocument/2006/relationships/slide" Target="slides/slide16.xml"/><Relationship Id="rId66" Type="http://schemas.openxmlformats.org/officeDocument/2006/relationships/font" Target="fonts/FiraSansExtraCondensed-italic.fntdata"/><Relationship Id="rId21" Type="http://schemas.openxmlformats.org/officeDocument/2006/relationships/slide" Target="slides/slide15.xml"/><Relationship Id="rId65" Type="http://schemas.openxmlformats.org/officeDocument/2006/relationships/font" Target="fonts/FiraSansExtraCondensed-bold.fntdata"/><Relationship Id="rId24" Type="http://schemas.openxmlformats.org/officeDocument/2006/relationships/slide" Target="slides/slide18.xml"/><Relationship Id="rId68" Type="http://schemas.openxmlformats.org/officeDocument/2006/relationships/font" Target="fonts/RobotoSlabRegular-regular.fntdata"/><Relationship Id="rId23" Type="http://schemas.openxmlformats.org/officeDocument/2006/relationships/slide" Target="slides/slide17.xml"/><Relationship Id="rId67" Type="http://schemas.openxmlformats.org/officeDocument/2006/relationships/font" Target="fonts/FiraSansExtraCondensed-boldItalic.fntdata"/><Relationship Id="rId60" Type="http://schemas.openxmlformats.org/officeDocument/2006/relationships/font" Target="fonts/AdventProLight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SlabRegular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Arvo-italic.fntdata"/><Relationship Id="rId50" Type="http://schemas.openxmlformats.org/officeDocument/2006/relationships/font" Target="fonts/Arvo-bold.fntdata"/><Relationship Id="rId53" Type="http://schemas.openxmlformats.org/officeDocument/2006/relationships/font" Target="fonts/JosefinSans-regular.fntdata"/><Relationship Id="rId52" Type="http://schemas.openxmlformats.org/officeDocument/2006/relationships/font" Target="fonts/Arvo-boldItalic.fntdata"/><Relationship Id="rId11" Type="http://schemas.openxmlformats.org/officeDocument/2006/relationships/slide" Target="slides/slide5.xml"/><Relationship Id="rId55" Type="http://schemas.openxmlformats.org/officeDocument/2006/relationships/font" Target="fonts/JosefinSans-italic.fntdata"/><Relationship Id="rId10" Type="http://schemas.openxmlformats.org/officeDocument/2006/relationships/slide" Target="slides/slide4.xml"/><Relationship Id="rId54" Type="http://schemas.openxmlformats.org/officeDocument/2006/relationships/font" Target="fonts/JosefinSans-bold.fntdata"/><Relationship Id="rId13" Type="http://schemas.openxmlformats.org/officeDocument/2006/relationships/slide" Target="slides/slide7.xml"/><Relationship Id="rId57" Type="http://schemas.openxmlformats.org/officeDocument/2006/relationships/font" Target="fonts/ProximaNovaSemibold-regular.fntdata"/><Relationship Id="rId12" Type="http://schemas.openxmlformats.org/officeDocument/2006/relationships/slide" Target="slides/slide6.xml"/><Relationship Id="rId56" Type="http://schemas.openxmlformats.org/officeDocument/2006/relationships/font" Target="fonts/JosefinSans-bold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Semibold-bold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Semibold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" name="Google Shape;91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" name="Google Shape;184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" name="Google Shape;218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4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g57d11bbb88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" name="Google Shape;236;g57d11bbb88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g564156046e_0_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6" name="Google Shape;336;g564156046e_0_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7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Google Shape;378;g56e9a21c8b_2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9" name="Google Shape;379;g56e9a21c8b_2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g5ecc5f8fb2_0_6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" name="Google Shape;409;g5ecc5f8fb2_0_6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9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" name="Google Shape;490;g56e9a21c8b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" name="Google Shape;491;g56e9a21c8b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g5ecc5f8fb2_0_16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" name="Google Shape;558;g5ecc5f8fb2_0_16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g56e9a21c8b_0_1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" name="Google Shape;601;g56e9a21c8b_0_1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g56e9a21c8b_2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3" name="Google Shape;613;g56e9a21c8b_2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2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" name="Google Shape;643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" name="Google Shape;644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6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8" name="Google Shape;678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2" name="Shape 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" name="Google Shape;793;g56e9a21c8b_0_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4" name="Google Shape;794;g56e9a21c8b_0_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9" name="Shape 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" name="Google Shape;810;g56fa06255a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1" name="Google Shape;811;g56fa06255a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9" name="Shape 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" name="Google Shape;870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1" name="Google Shape;871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g59185e3d0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" name="Google Shape;878;g59185e3d0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5" name="Shape 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" name="Google Shape;896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7" name="Google Shape;897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1" name="Shape 1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" name="Google Shape;1512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3" name="Google Shape;1513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02" name="Shape 4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3" name="Google Shape;4003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04" name="Google Shape;4004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12" name="Shape 4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3" name="Google Shape;4713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4" name="Google Shape;4714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08" name="Shape 5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" name="Google Shape;5109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0" name="Google Shape;5110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01" name="Shape 5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2" name="Google Shape;5702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03" name="Google Shape;5703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36" name="Shape 6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7" name="Google Shape;6237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38" name="Google Shape;6238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21" name="Shape 6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" name="Google Shape;6522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3" name="Google Shape;6523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63" name="Shape 6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4" name="Google Shape;6964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65" name="Google Shape;6965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29" name="Shape 7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0" name="Google Shape;7330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1" name="Google Shape;7331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33" name="Shape 7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4" name="Google Shape;7834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35" name="Google Shape;7835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29" name="Shape 8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0" name="Google Shape;8230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31" name="Google Shape;8231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66" name="Shape 8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7" name="Google Shape;8667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68" name="Google Shape;8668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37" name="Shape 9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8" name="Google Shape;9138;g56e9a21c8b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39" name="Google Shape;9139;g56e9a21c8b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noFill/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3218258" y="0"/>
            <a:ext cx="5925780" cy="4511204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3014474" y="4198424"/>
            <a:ext cx="6129578" cy="945126"/>
          </a:xfrm>
          <a:custGeom>
            <a:rect b="b" l="l" r="r" t="t"/>
            <a:pathLst>
              <a:path extrusionOk="0" h="46535" w="29564">
                <a:moveTo>
                  <a:pt x="0" y="0"/>
                </a:moveTo>
                <a:lnTo>
                  <a:pt x="0" y="46534"/>
                </a:lnTo>
                <a:lnTo>
                  <a:pt x="29563" y="46534"/>
                </a:lnTo>
                <a:lnTo>
                  <a:pt x="29563" y="0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0" y="0"/>
            <a:ext cx="3421887" cy="5143501"/>
          </a:xfrm>
          <a:custGeom>
            <a:rect b="b" l="l" r="r" t="t"/>
            <a:pathLst>
              <a:path extrusionOk="0" h="101907" w="36436">
                <a:moveTo>
                  <a:pt x="0" y="0"/>
                </a:moveTo>
                <a:lnTo>
                  <a:pt x="0" y="101906"/>
                </a:lnTo>
                <a:lnTo>
                  <a:pt x="36435" y="101906"/>
                </a:lnTo>
                <a:lnTo>
                  <a:pt x="36435" y="0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 txBox="1"/>
          <p:nvPr>
            <p:ph type="ctrTitle"/>
          </p:nvPr>
        </p:nvSpPr>
        <p:spPr>
          <a:xfrm>
            <a:off x="3725175" y="1582225"/>
            <a:ext cx="50487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3600"/>
              <a:buNone/>
              <a:defRPr sz="3600">
                <a:solidFill>
                  <a:srgbClr val="FCBF4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>
            <a:off x="4813218" y="1942050"/>
            <a:ext cx="28725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None/>
              <a:defRPr sz="1400">
                <a:solidFill>
                  <a:srgbClr val="FCBF4A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156">
          <p15:clr>
            <a:srgbClr val="FA7B17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4">
    <p:bg>
      <p:bgPr>
        <a:solidFill>
          <a:srgbClr val="FCBF4A"/>
        </a:solidFill>
      </p:bgPr>
    </p:bg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/>
          <p:nvPr/>
        </p:nvSpPr>
        <p:spPr>
          <a:xfrm>
            <a:off x="3420000" y="0"/>
            <a:ext cx="5724130" cy="2571714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hasCustomPrompt="1" type="title"/>
          </p:nvPr>
        </p:nvSpPr>
        <p:spPr>
          <a:xfrm>
            <a:off x="3718050" y="482038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3600"/>
              <a:buNone/>
              <a:defRPr b="0" sz="36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/>
          <p:nvPr/>
        </p:nvSpPr>
        <p:spPr>
          <a:xfrm>
            <a:off x="3420000" y="2571728"/>
            <a:ext cx="5724130" cy="2587570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3"/>
          <p:cNvSpPr txBox="1"/>
          <p:nvPr>
            <p:ph idx="2" type="ctrTitle"/>
          </p:nvPr>
        </p:nvSpPr>
        <p:spPr>
          <a:xfrm>
            <a:off x="3718050" y="1014474"/>
            <a:ext cx="3858000" cy="28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1" type="subTitle"/>
          </p:nvPr>
        </p:nvSpPr>
        <p:spPr>
          <a:xfrm>
            <a:off x="3718051" y="1140059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20" name="Google Shape;20;p3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3"/>
          <p:cNvSpPr txBox="1"/>
          <p:nvPr>
            <p:ph idx="3"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None/>
              <a:defRPr b="0" sz="2400">
                <a:solidFill>
                  <a:srgbClr val="2D406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hasCustomPrompt="1" idx="4" type="title"/>
          </p:nvPr>
        </p:nvSpPr>
        <p:spPr>
          <a:xfrm>
            <a:off x="3718050" y="1499392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3600"/>
              <a:buNone/>
              <a:defRPr b="0" sz="36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23" name="Google Shape;23;p3"/>
          <p:cNvSpPr txBox="1"/>
          <p:nvPr>
            <p:ph idx="5" type="ctrTitle"/>
          </p:nvPr>
        </p:nvSpPr>
        <p:spPr>
          <a:xfrm>
            <a:off x="3718050" y="1999803"/>
            <a:ext cx="3858000" cy="32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idx="6" type="subTitle"/>
          </p:nvPr>
        </p:nvSpPr>
        <p:spPr>
          <a:xfrm>
            <a:off x="3718051" y="2157413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hasCustomPrompt="1" idx="7" type="title"/>
          </p:nvPr>
        </p:nvSpPr>
        <p:spPr>
          <a:xfrm>
            <a:off x="3718050" y="2578078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3600"/>
              <a:buNone/>
              <a:defRPr b="0" sz="36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26" name="Google Shape;26;p3"/>
          <p:cNvSpPr txBox="1"/>
          <p:nvPr>
            <p:ph idx="8" type="ctrTitle"/>
          </p:nvPr>
        </p:nvSpPr>
        <p:spPr>
          <a:xfrm>
            <a:off x="3718050" y="3078451"/>
            <a:ext cx="3858000" cy="32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idx="9" type="subTitle"/>
          </p:nvPr>
        </p:nvSpPr>
        <p:spPr>
          <a:xfrm>
            <a:off x="3718051" y="3236099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28" name="Google Shape;28;p3"/>
          <p:cNvSpPr txBox="1"/>
          <p:nvPr>
            <p:ph hasCustomPrompt="1" idx="13" type="title"/>
          </p:nvPr>
        </p:nvSpPr>
        <p:spPr>
          <a:xfrm>
            <a:off x="3718050" y="3632108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3600"/>
              <a:buNone/>
              <a:defRPr b="0" sz="36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4800"/>
              <a:buFont typeface="Fira Sans Extra Condensed"/>
              <a:buNone/>
              <a:defRPr b="0" sz="4800">
                <a:solidFill>
                  <a:srgbClr val="FCBF4A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29" name="Google Shape;29;p3"/>
          <p:cNvSpPr txBox="1"/>
          <p:nvPr>
            <p:ph idx="14" type="ctrTitle"/>
          </p:nvPr>
        </p:nvSpPr>
        <p:spPr>
          <a:xfrm>
            <a:off x="3718050" y="4107556"/>
            <a:ext cx="3858000" cy="34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idx="15" type="subTitle"/>
          </p:nvPr>
        </p:nvSpPr>
        <p:spPr>
          <a:xfrm>
            <a:off x="3718051" y="4290128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1000">
                <a:solidFill>
                  <a:srgbClr val="FCBF4A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358">
          <p15:clr>
            <a:srgbClr val="FA7B17"/>
          </p15:clr>
        </p15:guide>
        <p15:guide id="2" pos="5272">
          <p15:clr>
            <a:srgbClr val="FA7B17"/>
          </p15:clr>
        </p15:guide>
        <p15:guide id="3" orient="horz" pos="1620">
          <p15:clr>
            <a:srgbClr val="FA7B17"/>
          </p15:clr>
        </p15:guide>
        <p15:guide id="4" pos="2154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">
  <p:cSld name="CUSTOM_15">
    <p:bg>
      <p:bgPr>
        <a:solidFill>
          <a:srgbClr val="FCBF4A"/>
        </a:solid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4"/>
          <p:cNvSpPr/>
          <p:nvPr/>
        </p:nvSpPr>
        <p:spPr>
          <a:xfrm>
            <a:off x="3420000" y="0"/>
            <a:ext cx="5724130" cy="5143500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4"/>
          <p:cNvSpPr txBox="1"/>
          <p:nvPr>
            <p:ph idx="1" type="subTitle"/>
          </p:nvPr>
        </p:nvSpPr>
        <p:spPr>
          <a:xfrm>
            <a:off x="5115400" y="1679550"/>
            <a:ext cx="31305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200"/>
              <a:buNone/>
              <a:defRPr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34" name="Google Shape;34;p4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4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None/>
              <a:defRPr b="0" sz="2400">
                <a:solidFill>
                  <a:srgbClr val="2D406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154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6">
    <p:bg>
      <p:bgPr>
        <a:solidFill>
          <a:srgbClr val="2D406A"/>
        </a:solidFill>
      </p:bgPr>
    </p:bg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5"/>
          <p:cNvSpPr/>
          <p:nvPr/>
        </p:nvSpPr>
        <p:spPr>
          <a:xfrm flipH="1" rot="10800000">
            <a:off x="0" y="900"/>
            <a:ext cx="3423000" cy="5142600"/>
          </a:xfrm>
          <a:prstGeom prst="rtTriangle">
            <a:avLst/>
          </a:pr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CBF4A"/>
              </a:solidFill>
            </a:endParaRPr>
          </a:p>
        </p:txBody>
      </p:sp>
      <p:sp>
        <p:nvSpPr>
          <p:cNvPr id="38" name="Google Shape;38;p5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5"/>
          <p:cNvSpPr txBox="1"/>
          <p:nvPr>
            <p:ph type="ctrTitle"/>
          </p:nvPr>
        </p:nvSpPr>
        <p:spPr>
          <a:xfrm>
            <a:off x="2847125" y="2881975"/>
            <a:ext cx="2364300" cy="7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 b="0" sz="12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sz="16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40" name="Google Shape;40;p5"/>
          <p:cNvSpPr txBox="1"/>
          <p:nvPr>
            <p:ph idx="1" type="subTitle"/>
          </p:nvPr>
        </p:nvSpPr>
        <p:spPr>
          <a:xfrm>
            <a:off x="2847125" y="2334500"/>
            <a:ext cx="4224900" cy="6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None/>
              <a:defRPr sz="1400">
                <a:solidFill>
                  <a:srgbClr val="FCBF4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None/>
              <a:defRPr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41" name="Google Shape;41;p5"/>
          <p:cNvSpPr/>
          <p:nvPr/>
        </p:nvSpPr>
        <p:spPr>
          <a:xfrm>
            <a:off x="4572000" y="4356142"/>
            <a:ext cx="4572167" cy="787356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2154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16_1">
    <p:bg>
      <p:bgPr>
        <a:solidFill>
          <a:srgbClr val="FCBF4A"/>
        </a:solidFill>
      </p:bgPr>
    </p:bg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6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6"/>
          <p:cNvSpPr txBox="1"/>
          <p:nvPr>
            <p:ph type="ctrTitle"/>
          </p:nvPr>
        </p:nvSpPr>
        <p:spPr>
          <a:xfrm>
            <a:off x="2995062" y="2209425"/>
            <a:ext cx="39927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None/>
              <a:defRPr b="0" sz="2400">
                <a:solidFill>
                  <a:srgbClr val="2D406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154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3">
    <p:bg>
      <p:bgPr>
        <a:solidFill>
          <a:srgbClr val="FCBF4A"/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7"/>
          <p:cNvSpPr/>
          <p:nvPr/>
        </p:nvSpPr>
        <p:spPr>
          <a:xfrm>
            <a:off x="0" y="0"/>
            <a:ext cx="4572167" cy="2788958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7"/>
          <p:cNvSpPr/>
          <p:nvPr/>
        </p:nvSpPr>
        <p:spPr>
          <a:xfrm>
            <a:off x="4572008" y="0"/>
            <a:ext cx="4572167" cy="2788958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7"/>
          <p:cNvSpPr txBox="1"/>
          <p:nvPr>
            <p:ph type="ctrTitle"/>
          </p:nvPr>
        </p:nvSpPr>
        <p:spPr>
          <a:xfrm>
            <a:off x="4826858" y="1145568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b="0" sz="16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49" name="Google Shape;49;p7"/>
          <p:cNvSpPr txBox="1"/>
          <p:nvPr>
            <p:ph idx="2" type="ctrTitle"/>
          </p:nvPr>
        </p:nvSpPr>
        <p:spPr>
          <a:xfrm>
            <a:off x="1698018" y="1145568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None/>
              <a:defRPr b="0" sz="1600">
                <a:solidFill>
                  <a:srgbClr val="2D406A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50" name="Google Shape;50;p7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7"/>
          <p:cNvSpPr txBox="1"/>
          <p:nvPr>
            <p:ph idx="3"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None/>
              <a:defRPr b="0" sz="2400">
                <a:solidFill>
                  <a:srgbClr val="2D406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9pPr>
          </a:lstStyle>
          <a:p/>
        </p:txBody>
      </p:sp>
      <p:sp>
        <p:nvSpPr>
          <p:cNvPr id="52" name="Google Shape;52;p7"/>
          <p:cNvSpPr txBox="1"/>
          <p:nvPr>
            <p:ph idx="1" type="subTitle"/>
          </p:nvPr>
        </p:nvSpPr>
        <p:spPr>
          <a:xfrm>
            <a:off x="1697950" y="1605689"/>
            <a:ext cx="26193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9pPr>
          </a:lstStyle>
          <a:p/>
        </p:txBody>
      </p:sp>
      <p:sp>
        <p:nvSpPr>
          <p:cNvPr id="53" name="Google Shape;53;p7"/>
          <p:cNvSpPr txBox="1"/>
          <p:nvPr>
            <p:ph idx="4" type="subTitle"/>
          </p:nvPr>
        </p:nvSpPr>
        <p:spPr>
          <a:xfrm>
            <a:off x="4826850" y="1605689"/>
            <a:ext cx="26193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54" name="Google Shape;54;p7"/>
          <p:cNvSpPr txBox="1"/>
          <p:nvPr>
            <p:ph idx="5" type="ctrTitle"/>
          </p:nvPr>
        </p:nvSpPr>
        <p:spPr>
          <a:xfrm>
            <a:off x="2290914" y="3658545"/>
            <a:ext cx="45621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None/>
              <a:defRPr b="0" sz="1600">
                <a:solidFill>
                  <a:srgbClr val="2D406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600"/>
              <a:buFont typeface="Anton"/>
              <a:buNone/>
              <a:defRPr b="0" sz="16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55" name="Google Shape;55;p7"/>
          <p:cNvSpPr txBox="1"/>
          <p:nvPr>
            <p:ph idx="6" type="subTitle"/>
          </p:nvPr>
        </p:nvSpPr>
        <p:spPr>
          <a:xfrm>
            <a:off x="1607450" y="4043443"/>
            <a:ext cx="59292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None/>
              <a:defRPr sz="1100">
                <a:solidFill>
                  <a:srgbClr val="2D406A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  <p15:guide id="2" orient="horz" pos="872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CUSTOM_6_1_1">
    <p:bg>
      <p:bgPr>
        <a:solidFill>
          <a:srgbClr val="FCBF4A"/>
        </a:solidFill>
      </p:bgPr>
    </p:bg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8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8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None/>
              <a:defRPr b="0" sz="2400">
                <a:solidFill>
                  <a:srgbClr val="2D406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1800"/>
              <a:buNone/>
              <a:defRPr b="0" sz="1800">
                <a:solidFill>
                  <a:srgbClr val="33898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">
  <p:cSld name="CUSTOM_17">
    <p:bg>
      <p:bgPr>
        <a:solidFill>
          <a:srgbClr val="FCBF4A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9"/>
          <p:cNvSpPr/>
          <p:nvPr/>
        </p:nvSpPr>
        <p:spPr>
          <a:xfrm flipH="1">
            <a:off x="-7" y="3602049"/>
            <a:ext cx="9144007" cy="1541611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9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9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None/>
              <a:defRPr b="0" sz="2400">
                <a:solidFill>
                  <a:srgbClr val="2D406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2">
    <p:bg>
      <p:bgPr>
        <a:solidFill>
          <a:srgbClr val="2D406A"/>
        </a:solidFill>
      </p:bgPr>
    </p:bg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0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10"/>
          <p:cNvSpPr txBox="1"/>
          <p:nvPr>
            <p:ph type="ctrTitle"/>
          </p:nvPr>
        </p:nvSpPr>
        <p:spPr>
          <a:xfrm>
            <a:off x="913174" y="1068475"/>
            <a:ext cx="21150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2400"/>
              <a:buNone/>
              <a:defRPr b="0" sz="24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66" name="Google Shape;66;p10"/>
          <p:cNvSpPr txBox="1"/>
          <p:nvPr>
            <p:ph idx="1" type="body"/>
          </p:nvPr>
        </p:nvSpPr>
        <p:spPr>
          <a:xfrm>
            <a:off x="1866525" y="2097775"/>
            <a:ext cx="55221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Char char="●"/>
              <a:defRPr>
                <a:solidFill>
                  <a:srgbClr val="FCBF4A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○"/>
              <a:defRPr>
                <a:solidFill>
                  <a:srgbClr val="FCBF4A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■"/>
              <a:defRPr>
                <a:solidFill>
                  <a:srgbClr val="FCBF4A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●"/>
              <a:defRPr>
                <a:solidFill>
                  <a:srgbClr val="FCBF4A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○"/>
              <a:defRPr>
                <a:solidFill>
                  <a:srgbClr val="FCBF4A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■"/>
              <a:defRPr>
                <a:solidFill>
                  <a:srgbClr val="FCBF4A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●"/>
              <a:defRPr>
                <a:solidFill>
                  <a:srgbClr val="FCBF4A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○"/>
              <a:defRPr>
                <a:solidFill>
                  <a:srgbClr val="FCBF4A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CBF4A"/>
              </a:buClr>
              <a:buSzPts val="1200"/>
              <a:buChar char="■"/>
              <a:defRPr>
                <a:solidFill>
                  <a:srgbClr val="FCBF4A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11_1_2_1">
    <p:bg>
      <p:bgPr>
        <a:solidFill>
          <a:srgbClr val="FDF3E5">
            <a:alpha val="29620"/>
          </a:srgbClr>
        </a:solidFill>
      </p:bgPr>
    </p:bg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1"/>
          <p:cNvSpPr/>
          <p:nvPr/>
        </p:nvSpPr>
        <p:spPr>
          <a:xfrm flipH="1">
            <a:off x="37" y="0"/>
            <a:ext cx="9144007" cy="4511204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11"/>
          <p:cNvSpPr/>
          <p:nvPr/>
        </p:nvSpPr>
        <p:spPr>
          <a:xfrm flipH="1">
            <a:off x="72" y="4198425"/>
            <a:ext cx="9143997" cy="945126"/>
          </a:xfrm>
          <a:custGeom>
            <a:rect b="b" l="l" r="r" t="t"/>
            <a:pathLst>
              <a:path extrusionOk="0" h="46535" w="29564">
                <a:moveTo>
                  <a:pt x="0" y="0"/>
                </a:moveTo>
                <a:lnTo>
                  <a:pt x="0" y="46534"/>
                </a:lnTo>
                <a:lnTo>
                  <a:pt x="29563" y="46534"/>
                </a:lnTo>
                <a:lnTo>
                  <a:pt x="29563" y="0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11"/>
          <p:cNvSpPr txBox="1"/>
          <p:nvPr>
            <p:ph type="ctrTitle"/>
          </p:nvPr>
        </p:nvSpPr>
        <p:spPr>
          <a:xfrm flipH="1">
            <a:off x="370239" y="1582225"/>
            <a:ext cx="50487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3600"/>
              <a:buNone/>
              <a:defRPr b="0" sz="3600">
                <a:solidFill>
                  <a:srgbClr val="FCBF4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52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71" name="Google Shape;71;p11"/>
          <p:cNvSpPr txBox="1"/>
          <p:nvPr>
            <p:ph idx="1" type="subTitle"/>
          </p:nvPr>
        </p:nvSpPr>
        <p:spPr>
          <a:xfrm flipH="1">
            <a:off x="1458396" y="1942050"/>
            <a:ext cx="28725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None/>
              <a:defRPr sz="1400">
                <a:solidFill>
                  <a:srgbClr val="FCBF4A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1400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2_1">
    <p:bg>
      <p:bgPr>
        <a:solidFill>
          <a:srgbClr val="30A0A0"/>
        </a:solidFill>
      </p:bgPr>
    </p:bg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2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12"/>
          <p:cNvSpPr txBox="1"/>
          <p:nvPr>
            <p:ph type="ctrTitle"/>
          </p:nvPr>
        </p:nvSpPr>
        <p:spPr>
          <a:xfrm>
            <a:off x="913174" y="1068475"/>
            <a:ext cx="21150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2400"/>
              <a:buNone/>
              <a:defRPr b="0" sz="24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800"/>
              <a:buNone/>
              <a:defRPr b="0" sz="18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75" name="Google Shape;75;p12"/>
          <p:cNvSpPr txBox="1"/>
          <p:nvPr>
            <p:ph idx="1" type="body"/>
          </p:nvPr>
        </p:nvSpPr>
        <p:spPr>
          <a:xfrm>
            <a:off x="913175" y="2140975"/>
            <a:ext cx="33120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200"/>
              <a:buChar char="●"/>
              <a:defRPr>
                <a:solidFill>
                  <a:srgbClr val="FCBF4A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○"/>
              <a:defRPr>
                <a:solidFill>
                  <a:srgbClr val="FCBF4A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■"/>
              <a:defRPr>
                <a:solidFill>
                  <a:srgbClr val="FCBF4A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●"/>
              <a:defRPr>
                <a:solidFill>
                  <a:srgbClr val="FCBF4A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○"/>
              <a:defRPr>
                <a:solidFill>
                  <a:srgbClr val="FCBF4A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■"/>
              <a:defRPr>
                <a:solidFill>
                  <a:srgbClr val="FCBF4A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●"/>
              <a:defRPr>
                <a:solidFill>
                  <a:srgbClr val="FCBF4A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CBF4A"/>
              </a:buClr>
              <a:buSzPts val="1200"/>
              <a:buChar char="○"/>
              <a:defRPr>
                <a:solidFill>
                  <a:srgbClr val="FCBF4A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CBF4A"/>
              </a:buClr>
              <a:buSzPts val="1200"/>
              <a:buChar char="■"/>
              <a:defRPr>
                <a:solidFill>
                  <a:srgbClr val="FCBF4A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CUSTOM_11_1_2_1_1">
    <p:bg>
      <p:bgPr>
        <a:solidFill>
          <a:srgbClr val="30A0A0"/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3"/>
          <p:cNvSpPr/>
          <p:nvPr/>
        </p:nvSpPr>
        <p:spPr>
          <a:xfrm flipH="1">
            <a:off x="-7" y="4096425"/>
            <a:ext cx="9144007" cy="1047202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13"/>
          <p:cNvSpPr/>
          <p:nvPr/>
        </p:nvSpPr>
        <p:spPr>
          <a:xfrm>
            <a:off x="549025" y="0"/>
            <a:ext cx="771000" cy="5143500"/>
          </a:xfrm>
          <a:prstGeom prst="rect">
            <a:avLst/>
          </a:pr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3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2400"/>
              <a:buNone/>
              <a:defRPr b="0" sz="24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800"/>
              <a:buNone/>
              <a:defRPr b="0" sz="1800">
                <a:solidFill>
                  <a:srgbClr val="2D406A"/>
                </a:solidFill>
              </a:defRPr>
            </a:lvl9pPr>
          </a:lstStyle>
          <a:p/>
        </p:txBody>
      </p:sp>
      <p:sp>
        <p:nvSpPr>
          <p:cNvPr id="80" name="Google Shape;80;p13"/>
          <p:cNvSpPr txBox="1"/>
          <p:nvPr>
            <p:ph idx="1" type="subTitle"/>
          </p:nvPr>
        </p:nvSpPr>
        <p:spPr>
          <a:xfrm>
            <a:off x="913175" y="2267482"/>
            <a:ext cx="2865900" cy="9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100"/>
              <a:buNone/>
              <a:defRPr sz="1100">
                <a:solidFill>
                  <a:srgbClr val="FCBF4A"/>
                </a:solidFill>
              </a:defRPr>
            </a:lvl9pPr>
          </a:lstStyle>
          <a:p/>
        </p:txBody>
      </p:sp>
      <p:sp>
        <p:nvSpPr>
          <p:cNvPr id="81" name="Google Shape;81;p13"/>
          <p:cNvSpPr txBox="1"/>
          <p:nvPr>
            <p:ph idx="2" type="ctrTitle"/>
          </p:nvPr>
        </p:nvSpPr>
        <p:spPr>
          <a:xfrm>
            <a:off x="913195" y="1882575"/>
            <a:ext cx="28659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None/>
              <a:defRPr b="0" sz="1600">
                <a:solidFill>
                  <a:srgbClr val="FCBF4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600"/>
              <a:buFont typeface="Anton"/>
              <a:buNone/>
              <a:defRPr b="0" sz="1600">
                <a:solidFill>
                  <a:srgbClr val="FCBF4A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" type="blank">
  <p:cSld name="BLANK">
    <p:bg>
      <p:bgPr>
        <a:solidFill>
          <a:srgbClr val="FDF3E5">
            <a:alpha val="29620"/>
          </a:srgbClr>
        </a:solid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87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1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Anton"/>
              <a:buNone/>
              <a:defRPr b="1" sz="2800">
                <a:solidFill>
                  <a:srgbClr val="565A97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2800"/>
              <a:buFont typeface="Josefin Sans"/>
              <a:buNone/>
              <a:defRPr b="1" sz="2800">
                <a:solidFill>
                  <a:srgbClr val="565A97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●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○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■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●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○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■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●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65A97"/>
              </a:buClr>
              <a:buSzPts val="1200"/>
              <a:buFont typeface="Advent Pro"/>
              <a:buChar char="○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65A97"/>
              </a:buClr>
              <a:buSzPts val="1200"/>
              <a:buFont typeface="Advent Pro"/>
              <a:buChar char="■"/>
              <a:defRPr sz="1200">
                <a:solidFill>
                  <a:srgbClr val="565A97"/>
                </a:solidFill>
                <a:latin typeface="Advent Pro"/>
                <a:ea typeface="Advent Pro"/>
                <a:cs typeface="Advent Pro"/>
                <a:sym typeface="Advent Pr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85" name="Google Shape;85;p1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86" name="Google Shape;86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Relationship Id="rId3" Type="http://schemas.openxmlformats.org/officeDocument/2006/relationships/hyperlink" Target="https://docs.google.com/spreadsheets/d/13TVhZvmzgLqK97Xhum6ZlUp4oMnx_zT4_MxVRFb0G60/copy" TargetMode="External"/><Relationship Id="rId4" Type="http://schemas.openxmlformats.org/officeDocument/2006/relationships/image" Target="../media/image2.png"/><Relationship Id="rId5" Type="http://schemas.openxmlformats.org/officeDocument/2006/relationships/hyperlink" Target="https://docs.google.com/spreadsheets/d/13TVhZvmzgLqK97Xhum6ZlUp4oMnx_zT4_MxVRFb0G60/copy" TargetMode="External"/><Relationship Id="rId6" Type="http://schemas.openxmlformats.org/officeDocument/2006/relationships/image" Target="../media/image1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www.flaticon.com/packs/chemistry-26" TargetMode="External"/><Relationship Id="rId4" Type="http://schemas.openxmlformats.org/officeDocument/2006/relationships/hyperlink" Target="https://www.freepik.com/free-vector/flat-chemistry-background_4459218.htm" TargetMode="External"/><Relationship Id="rId5" Type="http://schemas.openxmlformats.org/officeDocument/2006/relationships/hyperlink" Target="https://www.freepik.com/free-vector/flat-chemistry-background_4459212.htm" TargetMode="Externa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fonts.google.com/specimen/Anton" TargetMode="External"/><Relationship Id="rId4" Type="http://schemas.openxmlformats.org/officeDocument/2006/relationships/hyperlink" Target="https://fonts.google.com/specimen/Advent+Pro" TargetMode="Externa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7"/>
          <p:cNvSpPr txBox="1"/>
          <p:nvPr>
            <p:ph idx="1" type="subTitle"/>
          </p:nvPr>
        </p:nvSpPr>
        <p:spPr>
          <a:xfrm>
            <a:off x="4813218" y="1942050"/>
            <a:ext cx="28725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CBF4A"/>
                </a:solidFill>
                <a:latin typeface="Advent Pro"/>
                <a:ea typeface="Advent Pro"/>
                <a:cs typeface="Advent Pro"/>
                <a:sym typeface="Advent Pro"/>
              </a:rPr>
              <a:t>Here is where your presentation begins</a:t>
            </a:r>
            <a:endParaRPr>
              <a:solidFill>
                <a:srgbClr val="FCBF4A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94" name="Google Shape;94;p17"/>
          <p:cNvSpPr txBox="1"/>
          <p:nvPr>
            <p:ph type="ctrTitle"/>
          </p:nvPr>
        </p:nvSpPr>
        <p:spPr>
          <a:xfrm>
            <a:off x="3725175" y="1648925"/>
            <a:ext cx="50487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MASTER’S THESIS</a:t>
            </a:r>
            <a:endParaRPr b="0">
              <a:solidFill>
                <a:srgbClr val="FCBF4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95" name="Google Shape;95;p17"/>
          <p:cNvGrpSpPr/>
          <p:nvPr/>
        </p:nvGrpSpPr>
        <p:grpSpPr>
          <a:xfrm>
            <a:off x="4683148" y="2956818"/>
            <a:ext cx="3104100" cy="1474865"/>
            <a:chOff x="4683148" y="2956818"/>
            <a:chExt cx="3104100" cy="1474865"/>
          </a:xfrm>
        </p:grpSpPr>
        <p:sp>
          <p:nvSpPr>
            <p:cNvPr id="96" name="Google Shape;96;p17"/>
            <p:cNvSpPr/>
            <p:nvPr/>
          </p:nvSpPr>
          <p:spPr>
            <a:xfrm>
              <a:off x="4683148" y="4317983"/>
              <a:ext cx="3104100" cy="113700"/>
            </a:xfrm>
            <a:prstGeom prst="ellipse">
              <a:avLst/>
            </a:prstGeom>
            <a:solidFill>
              <a:srgbClr val="2D406A">
                <a:alpha val="322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" name="Google Shape;97;p17"/>
            <p:cNvGrpSpPr/>
            <p:nvPr/>
          </p:nvGrpSpPr>
          <p:grpSpPr>
            <a:xfrm>
              <a:off x="4853838" y="2956818"/>
              <a:ext cx="2773076" cy="1418852"/>
              <a:chOff x="3633600" y="961100"/>
              <a:chExt cx="1191286" cy="609525"/>
            </a:xfrm>
          </p:grpSpPr>
          <p:sp>
            <p:nvSpPr>
              <p:cNvPr id="98" name="Google Shape;98;p17"/>
              <p:cNvSpPr/>
              <p:nvPr/>
            </p:nvSpPr>
            <p:spPr>
              <a:xfrm>
                <a:off x="4119275" y="1152150"/>
                <a:ext cx="15350" cy="63775"/>
              </a:xfrm>
              <a:custGeom>
                <a:rect b="b" l="l" r="r" t="t"/>
                <a:pathLst>
                  <a:path extrusionOk="0" h="2551" w="614">
                    <a:moveTo>
                      <a:pt x="307" y="0"/>
                    </a:moveTo>
                    <a:cubicBezTo>
                      <a:pt x="154" y="0"/>
                      <a:pt x="1" y="98"/>
                      <a:pt x="1" y="295"/>
                    </a:cubicBezTo>
                    <a:lnTo>
                      <a:pt x="1" y="2255"/>
                    </a:lnTo>
                    <a:cubicBezTo>
                      <a:pt x="1" y="2452"/>
                      <a:pt x="154" y="2551"/>
                      <a:pt x="307" y="2551"/>
                    </a:cubicBezTo>
                    <a:cubicBezTo>
                      <a:pt x="460" y="2551"/>
                      <a:pt x="613" y="2452"/>
                      <a:pt x="613" y="2255"/>
                    </a:cubicBezTo>
                    <a:lnTo>
                      <a:pt x="613" y="295"/>
                    </a:lnTo>
                    <a:cubicBezTo>
                      <a:pt x="613" y="98"/>
                      <a:pt x="460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17"/>
              <p:cNvSpPr/>
              <p:nvPr/>
            </p:nvSpPr>
            <p:spPr>
              <a:xfrm>
                <a:off x="3762250" y="980825"/>
                <a:ext cx="456050" cy="258125"/>
              </a:xfrm>
              <a:custGeom>
                <a:rect b="b" l="l" r="r" t="t"/>
                <a:pathLst>
                  <a:path extrusionOk="0" h="10325" w="18242">
                    <a:moveTo>
                      <a:pt x="10894" y="0"/>
                    </a:moveTo>
                    <a:cubicBezTo>
                      <a:pt x="10208" y="0"/>
                      <a:pt x="9555" y="65"/>
                      <a:pt x="8975" y="157"/>
                    </a:cubicBezTo>
                    <a:cubicBezTo>
                      <a:pt x="6307" y="571"/>
                      <a:pt x="4097" y="1637"/>
                      <a:pt x="2587" y="3233"/>
                    </a:cubicBezTo>
                    <a:cubicBezTo>
                      <a:pt x="750" y="5169"/>
                      <a:pt x="0" y="8019"/>
                      <a:pt x="720" y="10324"/>
                    </a:cubicBezTo>
                    <a:lnTo>
                      <a:pt x="1497" y="10081"/>
                    </a:lnTo>
                    <a:cubicBezTo>
                      <a:pt x="863" y="8049"/>
                      <a:pt x="1538" y="5521"/>
                      <a:pt x="3175" y="3792"/>
                    </a:cubicBezTo>
                    <a:cubicBezTo>
                      <a:pt x="4930" y="1942"/>
                      <a:pt x="7365" y="1232"/>
                      <a:pt x="9102" y="962"/>
                    </a:cubicBezTo>
                    <a:cubicBezTo>
                      <a:pt x="9643" y="877"/>
                      <a:pt x="10253" y="816"/>
                      <a:pt x="10892" y="816"/>
                    </a:cubicBezTo>
                    <a:cubicBezTo>
                      <a:pt x="12309" y="816"/>
                      <a:pt x="13863" y="1115"/>
                      <a:pt x="15104" y="2109"/>
                    </a:cubicBezTo>
                    <a:cubicBezTo>
                      <a:pt x="16604" y="3312"/>
                      <a:pt x="17392" y="5450"/>
                      <a:pt x="17063" y="7426"/>
                    </a:cubicBezTo>
                    <a:lnTo>
                      <a:pt x="17865" y="7559"/>
                    </a:lnTo>
                    <a:cubicBezTo>
                      <a:pt x="18241" y="5302"/>
                      <a:pt x="17337" y="2856"/>
                      <a:pt x="15614" y="1472"/>
                    </a:cubicBezTo>
                    <a:cubicBezTo>
                      <a:pt x="14203" y="340"/>
                      <a:pt x="12464" y="0"/>
                      <a:pt x="10894" y="0"/>
                    </a:cubicBezTo>
                    <a:close/>
                  </a:path>
                </a:pathLst>
              </a:custGeom>
              <a:solidFill>
                <a:srgbClr val="D6D4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" name="Google Shape;100;p17"/>
              <p:cNvSpPr/>
              <p:nvPr/>
            </p:nvSpPr>
            <p:spPr>
              <a:xfrm>
                <a:off x="3768650" y="985925"/>
                <a:ext cx="442975" cy="246600"/>
              </a:xfrm>
              <a:custGeom>
                <a:rect b="b" l="l" r="r" t="t"/>
                <a:pathLst>
                  <a:path extrusionOk="0" h="9864" w="17719">
                    <a:moveTo>
                      <a:pt x="10638" y="0"/>
                    </a:moveTo>
                    <a:cubicBezTo>
                      <a:pt x="10031" y="0"/>
                      <a:pt x="9397" y="52"/>
                      <a:pt x="8750" y="152"/>
                    </a:cubicBezTo>
                    <a:cubicBezTo>
                      <a:pt x="6126" y="563"/>
                      <a:pt x="3958" y="1604"/>
                      <a:pt x="2478" y="3170"/>
                    </a:cubicBezTo>
                    <a:cubicBezTo>
                      <a:pt x="741" y="4999"/>
                      <a:pt x="1" y="7660"/>
                      <a:pt x="600" y="9863"/>
                    </a:cubicBezTo>
                    <a:lnTo>
                      <a:pt x="991" y="9743"/>
                    </a:lnTo>
                    <a:cubicBezTo>
                      <a:pt x="436" y="7678"/>
                      <a:pt x="1139" y="5173"/>
                      <a:pt x="2772" y="3447"/>
                    </a:cubicBezTo>
                    <a:cubicBezTo>
                      <a:pt x="4564" y="1556"/>
                      <a:pt x="7047" y="830"/>
                      <a:pt x="8815" y="555"/>
                    </a:cubicBezTo>
                    <a:cubicBezTo>
                      <a:pt x="9442" y="457"/>
                      <a:pt x="10055" y="408"/>
                      <a:pt x="10638" y="408"/>
                    </a:cubicBezTo>
                    <a:cubicBezTo>
                      <a:pt x="12409" y="408"/>
                      <a:pt x="13868" y="857"/>
                      <a:pt x="14975" y="1744"/>
                    </a:cubicBezTo>
                    <a:cubicBezTo>
                      <a:pt x="16478" y="2954"/>
                      <a:pt x="17294" y="5064"/>
                      <a:pt x="17036" y="7055"/>
                    </a:cubicBezTo>
                    <a:lnTo>
                      <a:pt x="17438" y="7123"/>
                    </a:lnTo>
                    <a:cubicBezTo>
                      <a:pt x="17718" y="4992"/>
                      <a:pt x="16845" y="2724"/>
                      <a:pt x="15231" y="1429"/>
                    </a:cubicBezTo>
                    <a:cubicBezTo>
                      <a:pt x="14050" y="481"/>
                      <a:pt x="12505" y="0"/>
                      <a:pt x="10638" y="0"/>
                    </a:cubicBezTo>
                    <a:close/>
                  </a:path>
                </a:pathLst>
              </a:custGeom>
              <a:solidFill>
                <a:srgbClr val="DBD7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17"/>
              <p:cNvSpPr/>
              <p:nvPr/>
            </p:nvSpPr>
            <p:spPr>
              <a:xfrm>
                <a:off x="3633600" y="1199875"/>
                <a:ext cx="314600" cy="370750"/>
              </a:xfrm>
              <a:custGeom>
                <a:rect b="b" l="l" r="r" t="t"/>
                <a:pathLst>
                  <a:path extrusionOk="0" h="14830" w="12584">
                    <a:moveTo>
                      <a:pt x="3176" y="0"/>
                    </a:moveTo>
                    <a:cubicBezTo>
                      <a:pt x="3156" y="0"/>
                      <a:pt x="3142" y="18"/>
                      <a:pt x="3142" y="38"/>
                    </a:cubicBezTo>
                    <a:lnTo>
                      <a:pt x="3142" y="383"/>
                    </a:lnTo>
                    <a:cubicBezTo>
                      <a:pt x="3142" y="606"/>
                      <a:pt x="3320" y="785"/>
                      <a:pt x="3543" y="785"/>
                    </a:cubicBezTo>
                    <a:lnTo>
                      <a:pt x="3793" y="785"/>
                    </a:lnTo>
                    <a:lnTo>
                      <a:pt x="3793" y="2367"/>
                    </a:lnTo>
                    <a:cubicBezTo>
                      <a:pt x="3793" y="3224"/>
                      <a:pt x="3638" y="4077"/>
                      <a:pt x="3344" y="4881"/>
                    </a:cubicBezTo>
                    <a:lnTo>
                      <a:pt x="302" y="13141"/>
                    </a:lnTo>
                    <a:cubicBezTo>
                      <a:pt x="0" y="13960"/>
                      <a:pt x="607" y="14829"/>
                      <a:pt x="1480" y="14829"/>
                    </a:cubicBezTo>
                    <a:lnTo>
                      <a:pt x="11103" y="14829"/>
                    </a:lnTo>
                    <a:cubicBezTo>
                      <a:pt x="11977" y="14829"/>
                      <a:pt x="12583" y="13960"/>
                      <a:pt x="12282" y="13141"/>
                    </a:cubicBezTo>
                    <a:lnTo>
                      <a:pt x="9240" y="4881"/>
                    </a:lnTo>
                    <a:cubicBezTo>
                      <a:pt x="8945" y="4077"/>
                      <a:pt x="8794" y="3224"/>
                      <a:pt x="8794" y="2367"/>
                    </a:cubicBezTo>
                    <a:lnTo>
                      <a:pt x="8794" y="785"/>
                    </a:lnTo>
                    <a:lnTo>
                      <a:pt x="9041" y="785"/>
                    </a:lnTo>
                    <a:cubicBezTo>
                      <a:pt x="9263" y="785"/>
                      <a:pt x="9445" y="606"/>
                      <a:pt x="9445" y="383"/>
                    </a:cubicBezTo>
                    <a:lnTo>
                      <a:pt x="9445" y="38"/>
                    </a:lnTo>
                    <a:cubicBezTo>
                      <a:pt x="9445" y="18"/>
                      <a:pt x="9428" y="0"/>
                      <a:pt x="9407" y="0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17"/>
              <p:cNvSpPr/>
              <p:nvPr/>
            </p:nvSpPr>
            <p:spPr>
              <a:xfrm>
                <a:off x="3650550" y="1398025"/>
                <a:ext cx="280700" cy="160275"/>
              </a:xfrm>
              <a:custGeom>
                <a:rect b="b" l="l" r="r" t="t"/>
                <a:pathLst>
                  <a:path extrusionOk="0" h="6411" w="11228">
                    <a:moveTo>
                      <a:pt x="2070" y="1"/>
                    </a:moveTo>
                    <a:lnTo>
                      <a:pt x="90" y="5386"/>
                    </a:lnTo>
                    <a:cubicBezTo>
                      <a:pt x="1" y="5623"/>
                      <a:pt x="35" y="5876"/>
                      <a:pt x="179" y="6085"/>
                    </a:cubicBezTo>
                    <a:cubicBezTo>
                      <a:pt x="323" y="6290"/>
                      <a:pt x="552" y="6410"/>
                      <a:pt x="802" y="6410"/>
                    </a:cubicBezTo>
                    <a:lnTo>
                      <a:pt x="10425" y="6410"/>
                    </a:lnTo>
                    <a:cubicBezTo>
                      <a:pt x="10679" y="6410"/>
                      <a:pt x="10905" y="6290"/>
                      <a:pt x="11049" y="6085"/>
                    </a:cubicBezTo>
                    <a:cubicBezTo>
                      <a:pt x="11196" y="5876"/>
                      <a:pt x="11227" y="5623"/>
                      <a:pt x="11141" y="5386"/>
                    </a:cubicBezTo>
                    <a:lnTo>
                      <a:pt x="9158" y="1"/>
                    </a:lnTo>
                    <a:close/>
                  </a:path>
                </a:pathLst>
              </a:custGeom>
              <a:solidFill>
                <a:srgbClr val="DBD7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" name="Google Shape;103;p17"/>
              <p:cNvSpPr/>
              <p:nvPr/>
            </p:nvSpPr>
            <p:spPr>
              <a:xfrm>
                <a:off x="4217075" y="961100"/>
                <a:ext cx="554825" cy="501625"/>
              </a:xfrm>
              <a:custGeom>
                <a:rect b="b" l="l" r="r" t="t"/>
                <a:pathLst>
                  <a:path extrusionOk="0" h="20065" w="22193">
                    <a:moveTo>
                      <a:pt x="4437" y="0"/>
                    </a:moveTo>
                    <a:cubicBezTo>
                      <a:pt x="1991" y="0"/>
                      <a:pt x="1" y="1991"/>
                      <a:pt x="1" y="4437"/>
                    </a:cubicBezTo>
                    <a:lnTo>
                      <a:pt x="1" y="7184"/>
                    </a:lnTo>
                    <a:lnTo>
                      <a:pt x="816" y="7184"/>
                    </a:lnTo>
                    <a:lnTo>
                      <a:pt x="816" y="4437"/>
                    </a:lnTo>
                    <a:cubicBezTo>
                      <a:pt x="816" y="2443"/>
                      <a:pt x="2440" y="816"/>
                      <a:pt x="4437" y="816"/>
                    </a:cubicBezTo>
                    <a:lnTo>
                      <a:pt x="19900" y="816"/>
                    </a:lnTo>
                    <a:cubicBezTo>
                      <a:pt x="20246" y="816"/>
                      <a:pt x="21377" y="878"/>
                      <a:pt x="21377" y="1641"/>
                    </a:cubicBezTo>
                    <a:cubicBezTo>
                      <a:pt x="21377" y="2005"/>
                      <a:pt x="20363" y="2329"/>
                      <a:pt x="19623" y="2570"/>
                    </a:cubicBezTo>
                    <a:cubicBezTo>
                      <a:pt x="18482" y="2940"/>
                      <a:pt x="17300" y="3320"/>
                      <a:pt x="17300" y="4276"/>
                    </a:cubicBezTo>
                    <a:cubicBezTo>
                      <a:pt x="17300" y="5228"/>
                      <a:pt x="18482" y="5612"/>
                      <a:pt x="19623" y="5978"/>
                    </a:cubicBezTo>
                    <a:cubicBezTo>
                      <a:pt x="20363" y="6218"/>
                      <a:pt x="21377" y="6547"/>
                      <a:pt x="21377" y="6906"/>
                    </a:cubicBezTo>
                    <a:cubicBezTo>
                      <a:pt x="21377" y="7270"/>
                      <a:pt x="20363" y="7595"/>
                      <a:pt x="19623" y="7835"/>
                    </a:cubicBezTo>
                    <a:cubicBezTo>
                      <a:pt x="18482" y="8205"/>
                      <a:pt x="17300" y="8585"/>
                      <a:pt x="17300" y="9537"/>
                    </a:cubicBezTo>
                    <a:cubicBezTo>
                      <a:pt x="17300" y="10493"/>
                      <a:pt x="18482" y="10873"/>
                      <a:pt x="19623" y="11243"/>
                    </a:cubicBezTo>
                    <a:cubicBezTo>
                      <a:pt x="20363" y="11483"/>
                      <a:pt x="21377" y="11809"/>
                      <a:pt x="21377" y="12171"/>
                    </a:cubicBezTo>
                    <a:cubicBezTo>
                      <a:pt x="21377" y="12532"/>
                      <a:pt x="20363" y="12860"/>
                      <a:pt x="19623" y="13100"/>
                    </a:cubicBezTo>
                    <a:cubicBezTo>
                      <a:pt x="18482" y="13466"/>
                      <a:pt x="17300" y="13847"/>
                      <a:pt x="17300" y="14802"/>
                    </a:cubicBezTo>
                    <a:cubicBezTo>
                      <a:pt x="17300" y="15759"/>
                      <a:pt x="18482" y="16138"/>
                      <a:pt x="19623" y="16505"/>
                    </a:cubicBezTo>
                    <a:cubicBezTo>
                      <a:pt x="20363" y="16745"/>
                      <a:pt x="21377" y="17071"/>
                      <a:pt x="21377" y="17433"/>
                    </a:cubicBezTo>
                    <a:cubicBezTo>
                      <a:pt x="21377" y="17793"/>
                      <a:pt x="20363" y="18122"/>
                      <a:pt x="19623" y="18361"/>
                    </a:cubicBezTo>
                    <a:cubicBezTo>
                      <a:pt x="18482" y="18728"/>
                      <a:pt x="17300" y="19109"/>
                      <a:pt x="17300" y="20064"/>
                    </a:cubicBezTo>
                    <a:lnTo>
                      <a:pt x="18115" y="20064"/>
                    </a:lnTo>
                    <a:cubicBezTo>
                      <a:pt x="18115" y="19705"/>
                      <a:pt x="19130" y="19376"/>
                      <a:pt x="19873" y="19136"/>
                    </a:cubicBezTo>
                    <a:cubicBezTo>
                      <a:pt x="21013" y="18769"/>
                      <a:pt x="22192" y="18386"/>
                      <a:pt x="22192" y="17433"/>
                    </a:cubicBezTo>
                    <a:cubicBezTo>
                      <a:pt x="22192" y="16478"/>
                      <a:pt x="21013" y="16097"/>
                      <a:pt x="19873" y="15731"/>
                    </a:cubicBezTo>
                    <a:cubicBezTo>
                      <a:pt x="19130" y="15491"/>
                      <a:pt x="18115" y="15162"/>
                      <a:pt x="18115" y="14802"/>
                    </a:cubicBezTo>
                    <a:cubicBezTo>
                      <a:pt x="18115" y="14440"/>
                      <a:pt x="19130" y="14114"/>
                      <a:pt x="19873" y="13874"/>
                    </a:cubicBezTo>
                    <a:cubicBezTo>
                      <a:pt x="21013" y="13507"/>
                      <a:pt x="22192" y="13124"/>
                      <a:pt x="22192" y="12171"/>
                    </a:cubicBezTo>
                    <a:cubicBezTo>
                      <a:pt x="22192" y="11216"/>
                      <a:pt x="21013" y="10835"/>
                      <a:pt x="19873" y="10466"/>
                    </a:cubicBezTo>
                    <a:cubicBezTo>
                      <a:pt x="19133" y="10230"/>
                      <a:pt x="18115" y="9901"/>
                      <a:pt x="18115" y="9537"/>
                    </a:cubicBezTo>
                    <a:cubicBezTo>
                      <a:pt x="18115" y="9178"/>
                      <a:pt x="19130" y="8849"/>
                      <a:pt x="19873" y="8612"/>
                    </a:cubicBezTo>
                    <a:cubicBezTo>
                      <a:pt x="21013" y="8242"/>
                      <a:pt x="22192" y="7863"/>
                      <a:pt x="22192" y="6906"/>
                    </a:cubicBezTo>
                    <a:cubicBezTo>
                      <a:pt x="22192" y="5954"/>
                      <a:pt x="21013" y="5570"/>
                      <a:pt x="19873" y="5204"/>
                    </a:cubicBezTo>
                    <a:cubicBezTo>
                      <a:pt x="19130" y="4964"/>
                      <a:pt x="18115" y="4636"/>
                      <a:pt x="18115" y="4276"/>
                    </a:cubicBezTo>
                    <a:cubicBezTo>
                      <a:pt x="18115" y="3912"/>
                      <a:pt x="19133" y="3583"/>
                      <a:pt x="19873" y="3347"/>
                    </a:cubicBezTo>
                    <a:cubicBezTo>
                      <a:pt x="21013" y="2977"/>
                      <a:pt x="22192" y="2597"/>
                      <a:pt x="22192" y="1641"/>
                    </a:cubicBezTo>
                    <a:cubicBezTo>
                      <a:pt x="22192" y="631"/>
                      <a:pt x="21315" y="0"/>
                      <a:pt x="19900" y="0"/>
                    </a:cubicBezTo>
                    <a:close/>
                  </a:path>
                </a:pathLst>
              </a:custGeom>
              <a:solidFill>
                <a:srgbClr val="D6D4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" name="Google Shape;104;p17"/>
              <p:cNvSpPr/>
              <p:nvPr/>
            </p:nvSpPr>
            <p:spPr>
              <a:xfrm>
                <a:off x="4224700" y="968800"/>
                <a:ext cx="539575" cy="486300"/>
              </a:xfrm>
              <a:custGeom>
                <a:rect b="b" l="l" r="r" t="t"/>
                <a:pathLst>
                  <a:path extrusionOk="0" h="19452" w="21583">
                    <a:moveTo>
                      <a:pt x="4132" y="1"/>
                    </a:moveTo>
                    <a:cubicBezTo>
                      <a:pt x="1854" y="1"/>
                      <a:pt x="1" y="1854"/>
                      <a:pt x="1" y="4129"/>
                    </a:cubicBezTo>
                    <a:lnTo>
                      <a:pt x="1" y="6571"/>
                    </a:lnTo>
                    <a:lnTo>
                      <a:pt x="206" y="6571"/>
                    </a:lnTo>
                    <a:lnTo>
                      <a:pt x="206" y="4129"/>
                    </a:lnTo>
                    <a:cubicBezTo>
                      <a:pt x="206" y="1964"/>
                      <a:pt x="1966" y="203"/>
                      <a:pt x="4132" y="203"/>
                    </a:cubicBezTo>
                    <a:lnTo>
                      <a:pt x="19595" y="203"/>
                    </a:lnTo>
                    <a:cubicBezTo>
                      <a:pt x="20711" y="203"/>
                      <a:pt x="21377" y="628"/>
                      <a:pt x="21377" y="1333"/>
                    </a:cubicBezTo>
                    <a:cubicBezTo>
                      <a:pt x="21377" y="1878"/>
                      <a:pt x="20599" y="2169"/>
                      <a:pt x="19410" y="2553"/>
                    </a:cubicBezTo>
                    <a:cubicBezTo>
                      <a:pt x="18372" y="2889"/>
                      <a:pt x="17304" y="3234"/>
                      <a:pt x="17304" y="3968"/>
                    </a:cubicBezTo>
                    <a:cubicBezTo>
                      <a:pt x="17304" y="4698"/>
                      <a:pt x="18372" y="5047"/>
                      <a:pt x="19410" y="5379"/>
                    </a:cubicBezTo>
                    <a:cubicBezTo>
                      <a:pt x="20599" y="5762"/>
                      <a:pt x="21377" y="6057"/>
                      <a:pt x="21377" y="6598"/>
                    </a:cubicBezTo>
                    <a:cubicBezTo>
                      <a:pt x="21377" y="7143"/>
                      <a:pt x="20599" y="7435"/>
                      <a:pt x="19410" y="7818"/>
                    </a:cubicBezTo>
                    <a:cubicBezTo>
                      <a:pt x="18372" y="8154"/>
                      <a:pt x="17304" y="8500"/>
                      <a:pt x="17304" y="9229"/>
                    </a:cubicBezTo>
                    <a:cubicBezTo>
                      <a:pt x="17304" y="9963"/>
                      <a:pt x="18372" y="10309"/>
                      <a:pt x="19410" y="10644"/>
                    </a:cubicBezTo>
                    <a:cubicBezTo>
                      <a:pt x="20599" y="11028"/>
                      <a:pt x="21377" y="11319"/>
                      <a:pt x="21377" y="11863"/>
                    </a:cubicBezTo>
                    <a:cubicBezTo>
                      <a:pt x="21377" y="12405"/>
                      <a:pt x="20599" y="12700"/>
                      <a:pt x="19410" y="13079"/>
                    </a:cubicBezTo>
                    <a:cubicBezTo>
                      <a:pt x="18372" y="13416"/>
                      <a:pt x="17304" y="13762"/>
                      <a:pt x="17304" y="14494"/>
                    </a:cubicBezTo>
                    <a:cubicBezTo>
                      <a:pt x="17304" y="15228"/>
                      <a:pt x="18372" y="15571"/>
                      <a:pt x="19410" y="15906"/>
                    </a:cubicBezTo>
                    <a:cubicBezTo>
                      <a:pt x="20599" y="16290"/>
                      <a:pt x="21377" y="16581"/>
                      <a:pt x="21377" y="17125"/>
                    </a:cubicBezTo>
                    <a:cubicBezTo>
                      <a:pt x="21377" y="17667"/>
                      <a:pt x="20599" y="17961"/>
                      <a:pt x="19410" y="18345"/>
                    </a:cubicBezTo>
                    <a:cubicBezTo>
                      <a:pt x="18529" y="18629"/>
                      <a:pt x="17622" y="18921"/>
                      <a:pt x="17369" y="19451"/>
                    </a:cubicBezTo>
                    <a:lnTo>
                      <a:pt x="17601" y="19451"/>
                    </a:lnTo>
                    <a:cubicBezTo>
                      <a:pt x="17848" y="19085"/>
                      <a:pt x="18540" y="18839"/>
                      <a:pt x="19472" y="18537"/>
                    </a:cubicBezTo>
                    <a:cubicBezTo>
                      <a:pt x="20510" y="18201"/>
                      <a:pt x="21582" y="17859"/>
                      <a:pt x="21582" y="17125"/>
                    </a:cubicBezTo>
                    <a:cubicBezTo>
                      <a:pt x="21582" y="16393"/>
                      <a:pt x="20510" y="16047"/>
                      <a:pt x="19472" y="15714"/>
                    </a:cubicBezTo>
                    <a:cubicBezTo>
                      <a:pt x="18283" y="15331"/>
                      <a:pt x="17505" y="15036"/>
                      <a:pt x="17505" y="14494"/>
                    </a:cubicBezTo>
                    <a:cubicBezTo>
                      <a:pt x="17505" y="13950"/>
                      <a:pt x="18283" y="13659"/>
                      <a:pt x="19472" y="13275"/>
                    </a:cubicBezTo>
                    <a:cubicBezTo>
                      <a:pt x="20510" y="12940"/>
                      <a:pt x="21582" y="12594"/>
                      <a:pt x="21582" y="11863"/>
                    </a:cubicBezTo>
                    <a:cubicBezTo>
                      <a:pt x="21582" y="11131"/>
                      <a:pt x="20510" y="10785"/>
                      <a:pt x="19472" y="10449"/>
                    </a:cubicBezTo>
                    <a:cubicBezTo>
                      <a:pt x="18283" y="10065"/>
                      <a:pt x="17505" y="9774"/>
                      <a:pt x="17505" y="9229"/>
                    </a:cubicBezTo>
                    <a:cubicBezTo>
                      <a:pt x="17505" y="8688"/>
                      <a:pt x="18283" y="8397"/>
                      <a:pt x="19472" y="8013"/>
                    </a:cubicBezTo>
                    <a:cubicBezTo>
                      <a:pt x="20510" y="7678"/>
                      <a:pt x="21582" y="7332"/>
                      <a:pt x="21582" y="6598"/>
                    </a:cubicBezTo>
                    <a:cubicBezTo>
                      <a:pt x="21582" y="5869"/>
                      <a:pt x="20510" y="5520"/>
                      <a:pt x="19472" y="5187"/>
                    </a:cubicBezTo>
                    <a:cubicBezTo>
                      <a:pt x="18283" y="4804"/>
                      <a:pt x="17505" y="4508"/>
                      <a:pt x="17505" y="3968"/>
                    </a:cubicBezTo>
                    <a:cubicBezTo>
                      <a:pt x="17505" y="3423"/>
                      <a:pt x="18283" y="3131"/>
                      <a:pt x="19475" y="2748"/>
                    </a:cubicBezTo>
                    <a:cubicBezTo>
                      <a:pt x="20510" y="2412"/>
                      <a:pt x="21582" y="2067"/>
                      <a:pt x="21582" y="1333"/>
                    </a:cubicBezTo>
                    <a:cubicBezTo>
                      <a:pt x="21582" y="511"/>
                      <a:pt x="20822" y="1"/>
                      <a:pt x="19595" y="1"/>
                    </a:cubicBezTo>
                    <a:close/>
                  </a:path>
                </a:pathLst>
              </a:custGeom>
              <a:solidFill>
                <a:srgbClr val="FCBF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" name="Google Shape;105;p17"/>
              <p:cNvSpPr/>
              <p:nvPr/>
            </p:nvSpPr>
            <p:spPr>
              <a:xfrm>
                <a:off x="4093675" y="1127575"/>
                <a:ext cx="223800" cy="206250"/>
              </a:xfrm>
              <a:custGeom>
                <a:rect b="b" l="l" r="r" t="t"/>
                <a:pathLst>
                  <a:path extrusionOk="0" h="8250" w="8952">
                    <a:moveTo>
                      <a:pt x="137" y="1"/>
                    </a:moveTo>
                    <a:cubicBezTo>
                      <a:pt x="51" y="1"/>
                      <a:pt x="0" y="94"/>
                      <a:pt x="45" y="165"/>
                    </a:cubicBezTo>
                    <a:lnTo>
                      <a:pt x="702" y="1265"/>
                    </a:lnTo>
                    <a:lnTo>
                      <a:pt x="702" y="7599"/>
                    </a:lnTo>
                    <a:cubicBezTo>
                      <a:pt x="702" y="7958"/>
                      <a:pt x="994" y="8249"/>
                      <a:pt x="1354" y="8249"/>
                    </a:cubicBezTo>
                    <a:lnTo>
                      <a:pt x="8304" y="8249"/>
                    </a:lnTo>
                    <a:cubicBezTo>
                      <a:pt x="8660" y="8249"/>
                      <a:pt x="8951" y="7958"/>
                      <a:pt x="8951" y="7599"/>
                    </a:cubicBezTo>
                    <a:lnTo>
                      <a:pt x="8951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17"/>
              <p:cNvSpPr/>
              <p:nvPr/>
            </p:nvSpPr>
            <p:spPr>
              <a:xfrm>
                <a:off x="4116375" y="1227525"/>
                <a:ext cx="196025" cy="101250"/>
              </a:xfrm>
              <a:custGeom>
                <a:rect b="b" l="l" r="r" t="t"/>
                <a:pathLst>
                  <a:path extrusionOk="0" h="4050" w="7841">
                    <a:moveTo>
                      <a:pt x="7841" y="1"/>
                    </a:moveTo>
                    <a:cubicBezTo>
                      <a:pt x="7125" y="240"/>
                      <a:pt x="6376" y="317"/>
                      <a:pt x="5610" y="317"/>
                    </a:cubicBezTo>
                    <a:cubicBezTo>
                      <a:pt x="4235" y="317"/>
                      <a:pt x="2805" y="70"/>
                      <a:pt x="1409" y="70"/>
                    </a:cubicBezTo>
                    <a:cubicBezTo>
                      <a:pt x="934" y="70"/>
                      <a:pt x="463" y="98"/>
                      <a:pt x="0" y="175"/>
                    </a:cubicBezTo>
                    <a:lnTo>
                      <a:pt x="0" y="3601"/>
                    </a:lnTo>
                    <a:cubicBezTo>
                      <a:pt x="0" y="3848"/>
                      <a:pt x="199" y="4050"/>
                      <a:pt x="446" y="4050"/>
                    </a:cubicBezTo>
                    <a:lnTo>
                      <a:pt x="7396" y="4050"/>
                    </a:lnTo>
                    <a:cubicBezTo>
                      <a:pt x="7639" y="4050"/>
                      <a:pt x="7841" y="3848"/>
                      <a:pt x="7841" y="3601"/>
                    </a:cubicBezTo>
                    <a:lnTo>
                      <a:pt x="7841" y="1"/>
                    </a:lnTo>
                    <a:close/>
                  </a:path>
                </a:pathLst>
              </a:custGeom>
              <a:solidFill>
                <a:srgbClr val="3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17"/>
              <p:cNvSpPr/>
              <p:nvPr/>
            </p:nvSpPr>
            <p:spPr>
              <a:xfrm>
                <a:off x="4647511" y="1397000"/>
                <a:ext cx="177375" cy="162325"/>
              </a:xfrm>
              <a:custGeom>
                <a:rect b="b" l="l" r="r" t="t"/>
                <a:pathLst>
                  <a:path extrusionOk="0" h="6493" w="7095">
                    <a:moveTo>
                      <a:pt x="161" y="1"/>
                    </a:moveTo>
                    <a:cubicBezTo>
                      <a:pt x="72" y="1"/>
                      <a:pt x="1" y="73"/>
                      <a:pt x="1" y="162"/>
                    </a:cubicBezTo>
                    <a:lnTo>
                      <a:pt x="1" y="6027"/>
                    </a:lnTo>
                    <a:cubicBezTo>
                      <a:pt x="1" y="6283"/>
                      <a:pt x="206" y="6492"/>
                      <a:pt x="463" y="6492"/>
                    </a:cubicBezTo>
                    <a:lnTo>
                      <a:pt x="6615" y="6492"/>
                    </a:lnTo>
                    <a:cubicBezTo>
                      <a:pt x="6872" y="6492"/>
                      <a:pt x="7081" y="6283"/>
                      <a:pt x="7081" y="6027"/>
                    </a:cubicBezTo>
                    <a:lnTo>
                      <a:pt x="7081" y="1083"/>
                    </a:lnTo>
                    <a:lnTo>
                      <a:pt x="7095" y="165"/>
                    </a:lnTo>
                    <a:cubicBezTo>
                      <a:pt x="7095" y="76"/>
                      <a:pt x="7023" y="1"/>
                      <a:pt x="693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17"/>
              <p:cNvSpPr/>
              <p:nvPr/>
            </p:nvSpPr>
            <p:spPr>
              <a:xfrm>
                <a:off x="4654186" y="1468100"/>
                <a:ext cx="163675" cy="84450"/>
              </a:xfrm>
              <a:custGeom>
                <a:rect b="b" l="l" r="r" t="t"/>
                <a:pathLst>
                  <a:path extrusionOk="0" h="3378" w="6547">
                    <a:moveTo>
                      <a:pt x="1" y="0"/>
                    </a:moveTo>
                    <a:lnTo>
                      <a:pt x="1" y="3097"/>
                    </a:lnTo>
                    <a:cubicBezTo>
                      <a:pt x="1" y="3251"/>
                      <a:pt x="127" y="3378"/>
                      <a:pt x="281" y="3378"/>
                    </a:cubicBezTo>
                    <a:lnTo>
                      <a:pt x="6266" y="3378"/>
                    </a:lnTo>
                    <a:cubicBezTo>
                      <a:pt x="6420" y="3378"/>
                      <a:pt x="6547" y="3251"/>
                      <a:pt x="6547" y="3097"/>
                    </a:cubicBezTo>
                    <a:lnTo>
                      <a:pt x="6547" y="144"/>
                    </a:lnTo>
                    <a:cubicBezTo>
                      <a:pt x="6160" y="80"/>
                      <a:pt x="5767" y="56"/>
                      <a:pt x="5371" y="56"/>
                    </a:cubicBezTo>
                    <a:cubicBezTo>
                      <a:pt x="4204" y="56"/>
                      <a:pt x="3009" y="263"/>
                      <a:pt x="1860" y="263"/>
                    </a:cubicBezTo>
                    <a:cubicBezTo>
                      <a:pt x="1222" y="263"/>
                      <a:pt x="598" y="199"/>
                      <a:pt x="1" y="0"/>
                    </a:cubicBezTo>
                    <a:close/>
                  </a:path>
                </a:pathLst>
              </a:custGeom>
              <a:solidFill>
                <a:srgbClr val="FCBF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17"/>
              <p:cNvSpPr/>
              <p:nvPr/>
            </p:nvSpPr>
            <p:spPr>
              <a:xfrm>
                <a:off x="4146000" y="1543375"/>
                <a:ext cx="281100" cy="18000"/>
              </a:xfrm>
              <a:custGeom>
                <a:rect b="b" l="l" r="r" t="t"/>
                <a:pathLst>
                  <a:path extrusionOk="0" h="720" w="11244">
                    <a:moveTo>
                      <a:pt x="1460" y="0"/>
                    </a:moveTo>
                    <a:cubicBezTo>
                      <a:pt x="901" y="0"/>
                      <a:pt x="374" y="254"/>
                      <a:pt x="24" y="692"/>
                    </a:cubicBezTo>
                    <a:lnTo>
                      <a:pt x="1" y="720"/>
                    </a:lnTo>
                    <a:lnTo>
                      <a:pt x="11243" y="720"/>
                    </a:lnTo>
                    <a:lnTo>
                      <a:pt x="11243" y="336"/>
                    </a:lnTo>
                    <a:cubicBezTo>
                      <a:pt x="11243" y="151"/>
                      <a:pt x="11092" y="0"/>
                      <a:pt x="10904" y="0"/>
                    </a:cubicBezTo>
                    <a:close/>
                  </a:path>
                </a:pathLst>
              </a:custGeom>
              <a:solidFill>
                <a:srgbClr val="FFDB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17"/>
              <p:cNvSpPr/>
              <p:nvPr/>
            </p:nvSpPr>
            <p:spPr>
              <a:xfrm>
                <a:off x="4339625" y="1182475"/>
                <a:ext cx="86175" cy="86275"/>
              </a:xfrm>
              <a:custGeom>
                <a:rect b="b" l="l" r="r" t="t"/>
                <a:pathLst>
                  <a:path extrusionOk="0" h="3451" w="3447">
                    <a:moveTo>
                      <a:pt x="1723" y="1"/>
                    </a:moveTo>
                    <a:cubicBezTo>
                      <a:pt x="771" y="1"/>
                      <a:pt x="0" y="775"/>
                      <a:pt x="0" y="1727"/>
                    </a:cubicBezTo>
                    <a:cubicBezTo>
                      <a:pt x="0" y="2679"/>
                      <a:pt x="771" y="3450"/>
                      <a:pt x="1723" y="3450"/>
                    </a:cubicBezTo>
                    <a:cubicBezTo>
                      <a:pt x="2676" y="3450"/>
                      <a:pt x="3447" y="2679"/>
                      <a:pt x="3447" y="1727"/>
                    </a:cubicBezTo>
                    <a:cubicBezTo>
                      <a:pt x="3447" y="775"/>
                      <a:pt x="2676" y="1"/>
                      <a:pt x="1723" y="1"/>
                    </a:cubicBezTo>
                    <a:close/>
                  </a:path>
                </a:pathLst>
              </a:custGeom>
              <a:solidFill>
                <a:srgbClr val="FFDB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17"/>
              <p:cNvSpPr/>
              <p:nvPr/>
            </p:nvSpPr>
            <p:spPr>
              <a:xfrm>
                <a:off x="4189925" y="1341500"/>
                <a:ext cx="43775" cy="58275"/>
              </a:xfrm>
              <a:custGeom>
                <a:rect b="b" l="l" r="r" t="t"/>
                <a:pathLst>
                  <a:path extrusionOk="0" h="2331" w="1751">
                    <a:moveTo>
                      <a:pt x="987" y="1"/>
                    </a:moveTo>
                    <a:lnTo>
                      <a:pt x="987" y="1"/>
                    </a:lnTo>
                    <a:cubicBezTo>
                      <a:pt x="1066" y="334"/>
                      <a:pt x="973" y="700"/>
                      <a:pt x="751" y="957"/>
                    </a:cubicBezTo>
                    <a:cubicBezTo>
                      <a:pt x="603" y="1121"/>
                      <a:pt x="394" y="1275"/>
                      <a:pt x="402" y="1495"/>
                    </a:cubicBezTo>
                    <a:cubicBezTo>
                      <a:pt x="343" y="1368"/>
                      <a:pt x="350" y="1213"/>
                      <a:pt x="422" y="1094"/>
                    </a:cubicBezTo>
                    <a:lnTo>
                      <a:pt x="422" y="1094"/>
                    </a:lnTo>
                    <a:cubicBezTo>
                      <a:pt x="1" y="1488"/>
                      <a:pt x="250" y="2125"/>
                      <a:pt x="796" y="2303"/>
                    </a:cubicBezTo>
                    <a:cubicBezTo>
                      <a:pt x="854" y="2321"/>
                      <a:pt x="910" y="2330"/>
                      <a:pt x="964" y="2330"/>
                    </a:cubicBezTo>
                    <a:cubicBezTo>
                      <a:pt x="1397" y="2330"/>
                      <a:pt x="1681" y="1775"/>
                      <a:pt x="1717" y="1412"/>
                    </a:cubicBezTo>
                    <a:cubicBezTo>
                      <a:pt x="1751" y="1056"/>
                      <a:pt x="1645" y="690"/>
                      <a:pt x="1453" y="388"/>
                    </a:cubicBezTo>
                    <a:cubicBezTo>
                      <a:pt x="1340" y="214"/>
                      <a:pt x="1186" y="49"/>
                      <a:pt x="987" y="1"/>
                    </a:cubicBezTo>
                    <a:close/>
                  </a:path>
                </a:pathLst>
              </a:custGeom>
              <a:solidFill>
                <a:srgbClr val="FBC7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17"/>
              <p:cNvSpPr/>
              <p:nvPr/>
            </p:nvSpPr>
            <p:spPr>
              <a:xfrm>
                <a:off x="4202175" y="1368225"/>
                <a:ext cx="23650" cy="30625"/>
              </a:xfrm>
              <a:custGeom>
                <a:rect b="b" l="l" r="r" t="t"/>
                <a:pathLst>
                  <a:path extrusionOk="0" h="1225" w="946">
                    <a:moveTo>
                      <a:pt x="696" y="1"/>
                    </a:moveTo>
                    <a:cubicBezTo>
                      <a:pt x="685" y="158"/>
                      <a:pt x="606" y="309"/>
                      <a:pt x="483" y="408"/>
                    </a:cubicBezTo>
                    <a:cubicBezTo>
                      <a:pt x="405" y="470"/>
                      <a:pt x="312" y="511"/>
                      <a:pt x="236" y="573"/>
                    </a:cubicBezTo>
                    <a:cubicBezTo>
                      <a:pt x="158" y="634"/>
                      <a:pt x="100" y="734"/>
                      <a:pt x="121" y="830"/>
                    </a:cubicBezTo>
                    <a:cubicBezTo>
                      <a:pt x="93" y="782"/>
                      <a:pt x="72" y="731"/>
                      <a:pt x="65" y="679"/>
                    </a:cubicBezTo>
                    <a:cubicBezTo>
                      <a:pt x="1" y="765"/>
                      <a:pt x="14" y="892"/>
                      <a:pt x="65" y="987"/>
                    </a:cubicBezTo>
                    <a:cubicBezTo>
                      <a:pt x="157" y="1151"/>
                      <a:pt x="278" y="1225"/>
                      <a:pt x="405" y="1225"/>
                    </a:cubicBezTo>
                    <a:cubicBezTo>
                      <a:pt x="537" y="1225"/>
                      <a:pt x="676" y="1143"/>
                      <a:pt x="791" y="1001"/>
                    </a:cubicBezTo>
                    <a:cubicBezTo>
                      <a:pt x="898" y="871"/>
                      <a:pt x="946" y="696"/>
                      <a:pt x="898" y="539"/>
                    </a:cubicBezTo>
                    <a:lnTo>
                      <a:pt x="898" y="539"/>
                    </a:lnTo>
                    <a:cubicBezTo>
                      <a:pt x="857" y="611"/>
                      <a:pt x="799" y="676"/>
                      <a:pt x="726" y="724"/>
                    </a:cubicBezTo>
                    <a:cubicBezTo>
                      <a:pt x="819" y="498"/>
                      <a:pt x="758" y="241"/>
                      <a:pt x="696" y="1"/>
                    </a:cubicBezTo>
                    <a:close/>
                  </a:path>
                </a:pathLst>
              </a:custGeom>
              <a:solidFill>
                <a:srgbClr val="F9A60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17"/>
              <p:cNvSpPr/>
              <p:nvPr/>
            </p:nvSpPr>
            <p:spPr>
              <a:xfrm>
                <a:off x="4182225" y="1403675"/>
                <a:ext cx="63650" cy="11175"/>
              </a:xfrm>
              <a:custGeom>
                <a:rect b="b" l="l" r="r" t="t"/>
                <a:pathLst>
                  <a:path extrusionOk="0" h="447" w="2546">
                    <a:moveTo>
                      <a:pt x="446" y="1"/>
                    </a:moveTo>
                    <a:cubicBezTo>
                      <a:pt x="202" y="1"/>
                      <a:pt x="0" y="200"/>
                      <a:pt x="0" y="446"/>
                    </a:cubicBezTo>
                    <a:lnTo>
                      <a:pt x="2546" y="446"/>
                    </a:lnTo>
                    <a:cubicBezTo>
                      <a:pt x="2546" y="200"/>
                      <a:pt x="2347" y="1"/>
                      <a:pt x="2103" y="1"/>
                    </a:cubicBezTo>
                    <a:close/>
                  </a:path>
                </a:pathLst>
              </a:custGeom>
              <a:solidFill>
                <a:srgbClr val="2D40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17"/>
              <p:cNvSpPr/>
              <p:nvPr/>
            </p:nvSpPr>
            <p:spPr>
              <a:xfrm>
                <a:off x="4373525" y="1209275"/>
                <a:ext cx="27775" cy="26825"/>
              </a:xfrm>
              <a:custGeom>
                <a:rect b="b" l="l" r="r" t="t"/>
                <a:pathLst>
                  <a:path extrusionOk="0" h="1073" w="1111">
                    <a:moveTo>
                      <a:pt x="1111" y="1"/>
                    </a:moveTo>
                    <a:cubicBezTo>
                      <a:pt x="741" y="1"/>
                      <a:pt x="371" y="1"/>
                      <a:pt x="1" y="39"/>
                    </a:cubicBezTo>
                    <a:lnTo>
                      <a:pt x="1" y="1073"/>
                    </a:lnTo>
                    <a:cubicBezTo>
                      <a:pt x="371" y="991"/>
                      <a:pt x="741" y="912"/>
                      <a:pt x="1111" y="834"/>
                    </a:cubicBezTo>
                    <a:lnTo>
                      <a:pt x="1111" y="1"/>
                    </a:lnTo>
                    <a:close/>
                  </a:path>
                </a:pathLst>
              </a:custGeom>
              <a:solidFill>
                <a:srgbClr val="FFDB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17"/>
              <p:cNvSpPr/>
              <p:nvPr/>
            </p:nvSpPr>
            <p:spPr>
              <a:xfrm>
                <a:off x="4373525" y="1230100"/>
                <a:ext cx="27775" cy="318275"/>
              </a:xfrm>
              <a:custGeom>
                <a:rect b="b" l="l" r="r" t="t"/>
                <a:pathLst>
                  <a:path extrusionOk="0" h="12731" w="1111">
                    <a:moveTo>
                      <a:pt x="1111" y="1"/>
                    </a:moveTo>
                    <a:cubicBezTo>
                      <a:pt x="741" y="79"/>
                      <a:pt x="371" y="158"/>
                      <a:pt x="1" y="240"/>
                    </a:cubicBezTo>
                    <a:lnTo>
                      <a:pt x="1" y="12730"/>
                    </a:lnTo>
                    <a:lnTo>
                      <a:pt x="1111" y="12730"/>
                    </a:lnTo>
                    <a:lnTo>
                      <a:pt x="1111" y="1"/>
                    </a:lnTo>
                    <a:close/>
                  </a:path>
                </a:pathLst>
              </a:custGeom>
              <a:solidFill>
                <a:srgbClr val="FFDB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17"/>
              <p:cNvSpPr/>
              <p:nvPr/>
            </p:nvSpPr>
            <p:spPr>
              <a:xfrm>
                <a:off x="4373525" y="1108575"/>
                <a:ext cx="27775" cy="101675"/>
              </a:xfrm>
              <a:custGeom>
                <a:rect b="b" l="l" r="r" t="t"/>
                <a:pathLst>
                  <a:path extrusionOk="0" h="4067" w="1111">
                    <a:moveTo>
                      <a:pt x="1" y="0"/>
                    </a:moveTo>
                    <a:lnTo>
                      <a:pt x="1" y="4067"/>
                    </a:lnTo>
                    <a:cubicBezTo>
                      <a:pt x="371" y="4029"/>
                      <a:pt x="741" y="4029"/>
                      <a:pt x="1111" y="4029"/>
                    </a:cubicBezTo>
                    <a:lnTo>
                      <a:pt x="1111" y="0"/>
                    </a:lnTo>
                    <a:close/>
                  </a:path>
                </a:pathLst>
              </a:custGeom>
              <a:solidFill>
                <a:srgbClr val="FFDB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17"/>
              <p:cNvSpPr/>
              <p:nvPr/>
            </p:nvSpPr>
            <p:spPr>
              <a:xfrm>
                <a:off x="4065400" y="1203200"/>
                <a:ext cx="349625" cy="16375"/>
              </a:xfrm>
              <a:custGeom>
                <a:rect b="b" l="l" r="r" t="t"/>
                <a:pathLst>
                  <a:path extrusionOk="0" h="655" w="13985">
                    <a:moveTo>
                      <a:pt x="134" y="0"/>
                    </a:moveTo>
                    <a:cubicBezTo>
                      <a:pt x="63" y="0"/>
                      <a:pt x="1" y="62"/>
                      <a:pt x="1" y="134"/>
                    </a:cubicBezTo>
                    <a:lnTo>
                      <a:pt x="1" y="522"/>
                    </a:lnTo>
                    <a:cubicBezTo>
                      <a:pt x="1" y="597"/>
                      <a:pt x="63" y="655"/>
                      <a:pt x="134" y="655"/>
                    </a:cubicBezTo>
                    <a:lnTo>
                      <a:pt x="13676" y="655"/>
                    </a:lnTo>
                    <a:cubicBezTo>
                      <a:pt x="13731" y="655"/>
                      <a:pt x="13779" y="620"/>
                      <a:pt x="13799" y="569"/>
                    </a:cubicBezTo>
                    <a:lnTo>
                      <a:pt x="13950" y="182"/>
                    </a:lnTo>
                    <a:cubicBezTo>
                      <a:pt x="13984" y="97"/>
                      <a:pt x="13919" y="0"/>
                      <a:pt x="13823" y="0"/>
                    </a:cubicBezTo>
                    <a:close/>
                  </a:path>
                </a:pathLst>
              </a:custGeom>
              <a:solidFill>
                <a:srgbClr val="FFDB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17"/>
              <p:cNvSpPr/>
              <p:nvPr/>
            </p:nvSpPr>
            <p:spPr>
              <a:xfrm>
                <a:off x="4121575" y="1411900"/>
                <a:ext cx="262350" cy="8600"/>
              </a:xfrm>
              <a:custGeom>
                <a:rect b="b" l="l" r="r" t="t"/>
                <a:pathLst>
                  <a:path extrusionOk="0" h="344" w="10494">
                    <a:moveTo>
                      <a:pt x="100" y="1"/>
                    </a:moveTo>
                    <a:cubicBezTo>
                      <a:pt x="45" y="1"/>
                      <a:pt x="1" y="32"/>
                      <a:pt x="1" y="70"/>
                    </a:cubicBezTo>
                    <a:lnTo>
                      <a:pt x="1" y="275"/>
                    </a:lnTo>
                    <a:cubicBezTo>
                      <a:pt x="1" y="313"/>
                      <a:pt x="45" y="343"/>
                      <a:pt x="100" y="343"/>
                    </a:cubicBezTo>
                    <a:lnTo>
                      <a:pt x="10264" y="343"/>
                    </a:lnTo>
                    <a:cubicBezTo>
                      <a:pt x="10305" y="343"/>
                      <a:pt x="10343" y="326"/>
                      <a:pt x="10357" y="299"/>
                    </a:cubicBezTo>
                    <a:lnTo>
                      <a:pt x="10469" y="97"/>
                    </a:lnTo>
                    <a:cubicBezTo>
                      <a:pt x="10494" y="49"/>
                      <a:pt x="10445" y="1"/>
                      <a:pt x="10377" y="1"/>
                    </a:cubicBezTo>
                    <a:close/>
                  </a:path>
                </a:pathLst>
              </a:custGeom>
              <a:solidFill>
                <a:srgbClr val="FFDB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17"/>
              <p:cNvSpPr/>
              <p:nvPr/>
            </p:nvSpPr>
            <p:spPr>
              <a:xfrm>
                <a:off x="4349825" y="1192675"/>
                <a:ext cx="65775" cy="65875"/>
              </a:xfrm>
              <a:custGeom>
                <a:rect b="b" l="l" r="r" t="t"/>
                <a:pathLst>
                  <a:path extrusionOk="0" h="2635" w="2631">
                    <a:moveTo>
                      <a:pt x="1315" y="1"/>
                    </a:moveTo>
                    <a:cubicBezTo>
                      <a:pt x="590" y="1"/>
                      <a:pt x="0" y="593"/>
                      <a:pt x="0" y="1319"/>
                    </a:cubicBezTo>
                    <a:cubicBezTo>
                      <a:pt x="0" y="2042"/>
                      <a:pt x="590" y="2635"/>
                      <a:pt x="1315" y="2635"/>
                    </a:cubicBezTo>
                    <a:cubicBezTo>
                      <a:pt x="2042" y="2635"/>
                      <a:pt x="2631" y="2042"/>
                      <a:pt x="2631" y="1319"/>
                    </a:cubicBezTo>
                    <a:cubicBezTo>
                      <a:pt x="2631" y="593"/>
                      <a:pt x="2042" y="1"/>
                      <a:pt x="1315" y="1"/>
                    </a:cubicBezTo>
                    <a:close/>
                  </a:path>
                </a:pathLst>
              </a:custGeom>
              <a:solidFill>
                <a:srgbClr val="F9A60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17"/>
              <p:cNvSpPr/>
              <p:nvPr/>
            </p:nvSpPr>
            <p:spPr>
              <a:xfrm>
                <a:off x="3770125" y="1326700"/>
                <a:ext cx="61675" cy="61700"/>
              </a:xfrm>
              <a:custGeom>
                <a:rect b="b" l="l" r="r" t="t"/>
                <a:pathLst>
                  <a:path extrusionOk="0" h="2468" w="2467">
                    <a:moveTo>
                      <a:pt x="1233" y="1"/>
                    </a:moveTo>
                    <a:cubicBezTo>
                      <a:pt x="552" y="1"/>
                      <a:pt x="0" y="552"/>
                      <a:pt x="0" y="1234"/>
                    </a:cubicBezTo>
                    <a:cubicBezTo>
                      <a:pt x="0" y="1912"/>
                      <a:pt x="552" y="2467"/>
                      <a:pt x="1233" y="2467"/>
                    </a:cubicBezTo>
                    <a:cubicBezTo>
                      <a:pt x="1915" y="2467"/>
                      <a:pt x="2466" y="1912"/>
                      <a:pt x="2466" y="1234"/>
                    </a:cubicBezTo>
                    <a:cubicBezTo>
                      <a:pt x="2466" y="552"/>
                      <a:pt x="1915" y="1"/>
                      <a:pt x="1233" y="1"/>
                    </a:cubicBezTo>
                    <a:close/>
                  </a:path>
                </a:pathLst>
              </a:custGeom>
              <a:solidFill>
                <a:srgbClr val="DBD7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17"/>
              <p:cNvSpPr/>
              <p:nvPr/>
            </p:nvSpPr>
            <p:spPr>
              <a:xfrm>
                <a:off x="3782800" y="1257750"/>
                <a:ext cx="20500" cy="20575"/>
              </a:xfrm>
              <a:custGeom>
                <a:rect b="b" l="l" r="r" t="t"/>
                <a:pathLst>
                  <a:path extrusionOk="0" h="823" w="820">
                    <a:moveTo>
                      <a:pt x="411" y="0"/>
                    </a:moveTo>
                    <a:cubicBezTo>
                      <a:pt x="182" y="0"/>
                      <a:pt x="0" y="185"/>
                      <a:pt x="0" y="412"/>
                    </a:cubicBezTo>
                    <a:cubicBezTo>
                      <a:pt x="0" y="642"/>
                      <a:pt x="182" y="823"/>
                      <a:pt x="411" y="823"/>
                    </a:cubicBezTo>
                    <a:cubicBezTo>
                      <a:pt x="637" y="823"/>
                      <a:pt x="819" y="642"/>
                      <a:pt x="819" y="412"/>
                    </a:cubicBezTo>
                    <a:cubicBezTo>
                      <a:pt x="819" y="185"/>
                      <a:pt x="637" y="0"/>
                      <a:pt x="411" y="0"/>
                    </a:cubicBezTo>
                    <a:close/>
                  </a:path>
                </a:pathLst>
              </a:custGeom>
              <a:solidFill>
                <a:srgbClr val="DBD7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17"/>
              <p:cNvSpPr/>
              <p:nvPr/>
            </p:nvSpPr>
            <p:spPr>
              <a:xfrm>
                <a:off x="3743900" y="1289875"/>
                <a:ext cx="32250" cy="32225"/>
              </a:xfrm>
              <a:custGeom>
                <a:rect b="b" l="l" r="r" t="t"/>
                <a:pathLst>
                  <a:path extrusionOk="0" h="1289" w="1290">
                    <a:moveTo>
                      <a:pt x="645" y="0"/>
                    </a:moveTo>
                    <a:cubicBezTo>
                      <a:pt x="289" y="0"/>
                      <a:pt x="1" y="288"/>
                      <a:pt x="1" y="644"/>
                    </a:cubicBezTo>
                    <a:cubicBezTo>
                      <a:pt x="1" y="1001"/>
                      <a:pt x="289" y="1289"/>
                      <a:pt x="645" y="1289"/>
                    </a:cubicBezTo>
                    <a:cubicBezTo>
                      <a:pt x="998" y="1289"/>
                      <a:pt x="1289" y="1001"/>
                      <a:pt x="1289" y="644"/>
                    </a:cubicBezTo>
                    <a:cubicBezTo>
                      <a:pt x="1289" y="288"/>
                      <a:pt x="998" y="0"/>
                      <a:pt x="645" y="0"/>
                    </a:cubicBezTo>
                    <a:close/>
                  </a:path>
                </a:pathLst>
              </a:custGeom>
              <a:solidFill>
                <a:srgbClr val="DBD7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17"/>
              <p:cNvSpPr/>
              <p:nvPr/>
            </p:nvSpPr>
            <p:spPr>
              <a:xfrm>
                <a:off x="4373375" y="1542175"/>
                <a:ext cx="28125" cy="2600"/>
              </a:xfrm>
              <a:custGeom>
                <a:rect b="b" l="l" r="r" t="t"/>
                <a:pathLst>
                  <a:path extrusionOk="0" h="104" w="1125">
                    <a:moveTo>
                      <a:pt x="0" y="0"/>
                    </a:moveTo>
                    <a:lnTo>
                      <a:pt x="0" y="103"/>
                    </a:lnTo>
                    <a:lnTo>
                      <a:pt x="1124" y="103"/>
                    </a:lnTo>
                    <a:lnTo>
                      <a:pt x="1124" y="0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" name="Google Shape;124;p17"/>
          <p:cNvGrpSpPr/>
          <p:nvPr/>
        </p:nvGrpSpPr>
        <p:grpSpPr>
          <a:xfrm>
            <a:off x="1731550" y="584613"/>
            <a:ext cx="2136495" cy="4558882"/>
            <a:chOff x="7688425" y="945388"/>
            <a:chExt cx="2136495" cy="4558882"/>
          </a:xfrm>
        </p:grpSpPr>
        <p:grpSp>
          <p:nvGrpSpPr>
            <p:cNvPr id="125" name="Google Shape;125;p17"/>
            <p:cNvGrpSpPr/>
            <p:nvPr/>
          </p:nvGrpSpPr>
          <p:grpSpPr>
            <a:xfrm>
              <a:off x="7688425" y="945388"/>
              <a:ext cx="2136495" cy="4558882"/>
              <a:chOff x="877975" y="584575"/>
              <a:chExt cx="2136495" cy="4558882"/>
            </a:xfrm>
          </p:grpSpPr>
          <p:sp>
            <p:nvSpPr>
              <p:cNvPr id="126" name="Google Shape;126;p17"/>
              <p:cNvSpPr/>
              <p:nvPr/>
            </p:nvSpPr>
            <p:spPr>
              <a:xfrm>
                <a:off x="899596" y="1673954"/>
                <a:ext cx="1567834" cy="3465986"/>
              </a:xfrm>
              <a:custGeom>
                <a:rect b="b" l="l" r="r" t="t"/>
                <a:pathLst>
                  <a:path extrusionOk="0" h="68613" w="31037">
                    <a:moveTo>
                      <a:pt x="21904" y="1"/>
                    </a:moveTo>
                    <a:lnTo>
                      <a:pt x="18167" y="1350"/>
                    </a:lnTo>
                    <a:lnTo>
                      <a:pt x="18167" y="9031"/>
                    </a:lnTo>
                    <a:cubicBezTo>
                      <a:pt x="18167" y="9031"/>
                      <a:pt x="9239" y="9133"/>
                      <a:pt x="7163" y="11521"/>
                    </a:cubicBezTo>
                    <a:cubicBezTo>
                      <a:pt x="5087" y="13908"/>
                      <a:pt x="2182" y="27403"/>
                      <a:pt x="0" y="54287"/>
                    </a:cubicBezTo>
                    <a:lnTo>
                      <a:pt x="0" y="68613"/>
                    </a:lnTo>
                    <a:lnTo>
                      <a:pt x="31037" y="68613"/>
                    </a:lnTo>
                    <a:lnTo>
                      <a:pt x="30831" y="10607"/>
                    </a:lnTo>
                    <a:cubicBezTo>
                      <a:pt x="30831" y="10607"/>
                      <a:pt x="30311" y="9859"/>
                      <a:pt x="22216" y="9031"/>
                    </a:cubicBezTo>
                    <a:lnTo>
                      <a:pt x="21904" y="1"/>
                    </a:lnTo>
                    <a:close/>
                  </a:path>
                </a:pathLst>
              </a:custGeom>
              <a:solidFill>
                <a:srgbClr val="FFA1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17"/>
              <p:cNvSpPr/>
              <p:nvPr/>
            </p:nvSpPr>
            <p:spPr>
              <a:xfrm>
                <a:off x="1817270" y="1727602"/>
                <a:ext cx="193523" cy="273337"/>
              </a:xfrm>
              <a:custGeom>
                <a:rect b="b" l="l" r="r" t="t"/>
                <a:pathLst>
                  <a:path extrusionOk="0" h="5411" w="3831">
                    <a:moveTo>
                      <a:pt x="3738" y="0"/>
                    </a:moveTo>
                    <a:lnTo>
                      <a:pt x="1" y="1350"/>
                    </a:lnTo>
                    <a:lnTo>
                      <a:pt x="1" y="5410"/>
                    </a:lnTo>
                    <a:cubicBezTo>
                      <a:pt x="1559" y="5033"/>
                      <a:pt x="2871" y="4029"/>
                      <a:pt x="3830" y="2738"/>
                    </a:cubicBezTo>
                    <a:lnTo>
                      <a:pt x="3738" y="0"/>
                    </a:ln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17"/>
              <p:cNvSpPr/>
              <p:nvPr/>
            </p:nvSpPr>
            <p:spPr>
              <a:xfrm>
                <a:off x="949102" y="2005037"/>
                <a:ext cx="1513834" cy="1878097"/>
              </a:xfrm>
              <a:custGeom>
                <a:rect b="b" l="l" r="r" t="t"/>
                <a:pathLst>
                  <a:path extrusionOk="0" h="37179" w="29968">
                    <a:moveTo>
                      <a:pt x="17187" y="0"/>
                    </a:moveTo>
                    <a:lnTo>
                      <a:pt x="17187" y="2477"/>
                    </a:lnTo>
                    <a:cubicBezTo>
                      <a:pt x="17187" y="2477"/>
                      <a:pt x="8259" y="2579"/>
                      <a:pt x="6183" y="4967"/>
                    </a:cubicBezTo>
                    <a:cubicBezTo>
                      <a:pt x="4405" y="7012"/>
                      <a:pt x="2018" y="17207"/>
                      <a:pt x="0" y="36980"/>
                    </a:cubicBezTo>
                    <a:cubicBezTo>
                      <a:pt x="1671" y="36956"/>
                      <a:pt x="3342" y="36946"/>
                      <a:pt x="5014" y="36946"/>
                    </a:cubicBezTo>
                    <a:cubicBezTo>
                      <a:pt x="13089" y="36946"/>
                      <a:pt x="21180" y="37179"/>
                      <a:pt x="29261" y="37179"/>
                    </a:cubicBezTo>
                    <a:cubicBezTo>
                      <a:pt x="29497" y="37179"/>
                      <a:pt x="29732" y="37179"/>
                      <a:pt x="29968" y="37178"/>
                    </a:cubicBezTo>
                    <a:lnTo>
                      <a:pt x="29851" y="4053"/>
                    </a:lnTo>
                    <a:cubicBezTo>
                      <a:pt x="29851" y="4053"/>
                      <a:pt x="29331" y="3305"/>
                      <a:pt x="21236" y="2477"/>
                    </a:cubicBezTo>
                    <a:lnTo>
                      <a:pt x="21150" y="0"/>
                    </a:lnTo>
                    <a:cubicBezTo>
                      <a:pt x="20150" y="332"/>
                      <a:pt x="19337" y="952"/>
                      <a:pt x="19214" y="2056"/>
                    </a:cubicBezTo>
                    <a:cubicBezTo>
                      <a:pt x="18858" y="1164"/>
                      <a:pt x="18063" y="13"/>
                      <a:pt x="17187" y="0"/>
                    </a:cubicBezTo>
                    <a:close/>
                  </a:path>
                </a:pathLst>
              </a:custGeom>
              <a:solidFill>
                <a:srgbClr val="0062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17"/>
              <p:cNvSpPr/>
              <p:nvPr/>
            </p:nvSpPr>
            <p:spPr>
              <a:xfrm>
                <a:off x="1919919" y="2127336"/>
                <a:ext cx="5001" cy="1746455"/>
              </a:xfrm>
              <a:custGeom>
                <a:rect b="b" l="l" r="r" t="t"/>
                <a:pathLst>
                  <a:path extrusionOk="0" h="34573" w="99">
                    <a:moveTo>
                      <a:pt x="0" y="1"/>
                    </a:moveTo>
                    <a:lnTo>
                      <a:pt x="0" y="34572"/>
                    </a:lnTo>
                    <a:lnTo>
                      <a:pt x="99" y="34572"/>
                    </a:lnTo>
                    <a:lnTo>
                      <a:pt x="99" y="1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17"/>
              <p:cNvSpPr/>
              <p:nvPr/>
            </p:nvSpPr>
            <p:spPr>
              <a:xfrm>
                <a:off x="899596" y="3871353"/>
                <a:ext cx="1567834" cy="1268634"/>
              </a:xfrm>
              <a:custGeom>
                <a:rect b="b" l="l" r="r" t="t"/>
                <a:pathLst>
                  <a:path extrusionOk="0" h="25114" w="31037">
                    <a:moveTo>
                      <a:pt x="5994" y="1"/>
                    </a:moveTo>
                    <a:cubicBezTo>
                      <a:pt x="4322" y="1"/>
                      <a:pt x="2651" y="11"/>
                      <a:pt x="980" y="35"/>
                    </a:cubicBezTo>
                    <a:cubicBezTo>
                      <a:pt x="641" y="3351"/>
                      <a:pt x="315" y="6930"/>
                      <a:pt x="0" y="10788"/>
                    </a:cubicBezTo>
                    <a:lnTo>
                      <a:pt x="0" y="25114"/>
                    </a:lnTo>
                    <a:lnTo>
                      <a:pt x="31037" y="25114"/>
                    </a:lnTo>
                    <a:lnTo>
                      <a:pt x="30948" y="233"/>
                    </a:lnTo>
                    <a:cubicBezTo>
                      <a:pt x="30712" y="234"/>
                      <a:pt x="30477" y="234"/>
                      <a:pt x="30241" y="234"/>
                    </a:cubicBezTo>
                    <a:cubicBezTo>
                      <a:pt x="22160" y="234"/>
                      <a:pt x="14069" y="1"/>
                      <a:pt x="5994" y="1"/>
                    </a:cubicBezTo>
                    <a:close/>
                  </a:path>
                </a:pathLst>
              </a:custGeom>
              <a:solidFill>
                <a:srgbClr val="0062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17"/>
              <p:cNvSpPr/>
              <p:nvPr/>
            </p:nvSpPr>
            <p:spPr>
              <a:xfrm>
                <a:off x="877975" y="2063989"/>
                <a:ext cx="936902" cy="3075959"/>
              </a:xfrm>
              <a:custGeom>
                <a:rect b="b" l="l" r="r" t="t"/>
                <a:pathLst>
                  <a:path extrusionOk="0" h="60892" w="18547">
                    <a:moveTo>
                      <a:pt x="18546" y="1"/>
                    </a:moveTo>
                    <a:lnTo>
                      <a:pt x="18546" y="1"/>
                    </a:lnTo>
                    <a:cubicBezTo>
                      <a:pt x="17532" y="21"/>
                      <a:pt x="9304" y="275"/>
                      <a:pt x="7317" y="2560"/>
                    </a:cubicBezTo>
                    <a:cubicBezTo>
                      <a:pt x="5197" y="4999"/>
                      <a:pt x="2226" y="18787"/>
                      <a:pt x="0" y="46254"/>
                    </a:cubicBezTo>
                    <a:lnTo>
                      <a:pt x="0" y="60892"/>
                    </a:lnTo>
                    <a:lnTo>
                      <a:pt x="12819" y="60892"/>
                    </a:lnTo>
                    <a:cubicBezTo>
                      <a:pt x="15933" y="60892"/>
                      <a:pt x="18454" y="58367"/>
                      <a:pt x="18454" y="55254"/>
                    </a:cubicBezTo>
                    <a:lnTo>
                      <a:pt x="18546" y="1"/>
                    </a:lnTo>
                    <a:close/>
                  </a:path>
                </a:pathLst>
              </a:custGeom>
              <a:solidFill>
                <a:srgbClr val="E2DC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17"/>
              <p:cNvSpPr/>
              <p:nvPr/>
            </p:nvSpPr>
            <p:spPr>
              <a:xfrm>
                <a:off x="2020597" y="2064696"/>
                <a:ext cx="459333" cy="3075252"/>
              </a:xfrm>
              <a:custGeom>
                <a:rect b="b" l="l" r="r" t="t"/>
                <a:pathLst>
                  <a:path extrusionOk="0" h="60878" w="9093">
                    <a:moveTo>
                      <a:pt x="76" y="1"/>
                    </a:moveTo>
                    <a:lnTo>
                      <a:pt x="1" y="53999"/>
                    </a:lnTo>
                    <a:cubicBezTo>
                      <a:pt x="1" y="57798"/>
                      <a:pt x="3077" y="60878"/>
                      <a:pt x="6876" y="60878"/>
                    </a:cubicBezTo>
                    <a:lnTo>
                      <a:pt x="9092" y="60878"/>
                    </a:lnTo>
                    <a:lnTo>
                      <a:pt x="8880" y="1611"/>
                    </a:lnTo>
                    <a:cubicBezTo>
                      <a:pt x="8880" y="1611"/>
                      <a:pt x="8349" y="850"/>
                      <a:pt x="76" y="1"/>
                    </a:cubicBezTo>
                    <a:close/>
                  </a:path>
                </a:pathLst>
              </a:custGeom>
              <a:solidFill>
                <a:srgbClr val="E2DC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17"/>
              <p:cNvSpPr/>
              <p:nvPr/>
            </p:nvSpPr>
            <p:spPr>
              <a:xfrm>
                <a:off x="1371668" y="3157006"/>
                <a:ext cx="5051" cy="1986452"/>
              </a:xfrm>
              <a:custGeom>
                <a:rect b="b" l="l" r="r" t="t"/>
                <a:pathLst>
                  <a:path extrusionOk="0" h="39324" w="100">
                    <a:moveTo>
                      <a:pt x="1" y="0"/>
                    </a:moveTo>
                    <a:lnTo>
                      <a:pt x="1" y="39323"/>
                    </a:lnTo>
                    <a:lnTo>
                      <a:pt x="99" y="39323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" name="Google Shape;134;p17"/>
              <p:cNvSpPr/>
              <p:nvPr/>
            </p:nvSpPr>
            <p:spPr>
              <a:xfrm>
                <a:off x="1472751" y="2083387"/>
                <a:ext cx="343148" cy="1270604"/>
              </a:xfrm>
              <a:custGeom>
                <a:rect b="b" l="l" r="r" t="t"/>
                <a:pathLst>
                  <a:path extrusionOk="0" h="25153" w="6793">
                    <a:moveTo>
                      <a:pt x="6793" y="1"/>
                    </a:moveTo>
                    <a:cubicBezTo>
                      <a:pt x="6793" y="1"/>
                      <a:pt x="4395" y="597"/>
                      <a:pt x="1268" y="3180"/>
                    </a:cubicBezTo>
                    <a:cubicBezTo>
                      <a:pt x="346" y="3937"/>
                      <a:pt x="0" y="5191"/>
                      <a:pt x="384" y="6317"/>
                    </a:cubicBezTo>
                    <a:lnTo>
                      <a:pt x="6793" y="25152"/>
                    </a:lnTo>
                    <a:lnTo>
                      <a:pt x="6793" y="1"/>
                    </a:lnTo>
                    <a:close/>
                  </a:path>
                </a:pathLst>
              </a:custGeom>
              <a:solidFill>
                <a:srgbClr val="D1C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17"/>
              <p:cNvSpPr/>
              <p:nvPr/>
            </p:nvSpPr>
            <p:spPr>
              <a:xfrm>
                <a:off x="2021658" y="2083387"/>
                <a:ext cx="342997" cy="1270604"/>
              </a:xfrm>
              <a:custGeom>
                <a:rect b="b" l="l" r="r" t="t"/>
                <a:pathLst>
                  <a:path extrusionOk="0" h="25153" w="6790">
                    <a:moveTo>
                      <a:pt x="0" y="1"/>
                    </a:moveTo>
                    <a:lnTo>
                      <a:pt x="0" y="25152"/>
                    </a:lnTo>
                    <a:lnTo>
                      <a:pt x="6406" y="6317"/>
                    </a:lnTo>
                    <a:cubicBezTo>
                      <a:pt x="6790" y="5191"/>
                      <a:pt x="6444" y="3937"/>
                      <a:pt x="5525" y="3180"/>
                    </a:cubicBezTo>
                    <a:cubicBezTo>
                      <a:pt x="2395" y="59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1C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17"/>
              <p:cNvSpPr/>
              <p:nvPr/>
            </p:nvSpPr>
            <p:spPr>
              <a:xfrm>
                <a:off x="1514780" y="3215150"/>
                <a:ext cx="861786" cy="1144569"/>
              </a:xfrm>
              <a:custGeom>
                <a:rect b="b" l="l" r="r" t="t"/>
                <a:pathLst>
                  <a:path extrusionOk="0" h="22658" w="17060">
                    <a:moveTo>
                      <a:pt x="13367" y="1"/>
                    </a:moveTo>
                    <a:cubicBezTo>
                      <a:pt x="13307" y="1"/>
                      <a:pt x="13247" y="4"/>
                      <a:pt x="13186" y="11"/>
                    </a:cubicBezTo>
                    <a:lnTo>
                      <a:pt x="1532" y="1289"/>
                    </a:lnTo>
                    <a:cubicBezTo>
                      <a:pt x="645" y="1388"/>
                      <a:pt x="0" y="2186"/>
                      <a:pt x="100" y="3077"/>
                    </a:cubicBezTo>
                    <a:lnTo>
                      <a:pt x="2090" y="21212"/>
                    </a:lnTo>
                    <a:cubicBezTo>
                      <a:pt x="2183" y="22043"/>
                      <a:pt x="2884" y="22657"/>
                      <a:pt x="3701" y="22657"/>
                    </a:cubicBezTo>
                    <a:cubicBezTo>
                      <a:pt x="3760" y="22657"/>
                      <a:pt x="3819" y="22654"/>
                      <a:pt x="3878" y="22648"/>
                    </a:cubicBezTo>
                    <a:lnTo>
                      <a:pt x="15529" y="21370"/>
                    </a:lnTo>
                    <a:cubicBezTo>
                      <a:pt x="16419" y="21270"/>
                      <a:pt x="17060" y="20469"/>
                      <a:pt x="16964" y="19582"/>
                    </a:cubicBezTo>
                    <a:lnTo>
                      <a:pt x="14974" y="1442"/>
                    </a:lnTo>
                    <a:cubicBezTo>
                      <a:pt x="14881" y="616"/>
                      <a:pt x="14179" y="1"/>
                      <a:pt x="13367" y="1"/>
                    </a:cubicBezTo>
                    <a:close/>
                  </a:path>
                </a:pathLst>
              </a:custGeom>
              <a:solidFill>
                <a:srgbClr val="2D40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17"/>
              <p:cNvSpPr/>
              <p:nvPr/>
            </p:nvSpPr>
            <p:spPr>
              <a:xfrm>
                <a:off x="1675017" y="3166149"/>
                <a:ext cx="421952" cy="130884"/>
              </a:xfrm>
              <a:custGeom>
                <a:rect b="b" l="l" r="r" t="t"/>
                <a:pathLst>
                  <a:path extrusionOk="0" h="2591" w="8353">
                    <a:moveTo>
                      <a:pt x="7037" y="0"/>
                    </a:moveTo>
                    <a:cubicBezTo>
                      <a:pt x="6991" y="0"/>
                      <a:pt x="6946" y="3"/>
                      <a:pt x="6899" y="8"/>
                    </a:cubicBezTo>
                    <a:lnTo>
                      <a:pt x="1193" y="635"/>
                    </a:lnTo>
                    <a:cubicBezTo>
                      <a:pt x="497" y="714"/>
                      <a:pt x="1" y="1334"/>
                      <a:pt x="76" y="2029"/>
                    </a:cubicBezTo>
                    <a:lnTo>
                      <a:pt x="137" y="2591"/>
                    </a:lnTo>
                    <a:lnTo>
                      <a:pt x="8352" y="1687"/>
                    </a:lnTo>
                    <a:lnTo>
                      <a:pt x="8291" y="1125"/>
                    </a:lnTo>
                    <a:cubicBezTo>
                      <a:pt x="8220" y="479"/>
                      <a:pt x="7672" y="0"/>
                      <a:pt x="7037" y="0"/>
                    </a:cubicBezTo>
                    <a:close/>
                  </a:path>
                </a:pathLst>
              </a:custGeom>
              <a:solidFill>
                <a:srgbClr val="30A0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17"/>
              <p:cNvSpPr/>
              <p:nvPr/>
            </p:nvSpPr>
            <p:spPr>
              <a:xfrm>
                <a:off x="1449362" y="3813209"/>
                <a:ext cx="217568" cy="405534"/>
              </a:xfrm>
              <a:custGeom>
                <a:rect b="b" l="l" r="r" t="t"/>
                <a:pathLst>
                  <a:path extrusionOk="0" h="8028" w="4307">
                    <a:moveTo>
                      <a:pt x="1521" y="0"/>
                    </a:moveTo>
                    <a:cubicBezTo>
                      <a:pt x="1025" y="83"/>
                      <a:pt x="531" y="562"/>
                      <a:pt x="398" y="1045"/>
                    </a:cubicBezTo>
                    <a:cubicBezTo>
                      <a:pt x="0" y="2511"/>
                      <a:pt x="295" y="4067"/>
                      <a:pt x="596" y="5553"/>
                    </a:cubicBezTo>
                    <a:cubicBezTo>
                      <a:pt x="637" y="5770"/>
                      <a:pt x="683" y="6005"/>
                      <a:pt x="826" y="6173"/>
                    </a:cubicBezTo>
                    <a:cubicBezTo>
                      <a:pt x="1751" y="7235"/>
                      <a:pt x="2751" y="7291"/>
                      <a:pt x="3954" y="8027"/>
                    </a:cubicBezTo>
                    <a:cubicBezTo>
                      <a:pt x="4087" y="8010"/>
                      <a:pt x="4173" y="7969"/>
                      <a:pt x="4307" y="7952"/>
                    </a:cubicBezTo>
                    <a:cubicBezTo>
                      <a:pt x="4287" y="5795"/>
                      <a:pt x="4015" y="2200"/>
                      <a:pt x="4081" y="1928"/>
                    </a:cubicBezTo>
                    <a:lnTo>
                      <a:pt x="4081" y="1928"/>
                    </a:lnTo>
                    <a:cubicBezTo>
                      <a:pt x="4088" y="1930"/>
                      <a:pt x="4093" y="1931"/>
                      <a:pt x="4097" y="1931"/>
                    </a:cubicBezTo>
                    <a:cubicBezTo>
                      <a:pt x="4102" y="1931"/>
                      <a:pt x="4104" y="1928"/>
                      <a:pt x="4101" y="1923"/>
                    </a:cubicBezTo>
                    <a:cubicBezTo>
                      <a:pt x="4097" y="1915"/>
                      <a:pt x="4094" y="1911"/>
                      <a:pt x="4091" y="1911"/>
                    </a:cubicBezTo>
                    <a:cubicBezTo>
                      <a:pt x="4087" y="1911"/>
                      <a:pt x="4084" y="1917"/>
                      <a:pt x="4081" y="1928"/>
                    </a:cubicBezTo>
                    <a:lnTo>
                      <a:pt x="4081" y="1928"/>
                    </a:lnTo>
                    <a:cubicBezTo>
                      <a:pt x="3888" y="1864"/>
                      <a:pt x="2450" y="934"/>
                      <a:pt x="2443" y="843"/>
                    </a:cubicBezTo>
                    <a:cubicBezTo>
                      <a:pt x="2224" y="508"/>
                      <a:pt x="1829" y="261"/>
                      <a:pt x="1521" y="0"/>
                    </a:cubicBezTo>
                    <a:close/>
                  </a:path>
                </a:pathLst>
              </a:custGeom>
              <a:solidFill>
                <a:srgbClr val="FFA1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17"/>
              <p:cNvSpPr/>
              <p:nvPr/>
            </p:nvSpPr>
            <p:spPr>
              <a:xfrm>
                <a:off x="1523923" y="2116273"/>
                <a:ext cx="1490546" cy="2211244"/>
              </a:xfrm>
              <a:custGeom>
                <a:rect b="b" l="l" r="r" t="t"/>
                <a:pathLst>
                  <a:path extrusionOk="0" h="43774" w="29507">
                    <a:moveTo>
                      <a:pt x="16502" y="1"/>
                    </a:moveTo>
                    <a:lnTo>
                      <a:pt x="18821" y="17907"/>
                    </a:lnTo>
                    <a:cubicBezTo>
                      <a:pt x="18821" y="17907"/>
                      <a:pt x="18674" y="30541"/>
                      <a:pt x="18469" y="30688"/>
                    </a:cubicBezTo>
                    <a:cubicBezTo>
                      <a:pt x="17148" y="31630"/>
                      <a:pt x="13793" y="33873"/>
                      <a:pt x="4616" y="33873"/>
                    </a:cubicBezTo>
                    <a:cubicBezTo>
                      <a:pt x="3555" y="33873"/>
                      <a:pt x="2418" y="33843"/>
                      <a:pt x="1196" y="33777"/>
                    </a:cubicBezTo>
                    <a:lnTo>
                      <a:pt x="1" y="41499"/>
                    </a:lnTo>
                    <a:cubicBezTo>
                      <a:pt x="1" y="41499"/>
                      <a:pt x="4595" y="43773"/>
                      <a:pt x="11022" y="43773"/>
                    </a:cubicBezTo>
                    <a:cubicBezTo>
                      <a:pt x="15777" y="43773"/>
                      <a:pt x="21534" y="42529"/>
                      <a:pt x="27176" y="38200"/>
                    </a:cubicBezTo>
                    <a:cubicBezTo>
                      <a:pt x="29506" y="36415"/>
                      <a:pt x="22418" y="4594"/>
                      <a:pt x="21631" y="3019"/>
                    </a:cubicBezTo>
                    <a:cubicBezTo>
                      <a:pt x="20647" y="1052"/>
                      <a:pt x="18119" y="69"/>
                      <a:pt x="16502" y="1"/>
                    </a:cubicBezTo>
                    <a:close/>
                  </a:path>
                </a:pathLst>
              </a:custGeom>
              <a:solidFill>
                <a:srgbClr val="E2DC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17"/>
              <p:cNvSpPr/>
              <p:nvPr/>
            </p:nvSpPr>
            <p:spPr>
              <a:xfrm>
                <a:off x="1388793" y="584575"/>
                <a:ext cx="1124666" cy="1349458"/>
              </a:xfrm>
              <a:custGeom>
                <a:rect b="b" l="l" r="r" t="t"/>
                <a:pathLst>
                  <a:path extrusionOk="0" h="26714" w="22264">
                    <a:moveTo>
                      <a:pt x="9230" y="1"/>
                    </a:moveTo>
                    <a:cubicBezTo>
                      <a:pt x="9159" y="1"/>
                      <a:pt x="9087" y="3"/>
                      <a:pt x="9014" y="8"/>
                    </a:cubicBezTo>
                    <a:cubicBezTo>
                      <a:pt x="7763" y="94"/>
                      <a:pt x="6506" y="179"/>
                      <a:pt x="5297" y="501"/>
                    </a:cubicBezTo>
                    <a:cubicBezTo>
                      <a:pt x="4348" y="755"/>
                      <a:pt x="3365" y="1173"/>
                      <a:pt x="2601" y="1800"/>
                    </a:cubicBezTo>
                    <a:cubicBezTo>
                      <a:pt x="1912" y="2358"/>
                      <a:pt x="1532" y="3300"/>
                      <a:pt x="1193" y="4119"/>
                    </a:cubicBezTo>
                    <a:cubicBezTo>
                      <a:pt x="394" y="6044"/>
                      <a:pt x="32" y="8137"/>
                      <a:pt x="21" y="10217"/>
                    </a:cubicBezTo>
                    <a:cubicBezTo>
                      <a:pt x="0" y="13177"/>
                      <a:pt x="669" y="16105"/>
                      <a:pt x="1618" y="18907"/>
                    </a:cubicBezTo>
                    <a:cubicBezTo>
                      <a:pt x="2200" y="20624"/>
                      <a:pt x="2957" y="22391"/>
                      <a:pt x="4413" y="23470"/>
                    </a:cubicBezTo>
                    <a:cubicBezTo>
                      <a:pt x="5620" y="24367"/>
                      <a:pt x="7568" y="25024"/>
                      <a:pt x="9392" y="25024"/>
                    </a:cubicBezTo>
                    <a:cubicBezTo>
                      <a:pt x="10744" y="25024"/>
                      <a:pt x="12028" y="24663"/>
                      <a:pt x="12893" y="23770"/>
                    </a:cubicBezTo>
                    <a:lnTo>
                      <a:pt x="12893" y="23770"/>
                    </a:lnTo>
                    <a:cubicBezTo>
                      <a:pt x="12295" y="24391"/>
                      <a:pt x="14145" y="25903"/>
                      <a:pt x="14546" y="26112"/>
                    </a:cubicBezTo>
                    <a:cubicBezTo>
                      <a:pt x="15294" y="26504"/>
                      <a:pt x="16140" y="26713"/>
                      <a:pt x="16985" y="26713"/>
                    </a:cubicBezTo>
                    <a:cubicBezTo>
                      <a:pt x="17304" y="26713"/>
                      <a:pt x="17623" y="26683"/>
                      <a:pt x="17937" y="26622"/>
                    </a:cubicBezTo>
                    <a:cubicBezTo>
                      <a:pt x="21335" y="25964"/>
                      <a:pt x="22264" y="22121"/>
                      <a:pt x="20157" y="19626"/>
                    </a:cubicBezTo>
                    <a:cubicBezTo>
                      <a:pt x="19513" y="18865"/>
                      <a:pt x="18578" y="18218"/>
                      <a:pt x="17618" y="18218"/>
                    </a:cubicBezTo>
                    <a:cubicBezTo>
                      <a:pt x="17572" y="18218"/>
                      <a:pt x="17527" y="18219"/>
                      <a:pt x="17482" y="18222"/>
                    </a:cubicBezTo>
                    <a:cubicBezTo>
                      <a:pt x="19694" y="14279"/>
                      <a:pt x="20627" y="9552"/>
                      <a:pt x="18317" y="5907"/>
                    </a:cubicBezTo>
                    <a:cubicBezTo>
                      <a:pt x="17992" y="5393"/>
                      <a:pt x="17660" y="4873"/>
                      <a:pt x="17231" y="4437"/>
                    </a:cubicBezTo>
                    <a:cubicBezTo>
                      <a:pt x="16807" y="4002"/>
                      <a:pt x="16265" y="3656"/>
                      <a:pt x="15662" y="3561"/>
                    </a:cubicBezTo>
                    <a:cubicBezTo>
                      <a:pt x="14080" y="2255"/>
                      <a:pt x="12200" y="1066"/>
                      <a:pt x="10322" y="234"/>
                    </a:cubicBezTo>
                    <a:cubicBezTo>
                      <a:pt x="9961" y="73"/>
                      <a:pt x="9610" y="1"/>
                      <a:pt x="9230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17"/>
              <p:cNvSpPr/>
              <p:nvPr/>
            </p:nvSpPr>
            <p:spPr>
              <a:xfrm>
                <a:off x="2158152" y="755319"/>
                <a:ext cx="232975" cy="418315"/>
              </a:xfrm>
              <a:custGeom>
                <a:rect b="b" l="l" r="r" t="t"/>
                <a:pathLst>
                  <a:path extrusionOk="0" h="8281" w="4612">
                    <a:moveTo>
                      <a:pt x="531" y="1"/>
                    </a:moveTo>
                    <a:cubicBezTo>
                      <a:pt x="407" y="1"/>
                      <a:pt x="279" y="10"/>
                      <a:pt x="148" y="29"/>
                    </a:cubicBezTo>
                    <a:cubicBezTo>
                      <a:pt x="1" y="53"/>
                      <a:pt x="57" y="261"/>
                      <a:pt x="191" y="261"/>
                    </a:cubicBezTo>
                    <a:cubicBezTo>
                      <a:pt x="197" y="261"/>
                      <a:pt x="203" y="261"/>
                      <a:pt x="210" y="260"/>
                    </a:cubicBezTo>
                    <a:cubicBezTo>
                      <a:pt x="318" y="245"/>
                      <a:pt x="424" y="238"/>
                      <a:pt x="527" y="238"/>
                    </a:cubicBezTo>
                    <a:cubicBezTo>
                      <a:pt x="2231" y="238"/>
                      <a:pt x="3232" y="2191"/>
                      <a:pt x="3687" y="3613"/>
                    </a:cubicBezTo>
                    <a:cubicBezTo>
                      <a:pt x="4170" y="5120"/>
                      <a:pt x="4132" y="6631"/>
                      <a:pt x="3821" y="8162"/>
                    </a:cubicBezTo>
                    <a:cubicBezTo>
                      <a:pt x="3806" y="8234"/>
                      <a:pt x="3862" y="8280"/>
                      <a:pt x="3918" y="8280"/>
                    </a:cubicBezTo>
                    <a:cubicBezTo>
                      <a:pt x="3954" y="8280"/>
                      <a:pt x="3990" y="8260"/>
                      <a:pt x="4006" y="8214"/>
                    </a:cubicBezTo>
                    <a:cubicBezTo>
                      <a:pt x="4611" y="6371"/>
                      <a:pt x="4417" y="4312"/>
                      <a:pt x="3591" y="2568"/>
                    </a:cubicBezTo>
                    <a:cubicBezTo>
                      <a:pt x="2991" y="1305"/>
                      <a:pt x="1998" y="1"/>
                      <a:pt x="531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17"/>
              <p:cNvSpPr/>
              <p:nvPr/>
            </p:nvSpPr>
            <p:spPr>
              <a:xfrm>
                <a:off x="1991146" y="1744677"/>
                <a:ext cx="298342" cy="173115"/>
              </a:xfrm>
              <a:custGeom>
                <a:rect b="b" l="l" r="r" t="t"/>
                <a:pathLst>
                  <a:path extrusionOk="0" h="3427" w="5906">
                    <a:moveTo>
                      <a:pt x="1009" y="1"/>
                    </a:moveTo>
                    <a:cubicBezTo>
                      <a:pt x="992" y="1"/>
                      <a:pt x="975" y="7"/>
                      <a:pt x="960" y="22"/>
                    </a:cubicBezTo>
                    <a:cubicBezTo>
                      <a:pt x="1" y="1030"/>
                      <a:pt x="580" y="2585"/>
                      <a:pt x="1735" y="3143"/>
                    </a:cubicBezTo>
                    <a:cubicBezTo>
                      <a:pt x="2136" y="3338"/>
                      <a:pt x="2578" y="3427"/>
                      <a:pt x="3026" y="3427"/>
                    </a:cubicBezTo>
                    <a:cubicBezTo>
                      <a:pt x="4095" y="3427"/>
                      <a:pt x="5200" y="2921"/>
                      <a:pt x="5866" y="2129"/>
                    </a:cubicBezTo>
                    <a:cubicBezTo>
                      <a:pt x="5906" y="2084"/>
                      <a:pt x="5872" y="2017"/>
                      <a:pt x="5819" y="2017"/>
                    </a:cubicBezTo>
                    <a:cubicBezTo>
                      <a:pt x="5808" y="2017"/>
                      <a:pt x="5796" y="2020"/>
                      <a:pt x="5784" y="2026"/>
                    </a:cubicBezTo>
                    <a:cubicBezTo>
                      <a:pt x="4859" y="2502"/>
                      <a:pt x="4066" y="3127"/>
                      <a:pt x="3000" y="3127"/>
                    </a:cubicBezTo>
                    <a:cubicBezTo>
                      <a:pt x="2906" y="3127"/>
                      <a:pt x="2809" y="3122"/>
                      <a:pt x="2711" y="3112"/>
                    </a:cubicBezTo>
                    <a:cubicBezTo>
                      <a:pt x="1193" y="2955"/>
                      <a:pt x="214" y="1496"/>
                      <a:pt x="1080" y="114"/>
                    </a:cubicBezTo>
                    <a:cubicBezTo>
                      <a:pt x="1114" y="61"/>
                      <a:pt x="1062" y="1"/>
                      <a:pt x="1009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17"/>
              <p:cNvSpPr/>
              <p:nvPr/>
            </p:nvSpPr>
            <p:spPr>
              <a:xfrm>
                <a:off x="1386368" y="1358279"/>
                <a:ext cx="183117" cy="178874"/>
              </a:xfrm>
              <a:custGeom>
                <a:rect b="b" l="l" r="r" t="t"/>
                <a:pathLst>
                  <a:path extrusionOk="0" h="3541" w="3625">
                    <a:moveTo>
                      <a:pt x="1651" y="1"/>
                    </a:moveTo>
                    <a:cubicBezTo>
                      <a:pt x="1357" y="1"/>
                      <a:pt x="1064" y="70"/>
                      <a:pt x="806" y="214"/>
                    </a:cubicBezTo>
                    <a:cubicBezTo>
                      <a:pt x="395" y="440"/>
                      <a:pt x="76" y="854"/>
                      <a:pt x="21" y="1320"/>
                    </a:cubicBezTo>
                    <a:cubicBezTo>
                      <a:pt x="1" y="1529"/>
                      <a:pt x="28" y="1738"/>
                      <a:pt x="76" y="1943"/>
                    </a:cubicBezTo>
                    <a:cubicBezTo>
                      <a:pt x="175" y="2372"/>
                      <a:pt x="363" y="2797"/>
                      <a:pt x="703" y="3081"/>
                    </a:cubicBezTo>
                    <a:cubicBezTo>
                      <a:pt x="1182" y="3485"/>
                      <a:pt x="1861" y="3537"/>
                      <a:pt x="2488" y="3540"/>
                    </a:cubicBezTo>
                    <a:cubicBezTo>
                      <a:pt x="2513" y="3540"/>
                      <a:pt x="2538" y="3540"/>
                      <a:pt x="2563" y="3540"/>
                    </a:cubicBezTo>
                    <a:cubicBezTo>
                      <a:pt x="2931" y="3540"/>
                      <a:pt x="3311" y="3514"/>
                      <a:pt x="3625" y="3331"/>
                    </a:cubicBezTo>
                    <a:cubicBezTo>
                      <a:pt x="3385" y="2419"/>
                      <a:pt x="3155" y="1605"/>
                      <a:pt x="3084" y="666"/>
                    </a:cubicBezTo>
                    <a:cubicBezTo>
                      <a:pt x="2743" y="237"/>
                      <a:pt x="2195" y="1"/>
                      <a:pt x="1651" y="1"/>
                    </a:cubicBez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17"/>
              <p:cNvSpPr/>
              <p:nvPr/>
            </p:nvSpPr>
            <p:spPr>
              <a:xfrm>
                <a:off x="1383085" y="1393893"/>
                <a:ext cx="167710" cy="76480"/>
              </a:xfrm>
              <a:custGeom>
                <a:rect b="b" l="l" r="r" t="t"/>
                <a:pathLst>
                  <a:path extrusionOk="0" h="1514" w="3320">
                    <a:moveTo>
                      <a:pt x="1215" y="0"/>
                    </a:moveTo>
                    <a:cubicBezTo>
                      <a:pt x="789" y="0"/>
                      <a:pt x="364" y="118"/>
                      <a:pt x="1" y="345"/>
                    </a:cubicBezTo>
                    <a:lnTo>
                      <a:pt x="110" y="516"/>
                    </a:lnTo>
                    <a:cubicBezTo>
                      <a:pt x="438" y="310"/>
                      <a:pt x="823" y="204"/>
                      <a:pt x="1208" y="204"/>
                    </a:cubicBezTo>
                    <a:cubicBezTo>
                      <a:pt x="1426" y="204"/>
                      <a:pt x="1645" y="238"/>
                      <a:pt x="1854" y="307"/>
                    </a:cubicBezTo>
                    <a:cubicBezTo>
                      <a:pt x="2429" y="495"/>
                      <a:pt x="2906" y="947"/>
                      <a:pt x="3132" y="1513"/>
                    </a:cubicBezTo>
                    <a:lnTo>
                      <a:pt x="3320" y="1437"/>
                    </a:lnTo>
                    <a:cubicBezTo>
                      <a:pt x="3073" y="818"/>
                      <a:pt x="2550" y="321"/>
                      <a:pt x="1916" y="111"/>
                    </a:cubicBezTo>
                    <a:cubicBezTo>
                      <a:pt x="1689" y="37"/>
                      <a:pt x="1452" y="0"/>
                      <a:pt x="1215" y="0"/>
                    </a:cubicBezTo>
                    <a:close/>
                  </a:path>
                </a:pathLst>
              </a:custGeom>
              <a:solidFill>
                <a:srgbClr val="CC60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17"/>
              <p:cNvSpPr/>
              <p:nvPr/>
            </p:nvSpPr>
            <p:spPr>
              <a:xfrm>
                <a:off x="2199727" y="1358279"/>
                <a:ext cx="183319" cy="178874"/>
              </a:xfrm>
              <a:custGeom>
                <a:rect b="b" l="l" r="r" t="t"/>
                <a:pathLst>
                  <a:path extrusionOk="0" h="3541" w="3629">
                    <a:moveTo>
                      <a:pt x="1978" y="1"/>
                    </a:moveTo>
                    <a:cubicBezTo>
                      <a:pt x="1434" y="1"/>
                      <a:pt x="885" y="237"/>
                      <a:pt x="545" y="666"/>
                    </a:cubicBezTo>
                    <a:cubicBezTo>
                      <a:pt x="473" y="1605"/>
                      <a:pt x="243" y="2419"/>
                      <a:pt x="0" y="3331"/>
                    </a:cubicBezTo>
                    <a:cubicBezTo>
                      <a:pt x="318" y="3514"/>
                      <a:pt x="698" y="3540"/>
                      <a:pt x="1066" y="3540"/>
                    </a:cubicBezTo>
                    <a:cubicBezTo>
                      <a:pt x="1091" y="3540"/>
                      <a:pt x="1116" y="3540"/>
                      <a:pt x="1141" y="3540"/>
                    </a:cubicBezTo>
                    <a:cubicBezTo>
                      <a:pt x="1768" y="3537"/>
                      <a:pt x="2446" y="3485"/>
                      <a:pt x="2925" y="3081"/>
                    </a:cubicBezTo>
                    <a:cubicBezTo>
                      <a:pt x="3261" y="2797"/>
                      <a:pt x="3453" y="2372"/>
                      <a:pt x="3553" y="1943"/>
                    </a:cubicBezTo>
                    <a:cubicBezTo>
                      <a:pt x="3600" y="1738"/>
                      <a:pt x="3628" y="1529"/>
                      <a:pt x="3604" y="1320"/>
                    </a:cubicBezTo>
                    <a:cubicBezTo>
                      <a:pt x="3553" y="854"/>
                      <a:pt x="3234" y="440"/>
                      <a:pt x="2822" y="214"/>
                    </a:cubicBezTo>
                    <a:cubicBezTo>
                      <a:pt x="2564" y="70"/>
                      <a:pt x="2272" y="1"/>
                      <a:pt x="1978" y="1"/>
                    </a:cubicBez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17"/>
              <p:cNvSpPr/>
              <p:nvPr/>
            </p:nvSpPr>
            <p:spPr>
              <a:xfrm>
                <a:off x="2218569" y="1393893"/>
                <a:ext cx="167760" cy="76480"/>
              </a:xfrm>
              <a:custGeom>
                <a:rect b="b" l="l" r="r" t="t"/>
                <a:pathLst>
                  <a:path extrusionOk="0" h="1514" w="3321">
                    <a:moveTo>
                      <a:pt x="2105" y="0"/>
                    </a:moveTo>
                    <a:cubicBezTo>
                      <a:pt x="1868" y="0"/>
                      <a:pt x="1632" y="37"/>
                      <a:pt x="1405" y="111"/>
                    </a:cubicBezTo>
                    <a:cubicBezTo>
                      <a:pt x="771" y="321"/>
                      <a:pt x="244" y="818"/>
                      <a:pt x="0" y="1437"/>
                    </a:cubicBezTo>
                    <a:lnTo>
                      <a:pt x="189" y="1513"/>
                    </a:lnTo>
                    <a:cubicBezTo>
                      <a:pt x="411" y="947"/>
                      <a:pt x="891" y="495"/>
                      <a:pt x="1467" y="307"/>
                    </a:cubicBezTo>
                    <a:cubicBezTo>
                      <a:pt x="1676" y="238"/>
                      <a:pt x="1895" y="204"/>
                      <a:pt x="2113" y="204"/>
                    </a:cubicBezTo>
                    <a:cubicBezTo>
                      <a:pt x="2498" y="204"/>
                      <a:pt x="2882" y="310"/>
                      <a:pt x="3210" y="516"/>
                    </a:cubicBezTo>
                    <a:lnTo>
                      <a:pt x="3320" y="345"/>
                    </a:lnTo>
                    <a:cubicBezTo>
                      <a:pt x="2957" y="118"/>
                      <a:pt x="2531" y="0"/>
                      <a:pt x="2105" y="0"/>
                    </a:cubicBezTo>
                    <a:close/>
                  </a:path>
                </a:pathLst>
              </a:custGeom>
              <a:solidFill>
                <a:srgbClr val="CC60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17"/>
              <p:cNvSpPr/>
              <p:nvPr/>
            </p:nvSpPr>
            <p:spPr>
              <a:xfrm>
                <a:off x="1455777" y="720059"/>
                <a:ext cx="868706" cy="1152601"/>
              </a:xfrm>
              <a:custGeom>
                <a:rect b="b" l="l" r="r" t="t"/>
                <a:pathLst>
                  <a:path extrusionOk="0" h="22817" w="17197">
                    <a:moveTo>
                      <a:pt x="6682" y="1"/>
                    </a:moveTo>
                    <a:cubicBezTo>
                      <a:pt x="6313" y="1"/>
                      <a:pt x="5996" y="25"/>
                      <a:pt x="5756" y="80"/>
                    </a:cubicBezTo>
                    <a:cubicBezTo>
                      <a:pt x="5303" y="186"/>
                      <a:pt x="4762" y="542"/>
                      <a:pt x="4203" y="1023"/>
                    </a:cubicBezTo>
                    <a:cubicBezTo>
                      <a:pt x="1411" y="3417"/>
                      <a:pt x="1" y="7051"/>
                      <a:pt x="312" y="10721"/>
                    </a:cubicBezTo>
                    <a:cubicBezTo>
                      <a:pt x="387" y="11625"/>
                      <a:pt x="542" y="12618"/>
                      <a:pt x="806" y="13690"/>
                    </a:cubicBezTo>
                    <a:cubicBezTo>
                      <a:pt x="1939" y="18280"/>
                      <a:pt x="3022" y="21528"/>
                      <a:pt x="8588" y="22816"/>
                    </a:cubicBezTo>
                    <a:cubicBezTo>
                      <a:pt x="8588" y="22816"/>
                      <a:pt x="15138" y="21165"/>
                      <a:pt x="16166" y="13228"/>
                    </a:cubicBezTo>
                    <a:cubicBezTo>
                      <a:pt x="17197" y="5287"/>
                      <a:pt x="14724" y="2091"/>
                      <a:pt x="14158" y="1526"/>
                    </a:cubicBezTo>
                    <a:cubicBezTo>
                      <a:pt x="13666" y="1034"/>
                      <a:pt x="9072" y="1"/>
                      <a:pt x="6682" y="1"/>
                    </a:cubicBezTo>
                    <a:close/>
                  </a:path>
                </a:pathLst>
              </a:custGeom>
              <a:solidFill>
                <a:srgbClr val="FFA1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17"/>
              <p:cNvSpPr/>
              <p:nvPr/>
            </p:nvSpPr>
            <p:spPr>
              <a:xfrm>
                <a:off x="1426175" y="652166"/>
                <a:ext cx="901087" cy="759493"/>
              </a:xfrm>
              <a:custGeom>
                <a:rect b="b" l="l" r="r" t="t"/>
                <a:pathLst>
                  <a:path extrusionOk="0" h="15035" w="17838">
                    <a:moveTo>
                      <a:pt x="8925" y="0"/>
                    </a:moveTo>
                    <a:cubicBezTo>
                      <a:pt x="8592" y="0"/>
                      <a:pt x="8256" y="28"/>
                      <a:pt x="7920" y="88"/>
                    </a:cubicBezTo>
                    <a:cubicBezTo>
                      <a:pt x="4197" y="753"/>
                      <a:pt x="2590" y="2363"/>
                      <a:pt x="1532" y="4008"/>
                    </a:cubicBezTo>
                    <a:cubicBezTo>
                      <a:pt x="473" y="5655"/>
                      <a:pt x="0" y="6950"/>
                      <a:pt x="0" y="8399"/>
                    </a:cubicBezTo>
                    <a:cubicBezTo>
                      <a:pt x="0" y="9848"/>
                      <a:pt x="79" y="12595"/>
                      <a:pt x="432" y="13496"/>
                    </a:cubicBezTo>
                    <a:cubicBezTo>
                      <a:pt x="785" y="14397"/>
                      <a:pt x="1392" y="15034"/>
                      <a:pt x="1392" y="15034"/>
                    </a:cubicBezTo>
                    <a:cubicBezTo>
                      <a:pt x="1392" y="15034"/>
                      <a:pt x="1532" y="11259"/>
                      <a:pt x="1532" y="9810"/>
                    </a:cubicBezTo>
                    <a:cubicBezTo>
                      <a:pt x="1532" y="9810"/>
                      <a:pt x="4002" y="6244"/>
                      <a:pt x="7842" y="4713"/>
                    </a:cubicBezTo>
                    <a:cubicBezTo>
                      <a:pt x="10471" y="3668"/>
                      <a:pt x="12549" y="3503"/>
                      <a:pt x="13625" y="3503"/>
                    </a:cubicBezTo>
                    <a:cubicBezTo>
                      <a:pt x="14121" y="3503"/>
                      <a:pt x="14404" y="3538"/>
                      <a:pt x="14429" y="3538"/>
                    </a:cubicBezTo>
                    <a:cubicBezTo>
                      <a:pt x="14508" y="3538"/>
                      <a:pt x="15512" y="12394"/>
                      <a:pt x="16752" y="14572"/>
                    </a:cubicBezTo>
                    <a:cubicBezTo>
                      <a:pt x="16752" y="14572"/>
                      <a:pt x="17605" y="12554"/>
                      <a:pt x="17721" y="10400"/>
                    </a:cubicBezTo>
                    <a:cubicBezTo>
                      <a:pt x="17838" y="8242"/>
                      <a:pt x="16820" y="4244"/>
                      <a:pt x="16074" y="3497"/>
                    </a:cubicBezTo>
                    <a:cubicBezTo>
                      <a:pt x="15397" y="2821"/>
                      <a:pt x="12286" y="0"/>
                      <a:pt x="8925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17"/>
              <p:cNvSpPr/>
              <p:nvPr/>
            </p:nvSpPr>
            <p:spPr>
              <a:xfrm>
                <a:off x="2147796" y="811594"/>
                <a:ext cx="121590" cy="545714"/>
              </a:xfrm>
              <a:custGeom>
                <a:rect b="b" l="l" r="r" t="t"/>
                <a:pathLst>
                  <a:path extrusionOk="0" h="10803" w="2407">
                    <a:moveTo>
                      <a:pt x="237" y="1"/>
                    </a:moveTo>
                    <a:cubicBezTo>
                      <a:pt x="221" y="1"/>
                      <a:pt x="204" y="12"/>
                      <a:pt x="203" y="33"/>
                    </a:cubicBezTo>
                    <a:cubicBezTo>
                      <a:pt x="0" y="1855"/>
                      <a:pt x="203" y="3756"/>
                      <a:pt x="552" y="5551"/>
                    </a:cubicBezTo>
                    <a:cubicBezTo>
                      <a:pt x="895" y="7298"/>
                      <a:pt x="1368" y="9254"/>
                      <a:pt x="2316" y="10782"/>
                    </a:cubicBezTo>
                    <a:cubicBezTo>
                      <a:pt x="2326" y="10796"/>
                      <a:pt x="2339" y="10802"/>
                      <a:pt x="2353" y="10802"/>
                    </a:cubicBezTo>
                    <a:cubicBezTo>
                      <a:pt x="2380" y="10802"/>
                      <a:pt x="2406" y="10779"/>
                      <a:pt x="2395" y="10748"/>
                    </a:cubicBezTo>
                    <a:cubicBezTo>
                      <a:pt x="1853" y="9039"/>
                      <a:pt x="1131" y="7456"/>
                      <a:pt x="761" y="5682"/>
                    </a:cubicBezTo>
                    <a:cubicBezTo>
                      <a:pt x="367" y="3797"/>
                      <a:pt x="323" y="1948"/>
                      <a:pt x="268" y="33"/>
                    </a:cubicBezTo>
                    <a:cubicBezTo>
                      <a:pt x="268" y="11"/>
                      <a:pt x="253" y="1"/>
                      <a:pt x="237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17"/>
              <p:cNvSpPr/>
              <p:nvPr/>
            </p:nvSpPr>
            <p:spPr>
              <a:xfrm>
                <a:off x="1542766" y="821849"/>
                <a:ext cx="611838" cy="310011"/>
              </a:xfrm>
              <a:custGeom>
                <a:rect b="b" l="l" r="r" t="t"/>
                <a:pathLst>
                  <a:path extrusionOk="0" h="6137" w="12112">
                    <a:moveTo>
                      <a:pt x="11391" y="0"/>
                    </a:moveTo>
                    <a:cubicBezTo>
                      <a:pt x="7066" y="0"/>
                      <a:pt x="2252" y="2334"/>
                      <a:pt x="18" y="6075"/>
                    </a:cubicBezTo>
                    <a:cubicBezTo>
                      <a:pt x="1" y="6102"/>
                      <a:pt x="26" y="6136"/>
                      <a:pt x="53" y="6136"/>
                    </a:cubicBezTo>
                    <a:cubicBezTo>
                      <a:pt x="63" y="6136"/>
                      <a:pt x="72" y="6132"/>
                      <a:pt x="80" y="6123"/>
                    </a:cubicBezTo>
                    <a:cubicBezTo>
                      <a:pt x="1571" y="4348"/>
                      <a:pt x="3119" y="2810"/>
                      <a:pt x="5201" y="1731"/>
                    </a:cubicBezTo>
                    <a:cubicBezTo>
                      <a:pt x="7339" y="628"/>
                      <a:pt x="9651" y="155"/>
                      <a:pt x="12042" y="121"/>
                    </a:cubicBezTo>
                    <a:cubicBezTo>
                      <a:pt x="12111" y="121"/>
                      <a:pt x="12111" y="21"/>
                      <a:pt x="12042" y="18"/>
                    </a:cubicBezTo>
                    <a:cubicBezTo>
                      <a:pt x="11827" y="6"/>
                      <a:pt x="11610" y="0"/>
                      <a:pt x="11391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17"/>
              <p:cNvSpPr/>
              <p:nvPr/>
            </p:nvSpPr>
            <p:spPr>
              <a:xfrm>
                <a:off x="2053129" y="1000929"/>
                <a:ext cx="115932" cy="54708"/>
              </a:xfrm>
              <a:custGeom>
                <a:rect b="b" l="l" r="r" t="t"/>
                <a:pathLst>
                  <a:path extrusionOk="0" h="1083" w="2295">
                    <a:moveTo>
                      <a:pt x="366" y="1"/>
                    </a:moveTo>
                    <a:cubicBezTo>
                      <a:pt x="1" y="1"/>
                      <a:pt x="9" y="584"/>
                      <a:pt x="391" y="611"/>
                    </a:cubicBezTo>
                    <a:cubicBezTo>
                      <a:pt x="864" y="642"/>
                      <a:pt x="1299" y="789"/>
                      <a:pt x="1703" y="1036"/>
                    </a:cubicBezTo>
                    <a:cubicBezTo>
                      <a:pt x="1757" y="1068"/>
                      <a:pt x="1809" y="1082"/>
                      <a:pt x="1858" y="1082"/>
                    </a:cubicBezTo>
                    <a:cubicBezTo>
                      <a:pt x="2122" y="1082"/>
                      <a:pt x="2294" y="678"/>
                      <a:pt x="2012" y="505"/>
                    </a:cubicBezTo>
                    <a:cubicBezTo>
                      <a:pt x="1515" y="203"/>
                      <a:pt x="970" y="39"/>
                      <a:pt x="391" y="2"/>
                    </a:cubicBezTo>
                    <a:cubicBezTo>
                      <a:pt x="382" y="1"/>
                      <a:pt x="374" y="1"/>
                      <a:pt x="366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17"/>
              <p:cNvSpPr/>
              <p:nvPr/>
            </p:nvSpPr>
            <p:spPr>
              <a:xfrm>
                <a:off x="1580754" y="1000929"/>
                <a:ext cx="116134" cy="54708"/>
              </a:xfrm>
              <a:custGeom>
                <a:rect b="b" l="l" r="r" t="t"/>
                <a:pathLst>
                  <a:path extrusionOk="0" h="1083" w="2299">
                    <a:moveTo>
                      <a:pt x="1930" y="1"/>
                    </a:moveTo>
                    <a:cubicBezTo>
                      <a:pt x="1922" y="1"/>
                      <a:pt x="1913" y="1"/>
                      <a:pt x="1905" y="2"/>
                    </a:cubicBezTo>
                    <a:cubicBezTo>
                      <a:pt x="1325" y="39"/>
                      <a:pt x="781" y="203"/>
                      <a:pt x="284" y="505"/>
                    </a:cubicBezTo>
                    <a:cubicBezTo>
                      <a:pt x="1" y="678"/>
                      <a:pt x="175" y="1082"/>
                      <a:pt x="438" y="1082"/>
                    </a:cubicBezTo>
                    <a:cubicBezTo>
                      <a:pt x="487" y="1082"/>
                      <a:pt x="540" y="1068"/>
                      <a:pt x="592" y="1036"/>
                    </a:cubicBezTo>
                    <a:cubicBezTo>
                      <a:pt x="996" y="789"/>
                      <a:pt x="1432" y="642"/>
                      <a:pt x="1905" y="611"/>
                    </a:cubicBezTo>
                    <a:cubicBezTo>
                      <a:pt x="2286" y="584"/>
                      <a:pt x="2298" y="1"/>
                      <a:pt x="1930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17"/>
              <p:cNvSpPr/>
              <p:nvPr/>
            </p:nvSpPr>
            <p:spPr>
              <a:xfrm>
                <a:off x="1527055" y="1236687"/>
                <a:ext cx="730649" cy="176802"/>
              </a:xfrm>
              <a:custGeom>
                <a:rect b="b" l="l" r="r" t="t"/>
                <a:pathLst>
                  <a:path extrusionOk="0" h="3500" w="14464">
                    <a:moveTo>
                      <a:pt x="5324" y="7"/>
                    </a:moveTo>
                    <a:cubicBezTo>
                      <a:pt x="4598" y="7"/>
                      <a:pt x="3869" y="28"/>
                      <a:pt x="3153" y="130"/>
                    </a:cubicBezTo>
                    <a:cubicBezTo>
                      <a:pt x="2214" y="260"/>
                      <a:pt x="980" y="346"/>
                      <a:pt x="296" y="1131"/>
                    </a:cubicBezTo>
                    <a:cubicBezTo>
                      <a:pt x="14" y="1456"/>
                      <a:pt x="0" y="1980"/>
                      <a:pt x="296" y="2302"/>
                    </a:cubicBezTo>
                    <a:cubicBezTo>
                      <a:pt x="936" y="2997"/>
                      <a:pt x="1923" y="3063"/>
                      <a:pt x="2783" y="3199"/>
                    </a:cubicBezTo>
                    <a:cubicBezTo>
                      <a:pt x="3872" y="3378"/>
                      <a:pt x="4971" y="3392"/>
                      <a:pt x="6071" y="3405"/>
                    </a:cubicBezTo>
                    <a:cubicBezTo>
                      <a:pt x="7369" y="3420"/>
                      <a:pt x="8676" y="3499"/>
                      <a:pt x="9980" y="3499"/>
                    </a:cubicBezTo>
                    <a:cubicBezTo>
                      <a:pt x="10812" y="3499"/>
                      <a:pt x="11644" y="3467"/>
                      <a:pt x="12470" y="3364"/>
                    </a:cubicBezTo>
                    <a:cubicBezTo>
                      <a:pt x="13850" y="3190"/>
                      <a:pt x="14464" y="815"/>
                      <a:pt x="12829" y="462"/>
                    </a:cubicBezTo>
                    <a:cubicBezTo>
                      <a:pt x="10671" y="0"/>
                      <a:pt x="8455" y="42"/>
                      <a:pt x="6266" y="14"/>
                    </a:cubicBezTo>
                    <a:cubicBezTo>
                      <a:pt x="5953" y="11"/>
                      <a:pt x="5639" y="7"/>
                      <a:pt x="5324" y="7"/>
                    </a:cubicBez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17"/>
              <p:cNvSpPr/>
              <p:nvPr/>
            </p:nvSpPr>
            <p:spPr>
              <a:xfrm>
                <a:off x="1771755" y="985067"/>
                <a:ext cx="117851" cy="474033"/>
              </a:xfrm>
              <a:custGeom>
                <a:rect b="b" l="l" r="r" t="t"/>
                <a:pathLst>
                  <a:path extrusionOk="0" h="9384" w="2333">
                    <a:moveTo>
                      <a:pt x="118" y="1"/>
                    </a:moveTo>
                    <a:cubicBezTo>
                      <a:pt x="82" y="1"/>
                      <a:pt x="47" y="19"/>
                      <a:pt x="28" y="52"/>
                    </a:cubicBezTo>
                    <a:cubicBezTo>
                      <a:pt x="1" y="103"/>
                      <a:pt x="18" y="164"/>
                      <a:pt x="69" y="192"/>
                    </a:cubicBezTo>
                    <a:cubicBezTo>
                      <a:pt x="771" y="589"/>
                      <a:pt x="1186" y="1247"/>
                      <a:pt x="1405" y="1727"/>
                    </a:cubicBezTo>
                    <a:cubicBezTo>
                      <a:pt x="1655" y="2272"/>
                      <a:pt x="1823" y="2915"/>
                      <a:pt x="1929" y="3755"/>
                    </a:cubicBezTo>
                    <a:cubicBezTo>
                      <a:pt x="2127" y="5358"/>
                      <a:pt x="2076" y="7108"/>
                      <a:pt x="1762" y="9267"/>
                    </a:cubicBezTo>
                    <a:cubicBezTo>
                      <a:pt x="1754" y="9322"/>
                      <a:pt x="1792" y="9373"/>
                      <a:pt x="1847" y="9383"/>
                    </a:cubicBezTo>
                    <a:lnTo>
                      <a:pt x="1864" y="9383"/>
                    </a:lnTo>
                    <a:cubicBezTo>
                      <a:pt x="1912" y="9383"/>
                      <a:pt x="1956" y="9345"/>
                      <a:pt x="1963" y="9294"/>
                    </a:cubicBezTo>
                    <a:cubicBezTo>
                      <a:pt x="2279" y="7119"/>
                      <a:pt x="2333" y="5351"/>
                      <a:pt x="2132" y="3731"/>
                    </a:cubicBezTo>
                    <a:cubicBezTo>
                      <a:pt x="2063" y="3189"/>
                      <a:pt x="1933" y="2381"/>
                      <a:pt x="1590" y="1641"/>
                    </a:cubicBezTo>
                    <a:cubicBezTo>
                      <a:pt x="1357" y="1134"/>
                      <a:pt x="919" y="439"/>
                      <a:pt x="168" y="14"/>
                    </a:cubicBezTo>
                    <a:cubicBezTo>
                      <a:pt x="153" y="5"/>
                      <a:pt x="135" y="1"/>
                      <a:pt x="118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17"/>
              <p:cNvSpPr/>
              <p:nvPr/>
            </p:nvSpPr>
            <p:spPr>
              <a:xfrm>
                <a:off x="1878849" y="1508716"/>
                <a:ext cx="130026" cy="78399"/>
              </a:xfrm>
              <a:custGeom>
                <a:rect b="b" l="l" r="r" t="t"/>
                <a:pathLst>
                  <a:path extrusionOk="0" h="1552" w="2574">
                    <a:moveTo>
                      <a:pt x="2385" y="1"/>
                    </a:moveTo>
                    <a:cubicBezTo>
                      <a:pt x="2194" y="445"/>
                      <a:pt x="1857" y="823"/>
                      <a:pt x="1433" y="1062"/>
                    </a:cubicBezTo>
                    <a:cubicBezTo>
                      <a:pt x="1098" y="1249"/>
                      <a:pt x="718" y="1347"/>
                      <a:pt x="338" y="1347"/>
                    </a:cubicBezTo>
                    <a:cubicBezTo>
                      <a:pt x="236" y="1347"/>
                      <a:pt x="134" y="1340"/>
                      <a:pt x="32" y="1326"/>
                    </a:cubicBezTo>
                    <a:lnTo>
                      <a:pt x="1" y="1528"/>
                    </a:lnTo>
                    <a:cubicBezTo>
                      <a:pt x="110" y="1545"/>
                      <a:pt x="224" y="1552"/>
                      <a:pt x="333" y="1552"/>
                    </a:cubicBezTo>
                    <a:cubicBezTo>
                      <a:pt x="752" y="1552"/>
                      <a:pt x="1169" y="1446"/>
                      <a:pt x="1533" y="1237"/>
                    </a:cubicBezTo>
                    <a:cubicBezTo>
                      <a:pt x="1995" y="976"/>
                      <a:pt x="2365" y="565"/>
                      <a:pt x="2573" y="79"/>
                    </a:cubicBezTo>
                    <a:lnTo>
                      <a:pt x="2385" y="1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17"/>
              <p:cNvSpPr/>
              <p:nvPr/>
            </p:nvSpPr>
            <p:spPr>
              <a:xfrm>
                <a:off x="1592322" y="1144748"/>
                <a:ext cx="157152" cy="131440"/>
              </a:xfrm>
              <a:custGeom>
                <a:rect b="b" l="l" r="r" t="t"/>
                <a:pathLst>
                  <a:path extrusionOk="0" h="2602" w="3111">
                    <a:moveTo>
                      <a:pt x="1252" y="1"/>
                    </a:moveTo>
                    <a:cubicBezTo>
                      <a:pt x="453" y="1"/>
                      <a:pt x="39" y="570"/>
                      <a:pt x="21" y="1087"/>
                    </a:cubicBezTo>
                    <a:cubicBezTo>
                      <a:pt x="0" y="1680"/>
                      <a:pt x="631" y="2584"/>
                      <a:pt x="1459" y="2601"/>
                    </a:cubicBezTo>
                    <a:cubicBezTo>
                      <a:pt x="1469" y="2602"/>
                      <a:pt x="1478" y="2602"/>
                      <a:pt x="1488" y="2602"/>
                    </a:cubicBezTo>
                    <a:cubicBezTo>
                      <a:pt x="2302" y="2602"/>
                      <a:pt x="2924" y="2041"/>
                      <a:pt x="3110" y="1539"/>
                    </a:cubicBezTo>
                    <a:cubicBezTo>
                      <a:pt x="3110" y="1539"/>
                      <a:pt x="2809" y="268"/>
                      <a:pt x="1627" y="39"/>
                    </a:cubicBezTo>
                    <a:cubicBezTo>
                      <a:pt x="1494" y="13"/>
                      <a:pt x="1369" y="1"/>
                      <a:pt x="125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17"/>
              <p:cNvSpPr/>
              <p:nvPr/>
            </p:nvSpPr>
            <p:spPr>
              <a:xfrm>
                <a:off x="1623289" y="1158236"/>
                <a:ext cx="103859" cy="94059"/>
              </a:xfrm>
              <a:custGeom>
                <a:rect b="b" l="l" r="r" t="t"/>
                <a:pathLst>
                  <a:path extrusionOk="0" h="1862" w="2056">
                    <a:moveTo>
                      <a:pt x="1028" y="1"/>
                    </a:moveTo>
                    <a:cubicBezTo>
                      <a:pt x="611" y="1"/>
                      <a:pt x="231" y="282"/>
                      <a:pt x="124" y="707"/>
                    </a:cubicBezTo>
                    <a:cubicBezTo>
                      <a:pt x="0" y="1204"/>
                      <a:pt x="305" y="1710"/>
                      <a:pt x="802" y="1834"/>
                    </a:cubicBezTo>
                    <a:cubicBezTo>
                      <a:pt x="878" y="1852"/>
                      <a:pt x="953" y="1861"/>
                      <a:pt x="1028" y="1861"/>
                    </a:cubicBezTo>
                    <a:cubicBezTo>
                      <a:pt x="1446" y="1861"/>
                      <a:pt x="1824" y="1580"/>
                      <a:pt x="1929" y="1156"/>
                    </a:cubicBezTo>
                    <a:cubicBezTo>
                      <a:pt x="2056" y="659"/>
                      <a:pt x="1751" y="156"/>
                      <a:pt x="1254" y="28"/>
                    </a:cubicBezTo>
                    <a:cubicBezTo>
                      <a:pt x="1179" y="10"/>
                      <a:pt x="1103" y="1"/>
                      <a:pt x="1028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17"/>
              <p:cNvSpPr/>
              <p:nvPr/>
            </p:nvSpPr>
            <p:spPr>
              <a:xfrm>
                <a:off x="1525944" y="1133887"/>
                <a:ext cx="247119" cy="90826"/>
              </a:xfrm>
              <a:custGeom>
                <a:rect b="b" l="l" r="r" t="t"/>
                <a:pathLst>
                  <a:path extrusionOk="0" h="1798" w="4892">
                    <a:moveTo>
                      <a:pt x="2578" y="0"/>
                    </a:moveTo>
                    <a:cubicBezTo>
                      <a:pt x="1789" y="0"/>
                      <a:pt x="952" y="287"/>
                      <a:pt x="280" y="706"/>
                    </a:cubicBezTo>
                    <a:cubicBezTo>
                      <a:pt x="1" y="882"/>
                      <a:pt x="174" y="1285"/>
                      <a:pt x="434" y="1285"/>
                    </a:cubicBezTo>
                    <a:cubicBezTo>
                      <a:pt x="483" y="1285"/>
                      <a:pt x="535" y="1270"/>
                      <a:pt x="588" y="1237"/>
                    </a:cubicBezTo>
                    <a:cubicBezTo>
                      <a:pt x="1166" y="877"/>
                      <a:pt x="1894" y="598"/>
                      <a:pt x="2571" y="598"/>
                    </a:cubicBezTo>
                    <a:cubicBezTo>
                      <a:pt x="3251" y="598"/>
                      <a:pt x="3878" y="879"/>
                      <a:pt x="4247" y="1641"/>
                    </a:cubicBezTo>
                    <a:cubicBezTo>
                      <a:pt x="4300" y="1751"/>
                      <a:pt x="4388" y="1797"/>
                      <a:pt x="4479" y="1797"/>
                    </a:cubicBezTo>
                    <a:cubicBezTo>
                      <a:pt x="4679" y="1797"/>
                      <a:pt x="4892" y="1576"/>
                      <a:pt x="4774" y="1332"/>
                    </a:cubicBezTo>
                    <a:cubicBezTo>
                      <a:pt x="4308" y="369"/>
                      <a:pt x="3473" y="0"/>
                      <a:pt x="2578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17"/>
              <p:cNvSpPr/>
              <p:nvPr/>
            </p:nvSpPr>
            <p:spPr>
              <a:xfrm>
                <a:off x="1993419" y="1144748"/>
                <a:ext cx="157203" cy="131440"/>
              </a:xfrm>
              <a:custGeom>
                <a:rect b="b" l="l" r="r" t="t"/>
                <a:pathLst>
                  <a:path extrusionOk="0" h="2602" w="3112">
                    <a:moveTo>
                      <a:pt x="1859" y="1"/>
                    </a:moveTo>
                    <a:cubicBezTo>
                      <a:pt x="1742" y="1"/>
                      <a:pt x="1617" y="13"/>
                      <a:pt x="1484" y="39"/>
                    </a:cubicBezTo>
                    <a:cubicBezTo>
                      <a:pt x="302" y="268"/>
                      <a:pt x="0" y="1539"/>
                      <a:pt x="0" y="1539"/>
                    </a:cubicBezTo>
                    <a:cubicBezTo>
                      <a:pt x="187" y="2041"/>
                      <a:pt x="808" y="2602"/>
                      <a:pt x="1624" y="2602"/>
                    </a:cubicBezTo>
                    <a:cubicBezTo>
                      <a:pt x="1633" y="2602"/>
                      <a:pt x="1643" y="2602"/>
                      <a:pt x="1652" y="2601"/>
                    </a:cubicBezTo>
                    <a:cubicBezTo>
                      <a:pt x="2481" y="2584"/>
                      <a:pt x="3111" y="1680"/>
                      <a:pt x="3091" y="1087"/>
                    </a:cubicBezTo>
                    <a:cubicBezTo>
                      <a:pt x="3073" y="570"/>
                      <a:pt x="2658" y="1"/>
                      <a:pt x="1859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17"/>
              <p:cNvSpPr/>
              <p:nvPr/>
            </p:nvSpPr>
            <p:spPr>
              <a:xfrm>
                <a:off x="2015899" y="1160004"/>
                <a:ext cx="103909" cy="94008"/>
              </a:xfrm>
              <a:custGeom>
                <a:rect b="b" l="l" r="r" t="t"/>
                <a:pathLst>
                  <a:path extrusionOk="0" h="1861" w="2057">
                    <a:moveTo>
                      <a:pt x="1028" y="0"/>
                    </a:moveTo>
                    <a:cubicBezTo>
                      <a:pt x="954" y="0"/>
                      <a:pt x="878" y="9"/>
                      <a:pt x="803" y="28"/>
                    </a:cubicBezTo>
                    <a:cubicBezTo>
                      <a:pt x="306" y="151"/>
                      <a:pt x="1" y="658"/>
                      <a:pt x="128" y="1155"/>
                    </a:cubicBezTo>
                    <a:cubicBezTo>
                      <a:pt x="232" y="1579"/>
                      <a:pt x="611" y="1861"/>
                      <a:pt x="1029" y="1861"/>
                    </a:cubicBezTo>
                    <a:cubicBezTo>
                      <a:pt x="1104" y="1861"/>
                      <a:pt x="1179" y="1852"/>
                      <a:pt x="1255" y="1833"/>
                    </a:cubicBezTo>
                    <a:cubicBezTo>
                      <a:pt x="1751" y="1710"/>
                      <a:pt x="2056" y="1203"/>
                      <a:pt x="1930" y="706"/>
                    </a:cubicBezTo>
                    <a:cubicBezTo>
                      <a:pt x="1825" y="282"/>
                      <a:pt x="1446" y="0"/>
                      <a:pt x="1028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17"/>
              <p:cNvSpPr/>
              <p:nvPr/>
            </p:nvSpPr>
            <p:spPr>
              <a:xfrm>
                <a:off x="1969828" y="1133887"/>
                <a:ext cx="247119" cy="90826"/>
              </a:xfrm>
              <a:custGeom>
                <a:rect b="b" l="l" r="r" t="t"/>
                <a:pathLst>
                  <a:path extrusionOk="0" h="1798" w="4892">
                    <a:moveTo>
                      <a:pt x="2315" y="0"/>
                    </a:moveTo>
                    <a:cubicBezTo>
                      <a:pt x="1419" y="0"/>
                      <a:pt x="584" y="369"/>
                      <a:pt x="118" y="1332"/>
                    </a:cubicBezTo>
                    <a:cubicBezTo>
                      <a:pt x="0" y="1576"/>
                      <a:pt x="213" y="1797"/>
                      <a:pt x="413" y="1797"/>
                    </a:cubicBezTo>
                    <a:cubicBezTo>
                      <a:pt x="504" y="1797"/>
                      <a:pt x="592" y="1751"/>
                      <a:pt x="646" y="1641"/>
                    </a:cubicBezTo>
                    <a:cubicBezTo>
                      <a:pt x="1014" y="881"/>
                      <a:pt x="1642" y="600"/>
                      <a:pt x="2323" y="600"/>
                    </a:cubicBezTo>
                    <a:cubicBezTo>
                      <a:pt x="3000" y="600"/>
                      <a:pt x="3728" y="877"/>
                      <a:pt x="4304" y="1237"/>
                    </a:cubicBezTo>
                    <a:cubicBezTo>
                      <a:pt x="4358" y="1270"/>
                      <a:pt x="4410" y="1285"/>
                      <a:pt x="4460" y="1285"/>
                    </a:cubicBezTo>
                    <a:cubicBezTo>
                      <a:pt x="4721" y="1285"/>
                      <a:pt x="4892" y="882"/>
                      <a:pt x="4613" y="706"/>
                    </a:cubicBezTo>
                    <a:cubicBezTo>
                      <a:pt x="3940" y="287"/>
                      <a:pt x="3104" y="0"/>
                      <a:pt x="2315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17"/>
              <p:cNvSpPr/>
              <p:nvPr/>
            </p:nvSpPr>
            <p:spPr>
              <a:xfrm>
                <a:off x="1345905" y="1067963"/>
                <a:ext cx="1041569" cy="246968"/>
              </a:xfrm>
              <a:custGeom>
                <a:rect b="b" l="l" r="r" t="t"/>
                <a:pathLst>
                  <a:path extrusionOk="0" h="4889" w="20619">
                    <a:moveTo>
                      <a:pt x="20475" y="353"/>
                    </a:moveTo>
                    <a:lnTo>
                      <a:pt x="20475" y="353"/>
                    </a:lnTo>
                    <a:cubicBezTo>
                      <a:pt x="20523" y="942"/>
                      <a:pt x="20516" y="1538"/>
                      <a:pt x="20469" y="2138"/>
                    </a:cubicBezTo>
                    <a:lnTo>
                      <a:pt x="20469" y="2138"/>
                    </a:lnTo>
                    <a:cubicBezTo>
                      <a:pt x="20567" y="1733"/>
                      <a:pt x="20619" y="1312"/>
                      <a:pt x="20619" y="877"/>
                    </a:cubicBezTo>
                    <a:cubicBezTo>
                      <a:pt x="20619" y="699"/>
                      <a:pt x="20564" y="517"/>
                      <a:pt x="20475" y="353"/>
                    </a:cubicBezTo>
                    <a:close/>
                    <a:moveTo>
                      <a:pt x="884" y="0"/>
                    </a:moveTo>
                    <a:lnTo>
                      <a:pt x="884" y="0"/>
                    </a:lnTo>
                    <a:cubicBezTo>
                      <a:pt x="359" y="459"/>
                      <a:pt x="0" y="1151"/>
                      <a:pt x="0" y="1819"/>
                    </a:cubicBezTo>
                    <a:cubicBezTo>
                      <a:pt x="0" y="3018"/>
                      <a:pt x="486" y="4104"/>
                      <a:pt x="1275" y="4889"/>
                    </a:cubicBezTo>
                    <a:cubicBezTo>
                      <a:pt x="1011" y="3488"/>
                      <a:pt x="860" y="2069"/>
                      <a:pt x="870" y="648"/>
                    </a:cubicBezTo>
                    <a:cubicBezTo>
                      <a:pt x="870" y="432"/>
                      <a:pt x="873" y="216"/>
                      <a:pt x="884" y="0"/>
                    </a:cubicBezTo>
                    <a:close/>
                  </a:path>
                </a:pathLst>
              </a:custGeom>
              <a:solidFill>
                <a:srgbClr val="FFFFFF">
                  <a:alpha val="307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17"/>
              <p:cNvSpPr/>
              <p:nvPr/>
            </p:nvSpPr>
            <p:spPr>
              <a:xfrm>
                <a:off x="1389349" y="1045787"/>
                <a:ext cx="993276" cy="303393"/>
              </a:xfrm>
              <a:custGeom>
                <a:rect b="b" l="l" r="r" t="t"/>
                <a:pathLst>
                  <a:path extrusionOk="0" h="6006" w="19663">
                    <a:moveTo>
                      <a:pt x="18241" y="28"/>
                    </a:moveTo>
                    <a:cubicBezTo>
                      <a:pt x="18402" y="967"/>
                      <a:pt x="18491" y="1888"/>
                      <a:pt x="18450" y="2608"/>
                    </a:cubicBezTo>
                    <a:cubicBezTo>
                      <a:pt x="18399" y="3574"/>
                      <a:pt x="18197" y="4512"/>
                      <a:pt x="17991" y="5255"/>
                    </a:cubicBezTo>
                    <a:cubicBezTo>
                      <a:pt x="18776" y="4556"/>
                      <a:pt x="19348" y="3628"/>
                      <a:pt x="19609" y="2577"/>
                    </a:cubicBezTo>
                    <a:cubicBezTo>
                      <a:pt x="19656" y="1977"/>
                      <a:pt x="19663" y="1381"/>
                      <a:pt x="19615" y="792"/>
                    </a:cubicBezTo>
                    <a:cubicBezTo>
                      <a:pt x="19598" y="765"/>
                      <a:pt x="19581" y="737"/>
                      <a:pt x="19560" y="706"/>
                    </a:cubicBezTo>
                    <a:cubicBezTo>
                      <a:pt x="19522" y="1302"/>
                      <a:pt x="19413" y="1895"/>
                      <a:pt x="19225" y="2464"/>
                    </a:cubicBezTo>
                    <a:cubicBezTo>
                      <a:pt x="19211" y="2512"/>
                      <a:pt x="19173" y="2532"/>
                      <a:pt x="19136" y="2532"/>
                    </a:cubicBezTo>
                    <a:cubicBezTo>
                      <a:pt x="19081" y="2532"/>
                      <a:pt x="19026" y="2485"/>
                      <a:pt x="19040" y="2412"/>
                    </a:cubicBezTo>
                    <a:cubicBezTo>
                      <a:pt x="19177" y="1737"/>
                      <a:pt x="19262" y="1066"/>
                      <a:pt x="19269" y="398"/>
                    </a:cubicBezTo>
                    <a:cubicBezTo>
                      <a:pt x="19173" y="326"/>
                      <a:pt x="19063" y="271"/>
                      <a:pt x="18951" y="237"/>
                    </a:cubicBezTo>
                    <a:lnTo>
                      <a:pt x="18241" y="28"/>
                    </a:lnTo>
                    <a:close/>
                    <a:moveTo>
                      <a:pt x="761" y="1"/>
                    </a:moveTo>
                    <a:lnTo>
                      <a:pt x="761" y="1"/>
                    </a:lnTo>
                    <a:cubicBezTo>
                      <a:pt x="493" y="96"/>
                      <a:pt x="243" y="247"/>
                      <a:pt x="24" y="439"/>
                    </a:cubicBezTo>
                    <a:cubicBezTo>
                      <a:pt x="13" y="655"/>
                      <a:pt x="10" y="871"/>
                      <a:pt x="10" y="1087"/>
                    </a:cubicBezTo>
                    <a:cubicBezTo>
                      <a:pt x="0" y="2508"/>
                      <a:pt x="151" y="3927"/>
                      <a:pt x="415" y="5328"/>
                    </a:cubicBezTo>
                    <a:cubicBezTo>
                      <a:pt x="674" y="5588"/>
                      <a:pt x="969" y="5818"/>
                      <a:pt x="1291" y="6006"/>
                    </a:cubicBezTo>
                    <a:cubicBezTo>
                      <a:pt x="1247" y="5906"/>
                      <a:pt x="1202" y="5807"/>
                      <a:pt x="1161" y="5704"/>
                    </a:cubicBezTo>
                    <a:cubicBezTo>
                      <a:pt x="808" y="4803"/>
                      <a:pt x="729" y="2056"/>
                      <a:pt x="729" y="607"/>
                    </a:cubicBezTo>
                    <a:cubicBezTo>
                      <a:pt x="729" y="401"/>
                      <a:pt x="740" y="203"/>
                      <a:pt x="761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17"/>
              <p:cNvSpPr/>
              <p:nvPr/>
            </p:nvSpPr>
            <p:spPr>
              <a:xfrm>
                <a:off x="2350416" y="1065842"/>
                <a:ext cx="27026" cy="107900"/>
              </a:xfrm>
              <a:custGeom>
                <a:rect b="b" l="l" r="r" t="t"/>
                <a:pathLst>
                  <a:path extrusionOk="0" h="2136" w="535">
                    <a:moveTo>
                      <a:pt x="244" y="1"/>
                    </a:moveTo>
                    <a:cubicBezTo>
                      <a:pt x="237" y="669"/>
                      <a:pt x="152" y="1340"/>
                      <a:pt x="15" y="2015"/>
                    </a:cubicBezTo>
                    <a:cubicBezTo>
                      <a:pt x="1" y="2088"/>
                      <a:pt x="56" y="2135"/>
                      <a:pt x="111" y="2135"/>
                    </a:cubicBezTo>
                    <a:cubicBezTo>
                      <a:pt x="148" y="2135"/>
                      <a:pt x="186" y="2115"/>
                      <a:pt x="200" y="2067"/>
                    </a:cubicBezTo>
                    <a:cubicBezTo>
                      <a:pt x="388" y="1498"/>
                      <a:pt x="497" y="905"/>
                      <a:pt x="535" y="309"/>
                    </a:cubicBezTo>
                    <a:cubicBezTo>
                      <a:pt x="456" y="192"/>
                      <a:pt x="357" y="86"/>
                      <a:pt x="244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17"/>
              <p:cNvSpPr/>
              <p:nvPr/>
            </p:nvSpPr>
            <p:spPr>
              <a:xfrm>
                <a:off x="1497958" y="1021034"/>
                <a:ext cx="755250" cy="357747"/>
              </a:xfrm>
              <a:custGeom>
                <a:rect b="b" l="l" r="r" t="t"/>
                <a:pathLst>
                  <a:path extrusionOk="0" h="7082" w="14951">
                    <a:moveTo>
                      <a:pt x="13375" y="11"/>
                    </a:moveTo>
                    <a:cubicBezTo>
                      <a:pt x="13437" y="518"/>
                      <a:pt x="13519" y="1025"/>
                      <a:pt x="13625" y="1536"/>
                    </a:cubicBezTo>
                    <a:cubicBezTo>
                      <a:pt x="13728" y="2029"/>
                      <a:pt x="13857" y="2508"/>
                      <a:pt x="14005" y="2978"/>
                    </a:cubicBezTo>
                    <a:cubicBezTo>
                      <a:pt x="14088" y="3057"/>
                      <a:pt x="14112" y="3160"/>
                      <a:pt x="14091" y="3255"/>
                    </a:cubicBezTo>
                    <a:cubicBezTo>
                      <a:pt x="14145" y="3427"/>
                      <a:pt x="14204" y="3598"/>
                      <a:pt x="14262" y="3765"/>
                    </a:cubicBezTo>
                    <a:cubicBezTo>
                      <a:pt x="14005" y="2553"/>
                      <a:pt x="13775" y="1220"/>
                      <a:pt x="13584" y="18"/>
                    </a:cubicBezTo>
                    <a:cubicBezTo>
                      <a:pt x="13546" y="15"/>
                      <a:pt x="13498" y="11"/>
                      <a:pt x="13443" y="11"/>
                    </a:cubicBezTo>
                    <a:close/>
                    <a:moveTo>
                      <a:pt x="12813" y="1"/>
                    </a:moveTo>
                    <a:cubicBezTo>
                      <a:pt x="12878" y="35"/>
                      <a:pt x="12940" y="69"/>
                      <a:pt x="13002" y="107"/>
                    </a:cubicBezTo>
                    <a:cubicBezTo>
                      <a:pt x="13286" y="282"/>
                      <a:pt x="13111" y="682"/>
                      <a:pt x="12850" y="682"/>
                    </a:cubicBezTo>
                    <a:cubicBezTo>
                      <a:pt x="12799" y="682"/>
                      <a:pt x="12748" y="668"/>
                      <a:pt x="12693" y="638"/>
                    </a:cubicBezTo>
                    <a:cubicBezTo>
                      <a:pt x="12289" y="391"/>
                      <a:pt x="11854" y="244"/>
                      <a:pt x="11381" y="213"/>
                    </a:cubicBezTo>
                    <a:cubicBezTo>
                      <a:pt x="11241" y="203"/>
                      <a:pt x="11148" y="118"/>
                      <a:pt x="11111" y="11"/>
                    </a:cubicBezTo>
                    <a:lnTo>
                      <a:pt x="6431" y="11"/>
                    </a:lnTo>
                    <a:cubicBezTo>
                      <a:pt x="6698" y="323"/>
                      <a:pt x="6883" y="655"/>
                      <a:pt x="7010" y="929"/>
                    </a:cubicBezTo>
                    <a:cubicBezTo>
                      <a:pt x="7353" y="1669"/>
                      <a:pt x="7483" y="2477"/>
                      <a:pt x="7552" y="3019"/>
                    </a:cubicBezTo>
                    <a:cubicBezTo>
                      <a:pt x="7572" y="3201"/>
                      <a:pt x="7593" y="3382"/>
                      <a:pt x="7609" y="3566"/>
                    </a:cubicBezTo>
                    <a:cubicBezTo>
                      <a:pt x="7901" y="3669"/>
                      <a:pt x="8123" y="3930"/>
                      <a:pt x="8178" y="4255"/>
                    </a:cubicBezTo>
                    <a:cubicBezTo>
                      <a:pt x="8181" y="4269"/>
                      <a:pt x="8185" y="4283"/>
                      <a:pt x="8189" y="4297"/>
                    </a:cubicBezTo>
                    <a:cubicBezTo>
                      <a:pt x="8795" y="4303"/>
                      <a:pt x="9401" y="4314"/>
                      <a:pt x="10007" y="4341"/>
                    </a:cubicBezTo>
                    <a:cubicBezTo>
                      <a:pt x="9928" y="4235"/>
                      <a:pt x="9863" y="4129"/>
                      <a:pt x="9822" y="4023"/>
                    </a:cubicBezTo>
                    <a:cubicBezTo>
                      <a:pt x="9799" y="4029"/>
                      <a:pt x="9778" y="4033"/>
                      <a:pt x="9754" y="4033"/>
                    </a:cubicBezTo>
                    <a:cubicBezTo>
                      <a:pt x="9555" y="4033"/>
                      <a:pt x="9343" y="3810"/>
                      <a:pt x="9459" y="3566"/>
                    </a:cubicBezTo>
                    <a:cubicBezTo>
                      <a:pt x="9925" y="2605"/>
                      <a:pt x="10761" y="2235"/>
                      <a:pt x="11655" y="2235"/>
                    </a:cubicBezTo>
                    <a:cubicBezTo>
                      <a:pt x="12354" y="2235"/>
                      <a:pt x="13090" y="2461"/>
                      <a:pt x="13714" y="2803"/>
                    </a:cubicBezTo>
                    <a:cubicBezTo>
                      <a:pt x="13604" y="2330"/>
                      <a:pt x="13505" y="1861"/>
                      <a:pt x="13416" y="1405"/>
                    </a:cubicBezTo>
                    <a:cubicBezTo>
                      <a:pt x="13327" y="946"/>
                      <a:pt x="13248" y="480"/>
                      <a:pt x="13183" y="11"/>
                    </a:cubicBezTo>
                    <a:cubicBezTo>
                      <a:pt x="13060" y="4"/>
                      <a:pt x="12937" y="1"/>
                      <a:pt x="12813" y="1"/>
                    </a:cubicBezTo>
                    <a:close/>
                    <a:moveTo>
                      <a:pt x="12758" y="3039"/>
                    </a:moveTo>
                    <a:cubicBezTo>
                      <a:pt x="12847" y="3197"/>
                      <a:pt x="12891" y="3368"/>
                      <a:pt x="12899" y="3536"/>
                    </a:cubicBezTo>
                    <a:cubicBezTo>
                      <a:pt x="12909" y="3851"/>
                      <a:pt x="12738" y="4252"/>
                      <a:pt x="12453" y="4560"/>
                    </a:cubicBezTo>
                    <a:cubicBezTo>
                      <a:pt x="12772" y="4608"/>
                      <a:pt x="13090" y="4667"/>
                      <a:pt x="13405" y="4731"/>
                    </a:cubicBezTo>
                    <a:cubicBezTo>
                      <a:pt x="14433" y="4954"/>
                      <a:pt x="14570" y="5975"/>
                      <a:pt x="14190" y="6746"/>
                    </a:cubicBezTo>
                    <a:cubicBezTo>
                      <a:pt x="14454" y="6646"/>
                      <a:pt x="14711" y="6526"/>
                      <a:pt x="14951" y="6386"/>
                    </a:cubicBezTo>
                    <a:cubicBezTo>
                      <a:pt x="14910" y="6266"/>
                      <a:pt x="14869" y="6140"/>
                      <a:pt x="14828" y="6009"/>
                    </a:cubicBezTo>
                    <a:cubicBezTo>
                      <a:pt x="14430" y="5228"/>
                      <a:pt x="14132" y="4368"/>
                      <a:pt x="13895" y="3502"/>
                    </a:cubicBezTo>
                    <a:cubicBezTo>
                      <a:pt x="13865" y="3512"/>
                      <a:pt x="13834" y="3519"/>
                      <a:pt x="13803" y="3519"/>
                    </a:cubicBezTo>
                    <a:cubicBezTo>
                      <a:pt x="13751" y="3519"/>
                      <a:pt x="13700" y="3502"/>
                      <a:pt x="13645" y="3471"/>
                    </a:cubicBezTo>
                    <a:cubicBezTo>
                      <a:pt x="13375" y="3299"/>
                      <a:pt x="13073" y="3149"/>
                      <a:pt x="12758" y="3039"/>
                    </a:cubicBezTo>
                    <a:close/>
                    <a:moveTo>
                      <a:pt x="3817" y="11"/>
                    </a:moveTo>
                    <a:cubicBezTo>
                      <a:pt x="3776" y="118"/>
                      <a:pt x="3687" y="203"/>
                      <a:pt x="3544" y="213"/>
                    </a:cubicBezTo>
                    <a:cubicBezTo>
                      <a:pt x="3174" y="237"/>
                      <a:pt x="2824" y="333"/>
                      <a:pt x="2495" y="494"/>
                    </a:cubicBezTo>
                    <a:cubicBezTo>
                      <a:pt x="1968" y="1025"/>
                      <a:pt x="1464" y="1590"/>
                      <a:pt x="967" y="2180"/>
                    </a:cubicBezTo>
                    <a:cubicBezTo>
                      <a:pt x="960" y="2189"/>
                      <a:pt x="950" y="2193"/>
                      <a:pt x="940" y="2193"/>
                    </a:cubicBezTo>
                    <a:cubicBezTo>
                      <a:pt x="913" y="2193"/>
                      <a:pt x="885" y="2159"/>
                      <a:pt x="905" y="2132"/>
                    </a:cubicBezTo>
                    <a:cubicBezTo>
                      <a:pt x="1214" y="1614"/>
                      <a:pt x="1574" y="1121"/>
                      <a:pt x="1971" y="662"/>
                    </a:cubicBezTo>
                    <a:cubicBezTo>
                      <a:pt x="1912" y="635"/>
                      <a:pt x="1861" y="586"/>
                      <a:pt x="1827" y="532"/>
                    </a:cubicBezTo>
                    <a:cubicBezTo>
                      <a:pt x="728" y="1614"/>
                      <a:pt x="111" y="2508"/>
                      <a:pt x="111" y="2508"/>
                    </a:cubicBezTo>
                    <a:cubicBezTo>
                      <a:pt x="111" y="3522"/>
                      <a:pt x="42" y="5677"/>
                      <a:pt x="1" y="6876"/>
                    </a:cubicBezTo>
                    <a:cubicBezTo>
                      <a:pt x="419" y="7010"/>
                      <a:pt x="864" y="7081"/>
                      <a:pt x="1324" y="7081"/>
                    </a:cubicBezTo>
                    <a:lnTo>
                      <a:pt x="1607" y="7081"/>
                    </a:lnTo>
                    <a:cubicBezTo>
                      <a:pt x="1337" y="6965"/>
                      <a:pt x="1084" y="6804"/>
                      <a:pt x="872" y="6571"/>
                    </a:cubicBezTo>
                    <a:cubicBezTo>
                      <a:pt x="576" y="6249"/>
                      <a:pt x="590" y="5725"/>
                      <a:pt x="872" y="5400"/>
                    </a:cubicBezTo>
                    <a:cubicBezTo>
                      <a:pt x="1255" y="4961"/>
                      <a:pt x="1806" y="4742"/>
                      <a:pt x="2382" y="4611"/>
                    </a:cubicBezTo>
                    <a:cubicBezTo>
                      <a:pt x="2070" y="4293"/>
                      <a:pt x="1879" y="3868"/>
                      <a:pt x="1889" y="3536"/>
                    </a:cubicBezTo>
                    <a:cubicBezTo>
                      <a:pt x="1895" y="3368"/>
                      <a:pt x="1944" y="3197"/>
                      <a:pt x="2032" y="3036"/>
                    </a:cubicBezTo>
                    <a:lnTo>
                      <a:pt x="2032" y="3036"/>
                    </a:lnTo>
                    <a:cubicBezTo>
                      <a:pt x="1718" y="3149"/>
                      <a:pt x="1413" y="3299"/>
                      <a:pt x="1142" y="3471"/>
                    </a:cubicBezTo>
                    <a:cubicBezTo>
                      <a:pt x="1090" y="3502"/>
                      <a:pt x="1036" y="3519"/>
                      <a:pt x="988" y="3519"/>
                    </a:cubicBezTo>
                    <a:cubicBezTo>
                      <a:pt x="728" y="3519"/>
                      <a:pt x="556" y="3118"/>
                      <a:pt x="834" y="2940"/>
                    </a:cubicBezTo>
                    <a:cubicBezTo>
                      <a:pt x="1505" y="2522"/>
                      <a:pt x="2341" y="2235"/>
                      <a:pt x="3133" y="2235"/>
                    </a:cubicBezTo>
                    <a:cubicBezTo>
                      <a:pt x="4026" y="2235"/>
                      <a:pt x="4862" y="2605"/>
                      <a:pt x="5328" y="3566"/>
                    </a:cubicBezTo>
                    <a:cubicBezTo>
                      <a:pt x="5444" y="3810"/>
                      <a:pt x="5232" y="4033"/>
                      <a:pt x="5033" y="4033"/>
                    </a:cubicBezTo>
                    <a:cubicBezTo>
                      <a:pt x="5009" y="4033"/>
                      <a:pt x="4989" y="4029"/>
                      <a:pt x="4968" y="4023"/>
                    </a:cubicBezTo>
                    <a:cubicBezTo>
                      <a:pt x="4927" y="4115"/>
                      <a:pt x="4875" y="4208"/>
                      <a:pt x="4811" y="4300"/>
                    </a:cubicBezTo>
                    <a:cubicBezTo>
                      <a:pt x="5163" y="4279"/>
                      <a:pt x="5520" y="4276"/>
                      <a:pt x="5873" y="4276"/>
                    </a:cubicBezTo>
                    <a:cubicBezTo>
                      <a:pt x="6054" y="4276"/>
                      <a:pt x="6236" y="4276"/>
                      <a:pt x="6417" y="4279"/>
                    </a:cubicBezTo>
                    <a:cubicBezTo>
                      <a:pt x="6417" y="4269"/>
                      <a:pt x="6417" y="4262"/>
                      <a:pt x="6421" y="4255"/>
                    </a:cubicBezTo>
                    <a:cubicBezTo>
                      <a:pt x="6493" y="3838"/>
                      <a:pt x="6842" y="3522"/>
                      <a:pt x="7267" y="3522"/>
                    </a:cubicBezTo>
                    <a:lnTo>
                      <a:pt x="7335" y="3522"/>
                    </a:lnTo>
                    <a:cubicBezTo>
                      <a:pt x="7356" y="3522"/>
                      <a:pt x="7376" y="3522"/>
                      <a:pt x="7400" y="3525"/>
                    </a:cubicBezTo>
                    <a:cubicBezTo>
                      <a:pt x="7383" y="3365"/>
                      <a:pt x="7367" y="3204"/>
                      <a:pt x="7349" y="3043"/>
                    </a:cubicBezTo>
                    <a:cubicBezTo>
                      <a:pt x="7243" y="2203"/>
                      <a:pt x="7075" y="1560"/>
                      <a:pt x="6825" y="1015"/>
                    </a:cubicBezTo>
                    <a:cubicBezTo>
                      <a:pt x="6688" y="714"/>
                      <a:pt x="6472" y="344"/>
                      <a:pt x="6160" y="11"/>
                    </a:cubicBezTo>
                    <a:close/>
                  </a:path>
                </a:pathLst>
              </a:custGeom>
              <a:solidFill>
                <a:srgbClr val="FFD2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17"/>
              <p:cNvSpPr/>
              <p:nvPr/>
            </p:nvSpPr>
            <p:spPr>
              <a:xfrm>
                <a:off x="1426175" y="1021034"/>
                <a:ext cx="897298" cy="347341"/>
              </a:xfrm>
              <a:custGeom>
                <a:rect b="b" l="l" r="r" t="t"/>
                <a:pathLst>
                  <a:path extrusionOk="0" h="6876" w="17763">
                    <a:moveTo>
                      <a:pt x="15005" y="18"/>
                    </a:moveTo>
                    <a:lnTo>
                      <a:pt x="15005" y="18"/>
                    </a:lnTo>
                    <a:cubicBezTo>
                      <a:pt x="15196" y="1220"/>
                      <a:pt x="15426" y="2553"/>
                      <a:pt x="15683" y="3765"/>
                    </a:cubicBezTo>
                    <a:cubicBezTo>
                      <a:pt x="15971" y="4602"/>
                      <a:pt x="16290" y="5420"/>
                      <a:pt x="16570" y="6266"/>
                    </a:cubicBezTo>
                    <a:cubicBezTo>
                      <a:pt x="16817" y="6112"/>
                      <a:pt x="17046" y="5938"/>
                      <a:pt x="17262" y="5745"/>
                    </a:cubicBezTo>
                    <a:cubicBezTo>
                      <a:pt x="17468" y="5002"/>
                      <a:pt x="17670" y="4064"/>
                      <a:pt x="17721" y="3098"/>
                    </a:cubicBezTo>
                    <a:cubicBezTo>
                      <a:pt x="17762" y="2378"/>
                      <a:pt x="17673" y="1457"/>
                      <a:pt x="17512" y="518"/>
                    </a:cubicBezTo>
                    <a:lnTo>
                      <a:pt x="17221" y="432"/>
                    </a:lnTo>
                    <a:cubicBezTo>
                      <a:pt x="16522" y="230"/>
                      <a:pt x="15810" y="100"/>
                      <a:pt x="15093" y="39"/>
                    </a:cubicBezTo>
                    <a:cubicBezTo>
                      <a:pt x="15070" y="31"/>
                      <a:pt x="15043" y="25"/>
                      <a:pt x="15005" y="18"/>
                    </a:cubicBezTo>
                    <a:close/>
                    <a:moveTo>
                      <a:pt x="16249" y="6009"/>
                    </a:moveTo>
                    <a:lnTo>
                      <a:pt x="16249" y="6009"/>
                    </a:lnTo>
                    <a:cubicBezTo>
                      <a:pt x="16290" y="6140"/>
                      <a:pt x="16331" y="6266"/>
                      <a:pt x="16372" y="6386"/>
                    </a:cubicBezTo>
                    <a:cubicBezTo>
                      <a:pt x="16393" y="6376"/>
                      <a:pt x="16413" y="6366"/>
                      <a:pt x="16434" y="6352"/>
                    </a:cubicBezTo>
                    <a:cubicBezTo>
                      <a:pt x="16368" y="6238"/>
                      <a:pt x="16306" y="6126"/>
                      <a:pt x="16249" y="6009"/>
                    </a:cubicBezTo>
                    <a:close/>
                    <a:moveTo>
                      <a:pt x="3439" y="1"/>
                    </a:moveTo>
                    <a:cubicBezTo>
                      <a:pt x="3378" y="1"/>
                      <a:pt x="3320" y="4"/>
                      <a:pt x="3169" y="11"/>
                    </a:cubicBezTo>
                    <a:cubicBezTo>
                      <a:pt x="2885" y="11"/>
                      <a:pt x="2381" y="39"/>
                      <a:pt x="2381" y="39"/>
                    </a:cubicBezTo>
                    <a:cubicBezTo>
                      <a:pt x="1655" y="97"/>
                      <a:pt x="932" y="227"/>
                      <a:pt x="223" y="432"/>
                    </a:cubicBezTo>
                    <a:lnTo>
                      <a:pt x="124" y="463"/>
                    </a:lnTo>
                    <a:cubicBezTo>
                      <a:pt x="93" y="470"/>
                      <a:pt x="62" y="480"/>
                      <a:pt x="32" y="491"/>
                    </a:cubicBezTo>
                    <a:cubicBezTo>
                      <a:pt x="11" y="693"/>
                      <a:pt x="0" y="891"/>
                      <a:pt x="0" y="1097"/>
                    </a:cubicBezTo>
                    <a:cubicBezTo>
                      <a:pt x="0" y="2546"/>
                      <a:pt x="79" y="5293"/>
                      <a:pt x="432" y="6194"/>
                    </a:cubicBezTo>
                    <a:cubicBezTo>
                      <a:pt x="473" y="6297"/>
                      <a:pt x="518" y="6396"/>
                      <a:pt x="562" y="6496"/>
                    </a:cubicBezTo>
                    <a:cubicBezTo>
                      <a:pt x="833" y="6650"/>
                      <a:pt x="1121" y="6780"/>
                      <a:pt x="1422" y="6876"/>
                    </a:cubicBezTo>
                    <a:cubicBezTo>
                      <a:pt x="1463" y="5677"/>
                      <a:pt x="1532" y="3522"/>
                      <a:pt x="1532" y="2508"/>
                    </a:cubicBezTo>
                    <a:cubicBezTo>
                      <a:pt x="1532" y="2508"/>
                      <a:pt x="2149" y="1614"/>
                      <a:pt x="3248" y="532"/>
                    </a:cubicBezTo>
                    <a:cubicBezTo>
                      <a:pt x="3169" y="398"/>
                      <a:pt x="3176" y="213"/>
                      <a:pt x="3344" y="107"/>
                    </a:cubicBezTo>
                    <a:cubicBezTo>
                      <a:pt x="3406" y="72"/>
                      <a:pt x="3467" y="35"/>
                      <a:pt x="3529" y="4"/>
                    </a:cubicBezTo>
                    <a:cubicBezTo>
                      <a:pt x="3495" y="1"/>
                      <a:pt x="3467" y="1"/>
                      <a:pt x="3439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17"/>
              <p:cNvSpPr/>
              <p:nvPr/>
            </p:nvSpPr>
            <p:spPr>
              <a:xfrm>
                <a:off x="2163911" y="1021539"/>
                <a:ext cx="99363" cy="320366"/>
              </a:xfrm>
              <a:custGeom>
                <a:rect b="b" l="l" r="r" t="t"/>
                <a:pathLst>
                  <a:path extrusionOk="0" h="6342" w="1967">
                    <a:moveTo>
                      <a:pt x="0" y="1"/>
                    </a:moveTo>
                    <a:cubicBezTo>
                      <a:pt x="65" y="470"/>
                      <a:pt x="144" y="936"/>
                      <a:pt x="233" y="1395"/>
                    </a:cubicBezTo>
                    <a:cubicBezTo>
                      <a:pt x="322" y="1851"/>
                      <a:pt x="421" y="2320"/>
                      <a:pt x="531" y="2793"/>
                    </a:cubicBezTo>
                    <a:cubicBezTo>
                      <a:pt x="613" y="2837"/>
                      <a:pt x="692" y="2882"/>
                      <a:pt x="771" y="2930"/>
                    </a:cubicBezTo>
                    <a:cubicBezTo>
                      <a:pt x="788" y="2944"/>
                      <a:pt x="805" y="2954"/>
                      <a:pt x="822" y="2968"/>
                    </a:cubicBezTo>
                    <a:cubicBezTo>
                      <a:pt x="674" y="2498"/>
                      <a:pt x="545" y="2019"/>
                      <a:pt x="442" y="1526"/>
                    </a:cubicBezTo>
                    <a:cubicBezTo>
                      <a:pt x="336" y="1015"/>
                      <a:pt x="254" y="508"/>
                      <a:pt x="192" y="1"/>
                    </a:cubicBezTo>
                    <a:close/>
                    <a:moveTo>
                      <a:pt x="908" y="3245"/>
                    </a:moveTo>
                    <a:cubicBezTo>
                      <a:pt x="887" y="3355"/>
                      <a:pt x="812" y="3450"/>
                      <a:pt x="712" y="3492"/>
                    </a:cubicBezTo>
                    <a:cubicBezTo>
                      <a:pt x="949" y="4358"/>
                      <a:pt x="1247" y="5218"/>
                      <a:pt x="1645" y="5999"/>
                    </a:cubicBezTo>
                    <a:cubicBezTo>
                      <a:pt x="1702" y="6116"/>
                      <a:pt x="1764" y="6228"/>
                      <a:pt x="1830" y="6342"/>
                    </a:cubicBezTo>
                    <a:cubicBezTo>
                      <a:pt x="1877" y="6315"/>
                      <a:pt x="1922" y="6287"/>
                      <a:pt x="1966" y="6256"/>
                    </a:cubicBezTo>
                    <a:cubicBezTo>
                      <a:pt x="1686" y="5410"/>
                      <a:pt x="1367" y="4592"/>
                      <a:pt x="1079" y="3755"/>
                    </a:cubicBezTo>
                    <a:cubicBezTo>
                      <a:pt x="1021" y="3588"/>
                      <a:pt x="962" y="3417"/>
                      <a:pt x="908" y="3245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17"/>
              <p:cNvSpPr/>
              <p:nvPr/>
            </p:nvSpPr>
            <p:spPr>
              <a:xfrm>
                <a:off x="1542614" y="1045989"/>
                <a:ext cx="81430" cy="85875"/>
              </a:xfrm>
              <a:custGeom>
                <a:rect b="b" l="l" r="r" t="t"/>
                <a:pathLst>
                  <a:path extrusionOk="0" h="1700" w="1612">
                    <a:moveTo>
                      <a:pt x="1611" y="0"/>
                    </a:moveTo>
                    <a:lnTo>
                      <a:pt x="1611" y="0"/>
                    </a:lnTo>
                    <a:cubicBezTo>
                      <a:pt x="1522" y="41"/>
                      <a:pt x="1433" y="89"/>
                      <a:pt x="1347" y="144"/>
                    </a:cubicBezTo>
                    <a:cubicBezTo>
                      <a:pt x="1296" y="174"/>
                      <a:pt x="1241" y="188"/>
                      <a:pt x="1193" y="188"/>
                    </a:cubicBezTo>
                    <a:cubicBezTo>
                      <a:pt x="1155" y="188"/>
                      <a:pt x="1121" y="182"/>
                      <a:pt x="1087" y="168"/>
                    </a:cubicBezTo>
                    <a:cubicBezTo>
                      <a:pt x="690" y="627"/>
                      <a:pt x="330" y="1120"/>
                      <a:pt x="21" y="1638"/>
                    </a:cubicBezTo>
                    <a:cubicBezTo>
                      <a:pt x="1" y="1665"/>
                      <a:pt x="29" y="1699"/>
                      <a:pt x="56" y="1699"/>
                    </a:cubicBezTo>
                    <a:cubicBezTo>
                      <a:pt x="66" y="1699"/>
                      <a:pt x="76" y="1695"/>
                      <a:pt x="83" y="1686"/>
                    </a:cubicBezTo>
                    <a:cubicBezTo>
                      <a:pt x="580" y="1096"/>
                      <a:pt x="1084" y="531"/>
                      <a:pt x="1611" y="0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17"/>
              <p:cNvSpPr/>
              <p:nvPr/>
            </p:nvSpPr>
            <p:spPr>
              <a:xfrm>
                <a:off x="2059191" y="1021034"/>
                <a:ext cx="109971" cy="34502"/>
              </a:xfrm>
              <a:custGeom>
                <a:rect b="b" l="l" r="r" t="t"/>
                <a:pathLst>
                  <a:path extrusionOk="0" h="683" w="2177">
                    <a:moveTo>
                      <a:pt x="1648" y="1"/>
                    </a:moveTo>
                    <a:cubicBezTo>
                      <a:pt x="1501" y="1"/>
                      <a:pt x="1354" y="4"/>
                      <a:pt x="1206" y="11"/>
                    </a:cubicBezTo>
                    <a:lnTo>
                      <a:pt x="1" y="11"/>
                    </a:lnTo>
                    <a:cubicBezTo>
                      <a:pt x="38" y="118"/>
                      <a:pt x="131" y="203"/>
                      <a:pt x="271" y="213"/>
                    </a:cubicBezTo>
                    <a:cubicBezTo>
                      <a:pt x="744" y="244"/>
                      <a:pt x="1179" y="391"/>
                      <a:pt x="1583" y="638"/>
                    </a:cubicBezTo>
                    <a:cubicBezTo>
                      <a:pt x="1638" y="668"/>
                      <a:pt x="1689" y="682"/>
                      <a:pt x="1740" y="682"/>
                    </a:cubicBezTo>
                    <a:cubicBezTo>
                      <a:pt x="2001" y="682"/>
                      <a:pt x="2176" y="282"/>
                      <a:pt x="1892" y="107"/>
                    </a:cubicBezTo>
                    <a:cubicBezTo>
                      <a:pt x="1830" y="69"/>
                      <a:pt x="1768" y="35"/>
                      <a:pt x="1703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17"/>
              <p:cNvSpPr/>
              <p:nvPr/>
            </p:nvSpPr>
            <p:spPr>
              <a:xfrm>
                <a:off x="1586210" y="1021236"/>
                <a:ext cx="104617" cy="34300"/>
              </a:xfrm>
              <a:custGeom>
                <a:rect b="b" l="l" r="r" t="t"/>
                <a:pathLst>
                  <a:path extrusionOk="0" h="679" w="2071">
                    <a:moveTo>
                      <a:pt x="361" y="0"/>
                    </a:moveTo>
                    <a:cubicBezTo>
                      <a:pt x="299" y="31"/>
                      <a:pt x="238" y="68"/>
                      <a:pt x="176" y="103"/>
                    </a:cubicBezTo>
                    <a:cubicBezTo>
                      <a:pt x="8" y="209"/>
                      <a:pt x="1" y="394"/>
                      <a:pt x="80" y="528"/>
                    </a:cubicBezTo>
                    <a:cubicBezTo>
                      <a:pt x="114" y="582"/>
                      <a:pt x="165" y="631"/>
                      <a:pt x="224" y="658"/>
                    </a:cubicBezTo>
                    <a:cubicBezTo>
                      <a:pt x="258" y="672"/>
                      <a:pt x="292" y="678"/>
                      <a:pt x="330" y="678"/>
                    </a:cubicBezTo>
                    <a:cubicBezTo>
                      <a:pt x="378" y="678"/>
                      <a:pt x="433" y="664"/>
                      <a:pt x="484" y="634"/>
                    </a:cubicBezTo>
                    <a:cubicBezTo>
                      <a:pt x="570" y="579"/>
                      <a:pt x="659" y="531"/>
                      <a:pt x="748" y="490"/>
                    </a:cubicBezTo>
                    <a:cubicBezTo>
                      <a:pt x="1077" y="329"/>
                      <a:pt x="1427" y="233"/>
                      <a:pt x="1797" y="209"/>
                    </a:cubicBezTo>
                    <a:cubicBezTo>
                      <a:pt x="1940" y="199"/>
                      <a:pt x="2029" y="114"/>
                      <a:pt x="2070" y="7"/>
                    </a:cubicBezTo>
                    <a:lnTo>
                      <a:pt x="539" y="7"/>
                    </a:lnTo>
                    <a:cubicBezTo>
                      <a:pt x="456" y="3"/>
                      <a:pt x="402" y="0"/>
                      <a:pt x="361" y="0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17"/>
              <p:cNvSpPr/>
              <p:nvPr/>
            </p:nvSpPr>
            <p:spPr>
              <a:xfrm>
                <a:off x="1527055" y="1237041"/>
                <a:ext cx="706957" cy="141745"/>
              </a:xfrm>
              <a:custGeom>
                <a:rect b="b" l="l" r="r" t="t"/>
                <a:pathLst>
                  <a:path extrusionOk="0" h="2806" w="13995">
                    <a:moveTo>
                      <a:pt x="5297" y="0"/>
                    </a:moveTo>
                    <a:cubicBezTo>
                      <a:pt x="4944" y="0"/>
                      <a:pt x="4587" y="3"/>
                      <a:pt x="4235" y="24"/>
                    </a:cubicBezTo>
                    <a:cubicBezTo>
                      <a:pt x="3954" y="418"/>
                      <a:pt x="3430" y="774"/>
                      <a:pt x="2783" y="774"/>
                    </a:cubicBezTo>
                    <a:lnTo>
                      <a:pt x="2751" y="774"/>
                    </a:lnTo>
                    <a:cubicBezTo>
                      <a:pt x="2385" y="767"/>
                      <a:pt x="2056" y="585"/>
                      <a:pt x="1806" y="335"/>
                    </a:cubicBezTo>
                    <a:cubicBezTo>
                      <a:pt x="1230" y="466"/>
                      <a:pt x="679" y="685"/>
                      <a:pt x="296" y="1124"/>
                    </a:cubicBezTo>
                    <a:cubicBezTo>
                      <a:pt x="14" y="1449"/>
                      <a:pt x="0" y="1973"/>
                      <a:pt x="296" y="2295"/>
                    </a:cubicBezTo>
                    <a:cubicBezTo>
                      <a:pt x="508" y="2528"/>
                      <a:pt x="761" y="2689"/>
                      <a:pt x="1031" y="2805"/>
                    </a:cubicBezTo>
                    <a:lnTo>
                      <a:pt x="1693" y="2805"/>
                    </a:lnTo>
                    <a:cubicBezTo>
                      <a:pt x="3762" y="2805"/>
                      <a:pt x="5482" y="1962"/>
                      <a:pt x="5841" y="3"/>
                    </a:cubicBezTo>
                    <a:cubicBezTo>
                      <a:pt x="5660" y="0"/>
                      <a:pt x="5478" y="0"/>
                      <a:pt x="5297" y="0"/>
                    </a:cubicBezTo>
                    <a:close/>
                    <a:moveTo>
                      <a:pt x="7613" y="21"/>
                    </a:moveTo>
                    <a:lnTo>
                      <a:pt x="7613" y="21"/>
                    </a:lnTo>
                    <a:cubicBezTo>
                      <a:pt x="7975" y="1970"/>
                      <a:pt x="9692" y="2805"/>
                      <a:pt x="11754" y="2805"/>
                    </a:cubicBezTo>
                    <a:cubicBezTo>
                      <a:pt x="12408" y="2805"/>
                      <a:pt x="13035" y="2689"/>
                      <a:pt x="13614" y="2470"/>
                    </a:cubicBezTo>
                    <a:cubicBezTo>
                      <a:pt x="13994" y="1699"/>
                      <a:pt x="13857" y="678"/>
                      <a:pt x="12829" y="455"/>
                    </a:cubicBezTo>
                    <a:cubicBezTo>
                      <a:pt x="12514" y="391"/>
                      <a:pt x="12196" y="332"/>
                      <a:pt x="11877" y="284"/>
                    </a:cubicBezTo>
                    <a:cubicBezTo>
                      <a:pt x="11624" y="562"/>
                      <a:pt x="11278" y="767"/>
                      <a:pt x="10884" y="774"/>
                    </a:cubicBezTo>
                    <a:lnTo>
                      <a:pt x="10853" y="774"/>
                    </a:lnTo>
                    <a:cubicBezTo>
                      <a:pt x="10230" y="774"/>
                      <a:pt x="9719" y="446"/>
                      <a:pt x="9431" y="65"/>
                    </a:cubicBezTo>
                    <a:cubicBezTo>
                      <a:pt x="8825" y="38"/>
                      <a:pt x="8219" y="27"/>
                      <a:pt x="7613" y="21"/>
                    </a:cubicBezTo>
                    <a:close/>
                  </a:path>
                </a:pathLst>
              </a:custGeom>
              <a:solidFill>
                <a:srgbClr val="F9C8C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17"/>
              <p:cNvSpPr/>
              <p:nvPr/>
            </p:nvSpPr>
            <p:spPr>
              <a:xfrm>
                <a:off x="1809137" y="1021539"/>
                <a:ext cx="73247" cy="179682"/>
              </a:xfrm>
              <a:custGeom>
                <a:rect b="b" l="l" r="r" t="t"/>
                <a:pathLst>
                  <a:path extrusionOk="0" h="3557" w="1450">
                    <a:moveTo>
                      <a:pt x="0" y="1"/>
                    </a:moveTo>
                    <a:cubicBezTo>
                      <a:pt x="312" y="334"/>
                      <a:pt x="528" y="704"/>
                      <a:pt x="665" y="1005"/>
                    </a:cubicBezTo>
                    <a:cubicBezTo>
                      <a:pt x="915" y="1550"/>
                      <a:pt x="1083" y="2193"/>
                      <a:pt x="1189" y="3033"/>
                    </a:cubicBezTo>
                    <a:cubicBezTo>
                      <a:pt x="1207" y="3194"/>
                      <a:pt x="1223" y="3355"/>
                      <a:pt x="1240" y="3515"/>
                    </a:cubicBezTo>
                    <a:cubicBezTo>
                      <a:pt x="1313" y="3519"/>
                      <a:pt x="1381" y="3536"/>
                      <a:pt x="1449" y="3556"/>
                    </a:cubicBezTo>
                    <a:cubicBezTo>
                      <a:pt x="1433" y="3372"/>
                      <a:pt x="1412" y="3191"/>
                      <a:pt x="1392" y="3009"/>
                    </a:cubicBezTo>
                    <a:cubicBezTo>
                      <a:pt x="1323" y="2467"/>
                      <a:pt x="1193" y="1659"/>
                      <a:pt x="850" y="919"/>
                    </a:cubicBezTo>
                    <a:cubicBezTo>
                      <a:pt x="723" y="645"/>
                      <a:pt x="538" y="313"/>
                      <a:pt x="271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17"/>
              <p:cNvSpPr/>
              <p:nvPr/>
            </p:nvSpPr>
            <p:spPr>
              <a:xfrm>
                <a:off x="1592827" y="1164146"/>
                <a:ext cx="156142" cy="112042"/>
              </a:xfrm>
              <a:custGeom>
                <a:rect b="b" l="l" r="r" t="t"/>
                <a:pathLst>
                  <a:path extrusionOk="0" h="2218" w="3091">
                    <a:moveTo>
                      <a:pt x="1182" y="1"/>
                    </a:moveTo>
                    <a:cubicBezTo>
                      <a:pt x="843" y="8"/>
                      <a:pt x="490" y="83"/>
                      <a:pt x="154" y="203"/>
                    </a:cubicBezTo>
                    <a:cubicBezTo>
                      <a:pt x="66" y="364"/>
                      <a:pt x="17" y="535"/>
                      <a:pt x="11" y="703"/>
                    </a:cubicBezTo>
                    <a:cubicBezTo>
                      <a:pt x="1" y="1035"/>
                      <a:pt x="192" y="1460"/>
                      <a:pt x="504" y="1778"/>
                    </a:cubicBezTo>
                    <a:cubicBezTo>
                      <a:pt x="754" y="2028"/>
                      <a:pt x="1083" y="2210"/>
                      <a:pt x="1449" y="2217"/>
                    </a:cubicBezTo>
                    <a:lnTo>
                      <a:pt x="1481" y="2217"/>
                    </a:lnTo>
                    <a:cubicBezTo>
                      <a:pt x="2128" y="2217"/>
                      <a:pt x="2652" y="1861"/>
                      <a:pt x="2933" y="1467"/>
                    </a:cubicBezTo>
                    <a:cubicBezTo>
                      <a:pt x="2997" y="1375"/>
                      <a:pt x="3049" y="1282"/>
                      <a:pt x="3090" y="1190"/>
                    </a:cubicBezTo>
                    <a:cubicBezTo>
                      <a:pt x="3022" y="1173"/>
                      <a:pt x="2964" y="1124"/>
                      <a:pt x="2923" y="1042"/>
                    </a:cubicBezTo>
                    <a:cubicBezTo>
                      <a:pt x="2803" y="792"/>
                      <a:pt x="2652" y="590"/>
                      <a:pt x="2480" y="439"/>
                    </a:cubicBezTo>
                    <a:lnTo>
                      <a:pt x="2480" y="439"/>
                    </a:lnTo>
                    <a:cubicBezTo>
                      <a:pt x="2563" y="621"/>
                      <a:pt x="2586" y="830"/>
                      <a:pt x="2532" y="1039"/>
                    </a:cubicBezTo>
                    <a:cubicBezTo>
                      <a:pt x="2429" y="1464"/>
                      <a:pt x="2049" y="1745"/>
                      <a:pt x="1631" y="1745"/>
                    </a:cubicBezTo>
                    <a:cubicBezTo>
                      <a:pt x="1555" y="1745"/>
                      <a:pt x="1481" y="1737"/>
                      <a:pt x="1405" y="1717"/>
                    </a:cubicBezTo>
                    <a:cubicBezTo>
                      <a:pt x="908" y="1593"/>
                      <a:pt x="603" y="1087"/>
                      <a:pt x="727" y="590"/>
                    </a:cubicBezTo>
                    <a:cubicBezTo>
                      <a:pt x="795" y="327"/>
                      <a:pt x="963" y="121"/>
                      <a:pt x="1182" y="1"/>
                    </a:cubicBezTo>
                    <a:close/>
                  </a:path>
                </a:pathLst>
              </a:custGeom>
              <a:solidFill>
                <a:srgbClr val="FFFDF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17"/>
              <p:cNvSpPr/>
              <p:nvPr/>
            </p:nvSpPr>
            <p:spPr>
              <a:xfrm>
                <a:off x="1623289" y="1163994"/>
                <a:ext cx="100222" cy="88300"/>
              </a:xfrm>
              <a:custGeom>
                <a:rect b="b" l="l" r="r" t="t"/>
                <a:pathLst>
                  <a:path extrusionOk="0" h="1748" w="1984">
                    <a:moveTo>
                      <a:pt x="641" y="1"/>
                    </a:moveTo>
                    <a:cubicBezTo>
                      <a:pt x="620" y="1"/>
                      <a:pt x="600" y="1"/>
                      <a:pt x="579" y="4"/>
                    </a:cubicBezTo>
                    <a:cubicBezTo>
                      <a:pt x="360" y="124"/>
                      <a:pt x="192" y="330"/>
                      <a:pt x="124" y="593"/>
                    </a:cubicBezTo>
                    <a:cubicBezTo>
                      <a:pt x="0" y="1090"/>
                      <a:pt x="305" y="1596"/>
                      <a:pt x="802" y="1720"/>
                    </a:cubicBezTo>
                    <a:cubicBezTo>
                      <a:pt x="878" y="1740"/>
                      <a:pt x="952" y="1748"/>
                      <a:pt x="1028" y="1748"/>
                    </a:cubicBezTo>
                    <a:cubicBezTo>
                      <a:pt x="1446" y="1748"/>
                      <a:pt x="1826" y="1467"/>
                      <a:pt x="1929" y="1042"/>
                    </a:cubicBezTo>
                    <a:cubicBezTo>
                      <a:pt x="1983" y="833"/>
                      <a:pt x="1960" y="624"/>
                      <a:pt x="1877" y="442"/>
                    </a:cubicBezTo>
                    <a:cubicBezTo>
                      <a:pt x="1531" y="127"/>
                      <a:pt x="1100" y="1"/>
                      <a:pt x="641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17"/>
              <p:cNvSpPr/>
              <p:nvPr/>
            </p:nvSpPr>
            <p:spPr>
              <a:xfrm>
                <a:off x="1525995" y="1133887"/>
                <a:ext cx="247018" cy="90876"/>
              </a:xfrm>
              <a:custGeom>
                <a:rect b="b" l="l" r="r" t="t"/>
                <a:pathLst>
                  <a:path extrusionOk="0" h="1799" w="4890">
                    <a:moveTo>
                      <a:pt x="2578" y="1"/>
                    </a:moveTo>
                    <a:cubicBezTo>
                      <a:pt x="1786" y="1"/>
                      <a:pt x="950" y="288"/>
                      <a:pt x="279" y="706"/>
                    </a:cubicBezTo>
                    <a:cubicBezTo>
                      <a:pt x="1" y="884"/>
                      <a:pt x="173" y="1285"/>
                      <a:pt x="433" y="1285"/>
                    </a:cubicBezTo>
                    <a:cubicBezTo>
                      <a:pt x="481" y="1285"/>
                      <a:pt x="535" y="1268"/>
                      <a:pt x="587" y="1237"/>
                    </a:cubicBezTo>
                    <a:cubicBezTo>
                      <a:pt x="858" y="1065"/>
                      <a:pt x="1163" y="915"/>
                      <a:pt x="1477" y="802"/>
                    </a:cubicBezTo>
                    <a:cubicBezTo>
                      <a:pt x="1813" y="682"/>
                      <a:pt x="2166" y="607"/>
                      <a:pt x="2505" y="600"/>
                    </a:cubicBezTo>
                    <a:cubicBezTo>
                      <a:pt x="2526" y="597"/>
                      <a:pt x="2546" y="597"/>
                      <a:pt x="2567" y="597"/>
                    </a:cubicBezTo>
                    <a:cubicBezTo>
                      <a:pt x="3026" y="597"/>
                      <a:pt x="3457" y="723"/>
                      <a:pt x="3803" y="1038"/>
                    </a:cubicBezTo>
                    <a:cubicBezTo>
                      <a:pt x="3975" y="1189"/>
                      <a:pt x="4126" y="1391"/>
                      <a:pt x="4246" y="1641"/>
                    </a:cubicBezTo>
                    <a:cubicBezTo>
                      <a:pt x="4287" y="1723"/>
                      <a:pt x="4345" y="1772"/>
                      <a:pt x="4413" y="1789"/>
                    </a:cubicBezTo>
                    <a:cubicBezTo>
                      <a:pt x="4434" y="1795"/>
                      <a:pt x="4454" y="1799"/>
                      <a:pt x="4478" y="1799"/>
                    </a:cubicBezTo>
                    <a:cubicBezTo>
                      <a:pt x="4677" y="1799"/>
                      <a:pt x="4889" y="1576"/>
                      <a:pt x="4773" y="1332"/>
                    </a:cubicBezTo>
                    <a:cubicBezTo>
                      <a:pt x="4307" y="371"/>
                      <a:pt x="3471" y="1"/>
                      <a:pt x="2578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17"/>
              <p:cNvSpPr/>
              <p:nvPr/>
            </p:nvSpPr>
            <p:spPr>
              <a:xfrm>
                <a:off x="1994127" y="1164146"/>
                <a:ext cx="155940" cy="112042"/>
              </a:xfrm>
              <a:custGeom>
                <a:rect b="b" l="l" r="r" t="t"/>
                <a:pathLst>
                  <a:path extrusionOk="0" h="2218" w="3087">
                    <a:moveTo>
                      <a:pt x="1844" y="1"/>
                    </a:moveTo>
                    <a:cubicBezTo>
                      <a:pt x="2094" y="114"/>
                      <a:pt x="2288" y="336"/>
                      <a:pt x="2361" y="624"/>
                    </a:cubicBezTo>
                    <a:cubicBezTo>
                      <a:pt x="2487" y="1121"/>
                      <a:pt x="2182" y="1628"/>
                      <a:pt x="1686" y="1751"/>
                    </a:cubicBezTo>
                    <a:cubicBezTo>
                      <a:pt x="1610" y="1769"/>
                      <a:pt x="1535" y="1778"/>
                      <a:pt x="1460" y="1778"/>
                    </a:cubicBezTo>
                    <a:cubicBezTo>
                      <a:pt x="1042" y="1778"/>
                      <a:pt x="661" y="1498"/>
                      <a:pt x="559" y="1073"/>
                    </a:cubicBezTo>
                    <a:cubicBezTo>
                      <a:pt x="500" y="840"/>
                      <a:pt x="535" y="607"/>
                      <a:pt x="638" y="412"/>
                    </a:cubicBezTo>
                    <a:lnTo>
                      <a:pt x="638" y="412"/>
                    </a:lnTo>
                    <a:cubicBezTo>
                      <a:pt x="456" y="569"/>
                      <a:pt x="295" y="775"/>
                      <a:pt x="165" y="1042"/>
                    </a:cubicBezTo>
                    <a:cubicBezTo>
                      <a:pt x="124" y="1124"/>
                      <a:pt x="65" y="1173"/>
                      <a:pt x="0" y="1190"/>
                    </a:cubicBezTo>
                    <a:cubicBezTo>
                      <a:pt x="41" y="1296"/>
                      <a:pt x="106" y="1402"/>
                      <a:pt x="185" y="1508"/>
                    </a:cubicBezTo>
                    <a:cubicBezTo>
                      <a:pt x="473" y="1889"/>
                      <a:pt x="984" y="2217"/>
                      <a:pt x="1607" y="2217"/>
                    </a:cubicBezTo>
                    <a:lnTo>
                      <a:pt x="1638" y="2217"/>
                    </a:lnTo>
                    <a:cubicBezTo>
                      <a:pt x="2032" y="2210"/>
                      <a:pt x="2378" y="2005"/>
                      <a:pt x="2631" y="1727"/>
                    </a:cubicBezTo>
                    <a:cubicBezTo>
                      <a:pt x="2916" y="1419"/>
                      <a:pt x="3087" y="1018"/>
                      <a:pt x="3077" y="703"/>
                    </a:cubicBezTo>
                    <a:cubicBezTo>
                      <a:pt x="3069" y="535"/>
                      <a:pt x="3025" y="364"/>
                      <a:pt x="2936" y="206"/>
                    </a:cubicBezTo>
                    <a:cubicBezTo>
                      <a:pt x="2576" y="80"/>
                      <a:pt x="2203" y="1"/>
                      <a:pt x="1844" y="1"/>
                    </a:cubicBezTo>
                    <a:close/>
                  </a:path>
                </a:pathLst>
              </a:custGeom>
              <a:solidFill>
                <a:srgbClr val="FFFDF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17"/>
              <p:cNvSpPr/>
              <p:nvPr/>
            </p:nvSpPr>
            <p:spPr>
              <a:xfrm>
                <a:off x="2019385" y="1164146"/>
                <a:ext cx="100424" cy="89866"/>
              </a:xfrm>
              <a:custGeom>
                <a:rect b="b" l="l" r="r" t="t"/>
                <a:pathLst>
                  <a:path extrusionOk="0" h="1779" w="1988">
                    <a:moveTo>
                      <a:pt x="1344" y="1"/>
                    </a:moveTo>
                    <a:cubicBezTo>
                      <a:pt x="898" y="1"/>
                      <a:pt x="480" y="121"/>
                      <a:pt x="138" y="412"/>
                    </a:cubicBezTo>
                    <a:cubicBezTo>
                      <a:pt x="35" y="607"/>
                      <a:pt x="0" y="840"/>
                      <a:pt x="59" y="1073"/>
                    </a:cubicBezTo>
                    <a:cubicBezTo>
                      <a:pt x="161" y="1498"/>
                      <a:pt x="542" y="1778"/>
                      <a:pt x="960" y="1778"/>
                    </a:cubicBezTo>
                    <a:cubicBezTo>
                      <a:pt x="1035" y="1778"/>
                      <a:pt x="1110" y="1769"/>
                      <a:pt x="1186" y="1751"/>
                    </a:cubicBezTo>
                    <a:cubicBezTo>
                      <a:pt x="1682" y="1628"/>
                      <a:pt x="1987" y="1121"/>
                      <a:pt x="1861" y="624"/>
                    </a:cubicBezTo>
                    <a:cubicBezTo>
                      <a:pt x="1788" y="336"/>
                      <a:pt x="1594" y="114"/>
                      <a:pt x="1344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17"/>
              <p:cNvSpPr/>
              <p:nvPr/>
            </p:nvSpPr>
            <p:spPr>
              <a:xfrm>
                <a:off x="1969930" y="1133887"/>
                <a:ext cx="240906" cy="90876"/>
              </a:xfrm>
              <a:custGeom>
                <a:rect b="b" l="l" r="r" t="t"/>
                <a:pathLst>
                  <a:path extrusionOk="0" h="1799" w="4769">
                    <a:moveTo>
                      <a:pt x="2312" y="1"/>
                    </a:moveTo>
                    <a:cubicBezTo>
                      <a:pt x="1418" y="1"/>
                      <a:pt x="582" y="371"/>
                      <a:pt x="116" y="1332"/>
                    </a:cubicBezTo>
                    <a:cubicBezTo>
                      <a:pt x="0" y="1576"/>
                      <a:pt x="212" y="1799"/>
                      <a:pt x="411" y="1799"/>
                    </a:cubicBezTo>
                    <a:cubicBezTo>
                      <a:pt x="435" y="1799"/>
                      <a:pt x="456" y="1795"/>
                      <a:pt x="479" y="1789"/>
                    </a:cubicBezTo>
                    <a:cubicBezTo>
                      <a:pt x="544" y="1772"/>
                      <a:pt x="603" y="1723"/>
                      <a:pt x="644" y="1641"/>
                    </a:cubicBezTo>
                    <a:cubicBezTo>
                      <a:pt x="774" y="1374"/>
                      <a:pt x="935" y="1168"/>
                      <a:pt x="1117" y="1011"/>
                    </a:cubicBezTo>
                    <a:cubicBezTo>
                      <a:pt x="1459" y="720"/>
                      <a:pt x="1877" y="600"/>
                      <a:pt x="2323" y="600"/>
                    </a:cubicBezTo>
                    <a:cubicBezTo>
                      <a:pt x="2682" y="600"/>
                      <a:pt x="3055" y="679"/>
                      <a:pt x="3415" y="805"/>
                    </a:cubicBezTo>
                    <a:cubicBezTo>
                      <a:pt x="3730" y="915"/>
                      <a:pt x="4032" y="1065"/>
                      <a:pt x="4302" y="1237"/>
                    </a:cubicBezTo>
                    <a:cubicBezTo>
                      <a:pt x="4357" y="1268"/>
                      <a:pt x="4408" y="1285"/>
                      <a:pt x="4460" y="1285"/>
                    </a:cubicBezTo>
                    <a:cubicBezTo>
                      <a:pt x="4491" y="1285"/>
                      <a:pt x="4522" y="1278"/>
                      <a:pt x="4552" y="1268"/>
                    </a:cubicBezTo>
                    <a:cubicBezTo>
                      <a:pt x="4652" y="1226"/>
                      <a:pt x="4727" y="1131"/>
                      <a:pt x="4748" y="1021"/>
                    </a:cubicBezTo>
                    <a:cubicBezTo>
                      <a:pt x="4769" y="926"/>
                      <a:pt x="4745" y="823"/>
                      <a:pt x="4662" y="744"/>
                    </a:cubicBezTo>
                    <a:cubicBezTo>
                      <a:pt x="4645" y="730"/>
                      <a:pt x="4628" y="720"/>
                      <a:pt x="4611" y="706"/>
                    </a:cubicBezTo>
                    <a:cubicBezTo>
                      <a:pt x="4532" y="658"/>
                      <a:pt x="4453" y="613"/>
                      <a:pt x="4371" y="569"/>
                    </a:cubicBezTo>
                    <a:cubicBezTo>
                      <a:pt x="3747" y="227"/>
                      <a:pt x="3011" y="1"/>
                      <a:pt x="2312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17"/>
              <p:cNvSpPr/>
              <p:nvPr/>
            </p:nvSpPr>
            <p:spPr>
              <a:xfrm>
                <a:off x="2328139" y="3065773"/>
                <a:ext cx="136896" cy="700390"/>
              </a:xfrm>
              <a:custGeom>
                <a:rect b="b" l="l" r="r" t="t"/>
                <a:pathLst>
                  <a:path extrusionOk="0" h="13865" w="2710">
                    <a:moveTo>
                      <a:pt x="2607" y="1"/>
                    </a:moveTo>
                    <a:cubicBezTo>
                      <a:pt x="2552" y="4842"/>
                      <a:pt x="2418" y="12131"/>
                      <a:pt x="2278" y="12474"/>
                    </a:cubicBezTo>
                    <a:cubicBezTo>
                      <a:pt x="1918" y="12731"/>
                      <a:pt x="1182" y="13255"/>
                      <a:pt x="0" y="13772"/>
                    </a:cubicBezTo>
                    <a:lnTo>
                      <a:pt x="41" y="13865"/>
                    </a:lnTo>
                    <a:cubicBezTo>
                      <a:pt x="1240" y="13340"/>
                      <a:pt x="1986" y="12809"/>
                      <a:pt x="2343" y="12553"/>
                    </a:cubicBezTo>
                    <a:cubicBezTo>
                      <a:pt x="2552" y="12406"/>
                      <a:pt x="2675" y="2910"/>
                      <a:pt x="2710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0" name="Google Shape;180;p17"/>
            <p:cNvSpPr/>
            <p:nvPr/>
          </p:nvSpPr>
          <p:spPr>
            <a:xfrm>
              <a:off x="8289475" y="1862450"/>
              <a:ext cx="88200" cy="882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17"/>
            <p:cNvSpPr/>
            <p:nvPr/>
          </p:nvSpPr>
          <p:spPr>
            <a:xfrm>
              <a:off x="9005675" y="1862450"/>
              <a:ext cx="88200" cy="882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8"/>
          <p:cNvSpPr txBox="1"/>
          <p:nvPr>
            <p:ph idx="3"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 sz="3600"/>
          </a:p>
        </p:txBody>
      </p:sp>
      <p:grpSp>
        <p:nvGrpSpPr>
          <p:cNvPr id="187" name="Google Shape;187;p18"/>
          <p:cNvGrpSpPr/>
          <p:nvPr/>
        </p:nvGrpSpPr>
        <p:grpSpPr>
          <a:xfrm>
            <a:off x="3817800" y="328653"/>
            <a:ext cx="4709742" cy="4621211"/>
            <a:chOff x="3817800" y="328653"/>
            <a:chExt cx="4709742" cy="4621211"/>
          </a:xfrm>
        </p:grpSpPr>
        <p:sp>
          <p:nvSpPr>
            <p:cNvPr id="188" name="Google Shape;188;p18"/>
            <p:cNvSpPr/>
            <p:nvPr/>
          </p:nvSpPr>
          <p:spPr>
            <a:xfrm>
              <a:off x="7956850" y="328653"/>
              <a:ext cx="570692" cy="4621211"/>
            </a:xfrm>
            <a:custGeom>
              <a:rect b="b" l="l" r="r" t="t"/>
              <a:pathLst>
                <a:path extrusionOk="0" h="61752" w="7626">
                  <a:moveTo>
                    <a:pt x="3815" y="0"/>
                  </a:moveTo>
                  <a:cubicBezTo>
                    <a:pt x="2618" y="0"/>
                    <a:pt x="1648" y="970"/>
                    <a:pt x="1648" y="2167"/>
                  </a:cubicBezTo>
                  <a:lnTo>
                    <a:pt x="1648" y="54804"/>
                  </a:lnTo>
                  <a:cubicBezTo>
                    <a:pt x="656" y="55491"/>
                    <a:pt x="1" y="56638"/>
                    <a:pt x="1" y="57937"/>
                  </a:cubicBezTo>
                  <a:cubicBezTo>
                    <a:pt x="1" y="60043"/>
                    <a:pt x="1709" y="61752"/>
                    <a:pt x="3815" y="61752"/>
                  </a:cubicBezTo>
                  <a:cubicBezTo>
                    <a:pt x="5921" y="61752"/>
                    <a:pt x="7625" y="60043"/>
                    <a:pt x="7625" y="57937"/>
                  </a:cubicBezTo>
                  <a:cubicBezTo>
                    <a:pt x="7625" y="56638"/>
                    <a:pt x="6974" y="55491"/>
                    <a:pt x="5978" y="54804"/>
                  </a:cubicBezTo>
                  <a:lnTo>
                    <a:pt x="5978" y="2167"/>
                  </a:lnTo>
                  <a:cubicBezTo>
                    <a:pt x="5978" y="970"/>
                    <a:pt x="5008" y="0"/>
                    <a:pt x="381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18"/>
            <p:cNvSpPr/>
            <p:nvPr/>
          </p:nvSpPr>
          <p:spPr>
            <a:xfrm>
              <a:off x="8154942" y="403489"/>
              <a:ext cx="174740" cy="1197435"/>
            </a:xfrm>
            <a:custGeom>
              <a:rect b="b" l="l" r="r" t="t"/>
              <a:pathLst>
                <a:path extrusionOk="0" h="16001" w="2335">
                  <a:moveTo>
                    <a:pt x="1168" y="0"/>
                  </a:moveTo>
                  <a:cubicBezTo>
                    <a:pt x="524" y="0"/>
                    <a:pt x="1" y="542"/>
                    <a:pt x="1" y="1209"/>
                  </a:cubicBezTo>
                  <a:lnTo>
                    <a:pt x="1" y="15903"/>
                  </a:lnTo>
                  <a:cubicBezTo>
                    <a:pt x="778" y="15963"/>
                    <a:pt x="1554" y="15993"/>
                    <a:pt x="2334" y="16001"/>
                  </a:cubicBezTo>
                  <a:lnTo>
                    <a:pt x="2334" y="1209"/>
                  </a:lnTo>
                  <a:cubicBezTo>
                    <a:pt x="2334" y="542"/>
                    <a:pt x="1812" y="0"/>
                    <a:pt x="1168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18"/>
            <p:cNvSpPr/>
            <p:nvPr/>
          </p:nvSpPr>
          <p:spPr>
            <a:xfrm>
              <a:off x="8031686" y="1593539"/>
              <a:ext cx="421321" cy="3281515"/>
            </a:xfrm>
            <a:custGeom>
              <a:rect b="b" l="l" r="r" t="t"/>
              <a:pathLst>
                <a:path extrusionOk="0" h="43850" w="5630">
                  <a:moveTo>
                    <a:pt x="1648" y="1"/>
                  </a:moveTo>
                  <a:lnTo>
                    <a:pt x="1648" y="38479"/>
                  </a:lnTo>
                  <a:cubicBezTo>
                    <a:pt x="679" y="38925"/>
                    <a:pt x="1" y="39902"/>
                    <a:pt x="1" y="41039"/>
                  </a:cubicBezTo>
                  <a:cubicBezTo>
                    <a:pt x="1" y="42589"/>
                    <a:pt x="1261" y="43850"/>
                    <a:pt x="2815" y="43850"/>
                  </a:cubicBezTo>
                  <a:cubicBezTo>
                    <a:pt x="4364" y="43850"/>
                    <a:pt x="5630" y="42589"/>
                    <a:pt x="5630" y="41039"/>
                  </a:cubicBezTo>
                  <a:cubicBezTo>
                    <a:pt x="5630" y="39902"/>
                    <a:pt x="4952" y="38925"/>
                    <a:pt x="3981" y="38479"/>
                  </a:cubicBezTo>
                  <a:lnTo>
                    <a:pt x="3981" y="99"/>
                  </a:lnTo>
                  <a:cubicBezTo>
                    <a:pt x="3201" y="91"/>
                    <a:pt x="2425" y="61"/>
                    <a:pt x="1648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18"/>
            <p:cNvSpPr/>
            <p:nvPr/>
          </p:nvSpPr>
          <p:spPr>
            <a:xfrm>
              <a:off x="8031686" y="2851015"/>
              <a:ext cx="421321" cy="2024062"/>
            </a:xfrm>
            <a:custGeom>
              <a:rect b="b" l="l" r="r" t="t"/>
              <a:pathLst>
                <a:path extrusionOk="0" h="27047" w="5630">
                  <a:moveTo>
                    <a:pt x="3981" y="1"/>
                  </a:moveTo>
                  <a:cubicBezTo>
                    <a:pt x="3141" y="7266"/>
                    <a:pt x="3201" y="14599"/>
                    <a:pt x="2144" y="22186"/>
                  </a:cubicBezTo>
                  <a:cubicBezTo>
                    <a:pt x="1949" y="22765"/>
                    <a:pt x="1313" y="24082"/>
                    <a:pt x="460" y="24082"/>
                  </a:cubicBezTo>
                  <a:cubicBezTo>
                    <a:pt x="318" y="24082"/>
                    <a:pt x="169" y="24046"/>
                    <a:pt x="16" y="23963"/>
                  </a:cubicBezTo>
                  <a:cubicBezTo>
                    <a:pt x="4" y="24054"/>
                    <a:pt x="1" y="24141"/>
                    <a:pt x="1" y="24236"/>
                  </a:cubicBezTo>
                  <a:cubicBezTo>
                    <a:pt x="1" y="25786"/>
                    <a:pt x="1261" y="27047"/>
                    <a:pt x="2815" y="27047"/>
                  </a:cubicBezTo>
                  <a:cubicBezTo>
                    <a:pt x="4364" y="27047"/>
                    <a:pt x="5630" y="25786"/>
                    <a:pt x="5630" y="24236"/>
                  </a:cubicBezTo>
                  <a:cubicBezTo>
                    <a:pt x="5630" y="23099"/>
                    <a:pt x="4952" y="22122"/>
                    <a:pt x="3981" y="21676"/>
                  </a:cubicBezTo>
                  <a:lnTo>
                    <a:pt x="3981" y="1"/>
                  </a:ln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92" name="Google Shape;192;p18"/>
            <p:cNvCxnSpPr/>
            <p:nvPr/>
          </p:nvCxnSpPr>
          <p:spPr>
            <a:xfrm>
              <a:off x="3817800" y="1479296"/>
              <a:ext cx="44358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3" name="Google Shape;193;p18"/>
            <p:cNvCxnSpPr/>
            <p:nvPr/>
          </p:nvCxnSpPr>
          <p:spPr>
            <a:xfrm>
              <a:off x="3817800" y="2517521"/>
              <a:ext cx="44358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4" name="Google Shape;194;p18"/>
            <p:cNvCxnSpPr/>
            <p:nvPr/>
          </p:nvCxnSpPr>
          <p:spPr>
            <a:xfrm>
              <a:off x="3817800" y="3574571"/>
              <a:ext cx="44358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5" name="Google Shape;195;p18"/>
            <p:cNvCxnSpPr/>
            <p:nvPr/>
          </p:nvCxnSpPr>
          <p:spPr>
            <a:xfrm>
              <a:off x="3817800" y="4631621"/>
              <a:ext cx="44358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6" name="Google Shape;196;p18"/>
            <p:cNvCxnSpPr/>
            <p:nvPr/>
          </p:nvCxnSpPr>
          <p:spPr>
            <a:xfrm>
              <a:off x="8001377" y="1160800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7" name="Google Shape;197;p18"/>
            <p:cNvCxnSpPr/>
            <p:nvPr/>
          </p:nvCxnSpPr>
          <p:spPr>
            <a:xfrm>
              <a:off x="8001377" y="2199025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8" name="Google Shape;198;p18"/>
            <p:cNvCxnSpPr/>
            <p:nvPr/>
          </p:nvCxnSpPr>
          <p:spPr>
            <a:xfrm>
              <a:off x="8001377" y="3256075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9" name="Google Shape;199;p18"/>
            <p:cNvCxnSpPr/>
            <p:nvPr/>
          </p:nvCxnSpPr>
          <p:spPr>
            <a:xfrm>
              <a:off x="8001377" y="4313125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0" name="Google Shape;200;p18"/>
            <p:cNvCxnSpPr/>
            <p:nvPr/>
          </p:nvCxnSpPr>
          <p:spPr>
            <a:xfrm>
              <a:off x="8001377" y="801288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" name="Google Shape;201;p18"/>
            <p:cNvCxnSpPr/>
            <p:nvPr/>
          </p:nvCxnSpPr>
          <p:spPr>
            <a:xfrm>
              <a:off x="8001377" y="1839513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" name="Google Shape;202;p18"/>
            <p:cNvCxnSpPr/>
            <p:nvPr/>
          </p:nvCxnSpPr>
          <p:spPr>
            <a:xfrm>
              <a:off x="8001377" y="2896563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" name="Google Shape;203;p18"/>
            <p:cNvCxnSpPr/>
            <p:nvPr/>
          </p:nvCxnSpPr>
          <p:spPr>
            <a:xfrm>
              <a:off x="8001377" y="3953613"/>
              <a:ext cx="2220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04" name="Google Shape;204;p18"/>
          <p:cNvSpPr txBox="1"/>
          <p:nvPr>
            <p:ph type="title"/>
          </p:nvPr>
        </p:nvSpPr>
        <p:spPr>
          <a:xfrm>
            <a:off x="3718050" y="482038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205" name="Google Shape;205;p18"/>
          <p:cNvSpPr txBox="1"/>
          <p:nvPr>
            <p:ph idx="2" type="ctrTitle"/>
          </p:nvPr>
        </p:nvSpPr>
        <p:spPr>
          <a:xfrm>
            <a:off x="3718050" y="1014474"/>
            <a:ext cx="3858000" cy="28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OBJECTIVES</a:t>
            </a:r>
            <a:endParaRPr/>
          </a:p>
        </p:txBody>
      </p:sp>
      <p:sp>
        <p:nvSpPr>
          <p:cNvPr id="206" name="Google Shape;206;p18"/>
          <p:cNvSpPr txBox="1"/>
          <p:nvPr>
            <p:ph idx="1" type="subTitle"/>
          </p:nvPr>
        </p:nvSpPr>
        <p:spPr>
          <a:xfrm>
            <a:off x="3718051" y="1140059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07" name="Google Shape;207;p18"/>
          <p:cNvSpPr txBox="1"/>
          <p:nvPr>
            <p:ph idx="4" type="title"/>
          </p:nvPr>
        </p:nvSpPr>
        <p:spPr>
          <a:xfrm>
            <a:off x="3718050" y="1499392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208" name="Google Shape;208;p18"/>
          <p:cNvSpPr txBox="1"/>
          <p:nvPr>
            <p:ph idx="5" type="ctrTitle"/>
          </p:nvPr>
        </p:nvSpPr>
        <p:spPr>
          <a:xfrm>
            <a:off x="3718050" y="1999803"/>
            <a:ext cx="3858000" cy="32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METHODOLOGY</a:t>
            </a:r>
            <a:endParaRPr/>
          </a:p>
        </p:txBody>
      </p:sp>
      <p:sp>
        <p:nvSpPr>
          <p:cNvPr id="209" name="Google Shape;209;p18"/>
          <p:cNvSpPr txBox="1"/>
          <p:nvPr>
            <p:ph idx="6" type="subTitle"/>
          </p:nvPr>
        </p:nvSpPr>
        <p:spPr>
          <a:xfrm>
            <a:off x="3718051" y="2157413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10" name="Google Shape;210;p18"/>
          <p:cNvSpPr txBox="1"/>
          <p:nvPr>
            <p:ph idx="7" type="title"/>
          </p:nvPr>
        </p:nvSpPr>
        <p:spPr>
          <a:xfrm>
            <a:off x="3718050" y="2578078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11" name="Google Shape;211;p18"/>
          <p:cNvSpPr txBox="1"/>
          <p:nvPr>
            <p:ph idx="8" type="ctrTitle"/>
          </p:nvPr>
        </p:nvSpPr>
        <p:spPr>
          <a:xfrm>
            <a:off x="3718050" y="3078451"/>
            <a:ext cx="3858000" cy="320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 ANALYSIS</a:t>
            </a:r>
            <a:endParaRPr/>
          </a:p>
        </p:txBody>
      </p:sp>
      <p:sp>
        <p:nvSpPr>
          <p:cNvPr id="212" name="Google Shape;212;p18"/>
          <p:cNvSpPr txBox="1"/>
          <p:nvPr>
            <p:ph idx="9" type="subTitle"/>
          </p:nvPr>
        </p:nvSpPr>
        <p:spPr>
          <a:xfrm>
            <a:off x="3718051" y="3236099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213" name="Google Shape;213;p18"/>
          <p:cNvSpPr txBox="1"/>
          <p:nvPr>
            <p:ph idx="13" type="title"/>
          </p:nvPr>
        </p:nvSpPr>
        <p:spPr>
          <a:xfrm>
            <a:off x="3718050" y="3632108"/>
            <a:ext cx="3004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214" name="Google Shape;214;p18"/>
          <p:cNvSpPr txBox="1"/>
          <p:nvPr>
            <p:ph idx="14" type="ctrTitle"/>
          </p:nvPr>
        </p:nvSpPr>
        <p:spPr>
          <a:xfrm>
            <a:off x="3718050" y="4107556"/>
            <a:ext cx="3858000" cy="34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/>
          </a:p>
        </p:txBody>
      </p:sp>
      <p:sp>
        <p:nvSpPr>
          <p:cNvPr id="215" name="Google Shape;215;p18"/>
          <p:cNvSpPr txBox="1"/>
          <p:nvPr>
            <p:ph idx="15" type="subTitle"/>
          </p:nvPr>
        </p:nvSpPr>
        <p:spPr>
          <a:xfrm>
            <a:off x="3718051" y="4290128"/>
            <a:ext cx="3266400" cy="28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19"/>
          <p:cNvSpPr txBox="1"/>
          <p:nvPr>
            <p:ph idx="1" type="subTitle"/>
          </p:nvPr>
        </p:nvSpPr>
        <p:spPr>
          <a:xfrm>
            <a:off x="5115400" y="1679550"/>
            <a:ext cx="31305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221" name="Google Shape;221;p19"/>
          <p:cNvSpPr txBox="1"/>
          <p:nvPr>
            <p:ph type="ctrTitle"/>
          </p:nvPr>
        </p:nvSpPr>
        <p:spPr>
          <a:xfrm>
            <a:off x="913174" y="1068475"/>
            <a:ext cx="20058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222" name="Google Shape;222;p19"/>
          <p:cNvSpPr/>
          <p:nvPr/>
        </p:nvSpPr>
        <p:spPr>
          <a:xfrm>
            <a:off x="2008428" y="4478525"/>
            <a:ext cx="2823140" cy="664985"/>
          </a:xfrm>
          <a:custGeom>
            <a:rect b="b" l="l" r="r" t="t"/>
            <a:pathLst>
              <a:path extrusionOk="0" h="46535" w="29564">
                <a:moveTo>
                  <a:pt x="0" y="0"/>
                </a:moveTo>
                <a:lnTo>
                  <a:pt x="0" y="46534"/>
                </a:lnTo>
                <a:lnTo>
                  <a:pt x="29563" y="46534"/>
                </a:lnTo>
                <a:lnTo>
                  <a:pt x="29563" y="0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19"/>
          <p:cNvSpPr/>
          <p:nvPr/>
        </p:nvSpPr>
        <p:spPr>
          <a:xfrm>
            <a:off x="2707352" y="4606728"/>
            <a:ext cx="1425300" cy="87600"/>
          </a:xfrm>
          <a:prstGeom prst="ellipse">
            <a:avLst/>
          </a:prstGeom>
          <a:solidFill>
            <a:srgbClr val="2D406A">
              <a:alpha val="322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19"/>
          <p:cNvSpPr/>
          <p:nvPr/>
        </p:nvSpPr>
        <p:spPr>
          <a:xfrm>
            <a:off x="2868627" y="4149283"/>
            <a:ext cx="1120882" cy="512797"/>
          </a:xfrm>
          <a:custGeom>
            <a:rect b="b" l="l" r="r" t="t"/>
            <a:pathLst>
              <a:path extrusionOk="0" h="10258" w="22421">
                <a:moveTo>
                  <a:pt x="4178" y="0"/>
                </a:moveTo>
                <a:cubicBezTo>
                  <a:pt x="3901" y="0"/>
                  <a:pt x="3678" y="224"/>
                  <a:pt x="3678" y="500"/>
                </a:cubicBezTo>
                <a:lnTo>
                  <a:pt x="3678" y="857"/>
                </a:lnTo>
                <a:cubicBezTo>
                  <a:pt x="3678" y="1133"/>
                  <a:pt x="3901" y="1357"/>
                  <a:pt x="4178" y="1357"/>
                </a:cubicBezTo>
                <a:lnTo>
                  <a:pt x="5144" y="1357"/>
                </a:lnTo>
                <a:cubicBezTo>
                  <a:pt x="5128" y="1383"/>
                  <a:pt x="5110" y="1410"/>
                  <a:pt x="5098" y="1436"/>
                </a:cubicBezTo>
                <a:lnTo>
                  <a:pt x="117" y="9831"/>
                </a:lnTo>
                <a:cubicBezTo>
                  <a:pt x="0" y="10065"/>
                  <a:pt x="98" y="10258"/>
                  <a:pt x="337" y="10258"/>
                </a:cubicBezTo>
                <a:lnTo>
                  <a:pt x="837" y="10258"/>
                </a:lnTo>
                <a:cubicBezTo>
                  <a:pt x="1072" y="10258"/>
                  <a:pt x="1360" y="10065"/>
                  <a:pt x="1474" y="9831"/>
                </a:cubicBezTo>
                <a:lnTo>
                  <a:pt x="6455" y="1436"/>
                </a:lnTo>
                <a:cubicBezTo>
                  <a:pt x="6466" y="1410"/>
                  <a:pt x="6477" y="1383"/>
                  <a:pt x="6485" y="1357"/>
                </a:cubicBezTo>
                <a:lnTo>
                  <a:pt x="10542" y="1357"/>
                </a:lnTo>
                <a:cubicBezTo>
                  <a:pt x="10534" y="1383"/>
                  <a:pt x="10534" y="1410"/>
                  <a:pt x="10534" y="1436"/>
                </a:cubicBezTo>
                <a:lnTo>
                  <a:pt x="10534" y="9831"/>
                </a:lnTo>
                <a:cubicBezTo>
                  <a:pt x="10534" y="10065"/>
                  <a:pt x="10724" y="10258"/>
                  <a:pt x="10962" y="10258"/>
                </a:cubicBezTo>
                <a:lnTo>
                  <a:pt x="11458" y="10258"/>
                </a:lnTo>
                <a:cubicBezTo>
                  <a:pt x="11697" y="10258"/>
                  <a:pt x="11890" y="10065"/>
                  <a:pt x="11890" y="9831"/>
                </a:cubicBezTo>
                <a:lnTo>
                  <a:pt x="11890" y="1436"/>
                </a:lnTo>
                <a:cubicBezTo>
                  <a:pt x="11890" y="1410"/>
                  <a:pt x="11887" y="1383"/>
                  <a:pt x="11883" y="1357"/>
                </a:cubicBezTo>
                <a:lnTo>
                  <a:pt x="15936" y="1357"/>
                </a:lnTo>
                <a:cubicBezTo>
                  <a:pt x="15943" y="1383"/>
                  <a:pt x="15955" y="1410"/>
                  <a:pt x="15966" y="1436"/>
                </a:cubicBezTo>
                <a:lnTo>
                  <a:pt x="20947" y="9831"/>
                </a:lnTo>
                <a:cubicBezTo>
                  <a:pt x="21065" y="10065"/>
                  <a:pt x="21349" y="10258"/>
                  <a:pt x="21588" y="10258"/>
                </a:cubicBezTo>
                <a:lnTo>
                  <a:pt x="22083" y="10258"/>
                </a:lnTo>
                <a:cubicBezTo>
                  <a:pt x="22322" y="10258"/>
                  <a:pt x="22420" y="10065"/>
                  <a:pt x="22303" y="9831"/>
                </a:cubicBezTo>
                <a:lnTo>
                  <a:pt x="17326" y="1436"/>
                </a:lnTo>
                <a:cubicBezTo>
                  <a:pt x="17310" y="1410"/>
                  <a:pt x="17296" y="1383"/>
                  <a:pt x="17277" y="1357"/>
                </a:cubicBezTo>
                <a:lnTo>
                  <a:pt x="18242" y="1357"/>
                </a:lnTo>
                <a:cubicBezTo>
                  <a:pt x="18519" y="1357"/>
                  <a:pt x="18742" y="1133"/>
                  <a:pt x="18742" y="857"/>
                </a:cubicBezTo>
                <a:lnTo>
                  <a:pt x="18742" y="500"/>
                </a:lnTo>
                <a:cubicBezTo>
                  <a:pt x="18742" y="224"/>
                  <a:pt x="18519" y="0"/>
                  <a:pt x="18242" y="0"/>
                </a:cubicBezTo>
                <a:close/>
              </a:path>
            </a:pathLst>
          </a:custGeom>
          <a:solidFill>
            <a:srgbClr val="1C172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19"/>
          <p:cNvSpPr/>
          <p:nvPr/>
        </p:nvSpPr>
        <p:spPr>
          <a:xfrm>
            <a:off x="2989056" y="3044952"/>
            <a:ext cx="883217" cy="1040942"/>
          </a:xfrm>
          <a:custGeom>
            <a:rect b="b" l="l" r="r" t="t"/>
            <a:pathLst>
              <a:path extrusionOk="0" h="20823" w="17667">
                <a:moveTo>
                  <a:pt x="4458" y="0"/>
                </a:moveTo>
                <a:cubicBezTo>
                  <a:pt x="4432" y="0"/>
                  <a:pt x="4409" y="23"/>
                  <a:pt x="4409" y="49"/>
                </a:cubicBezTo>
                <a:lnTo>
                  <a:pt x="4409" y="538"/>
                </a:lnTo>
                <a:cubicBezTo>
                  <a:pt x="4409" y="848"/>
                  <a:pt x="4663" y="1103"/>
                  <a:pt x="4974" y="1103"/>
                </a:cubicBezTo>
                <a:lnTo>
                  <a:pt x="5322" y="1103"/>
                </a:lnTo>
                <a:lnTo>
                  <a:pt x="5322" y="3322"/>
                </a:lnTo>
                <a:cubicBezTo>
                  <a:pt x="5322" y="4527"/>
                  <a:pt x="5110" y="5724"/>
                  <a:pt x="4693" y="6853"/>
                </a:cubicBezTo>
                <a:lnTo>
                  <a:pt x="424" y="18451"/>
                </a:lnTo>
                <a:cubicBezTo>
                  <a:pt x="0" y="19603"/>
                  <a:pt x="852" y="20822"/>
                  <a:pt x="2079" y="20822"/>
                </a:cubicBezTo>
                <a:lnTo>
                  <a:pt x="15588" y="20822"/>
                </a:lnTo>
                <a:cubicBezTo>
                  <a:pt x="16815" y="20822"/>
                  <a:pt x="17667" y="19603"/>
                  <a:pt x="17242" y="18451"/>
                </a:cubicBezTo>
                <a:lnTo>
                  <a:pt x="12974" y="6853"/>
                </a:lnTo>
                <a:cubicBezTo>
                  <a:pt x="12557" y="5724"/>
                  <a:pt x="12345" y="4527"/>
                  <a:pt x="12345" y="3322"/>
                </a:cubicBezTo>
                <a:lnTo>
                  <a:pt x="12345" y="1103"/>
                </a:lnTo>
                <a:lnTo>
                  <a:pt x="12693" y="1103"/>
                </a:lnTo>
                <a:cubicBezTo>
                  <a:pt x="13008" y="1103"/>
                  <a:pt x="13258" y="848"/>
                  <a:pt x="13258" y="538"/>
                </a:cubicBezTo>
                <a:lnTo>
                  <a:pt x="13258" y="49"/>
                </a:lnTo>
                <a:cubicBezTo>
                  <a:pt x="13258" y="23"/>
                  <a:pt x="13235" y="0"/>
                  <a:pt x="13209" y="0"/>
                </a:cubicBezTo>
                <a:close/>
              </a:path>
            </a:pathLst>
          </a:custGeom>
          <a:solidFill>
            <a:srgbClr val="56CD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19"/>
          <p:cNvSpPr/>
          <p:nvPr/>
        </p:nvSpPr>
        <p:spPr>
          <a:xfrm>
            <a:off x="3036597" y="3601492"/>
            <a:ext cx="788132" cy="449760"/>
          </a:xfrm>
          <a:custGeom>
            <a:rect b="b" l="l" r="r" t="t"/>
            <a:pathLst>
              <a:path extrusionOk="0" h="8997" w="15765">
                <a:moveTo>
                  <a:pt x="2905" y="0"/>
                </a:moveTo>
                <a:lnTo>
                  <a:pt x="125" y="7557"/>
                </a:lnTo>
                <a:cubicBezTo>
                  <a:pt x="0" y="7890"/>
                  <a:pt x="49" y="8250"/>
                  <a:pt x="250" y="8538"/>
                </a:cubicBezTo>
                <a:cubicBezTo>
                  <a:pt x="455" y="8829"/>
                  <a:pt x="773" y="8997"/>
                  <a:pt x="1128" y="8997"/>
                </a:cubicBezTo>
                <a:lnTo>
                  <a:pt x="14637" y="8997"/>
                </a:lnTo>
                <a:cubicBezTo>
                  <a:pt x="14992" y="8997"/>
                  <a:pt x="15310" y="8829"/>
                  <a:pt x="15515" y="8538"/>
                </a:cubicBezTo>
                <a:cubicBezTo>
                  <a:pt x="15719" y="8250"/>
                  <a:pt x="15765" y="7890"/>
                  <a:pt x="15640" y="7557"/>
                </a:cubicBezTo>
                <a:lnTo>
                  <a:pt x="12859" y="0"/>
                </a:lnTo>
                <a:close/>
              </a:path>
            </a:pathLst>
          </a:custGeom>
          <a:solidFill>
            <a:srgbClr val="DBD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19"/>
          <p:cNvSpPr/>
          <p:nvPr/>
        </p:nvSpPr>
        <p:spPr>
          <a:xfrm>
            <a:off x="2989056" y="3430276"/>
            <a:ext cx="883217" cy="655619"/>
          </a:xfrm>
          <a:custGeom>
            <a:rect b="b" l="l" r="r" t="t"/>
            <a:pathLst>
              <a:path extrusionOk="0" h="13115" w="17667">
                <a:moveTo>
                  <a:pt x="13288" y="0"/>
                </a:moveTo>
                <a:cubicBezTo>
                  <a:pt x="12049" y="2811"/>
                  <a:pt x="9674" y="5111"/>
                  <a:pt x="7174" y="6899"/>
                </a:cubicBezTo>
                <a:cubicBezTo>
                  <a:pt x="5774" y="7950"/>
                  <a:pt x="3879" y="9122"/>
                  <a:pt x="2011" y="9122"/>
                </a:cubicBezTo>
                <a:cubicBezTo>
                  <a:pt x="1691" y="9122"/>
                  <a:pt x="1372" y="9088"/>
                  <a:pt x="1057" y="9012"/>
                </a:cubicBezTo>
                <a:lnTo>
                  <a:pt x="420" y="10743"/>
                </a:lnTo>
                <a:cubicBezTo>
                  <a:pt x="0" y="11895"/>
                  <a:pt x="848" y="13114"/>
                  <a:pt x="2076" y="13114"/>
                </a:cubicBezTo>
                <a:lnTo>
                  <a:pt x="15588" y="13114"/>
                </a:lnTo>
                <a:cubicBezTo>
                  <a:pt x="16815" y="13114"/>
                  <a:pt x="17667" y="11895"/>
                  <a:pt x="17242" y="10743"/>
                </a:cubicBezTo>
                <a:lnTo>
                  <a:pt x="13288" y="0"/>
                </a:lnTo>
                <a:close/>
              </a:path>
            </a:pathLst>
          </a:custGeom>
          <a:solidFill>
            <a:srgbClr val="4FC9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19"/>
          <p:cNvSpPr/>
          <p:nvPr/>
        </p:nvSpPr>
        <p:spPr>
          <a:xfrm>
            <a:off x="3036747" y="3601492"/>
            <a:ext cx="787982" cy="449760"/>
          </a:xfrm>
          <a:custGeom>
            <a:rect b="b" l="l" r="r" t="t"/>
            <a:pathLst>
              <a:path extrusionOk="0" h="8997" w="15762">
                <a:moveTo>
                  <a:pt x="10118" y="0"/>
                </a:moveTo>
                <a:cubicBezTo>
                  <a:pt x="8978" y="1315"/>
                  <a:pt x="7622" y="2474"/>
                  <a:pt x="6224" y="3474"/>
                </a:cubicBezTo>
                <a:cubicBezTo>
                  <a:pt x="4822" y="4524"/>
                  <a:pt x="2930" y="5697"/>
                  <a:pt x="1061" y="5697"/>
                </a:cubicBezTo>
                <a:cubicBezTo>
                  <a:pt x="976" y="5697"/>
                  <a:pt x="892" y="5694"/>
                  <a:pt x="807" y="5689"/>
                </a:cubicBezTo>
                <a:lnTo>
                  <a:pt x="122" y="7557"/>
                </a:lnTo>
                <a:cubicBezTo>
                  <a:pt x="1" y="7890"/>
                  <a:pt x="46" y="8250"/>
                  <a:pt x="247" y="8538"/>
                </a:cubicBezTo>
                <a:cubicBezTo>
                  <a:pt x="452" y="8829"/>
                  <a:pt x="770" y="8997"/>
                  <a:pt x="1125" y="8997"/>
                </a:cubicBezTo>
                <a:lnTo>
                  <a:pt x="14637" y="8997"/>
                </a:lnTo>
                <a:cubicBezTo>
                  <a:pt x="14989" y="8997"/>
                  <a:pt x="15311" y="8829"/>
                  <a:pt x="15512" y="8538"/>
                </a:cubicBezTo>
                <a:cubicBezTo>
                  <a:pt x="15716" y="8250"/>
                  <a:pt x="15762" y="7890"/>
                  <a:pt x="15641" y="7557"/>
                </a:cubicBezTo>
                <a:lnTo>
                  <a:pt x="12856" y="0"/>
                </a:lnTo>
                <a:close/>
              </a:path>
            </a:pathLst>
          </a:custGeom>
          <a:solidFill>
            <a:srgbClr val="CCC6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19"/>
          <p:cNvSpPr/>
          <p:nvPr/>
        </p:nvSpPr>
        <p:spPr>
          <a:xfrm>
            <a:off x="3179322" y="3459170"/>
            <a:ext cx="69340" cy="113577"/>
          </a:xfrm>
          <a:custGeom>
            <a:rect b="b" l="l" r="r" t="t"/>
            <a:pathLst>
              <a:path extrusionOk="0" h="2272" w="1387">
                <a:moveTo>
                  <a:pt x="963" y="0"/>
                </a:moveTo>
                <a:cubicBezTo>
                  <a:pt x="808" y="0"/>
                  <a:pt x="664" y="96"/>
                  <a:pt x="611" y="249"/>
                </a:cubicBezTo>
                <a:cubicBezTo>
                  <a:pt x="315" y="1101"/>
                  <a:pt x="69" y="1767"/>
                  <a:pt x="69" y="1767"/>
                </a:cubicBezTo>
                <a:cubicBezTo>
                  <a:pt x="1" y="1961"/>
                  <a:pt x="100" y="2176"/>
                  <a:pt x="292" y="2249"/>
                </a:cubicBezTo>
                <a:cubicBezTo>
                  <a:pt x="334" y="2263"/>
                  <a:pt x="380" y="2272"/>
                  <a:pt x="421" y="2272"/>
                </a:cubicBezTo>
                <a:cubicBezTo>
                  <a:pt x="572" y="2272"/>
                  <a:pt x="717" y="2176"/>
                  <a:pt x="773" y="2025"/>
                </a:cubicBezTo>
                <a:cubicBezTo>
                  <a:pt x="773" y="2025"/>
                  <a:pt x="1020" y="1354"/>
                  <a:pt x="1319" y="494"/>
                </a:cubicBezTo>
                <a:cubicBezTo>
                  <a:pt x="1387" y="302"/>
                  <a:pt x="1281" y="90"/>
                  <a:pt x="1088" y="22"/>
                </a:cubicBezTo>
                <a:cubicBezTo>
                  <a:pt x="1046" y="7"/>
                  <a:pt x="1004" y="0"/>
                  <a:pt x="963" y="0"/>
                </a:cubicBezTo>
                <a:close/>
              </a:path>
            </a:pathLst>
          </a:custGeom>
          <a:solidFill>
            <a:srgbClr val="80E8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19"/>
          <p:cNvSpPr/>
          <p:nvPr/>
        </p:nvSpPr>
        <p:spPr>
          <a:xfrm>
            <a:off x="3224414" y="3120637"/>
            <a:ext cx="83188" cy="319386"/>
          </a:xfrm>
          <a:custGeom>
            <a:rect b="b" l="l" r="r" t="t"/>
            <a:pathLst>
              <a:path extrusionOk="0" h="6389" w="1664">
                <a:moveTo>
                  <a:pt x="1182" y="1"/>
                </a:moveTo>
                <a:cubicBezTo>
                  <a:pt x="1174" y="1"/>
                  <a:pt x="1165" y="1"/>
                  <a:pt x="1156" y="2"/>
                </a:cubicBezTo>
                <a:cubicBezTo>
                  <a:pt x="948" y="9"/>
                  <a:pt x="789" y="187"/>
                  <a:pt x="800" y="392"/>
                </a:cubicBezTo>
                <a:cubicBezTo>
                  <a:pt x="800" y="414"/>
                  <a:pt x="910" y="2714"/>
                  <a:pt x="747" y="3706"/>
                </a:cubicBezTo>
                <a:cubicBezTo>
                  <a:pt x="682" y="4081"/>
                  <a:pt x="455" y="4752"/>
                  <a:pt x="167" y="5604"/>
                </a:cubicBezTo>
                <a:lnTo>
                  <a:pt x="65" y="5895"/>
                </a:lnTo>
                <a:cubicBezTo>
                  <a:pt x="0" y="6089"/>
                  <a:pt x="102" y="6304"/>
                  <a:pt x="299" y="6369"/>
                </a:cubicBezTo>
                <a:cubicBezTo>
                  <a:pt x="341" y="6384"/>
                  <a:pt x="379" y="6388"/>
                  <a:pt x="420" y="6388"/>
                </a:cubicBezTo>
                <a:cubicBezTo>
                  <a:pt x="576" y="6388"/>
                  <a:pt x="720" y="6289"/>
                  <a:pt x="773" y="6134"/>
                </a:cubicBezTo>
                <a:lnTo>
                  <a:pt x="875" y="5843"/>
                </a:lnTo>
                <a:cubicBezTo>
                  <a:pt x="1186" y="4925"/>
                  <a:pt x="1410" y="4266"/>
                  <a:pt x="1485" y="3827"/>
                </a:cubicBezTo>
                <a:cubicBezTo>
                  <a:pt x="1663" y="2759"/>
                  <a:pt x="1550" y="453"/>
                  <a:pt x="1546" y="357"/>
                </a:cubicBezTo>
                <a:cubicBezTo>
                  <a:pt x="1535" y="158"/>
                  <a:pt x="1372" y="1"/>
                  <a:pt x="1182" y="1"/>
                </a:cubicBezTo>
                <a:close/>
              </a:path>
            </a:pathLst>
          </a:custGeom>
          <a:solidFill>
            <a:srgbClr val="80E8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19"/>
          <p:cNvSpPr/>
          <p:nvPr/>
        </p:nvSpPr>
        <p:spPr>
          <a:xfrm rot="10800000">
            <a:off x="3468027" y="2529166"/>
            <a:ext cx="37049" cy="37042"/>
          </a:xfrm>
          <a:custGeom>
            <a:rect b="b" l="l" r="r" t="t"/>
            <a:pathLst>
              <a:path extrusionOk="0" h="453" w="453">
                <a:moveTo>
                  <a:pt x="226" y="0"/>
                </a:moveTo>
                <a:cubicBezTo>
                  <a:pt x="103" y="0"/>
                  <a:pt x="0" y="103"/>
                  <a:pt x="0" y="227"/>
                </a:cubicBezTo>
                <a:cubicBezTo>
                  <a:pt x="0" y="353"/>
                  <a:pt x="103" y="453"/>
                  <a:pt x="226" y="453"/>
                </a:cubicBezTo>
                <a:cubicBezTo>
                  <a:pt x="350" y="453"/>
                  <a:pt x="452" y="353"/>
                  <a:pt x="452" y="227"/>
                </a:cubicBezTo>
                <a:cubicBezTo>
                  <a:pt x="452" y="103"/>
                  <a:pt x="350" y="0"/>
                  <a:pt x="226" y="0"/>
                </a:cubicBezTo>
                <a:close/>
              </a:path>
            </a:pathLst>
          </a:custGeom>
          <a:solidFill>
            <a:srgbClr val="CCC6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19"/>
          <p:cNvSpPr/>
          <p:nvPr/>
        </p:nvSpPr>
        <p:spPr>
          <a:xfrm rot="10800000">
            <a:off x="3554066" y="2608977"/>
            <a:ext cx="116953" cy="116931"/>
          </a:xfrm>
          <a:custGeom>
            <a:rect b="b" l="l" r="r" t="t"/>
            <a:pathLst>
              <a:path extrusionOk="0" h="1430" w="1430">
                <a:moveTo>
                  <a:pt x="714" y="1"/>
                </a:moveTo>
                <a:cubicBezTo>
                  <a:pt x="320" y="1"/>
                  <a:pt x="1" y="323"/>
                  <a:pt x="1" y="717"/>
                </a:cubicBezTo>
                <a:cubicBezTo>
                  <a:pt x="1" y="1111"/>
                  <a:pt x="320" y="1430"/>
                  <a:pt x="714" y="1430"/>
                </a:cubicBezTo>
                <a:cubicBezTo>
                  <a:pt x="1111" y="1430"/>
                  <a:pt x="1430" y="1111"/>
                  <a:pt x="1430" y="717"/>
                </a:cubicBezTo>
                <a:cubicBezTo>
                  <a:pt x="1430" y="323"/>
                  <a:pt x="1111" y="1"/>
                  <a:pt x="714" y="1"/>
                </a:cubicBezTo>
                <a:close/>
              </a:path>
            </a:pathLst>
          </a:custGeom>
          <a:solidFill>
            <a:srgbClr val="CCC6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19"/>
          <p:cNvSpPr/>
          <p:nvPr/>
        </p:nvSpPr>
        <p:spPr>
          <a:xfrm rot="10800000">
            <a:off x="3486510" y="2799504"/>
            <a:ext cx="49153" cy="49062"/>
          </a:xfrm>
          <a:custGeom>
            <a:rect b="b" l="l" r="r" t="t"/>
            <a:pathLst>
              <a:path extrusionOk="0" h="600" w="601">
                <a:moveTo>
                  <a:pt x="299" y="0"/>
                </a:moveTo>
                <a:cubicBezTo>
                  <a:pt x="134" y="0"/>
                  <a:pt x="1" y="134"/>
                  <a:pt x="1" y="299"/>
                </a:cubicBezTo>
                <a:cubicBezTo>
                  <a:pt x="1" y="467"/>
                  <a:pt x="134" y="600"/>
                  <a:pt x="299" y="600"/>
                </a:cubicBezTo>
                <a:cubicBezTo>
                  <a:pt x="466" y="600"/>
                  <a:pt x="600" y="467"/>
                  <a:pt x="600" y="299"/>
                </a:cubicBezTo>
                <a:cubicBezTo>
                  <a:pt x="600" y="134"/>
                  <a:pt x="466" y="0"/>
                  <a:pt x="299" y="0"/>
                </a:cubicBezTo>
                <a:close/>
              </a:path>
            </a:pathLst>
          </a:custGeom>
          <a:solidFill>
            <a:srgbClr val="CCC65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D406A"/>
        </a:solidFill>
      </p:bgPr>
    </p:bg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20"/>
          <p:cNvSpPr txBox="1"/>
          <p:nvPr>
            <p:ph idx="1" type="subTitle"/>
          </p:nvPr>
        </p:nvSpPr>
        <p:spPr>
          <a:xfrm>
            <a:off x="2847125" y="2334500"/>
            <a:ext cx="4224900" cy="66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CBF4A"/>
                </a:solidFill>
              </a:rPr>
              <a:t>“</a:t>
            </a:r>
            <a:r>
              <a:rPr lang="es">
                <a:solidFill>
                  <a:srgbClr val="FCBF4A"/>
                </a:solidFill>
              </a:rPr>
              <a:t>This is a</a:t>
            </a:r>
            <a:r>
              <a:rPr lang="es">
                <a:solidFill>
                  <a:srgbClr val="FCBF4A"/>
                </a:solidFill>
              </a:rPr>
              <a:t> quote. Words full of wisdom that someone important said and can make the reader get inspired.”</a:t>
            </a:r>
            <a:endParaRPr>
              <a:solidFill>
                <a:srgbClr val="FCBF4A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CBF4A"/>
              </a:solidFill>
            </a:endParaRPr>
          </a:p>
        </p:txBody>
      </p:sp>
      <p:sp>
        <p:nvSpPr>
          <p:cNvPr id="239" name="Google Shape;239;p20"/>
          <p:cNvSpPr txBox="1"/>
          <p:nvPr>
            <p:ph type="ctrTitle"/>
          </p:nvPr>
        </p:nvSpPr>
        <p:spPr>
          <a:xfrm>
            <a:off x="2847125" y="2881975"/>
            <a:ext cx="2364300" cy="70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—</a:t>
            </a:r>
            <a:r>
              <a:rPr lang="es">
                <a:solidFill>
                  <a:srgbClr val="F3F3F3"/>
                </a:solidFill>
              </a:rPr>
              <a:t>SOMEONE FAMOUS</a:t>
            </a:r>
            <a:endParaRPr>
              <a:solidFill>
                <a:srgbClr val="F3F3F3"/>
              </a:solidFill>
            </a:endParaRPr>
          </a:p>
        </p:txBody>
      </p:sp>
      <p:grpSp>
        <p:nvGrpSpPr>
          <p:cNvPr id="240" name="Google Shape;240;p20"/>
          <p:cNvGrpSpPr/>
          <p:nvPr/>
        </p:nvGrpSpPr>
        <p:grpSpPr>
          <a:xfrm>
            <a:off x="6988750" y="560250"/>
            <a:ext cx="1208397" cy="1202999"/>
            <a:chOff x="6988750" y="560250"/>
            <a:chExt cx="1208397" cy="1202999"/>
          </a:xfrm>
        </p:grpSpPr>
        <p:sp>
          <p:nvSpPr>
            <p:cNvPr id="241" name="Google Shape;241;p20"/>
            <p:cNvSpPr/>
            <p:nvPr/>
          </p:nvSpPr>
          <p:spPr>
            <a:xfrm>
              <a:off x="7013766" y="874594"/>
              <a:ext cx="665541" cy="576276"/>
            </a:xfrm>
            <a:custGeom>
              <a:rect b="b" l="l" r="r" t="t"/>
              <a:pathLst>
                <a:path extrusionOk="0" h="8754" w="10110">
                  <a:moveTo>
                    <a:pt x="7465" y="203"/>
                  </a:moveTo>
                  <a:lnTo>
                    <a:pt x="9874" y="4376"/>
                  </a:lnTo>
                  <a:lnTo>
                    <a:pt x="7465" y="8548"/>
                  </a:lnTo>
                  <a:lnTo>
                    <a:pt x="2645" y="8548"/>
                  </a:lnTo>
                  <a:lnTo>
                    <a:pt x="237" y="4376"/>
                  </a:lnTo>
                  <a:lnTo>
                    <a:pt x="2645" y="203"/>
                  </a:lnTo>
                  <a:close/>
                  <a:moveTo>
                    <a:pt x="2529" y="1"/>
                  </a:moveTo>
                  <a:lnTo>
                    <a:pt x="0" y="4376"/>
                  </a:lnTo>
                  <a:lnTo>
                    <a:pt x="2498" y="8703"/>
                  </a:lnTo>
                  <a:lnTo>
                    <a:pt x="2529" y="8754"/>
                  </a:lnTo>
                  <a:lnTo>
                    <a:pt x="7582" y="8754"/>
                  </a:lnTo>
                  <a:lnTo>
                    <a:pt x="10110" y="4376"/>
                  </a:lnTo>
                  <a:lnTo>
                    <a:pt x="7613" y="53"/>
                  </a:lnTo>
                  <a:lnTo>
                    <a:pt x="7582" y="1"/>
                  </a:lnTo>
                  <a:close/>
                </a:path>
              </a:pathLst>
            </a:custGeom>
            <a:solidFill>
              <a:srgbClr val="30A0A0"/>
            </a:solidFill>
            <a:ln cap="flat" cmpd="sng" w="9525">
              <a:solidFill>
                <a:srgbClr val="30A0A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0"/>
            <p:cNvSpPr/>
            <p:nvPr/>
          </p:nvSpPr>
          <p:spPr>
            <a:xfrm>
              <a:off x="7498415" y="591388"/>
              <a:ext cx="665541" cy="576276"/>
            </a:xfrm>
            <a:custGeom>
              <a:rect b="b" l="l" r="r" t="t"/>
              <a:pathLst>
                <a:path extrusionOk="0" h="8754" w="10110">
                  <a:moveTo>
                    <a:pt x="7465" y="206"/>
                  </a:moveTo>
                  <a:lnTo>
                    <a:pt x="9873" y="4379"/>
                  </a:lnTo>
                  <a:lnTo>
                    <a:pt x="7465" y="8551"/>
                  </a:lnTo>
                  <a:lnTo>
                    <a:pt x="2645" y="8551"/>
                  </a:lnTo>
                  <a:lnTo>
                    <a:pt x="237" y="4379"/>
                  </a:lnTo>
                  <a:lnTo>
                    <a:pt x="2645" y="206"/>
                  </a:lnTo>
                  <a:close/>
                  <a:moveTo>
                    <a:pt x="2528" y="1"/>
                  </a:moveTo>
                  <a:lnTo>
                    <a:pt x="0" y="4379"/>
                  </a:lnTo>
                  <a:lnTo>
                    <a:pt x="2498" y="8701"/>
                  </a:lnTo>
                  <a:lnTo>
                    <a:pt x="2528" y="8753"/>
                  </a:lnTo>
                  <a:lnTo>
                    <a:pt x="7581" y="8753"/>
                  </a:lnTo>
                  <a:lnTo>
                    <a:pt x="10109" y="4379"/>
                  </a:lnTo>
                  <a:lnTo>
                    <a:pt x="7612" y="52"/>
                  </a:lnTo>
                  <a:lnTo>
                    <a:pt x="7581" y="1"/>
                  </a:lnTo>
                  <a:close/>
                </a:path>
              </a:pathLst>
            </a:custGeom>
            <a:solidFill>
              <a:srgbClr val="30A0A0"/>
            </a:solidFill>
            <a:ln cap="flat" cmpd="sng" w="9525">
              <a:solidFill>
                <a:srgbClr val="30A0A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0"/>
            <p:cNvSpPr/>
            <p:nvPr/>
          </p:nvSpPr>
          <p:spPr>
            <a:xfrm>
              <a:off x="7500851" y="1155628"/>
              <a:ext cx="665344" cy="576276"/>
            </a:xfrm>
            <a:custGeom>
              <a:rect b="b" l="l" r="r" t="t"/>
              <a:pathLst>
                <a:path extrusionOk="0" h="8754" w="10107">
                  <a:moveTo>
                    <a:pt x="7462" y="203"/>
                  </a:moveTo>
                  <a:lnTo>
                    <a:pt x="9874" y="4375"/>
                  </a:lnTo>
                  <a:lnTo>
                    <a:pt x="7462" y="8548"/>
                  </a:lnTo>
                  <a:lnTo>
                    <a:pt x="2646" y="8548"/>
                  </a:lnTo>
                  <a:lnTo>
                    <a:pt x="238" y="4375"/>
                  </a:lnTo>
                  <a:lnTo>
                    <a:pt x="2646" y="203"/>
                  </a:lnTo>
                  <a:close/>
                  <a:moveTo>
                    <a:pt x="2529" y="1"/>
                  </a:moveTo>
                  <a:lnTo>
                    <a:pt x="1" y="4375"/>
                  </a:lnTo>
                  <a:lnTo>
                    <a:pt x="2499" y="8701"/>
                  </a:lnTo>
                  <a:lnTo>
                    <a:pt x="2529" y="8753"/>
                  </a:lnTo>
                  <a:lnTo>
                    <a:pt x="7582" y="8753"/>
                  </a:lnTo>
                  <a:lnTo>
                    <a:pt x="10107" y="4375"/>
                  </a:lnTo>
                  <a:lnTo>
                    <a:pt x="7609" y="52"/>
                  </a:lnTo>
                  <a:lnTo>
                    <a:pt x="7582" y="1"/>
                  </a:lnTo>
                  <a:close/>
                </a:path>
              </a:pathLst>
            </a:custGeom>
            <a:solidFill>
              <a:srgbClr val="30A0A0"/>
            </a:solidFill>
            <a:ln cap="flat" cmpd="sng" w="9525">
              <a:solidFill>
                <a:srgbClr val="30A0A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0"/>
            <p:cNvSpPr/>
            <p:nvPr/>
          </p:nvSpPr>
          <p:spPr>
            <a:xfrm>
              <a:off x="7160372" y="854779"/>
              <a:ext cx="52335" cy="52401"/>
            </a:xfrm>
            <a:custGeom>
              <a:rect b="b" l="l" r="r" t="t"/>
              <a:pathLst>
                <a:path extrusionOk="0" h="796" w="795">
                  <a:moveTo>
                    <a:pt x="398" y="1"/>
                  </a:moveTo>
                  <a:cubicBezTo>
                    <a:pt x="178" y="1"/>
                    <a:pt x="1" y="179"/>
                    <a:pt x="1" y="398"/>
                  </a:cubicBezTo>
                  <a:cubicBezTo>
                    <a:pt x="1" y="618"/>
                    <a:pt x="178" y="795"/>
                    <a:pt x="398" y="795"/>
                  </a:cubicBezTo>
                  <a:cubicBezTo>
                    <a:pt x="617" y="795"/>
                    <a:pt x="795" y="618"/>
                    <a:pt x="795" y="398"/>
                  </a:cubicBezTo>
                  <a:cubicBezTo>
                    <a:pt x="795" y="179"/>
                    <a:pt x="617" y="1"/>
                    <a:pt x="398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0"/>
            <p:cNvSpPr/>
            <p:nvPr/>
          </p:nvSpPr>
          <p:spPr>
            <a:xfrm>
              <a:off x="7146877" y="841481"/>
              <a:ext cx="79193" cy="79193"/>
            </a:xfrm>
            <a:custGeom>
              <a:rect b="b" l="l" r="r" t="t"/>
              <a:pathLst>
                <a:path extrusionOk="0" h="1203" w="1203">
                  <a:moveTo>
                    <a:pt x="603" y="409"/>
                  </a:moveTo>
                  <a:cubicBezTo>
                    <a:pt x="709" y="409"/>
                    <a:pt x="794" y="494"/>
                    <a:pt x="794" y="600"/>
                  </a:cubicBezTo>
                  <a:cubicBezTo>
                    <a:pt x="794" y="706"/>
                    <a:pt x="709" y="796"/>
                    <a:pt x="603" y="796"/>
                  </a:cubicBezTo>
                  <a:cubicBezTo>
                    <a:pt x="497" y="796"/>
                    <a:pt x="407" y="706"/>
                    <a:pt x="407" y="600"/>
                  </a:cubicBezTo>
                  <a:cubicBezTo>
                    <a:pt x="407" y="494"/>
                    <a:pt x="497" y="409"/>
                    <a:pt x="603" y="409"/>
                  </a:cubicBezTo>
                  <a:close/>
                  <a:moveTo>
                    <a:pt x="603" y="1"/>
                  </a:moveTo>
                  <a:cubicBezTo>
                    <a:pt x="271" y="1"/>
                    <a:pt x="0" y="271"/>
                    <a:pt x="0" y="600"/>
                  </a:cubicBezTo>
                  <a:cubicBezTo>
                    <a:pt x="0" y="932"/>
                    <a:pt x="271" y="1203"/>
                    <a:pt x="603" y="1203"/>
                  </a:cubicBezTo>
                  <a:cubicBezTo>
                    <a:pt x="935" y="1203"/>
                    <a:pt x="1202" y="932"/>
                    <a:pt x="1202" y="600"/>
                  </a:cubicBezTo>
                  <a:cubicBezTo>
                    <a:pt x="1202" y="271"/>
                    <a:pt x="935" y="1"/>
                    <a:pt x="603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0"/>
            <p:cNvSpPr/>
            <p:nvPr/>
          </p:nvSpPr>
          <p:spPr>
            <a:xfrm>
              <a:off x="7481299" y="854779"/>
              <a:ext cx="52335" cy="52401"/>
            </a:xfrm>
            <a:custGeom>
              <a:rect b="b" l="l" r="r" t="t"/>
              <a:pathLst>
                <a:path extrusionOk="0" h="796" w="795">
                  <a:moveTo>
                    <a:pt x="397" y="1"/>
                  </a:moveTo>
                  <a:cubicBezTo>
                    <a:pt x="178" y="1"/>
                    <a:pt x="0" y="179"/>
                    <a:pt x="0" y="398"/>
                  </a:cubicBezTo>
                  <a:cubicBezTo>
                    <a:pt x="0" y="618"/>
                    <a:pt x="178" y="795"/>
                    <a:pt x="397" y="795"/>
                  </a:cubicBezTo>
                  <a:cubicBezTo>
                    <a:pt x="617" y="795"/>
                    <a:pt x="794" y="618"/>
                    <a:pt x="794" y="398"/>
                  </a:cubicBezTo>
                  <a:cubicBezTo>
                    <a:pt x="794" y="179"/>
                    <a:pt x="617" y="1"/>
                    <a:pt x="397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0"/>
            <p:cNvSpPr/>
            <p:nvPr/>
          </p:nvSpPr>
          <p:spPr>
            <a:xfrm>
              <a:off x="7467738" y="841481"/>
              <a:ext cx="79193" cy="79193"/>
            </a:xfrm>
            <a:custGeom>
              <a:rect b="b" l="l" r="r" t="t"/>
              <a:pathLst>
                <a:path extrusionOk="0" h="1203" w="1203">
                  <a:moveTo>
                    <a:pt x="603" y="409"/>
                  </a:moveTo>
                  <a:cubicBezTo>
                    <a:pt x="709" y="409"/>
                    <a:pt x="795" y="494"/>
                    <a:pt x="795" y="600"/>
                  </a:cubicBezTo>
                  <a:cubicBezTo>
                    <a:pt x="795" y="706"/>
                    <a:pt x="709" y="796"/>
                    <a:pt x="603" y="796"/>
                  </a:cubicBezTo>
                  <a:cubicBezTo>
                    <a:pt x="497" y="796"/>
                    <a:pt x="408" y="706"/>
                    <a:pt x="408" y="600"/>
                  </a:cubicBezTo>
                  <a:cubicBezTo>
                    <a:pt x="408" y="494"/>
                    <a:pt x="497" y="409"/>
                    <a:pt x="603" y="409"/>
                  </a:cubicBezTo>
                  <a:close/>
                  <a:moveTo>
                    <a:pt x="603" y="1"/>
                  </a:moveTo>
                  <a:cubicBezTo>
                    <a:pt x="271" y="1"/>
                    <a:pt x="1" y="271"/>
                    <a:pt x="1" y="600"/>
                  </a:cubicBezTo>
                  <a:cubicBezTo>
                    <a:pt x="1" y="932"/>
                    <a:pt x="271" y="1203"/>
                    <a:pt x="603" y="1203"/>
                  </a:cubicBezTo>
                  <a:cubicBezTo>
                    <a:pt x="935" y="1203"/>
                    <a:pt x="1203" y="932"/>
                    <a:pt x="1203" y="600"/>
                  </a:cubicBezTo>
                  <a:cubicBezTo>
                    <a:pt x="1203" y="271"/>
                    <a:pt x="935" y="1"/>
                    <a:pt x="603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0"/>
            <p:cNvSpPr/>
            <p:nvPr/>
          </p:nvSpPr>
          <p:spPr>
            <a:xfrm>
              <a:off x="7642059" y="1135352"/>
              <a:ext cx="52401" cy="52401"/>
            </a:xfrm>
            <a:custGeom>
              <a:rect b="b" l="l" r="r" t="t"/>
              <a:pathLst>
                <a:path extrusionOk="0" h="796" w="796">
                  <a:moveTo>
                    <a:pt x="398" y="0"/>
                  </a:moveTo>
                  <a:cubicBezTo>
                    <a:pt x="178" y="0"/>
                    <a:pt x="1" y="179"/>
                    <a:pt x="1" y="397"/>
                  </a:cubicBezTo>
                  <a:cubicBezTo>
                    <a:pt x="1" y="617"/>
                    <a:pt x="178" y="795"/>
                    <a:pt x="398" y="795"/>
                  </a:cubicBezTo>
                  <a:cubicBezTo>
                    <a:pt x="617" y="795"/>
                    <a:pt x="795" y="617"/>
                    <a:pt x="795" y="397"/>
                  </a:cubicBezTo>
                  <a:cubicBezTo>
                    <a:pt x="795" y="179"/>
                    <a:pt x="617" y="0"/>
                    <a:pt x="398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0"/>
            <p:cNvSpPr/>
            <p:nvPr/>
          </p:nvSpPr>
          <p:spPr>
            <a:xfrm>
              <a:off x="7628564" y="1121988"/>
              <a:ext cx="79193" cy="79259"/>
            </a:xfrm>
            <a:custGeom>
              <a:rect b="b" l="l" r="r" t="t"/>
              <a:pathLst>
                <a:path extrusionOk="0" h="1204" w="1203">
                  <a:moveTo>
                    <a:pt x="603" y="409"/>
                  </a:moveTo>
                  <a:cubicBezTo>
                    <a:pt x="709" y="409"/>
                    <a:pt x="795" y="494"/>
                    <a:pt x="795" y="600"/>
                  </a:cubicBezTo>
                  <a:cubicBezTo>
                    <a:pt x="795" y="707"/>
                    <a:pt x="709" y="796"/>
                    <a:pt x="603" y="796"/>
                  </a:cubicBezTo>
                  <a:cubicBezTo>
                    <a:pt x="494" y="796"/>
                    <a:pt x="407" y="707"/>
                    <a:pt x="407" y="600"/>
                  </a:cubicBezTo>
                  <a:cubicBezTo>
                    <a:pt x="407" y="494"/>
                    <a:pt x="494" y="409"/>
                    <a:pt x="603" y="409"/>
                  </a:cubicBezTo>
                  <a:close/>
                  <a:moveTo>
                    <a:pt x="603" y="1"/>
                  </a:moveTo>
                  <a:cubicBezTo>
                    <a:pt x="271" y="1"/>
                    <a:pt x="0" y="268"/>
                    <a:pt x="0" y="600"/>
                  </a:cubicBezTo>
                  <a:cubicBezTo>
                    <a:pt x="0" y="933"/>
                    <a:pt x="271" y="1204"/>
                    <a:pt x="603" y="1204"/>
                  </a:cubicBezTo>
                  <a:cubicBezTo>
                    <a:pt x="932" y="1204"/>
                    <a:pt x="1202" y="933"/>
                    <a:pt x="1202" y="600"/>
                  </a:cubicBezTo>
                  <a:cubicBezTo>
                    <a:pt x="1202" y="268"/>
                    <a:pt x="932" y="1"/>
                    <a:pt x="603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0"/>
            <p:cNvSpPr/>
            <p:nvPr/>
          </p:nvSpPr>
          <p:spPr>
            <a:xfrm>
              <a:off x="7002311" y="1135352"/>
              <a:ext cx="52137" cy="52401"/>
            </a:xfrm>
            <a:custGeom>
              <a:rect b="b" l="l" r="r" t="t"/>
              <a:pathLst>
                <a:path extrusionOk="0" h="796" w="792">
                  <a:moveTo>
                    <a:pt x="397" y="0"/>
                  </a:moveTo>
                  <a:cubicBezTo>
                    <a:pt x="178" y="0"/>
                    <a:pt x="0" y="179"/>
                    <a:pt x="0" y="397"/>
                  </a:cubicBezTo>
                  <a:cubicBezTo>
                    <a:pt x="0" y="617"/>
                    <a:pt x="178" y="795"/>
                    <a:pt x="397" y="795"/>
                  </a:cubicBezTo>
                  <a:cubicBezTo>
                    <a:pt x="617" y="795"/>
                    <a:pt x="791" y="617"/>
                    <a:pt x="791" y="397"/>
                  </a:cubicBezTo>
                  <a:cubicBezTo>
                    <a:pt x="791" y="179"/>
                    <a:pt x="617" y="0"/>
                    <a:pt x="397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0"/>
            <p:cNvSpPr/>
            <p:nvPr/>
          </p:nvSpPr>
          <p:spPr>
            <a:xfrm>
              <a:off x="6988750" y="1121988"/>
              <a:ext cx="79193" cy="79259"/>
            </a:xfrm>
            <a:custGeom>
              <a:rect b="b" l="l" r="r" t="t"/>
              <a:pathLst>
                <a:path extrusionOk="0" h="1204" w="1203">
                  <a:moveTo>
                    <a:pt x="603" y="409"/>
                  </a:moveTo>
                  <a:cubicBezTo>
                    <a:pt x="709" y="409"/>
                    <a:pt x="795" y="494"/>
                    <a:pt x="795" y="600"/>
                  </a:cubicBezTo>
                  <a:cubicBezTo>
                    <a:pt x="795" y="707"/>
                    <a:pt x="709" y="796"/>
                    <a:pt x="603" y="796"/>
                  </a:cubicBezTo>
                  <a:cubicBezTo>
                    <a:pt x="494" y="796"/>
                    <a:pt x="408" y="707"/>
                    <a:pt x="408" y="600"/>
                  </a:cubicBezTo>
                  <a:cubicBezTo>
                    <a:pt x="408" y="494"/>
                    <a:pt x="494" y="409"/>
                    <a:pt x="603" y="409"/>
                  </a:cubicBezTo>
                  <a:close/>
                  <a:moveTo>
                    <a:pt x="603" y="1"/>
                  </a:moveTo>
                  <a:cubicBezTo>
                    <a:pt x="271" y="1"/>
                    <a:pt x="1" y="268"/>
                    <a:pt x="1" y="600"/>
                  </a:cubicBezTo>
                  <a:cubicBezTo>
                    <a:pt x="1" y="933"/>
                    <a:pt x="271" y="1204"/>
                    <a:pt x="603" y="1204"/>
                  </a:cubicBezTo>
                  <a:cubicBezTo>
                    <a:pt x="932" y="1204"/>
                    <a:pt x="1203" y="933"/>
                    <a:pt x="1203" y="600"/>
                  </a:cubicBezTo>
                  <a:cubicBezTo>
                    <a:pt x="1203" y="268"/>
                    <a:pt x="932" y="1"/>
                    <a:pt x="603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0"/>
            <p:cNvSpPr/>
            <p:nvPr/>
          </p:nvSpPr>
          <p:spPr>
            <a:xfrm>
              <a:off x="7481299" y="1412699"/>
              <a:ext cx="52335" cy="52401"/>
            </a:xfrm>
            <a:custGeom>
              <a:rect b="b" l="l" r="r" t="t"/>
              <a:pathLst>
                <a:path extrusionOk="0" h="796" w="795">
                  <a:moveTo>
                    <a:pt x="397" y="1"/>
                  </a:moveTo>
                  <a:cubicBezTo>
                    <a:pt x="178" y="1"/>
                    <a:pt x="0" y="179"/>
                    <a:pt x="0" y="398"/>
                  </a:cubicBezTo>
                  <a:cubicBezTo>
                    <a:pt x="0" y="617"/>
                    <a:pt x="178" y="796"/>
                    <a:pt x="397" y="796"/>
                  </a:cubicBezTo>
                  <a:cubicBezTo>
                    <a:pt x="617" y="796"/>
                    <a:pt x="794" y="617"/>
                    <a:pt x="794" y="398"/>
                  </a:cubicBezTo>
                  <a:cubicBezTo>
                    <a:pt x="794" y="179"/>
                    <a:pt x="617" y="1"/>
                    <a:pt x="397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0"/>
            <p:cNvSpPr/>
            <p:nvPr/>
          </p:nvSpPr>
          <p:spPr>
            <a:xfrm>
              <a:off x="7467738" y="1399401"/>
              <a:ext cx="79193" cy="79259"/>
            </a:xfrm>
            <a:custGeom>
              <a:rect b="b" l="l" r="r" t="t"/>
              <a:pathLst>
                <a:path extrusionOk="0" h="1204" w="1203">
                  <a:moveTo>
                    <a:pt x="603" y="408"/>
                  </a:moveTo>
                  <a:cubicBezTo>
                    <a:pt x="709" y="408"/>
                    <a:pt x="795" y="494"/>
                    <a:pt x="795" y="600"/>
                  </a:cubicBezTo>
                  <a:cubicBezTo>
                    <a:pt x="795" y="707"/>
                    <a:pt x="709" y="796"/>
                    <a:pt x="603" y="796"/>
                  </a:cubicBezTo>
                  <a:cubicBezTo>
                    <a:pt x="497" y="796"/>
                    <a:pt x="408" y="707"/>
                    <a:pt x="408" y="600"/>
                  </a:cubicBezTo>
                  <a:cubicBezTo>
                    <a:pt x="408" y="494"/>
                    <a:pt x="497" y="408"/>
                    <a:pt x="603" y="408"/>
                  </a:cubicBezTo>
                  <a:close/>
                  <a:moveTo>
                    <a:pt x="603" y="1"/>
                  </a:moveTo>
                  <a:cubicBezTo>
                    <a:pt x="271" y="1"/>
                    <a:pt x="1" y="271"/>
                    <a:pt x="1" y="600"/>
                  </a:cubicBezTo>
                  <a:cubicBezTo>
                    <a:pt x="1" y="933"/>
                    <a:pt x="271" y="1203"/>
                    <a:pt x="603" y="1203"/>
                  </a:cubicBezTo>
                  <a:cubicBezTo>
                    <a:pt x="935" y="1203"/>
                    <a:pt x="1203" y="933"/>
                    <a:pt x="1203" y="600"/>
                  </a:cubicBezTo>
                  <a:cubicBezTo>
                    <a:pt x="1203" y="271"/>
                    <a:pt x="935" y="1"/>
                    <a:pt x="603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0"/>
            <p:cNvSpPr/>
            <p:nvPr/>
          </p:nvSpPr>
          <p:spPr>
            <a:xfrm>
              <a:off x="7160372" y="1412699"/>
              <a:ext cx="52335" cy="52401"/>
            </a:xfrm>
            <a:custGeom>
              <a:rect b="b" l="l" r="r" t="t"/>
              <a:pathLst>
                <a:path extrusionOk="0" h="796" w="795">
                  <a:moveTo>
                    <a:pt x="398" y="1"/>
                  </a:moveTo>
                  <a:cubicBezTo>
                    <a:pt x="178" y="1"/>
                    <a:pt x="1" y="179"/>
                    <a:pt x="1" y="398"/>
                  </a:cubicBezTo>
                  <a:cubicBezTo>
                    <a:pt x="1" y="617"/>
                    <a:pt x="178" y="796"/>
                    <a:pt x="398" y="796"/>
                  </a:cubicBezTo>
                  <a:cubicBezTo>
                    <a:pt x="617" y="796"/>
                    <a:pt x="795" y="617"/>
                    <a:pt x="795" y="398"/>
                  </a:cubicBezTo>
                  <a:cubicBezTo>
                    <a:pt x="795" y="179"/>
                    <a:pt x="617" y="1"/>
                    <a:pt x="398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0"/>
            <p:cNvSpPr/>
            <p:nvPr/>
          </p:nvSpPr>
          <p:spPr>
            <a:xfrm>
              <a:off x="7146877" y="1399401"/>
              <a:ext cx="79193" cy="79259"/>
            </a:xfrm>
            <a:custGeom>
              <a:rect b="b" l="l" r="r" t="t"/>
              <a:pathLst>
                <a:path extrusionOk="0" h="1204" w="1203">
                  <a:moveTo>
                    <a:pt x="603" y="408"/>
                  </a:moveTo>
                  <a:cubicBezTo>
                    <a:pt x="709" y="408"/>
                    <a:pt x="794" y="494"/>
                    <a:pt x="794" y="600"/>
                  </a:cubicBezTo>
                  <a:cubicBezTo>
                    <a:pt x="794" y="707"/>
                    <a:pt x="709" y="796"/>
                    <a:pt x="603" y="796"/>
                  </a:cubicBezTo>
                  <a:cubicBezTo>
                    <a:pt x="497" y="796"/>
                    <a:pt x="407" y="707"/>
                    <a:pt x="407" y="600"/>
                  </a:cubicBezTo>
                  <a:cubicBezTo>
                    <a:pt x="407" y="494"/>
                    <a:pt x="497" y="408"/>
                    <a:pt x="603" y="408"/>
                  </a:cubicBezTo>
                  <a:close/>
                  <a:moveTo>
                    <a:pt x="603" y="1"/>
                  </a:moveTo>
                  <a:cubicBezTo>
                    <a:pt x="271" y="1"/>
                    <a:pt x="0" y="271"/>
                    <a:pt x="0" y="600"/>
                  </a:cubicBezTo>
                  <a:cubicBezTo>
                    <a:pt x="0" y="933"/>
                    <a:pt x="271" y="1203"/>
                    <a:pt x="603" y="1203"/>
                  </a:cubicBezTo>
                  <a:cubicBezTo>
                    <a:pt x="935" y="1203"/>
                    <a:pt x="1202" y="933"/>
                    <a:pt x="1202" y="600"/>
                  </a:cubicBezTo>
                  <a:cubicBezTo>
                    <a:pt x="1202" y="271"/>
                    <a:pt x="935" y="1"/>
                    <a:pt x="603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0"/>
            <p:cNvSpPr/>
            <p:nvPr/>
          </p:nvSpPr>
          <p:spPr>
            <a:xfrm>
              <a:off x="7644495" y="573614"/>
              <a:ext cx="52401" cy="52401"/>
            </a:xfrm>
            <a:custGeom>
              <a:rect b="b" l="l" r="r" t="t"/>
              <a:pathLst>
                <a:path extrusionOk="0" h="796" w="796">
                  <a:moveTo>
                    <a:pt x="399" y="0"/>
                  </a:moveTo>
                  <a:cubicBezTo>
                    <a:pt x="179" y="0"/>
                    <a:pt x="1" y="178"/>
                    <a:pt x="1" y="397"/>
                  </a:cubicBezTo>
                  <a:cubicBezTo>
                    <a:pt x="1" y="617"/>
                    <a:pt x="179" y="795"/>
                    <a:pt x="399" y="795"/>
                  </a:cubicBezTo>
                  <a:cubicBezTo>
                    <a:pt x="617" y="795"/>
                    <a:pt x="796" y="617"/>
                    <a:pt x="796" y="397"/>
                  </a:cubicBezTo>
                  <a:cubicBezTo>
                    <a:pt x="796" y="178"/>
                    <a:pt x="617" y="0"/>
                    <a:pt x="399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0"/>
            <p:cNvSpPr/>
            <p:nvPr/>
          </p:nvSpPr>
          <p:spPr>
            <a:xfrm>
              <a:off x="7631263" y="560250"/>
              <a:ext cx="79193" cy="78996"/>
            </a:xfrm>
            <a:custGeom>
              <a:rect b="b" l="l" r="r" t="t"/>
              <a:pathLst>
                <a:path extrusionOk="0" h="1200" w="1203">
                  <a:moveTo>
                    <a:pt x="600" y="409"/>
                  </a:moveTo>
                  <a:cubicBezTo>
                    <a:pt x="706" y="409"/>
                    <a:pt x="795" y="494"/>
                    <a:pt x="795" y="600"/>
                  </a:cubicBezTo>
                  <a:cubicBezTo>
                    <a:pt x="795" y="706"/>
                    <a:pt x="706" y="793"/>
                    <a:pt x="600" y="793"/>
                  </a:cubicBezTo>
                  <a:cubicBezTo>
                    <a:pt x="494" y="793"/>
                    <a:pt x="407" y="706"/>
                    <a:pt x="407" y="600"/>
                  </a:cubicBezTo>
                  <a:cubicBezTo>
                    <a:pt x="407" y="494"/>
                    <a:pt x="494" y="409"/>
                    <a:pt x="600" y="409"/>
                  </a:cubicBezTo>
                  <a:close/>
                  <a:moveTo>
                    <a:pt x="600" y="1"/>
                  </a:moveTo>
                  <a:cubicBezTo>
                    <a:pt x="271" y="1"/>
                    <a:pt x="0" y="268"/>
                    <a:pt x="0" y="600"/>
                  </a:cubicBezTo>
                  <a:cubicBezTo>
                    <a:pt x="0" y="932"/>
                    <a:pt x="271" y="1200"/>
                    <a:pt x="600" y="1200"/>
                  </a:cubicBezTo>
                  <a:cubicBezTo>
                    <a:pt x="932" y="1200"/>
                    <a:pt x="1202" y="932"/>
                    <a:pt x="1202" y="600"/>
                  </a:cubicBezTo>
                  <a:cubicBezTo>
                    <a:pt x="1202" y="268"/>
                    <a:pt x="932" y="1"/>
                    <a:pt x="600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0"/>
            <p:cNvSpPr/>
            <p:nvPr/>
          </p:nvSpPr>
          <p:spPr>
            <a:xfrm>
              <a:off x="7965488" y="573614"/>
              <a:ext cx="52335" cy="52401"/>
            </a:xfrm>
            <a:custGeom>
              <a:rect b="b" l="l" r="r" t="t"/>
              <a:pathLst>
                <a:path extrusionOk="0" h="796" w="795">
                  <a:moveTo>
                    <a:pt x="397" y="0"/>
                  </a:moveTo>
                  <a:cubicBezTo>
                    <a:pt x="178" y="0"/>
                    <a:pt x="0" y="178"/>
                    <a:pt x="0" y="397"/>
                  </a:cubicBezTo>
                  <a:cubicBezTo>
                    <a:pt x="0" y="617"/>
                    <a:pt x="178" y="795"/>
                    <a:pt x="397" y="795"/>
                  </a:cubicBezTo>
                  <a:cubicBezTo>
                    <a:pt x="617" y="795"/>
                    <a:pt x="794" y="617"/>
                    <a:pt x="794" y="397"/>
                  </a:cubicBezTo>
                  <a:cubicBezTo>
                    <a:pt x="794" y="178"/>
                    <a:pt x="617" y="0"/>
                    <a:pt x="397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0"/>
            <p:cNvSpPr/>
            <p:nvPr/>
          </p:nvSpPr>
          <p:spPr>
            <a:xfrm>
              <a:off x="7952124" y="560250"/>
              <a:ext cx="79193" cy="78996"/>
            </a:xfrm>
            <a:custGeom>
              <a:rect b="b" l="l" r="r" t="t"/>
              <a:pathLst>
                <a:path extrusionOk="0" h="1200" w="1203">
                  <a:moveTo>
                    <a:pt x="600" y="409"/>
                  </a:moveTo>
                  <a:cubicBezTo>
                    <a:pt x="710" y="409"/>
                    <a:pt x="795" y="494"/>
                    <a:pt x="795" y="600"/>
                  </a:cubicBezTo>
                  <a:cubicBezTo>
                    <a:pt x="795" y="706"/>
                    <a:pt x="710" y="793"/>
                    <a:pt x="600" y="793"/>
                  </a:cubicBezTo>
                  <a:cubicBezTo>
                    <a:pt x="494" y="793"/>
                    <a:pt x="409" y="706"/>
                    <a:pt x="409" y="600"/>
                  </a:cubicBezTo>
                  <a:cubicBezTo>
                    <a:pt x="409" y="494"/>
                    <a:pt x="494" y="409"/>
                    <a:pt x="600" y="409"/>
                  </a:cubicBezTo>
                  <a:close/>
                  <a:moveTo>
                    <a:pt x="600" y="1"/>
                  </a:moveTo>
                  <a:cubicBezTo>
                    <a:pt x="271" y="1"/>
                    <a:pt x="1" y="268"/>
                    <a:pt x="1" y="600"/>
                  </a:cubicBezTo>
                  <a:cubicBezTo>
                    <a:pt x="1" y="932"/>
                    <a:pt x="271" y="1200"/>
                    <a:pt x="600" y="1200"/>
                  </a:cubicBezTo>
                  <a:cubicBezTo>
                    <a:pt x="932" y="1200"/>
                    <a:pt x="1203" y="932"/>
                    <a:pt x="1203" y="600"/>
                  </a:cubicBezTo>
                  <a:cubicBezTo>
                    <a:pt x="1203" y="268"/>
                    <a:pt x="932" y="1"/>
                    <a:pt x="600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0"/>
            <p:cNvSpPr/>
            <p:nvPr/>
          </p:nvSpPr>
          <p:spPr>
            <a:xfrm>
              <a:off x="8126248" y="854121"/>
              <a:ext cx="52401" cy="52401"/>
            </a:xfrm>
            <a:custGeom>
              <a:rect b="b" l="l" r="r" t="t"/>
              <a:pathLst>
                <a:path extrusionOk="0" h="796" w="796">
                  <a:moveTo>
                    <a:pt x="398" y="0"/>
                  </a:moveTo>
                  <a:cubicBezTo>
                    <a:pt x="178" y="0"/>
                    <a:pt x="0" y="179"/>
                    <a:pt x="0" y="398"/>
                  </a:cubicBezTo>
                  <a:cubicBezTo>
                    <a:pt x="0" y="617"/>
                    <a:pt x="178" y="795"/>
                    <a:pt x="398" y="795"/>
                  </a:cubicBezTo>
                  <a:cubicBezTo>
                    <a:pt x="617" y="795"/>
                    <a:pt x="795" y="617"/>
                    <a:pt x="795" y="398"/>
                  </a:cubicBezTo>
                  <a:cubicBezTo>
                    <a:pt x="795" y="179"/>
                    <a:pt x="617" y="0"/>
                    <a:pt x="398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0"/>
            <p:cNvSpPr/>
            <p:nvPr/>
          </p:nvSpPr>
          <p:spPr>
            <a:xfrm>
              <a:off x="8112950" y="840559"/>
              <a:ext cx="79193" cy="79259"/>
            </a:xfrm>
            <a:custGeom>
              <a:rect b="b" l="l" r="r" t="t"/>
              <a:pathLst>
                <a:path extrusionOk="0" h="1204" w="1203">
                  <a:moveTo>
                    <a:pt x="600" y="409"/>
                  </a:moveTo>
                  <a:cubicBezTo>
                    <a:pt x="706" y="409"/>
                    <a:pt x="795" y="497"/>
                    <a:pt x="795" y="604"/>
                  </a:cubicBezTo>
                  <a:cubicBezTo>
                    <a:pt x="795" y="710"/>
                    <a:pt x="706" y="796"/>
                    <a:pt x="600" y="796"/>
                  </a:cubicBezTo>
                  <a:cubicBezTo>
                    <a:pt x="494" y="796"/>
                    <a:pt x="408" y="710"/>
                    <a:pt x="408" y="604"/>
                  </a:cubicBezTo>
                  <a:cubicBezTo>
                    <a:pt x="408" y="497"/>
                    <a:pt x="494" y="409"/>
                    <a:pt x="600" y="409"/>
                  </a:cubicBezTo>
                  <a:close/>
                  <a:moveTo>
                    <a:pt x="600" y="1"/>
                  </a:moveTo>
                  <a:cubicBezTo>
                    <a:pt x="268" y="1"/>
                    <a:pt x="1" y="271"/>
                    <a:pt x="1" y="604"/>
                  </a:cubicBezTo>
                  <a:cubicBezTo>
                    <a:pt x="1" y="936"/>
                    <a:pt x="268" y="1204"/>
                    <a:pt x="600" y="1204"/>
                  </a:cubicBezTo>
                  <a:cubicBezTo>
                    <a:pt x="932" y="1204"/>
                    <a:pt x="1203" y="936"/>
                    <a:pt x="1203" y="604"/>
                  </a:cubicBezTo>
                  <a:cubicBezTo>
                    <a:pt x="1203" y="271"/>
                    <a:pt x="932" y="1"/>
                    <a:pt x="600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0"/>
            <p:cNvSpPr/>
            <p:nvPr/>
          </p:nvSpPr>
          <p:spPr>
            <a:xfrm>
              <a:off x="7970623" y="1139631"/>
              <a:ext cx="52401" cy="52401"/>
            </a:xfrm>
            <a:custGeom>
              <a:rect b="b" l="l" r="r" t="t"/>
              <a:pathLst>
                <a:path extrusionOk="0" h="796" w="796">
                  <a:moveTo>
                    <a:pt x="398" y="0"/>
                  </a:moveTo>
                  <a:cubicBezTo>
                    <a:pt x="179" y="0"/>
                    <a:pt x="0" y="179"/>
                    <a:pt x="0" y="398"/>
                  </a:cubicBezTo>
                  <a:cubicBezTo>
                    <a:pt x="0" y="617"/>
                    <a:pt x="179" y="795"/>
                    <a:pt x="398" y="795"/>
                  </a:cubicBezTo>
                  <a:cubicBezTo>
                    <a:pt x="617" y="795"/>
                    <a:pt x="795" y="617"/>
                    <a:pt x="795" y="398"/>
                  </a:cubicBezTo>
                  <a:cubicBezTo>
                    <a:pt x="795" y="179"/>
                    <a:pt x="617" y="0"/>
                    <a:pt x="398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0"/>
            <p:cNvSpPr/>
            <p:nvPr/>
          </p:nvSpPr>
          <p:spPr>
            <a:xfrm>
              <a:off x="7957325" y="1126069"/>
              <a:ext cx="79193" cy="79259"/>
            </a:xfrm>
            <a:custGeom>
              <a:rect b="b" l="l" r="r" t="t"/>
              <a:pathLst>
                <a:path extrusionOk="0" h="1204" w="1203">
                  <a:moveTo>
                    <a:pt x="600" y="408"/>
                  </a:moveTo>
                  <a:cubicBezTo>
                    <a:pt x="706" y="408"/>
                    <a:pt x="795" y="497"/>
                    <a:pt x="795" y="604"/>
                  </a:cubicBezTo>
                  <a:cubicBezTo>
                    <a:pt x="795" y="710"/>
                    <a:pt x="706" y="796"/>
                    <a:pt x="600" y="796"/>
                  </a:cubicBezTo>
                  <a:cubicBezTo>
                    <a:pt x="494" y="796"/>
                    <a:pt x="408" y="710"/>
                    <a:pt x="408" y="604"/>
                  </a:cubicBezTo>
                  <a:cubicBezTo>
                    <a:pt x="408" y="497"/>
                    <a:pt x="494" y="408"/>
                    <a:pt x="600" y="408"/>
                  </a:cubicBezTo>
                  <a:close/>
                  <a:moveTo>
                    <a:pt x="600" y="1"/>
                  </a:moveTo>
                  <a:cubicBezTo>
                    <a:pt x="271" y="1"/>
                    <a:pt x="1" y="271"/>
                    <a:pt x="1" y="604"/>
                  </a:cubicBezTo>
                  <a:cubicBezTo>
                    <a:pt x="1" y="936"/>
                    <a:pt x="271" y="1203"/>
                    <a:pt x="600" y="1203"/>
                  </a:cubicBezTo>
                  <a:cubicBezTo>
                    <a:pt x="932" y="1203"/>
                    <a:pt x="1203" y="936"/>
                    <a:pt x="1203" y="604"/>
                  </a:cubicBezTo>
                  <a:cubicBezTo>
                    <a:pt x="1203" y="271"/>
                    <a:pt x="932" y="1"/>
                    <a:pt x="600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0"/>
            <p:cNvSpPr/>
            <p:nvPr/>
          </p:nvSpPr>
          <p:spPr>
            <a:xfrm>
              <a:off x="8131383" y="1420203"/>
              <a:ext cx="52401" cy="52335"/>
            </a:xfrm>
            <a:custGeom>
              <a:rect b="b" l="l" r="r" t="t"/>
              <a:pathLst>
                <a:path extrusionOk="0" h="795" w="796">
                  <a:moveTo>
                    <a:pt x="399" y="0"/>
                  </a:moveTo>
                  <a:cubicBezTo>
                    <a:pt x="179" y="0"/>
                    <a:pt x="1" y="178"/>
                    <a:pt x="1" y="397"/>
                  </a:cubicBezTo>
                  <a:cubicBezTo>
                    <a:pt x="1" y="617"/>
                    <a:pt x="179" y="794"/>
                    <a:pt x="399" y="794"/>
                  </a:cubicBezTo>
                  <a:cubicBezTo>
                    <a:pt x="618" y="794"/>
                    <a:pt x="796" y="617"/>
                    <a:pt x="796" y="397"/>
                  </a:cubicBezTo>
                  <a:cubicBezTo>
                    <a:pt x="796" y="178"/>
                    <a:pt x="618" y="0"/>
                    <a:pt x="399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0"/>
            <p:cNvSpPr/>
            <p:nvPr/>
          </p:nvSpPr>
          <p:spPr>
            <a:xfrm>
              <a:off x="8118085" y="1406642"/>
              <a:ext cx="79062" cy="79193"/>
            </a:xfrm>
            <a:custGeom>
              <a:rect b="b" l="l" r="r" t="t"/>
              <a:pathLst>
                <a:path extrusionOk="0" h="1203" w="1201">
                  <a:moveTo>
                    <a:pt x="601" y="408"/>
                  </a:moveTo>
                  <a:cubicBezTo>
                    <a:pt x="707" y="408"/>
                    <a:pt x="792" y="494"/>
                    <a:pt x="792" y="603"/>
                  </a:cubicBezTo>
                  <a:cubicBezTo>
                    <a:pt x="792" y="709"/>
                    <a:pt x="707" y="795"/>
                    <a:pt x="601" y="795"/>
                  </a:cubicBezTo>
                  <a:cubicBezTo>
                    <a:pt x="494" y="795"/>
                    <a:pt x="408" y="709"/>
                    <a:pt x="408" y="603"/>
                  </a:cubicBezTo>
                  <a:cubicBezTo>
                    <a:pt x="408" y="494"/>
                    <a:pt x="494" y="408"/>
                    <a:pt x="601" y="408"/>
                  </a:cubicBezTo>
                  <a:close/>
                  <a:moveTo>
                    <a:pt x="601" y="1"/>
                  </a:moveTo>
                  <a:cubicBezTo>
                    <a:pt x="268" y="1"/>
                    <a:pt x="1" y="271"/>
                    <a:pt x="1" y="603"/>
                  </a:cubicBezTo>
                  <a:cubicBezTo>
                    <a:pt x="1" y="932"/>
                    <a:pt x="268" y="1203"/>
                    <a:pt x="601" y="1203"/>
                  </a:cubicBezTo>
                  <a:cubicBezTo>
                    <a:pt x="933" y="1203"/>
                    <a:pt x="1200" y="932"/>
                    <a:pt x="1200" y="603"/>
                  </a:cubicBezTo>
                  <a:cubicBezTo>
                    <a:pt x="1200" y="271"/>
                    <a:pt x="933" y="1"/>
                    <a:pt x="601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0"/>
            <p:cNvSpPr/>
            <p:nvPr/>
          </p:nvSpPr>
          <p:spPr>
            <a:xfrm>
              <a:off x="7970623" y="1697550"/>
              <a:ext cx="52401" cy="52335"/>
            </a:xfrm>
            <a:custGeom>
              <a:rect b="b" l="l" r="r" t="t"/>
              <a:pathLst>
                <a:path extrusionOk="0" h="795" w="796">
                  <a:moveTo>
                    <a:pt x="398" y="1"/>
                  </a:moveTo>
                  <a:cubicBezTo>
                    <a:pt x="179" y="1"/>
                    <a:pt x="0" y="178"/>
                    <a:pt x="0" y="398"/>
                  </a:cubicBezTo>
                  <a:cubicBezTo>
                    <a:pt x="0" y="617"/>
                    <a:pt x="179" y="795"/>
                    <a:pt x="398" y="795"/>
                  </a:cubicBezTo>
                  <a:cubicBezTo>
                    <a:pt x="617" y="795"/>
                    <a:pt x="795" y="617"/>
                    <a:pt x="795" y="398"/>
                  </a:cubicBezTo>
                  <a:cubicBezTo>
                    <a:pt x="795" y="178"/>
                    <a:pt x="617" y="1"/>
                    <a:pt x="398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0"/>
            <p:cNvSpPr/>
            <p:nvPr/>
          </p:nvSpPr>
          <p:spPr>
            <a:xfrm>
              <a:off x="7957325" y="1684055"/>
              <a:ext cx="79193" cy="79193"/>
            </a:xfrm>
            <a:custGeom>
              <a:rect b="b" l="l" r="r" t="t"/>
              <a:pathLst>
                <a:path extrusionOk="0" h="1203" w="1203">
                  <a:moveTo>
                    <a:pt x="600" y="407"/>
                  </a:moveTo>
                  <a:cubicBezTo>
                    <a:pt x="706" y="407"/>
                    <a:pt x="795" y="497"/>
                    <a:pt x="795" y="603"/>
                  </a:cubicBezTo>
                  <a:cubicBezTo>
                    <a:pt x="795" y="709"/>
                    <a:pt x="706" y="794"/>
                    <a:pt x="600" y="794"/>
                  </a:cubicBezTo>
                  <a:cubicBezTo>
                    <a:pt x="494" y="794"/>
                    <a:pt x="408" y="709"/>
                    <a:pt x="408" y="603"/>
                  </a:cubicBezTo>
                  <a:cubicBezTo>
                    <a:pt x="408" y="497"/>
                    <a:pt x="494" y="407"/>
                    <a:pt x="600" y="407"/>
                  </a:cubicBezTo>
                  <a:close/>
                  <a:moveTo>
                    <a:pt x="600" y="0"/>
                  </a:moveTo>
                  <a:cubicBezTo>
                    <a:pt x="271" y="0"/>
                    <a:pt x="1" y="271"/>
                    <a:pt x="1" y="603"/>
                  </a:cubicBezTo>
                  <a:cubicBezTo>
                    <a:pt x="1" y="932"/>
                    <a:pt x="271" y="1202"/>
                    <a:pt x="600" y="1202"/>
                  </a:cubicBezTo>
                  <a:cubicBezTo>
                    <a:pt x="932" y="1202"/>
                    <a:pt x="1203" y="932"/>
                    <a:pt x="1203" y="603"/>
                  </a:cubicBezTo>
                  <a:cubicBezTo>
                    <a:pt x="1203" y="271"/>
                    <a:pt x="932" y="0"/>
                    <a:pt x="600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0"/>
            <p:cNvSpPr/>
            <p:nvPr/>
          </p:nvSpPr>
          <p:spPr>
            <a:xfrm>
              <a:off x="7649696" y="1697550"/>
              <a:ext cx="52401" cy="52335"/>
            </a:xfrm>
            <a:custGeom>
              <a:rect b="b" l="l" r="r" t="t"/>
              <a:pathLst>
                <a:path extrusionOk="0" h="795" w="796">
                  <a:moveTo>
                    <a:pt x="399" y="1"/>
                  </a:moveTo>
                  <a:cubicBezTo>
                    <a:pt x="179" y="1"/>
                    <a:pt x="1" y="178"/>
                    <a:pt x="1" y="398"/>
                  </a:cubicBezTo>
                  <a:cubicBezTo>
                    <a:pt x="1" y="617"/>
                    <a:pt x="179" y="795"/>
                    <a:pt x="399" y="795"/>
                  </a:cubicBezTo>
                  <a:cubicBezTo>
                    <a:pt x="617" y="795"/>
                    <a:pt x="796" y="617"/>
                    <a:pt x="796" y="398"/>
                  </a:cubicBezTo>
                  <a:cubicBezTo>
                    <a:pt x="796" y="178"/>
                    <a:pt x="617" y="1"/>
                    <a:pt x="399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0"/>
            <p:cNvSpPr/>
            <p:nvPr/>
          </p:nvSpPr>
          <p:spPr>
            <a:xfrm>
              <a:off x="7636398" y="1684055"/>
              <a:ext cx="79259" cy="79193"/>
            </a:xfrm>
            <a:custGeom>
              <a:rect b="b" l="l" r="r" t="t"/>
              <a:pathLst>
                <a:path extrusionOk="0" h="1203" w="1204">
                  <a:moveTo>
                    <a:pt x="601" y="407"/>
                  </a:moveTo>
                  <a:cubicBezTo>
                    <a:pt x="707" y="407"/>
                    <a:pt x="796" y="497"/>
                    <a:pt x="796" y="603"/>
                  </a:cubicBezTo>
                  <a:cubicBezTo>
                    <a:pt x="796" y="709"/>
                    <a:pt x="707" y="794"/>
                    <a:pt x="601" y="794"/>
                  </a:cubicBezTo>
                  <a:cubicBezTo>
                    <a:pt x="494" y="794"/>
                    <a:pt x="408" y="709"/>
                    <a:pt x="408" y="603"/>
                  </a:cubicBezTo>
                  <a:cubicBezTo>
                    <a:pt x="408" y="497"/>
                    <a:pt x="494" y="407"/>
                    <a:pt x="601" y="407"/>
                  </a:cubicBezTo>
                  <a:close/>
                  <a:moveTo>
                    <a:pt x="601" y="0"/>
                  </a:moveTo>
                  <a:cubicBezTo>
                    <a:pt x="272" y="0"/>
                    <a:pt x="1" y="271"/>
                    <a:pt x="1" y="603"/>
                  </a:cubicBezTo>
                  <a:cubicBezTo>
                    <a:pt x="1" y="932"/>
                    <a:pt x="272" y="1202"/>
                    <a:pt x="601" y="1202"/>
                  </a:cubicBezTo>
                  <a:cubicBezTo>
                    <a:pt x="933" y="1202"/>
                    <a:pt x="1203" y="932"/>
                    <a:pt x="1203" y="603"/>
                  </a:cubicBezTo>
                  <a:cubicBezTo>
                    <a:pt x="1203" y="271"/>
                    <a:pt x="933" y="0"/>
                    <a:pt x="601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" name="Google Shape;270;p20"/>
          <p:cNvGrpSpPr/>
          <p:nvPr/>
        </p:nvGrpSpPr>
        <p:grpSpPr>
          <a:xfrm>
            <a:off x="6091468" y="2997790"/>
            <a:ext cx="2837792" cy="2101385"/>
            <a:chOff x="6091468" y="2997790"/>
            <a:chExt cx="2837792" cy="2101385"/>
          </a:xfrm>
        </p:grpSpPr>
        <p:sp>
          <p:nvSpPr>
            <p:cNvPr id="271" name="Google Shape;271;p20"/>
            <p:cNvSpPr/>
            <p:nvPr/>
          </p:nvSpPr>
          <p:spPr>
            <a:xfrm>
              <a:off x="7503959" y="4600853"/>
              <a:ext cx="1425300" cy="87600"/>
            </a:xfrm>
            <a:prstGeom prst="ellipse">
              <a:avLst/>
            </a:prstGeom>
            <a:solidFill>
              <a:srgbClr val="2D406A">
                <a:alpha val="322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0"/>
            <p:cNvSpPr/>
            <p:nvPr/>
          </p:nvSpPr>
          <p:spPr>
            <a:xfrm>
              <a:off x="7919336" y="4288335"/>
              <a:ext cx="153437" cy="350517"/>
            </a:xfrm>
            <a:custGeom>
              <a:rect b="b" l="l" r="r" t="t"/>
              <a:pathLst>
                <a:path extrusionOk="0" h="7879" w="3449">
                  <a:moveTo>
                    <a:pt x="247" y="0"/>
                  </a:moveTo>
                  <a:cubicBezTo>
                    <a:pt x="109" y="0"/>
                    <a:pt x="0" y="110"/>
                    <a:pt x="0" y="247"/>
                  </a:cubicBezTo>
                  <a:lnTo>
                    <a:pt x="0" y="7879"/>
                  </a:lnTo>
                  <a:lnTo>
                    <a:pt x="3449" y="7879"/>
                  </a:lnTo>
                  <a:lnTo>
                    <a:pt x="3449" y="247"/>
                  </a:lnTo>
                  <a:cubicBezTo>
                    <a:pt x="3449" y="110"/>
                    <a:pt x="3340" y="0"/>
                    <a:pt x="3202" y="0"/>
                  </a:cubicBezTo>
                  <a:close/>
                </a:path>
              </a:pathLst>
            </a:custGeom>
            <a:solidFill>
              <a:srgbClr val="FBC7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0"/>
            <p:cNvSpPr/>
            <p:nvPr/>
          </p:nvSpPr>
          <p:spPr>
            <a:xfrm>
              <a:off x="7922050" y="3240248"/>
              <a:ext cx="160644" cy="49114"/>
            </a:xfrm>
            <a:custGeom>
              <a:rect b="b" l="l" r="r" t="t"/>
              <a:pathLst>
                <a:path extrusionOk="0" h="1104" w="3611">
                  <a:moveTo>
                    <a:pt x="1" y="0"/>
                  </a:moveTo>
                  <a:lnTo>
                    <a:pt x="1" y="1104"/>
                  </a:lnTo>
                  <a:cubicBezTo>
                    <a:pt x="1185" y="833"/>
                    <a:pt x="2406" y="727"/>
                    <a:pt x="3611" y="569"/>
                  </a:cubicBezTo>
                  <a:lnTo>
                    <a:pt x="3611" y="0"/>
                  </a:lnTo>
                  <a:close/>
                </a:path>
              </a:pathLst>
            </a:custGeom>
            <a:solidFill>
              <a:srgbClr val="D4D5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0"/>
            <p:cNvSpPr/>
            <p:nvPr/>
          </p:nvSpPr>
          <p:spPr>
            <a:xfrm>
              <a:off x="7719050" y="3373445"/>
              <a:ext cx="566637" cy="643022"/>
            </a:xfrm>
            <a:custGeom>
              <a:rect b="b" l="l" r="r" t="t"/>
              <a:pathLst>
                <a:path extrusionOk="0" h="14454" w="12737">
                  <a:moveTo>
                    <a:pt x="8174" y="1"/>
                  </a:moveTo>
                  <a:cubicBezTo>
                    <a:pt x="6982" y="361"/>
                    <a:pt x="5797" y="744"/>
                    <a:pt x="4564" y="929"/>
                  </a:cubicBezTo>
                  <a:lnTo>
                    <a:pt x="4564" y="1980"/>
                  </a:lnTo>
                  <a:cubicBezTo>
                    <a:pt x="1925" y="2758"/>
                    <a:pt x="1" y="5198"/>
                    <a:pt x="1" y="8089"/>
                  </a:cubicBezTo>
                  <a:cubicBezTo>
                    <a:pt x="1" y="11604"/>
                    <a:pt x="2854" y="14453"/>
                    <a:pt x="6368" y="14453"/>
                  </a:cubicBezTo>
                  <a:cubicBezTo>
                    <a:pt x="9887" y="14453"/>
                    <a:pt x="12737" y="11604"/>
                    <a:pt x="12737" y="8089"/>
                  </a:cubicBezTo>
                  <a:cubicBezTo>
                    <a:pt x="12737" y="5198"/>
                    <a:pt x="10812" y="2758"/>
                    <a:pt x="8174" y="1980"/>
                  </a:cubicBezTo>
                  <a:lnTo>
                    <a:pt x="817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0"/>
            <p:cNvSpPr/>
            <p:nvPr/>
          </p:nvSpPr>
          <p:spPr>
            <a:xfrm>
              <a:off x="7922050" y="3335052"/>
              <a:ext cx="160644" cy="79722"/>
            </a:xfrm>
            <a:custGeom>
              <a:rect b="b" l="l" r="r" t="t"/>
              <a:pathLst>
                <a:path extrusionOk="0" h="1792" w="3611">
                  <a:moveTo>
                    <a:pt x="1823" y="0"/>
                  </a:moveTo>
                  <a:cubicBezTo>
                    <a:pt x="1215" y="0"/>
                    <a:pt x="607" y="22"/>
                    <a:pt x="1" y="86"/>
                  </a:cubicBezTo>
                  <a:lnTo>
                    <a:pt x="1" y="1792"/>
                  </a:lnTo>
                  <a:cubicBezTo>
                    <a:pt x="1234" y="1607"/>
                    <a:pt x="2419" y="1224"/>
                    <a:pt x="3611" y="864"/>
                  </a:cubicBezTo>
                  <a:lnTo>
                    <a:pt x="3611" y="45"/>
                  </a:lnTo>
                  <a:cubicBezTo>
                    <a:pt x="3015" y="21"/>
                    <a:pt x="2419" y="0"/>
                    <a:pt x="1823" y="0"/>
                  </a:cubicBezTo>
                  <a:close/>
                </a:path>
              </a:pathLst>
            </a:custGeom>
            <a:solidFill>
              <a:srgbClr val="D4D5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0"/>
            <p:cNvSpPr/>
            <p:nvPr/>
          </p:nvSpPr>
          <p:spPr>
            <a:xfrm>
              <a:off x="7922050" y="3265562"/>
              <a:ext cx="160644" cy="73315"/>
            </a:xfrm>
            <a:custGeom>
              <a:rect b="b" l="l" r="r" t="t"/>
              <a:pathLst>
                <a:path extrusionOk="0" h="1648" w="3611">
                  <a:moveTo>
                    <a:pt x="3611" y="0"/>
                  </a:moveTo>
                  <a:cubicBezTo>
                    <a:pt x="2406" y="158"/>
                    <a:pt x="1185" y="264"/>
                    <a:pt x="1" y="535"/>
                  </a:cubicBezTo>
                  <a:lnTo>
                    <a:pt x="1" y="1648"/>
                  </a:lnTo>
                  <a:cubicBezTo>
                    <a:pt x="607" y="1584"/>
                    <a:pt x="1215" y="1562"/>
                    <a:pt x="1823" y="1562"/>
                  </a:cubicBezTo>
                  <a:cubicBezTo>
                    <a:pt x="2419" y="1562"/>
                    <a:pt x="3015" y="1583"/>
                    <a:pt x="3611" y="1607"/>
                  </a:cubicBezTo>
                  <a:lnTo>
                    <a:pt x="361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0"/>
            <p:cNvSpPr/>
            <p:nvPr/>
          </p:nvSpPr>
          <p:spPr>
            <a:xfrm>
              <a:off x="7737157" y="3651182"/>
              <a:ext cx="530380" cy="347136"/>
            </a:xfrm>
            <a:custGeom>
              <a:rect b="b" l="l" r="r" t="t"/>
              <a:pathLst>
                <a:path extrusionOk="0" h="7803" w="11922">
                  <a:moveTo>
                    <a:pt x="2606" y="1"/>
                  </a:moveTo>
                  <a:cubicBezTo>
                    <a:pt x="1760" y="1"/>
                    <a:pt x="919" y="172"/>
                    <a:pt x="155" y="513"/>
                  </a:cubicBezTo>
                  <a:cubicBezTo>
                    <a:pt x="56" y="942"/>
                    <a:pt x="1" y="1386"/>
                    <a:pt x="1" y="1846"/>
                  </a:cubicBezTo>
                  <a:cubicBezTo>
                    <a:pt x="1" y="5131"/>
                    <a:pt x="2677" y="7803"/>
                    <a:pt x="5961" y="7803"/>
                  </a:cubicBezTo>
                  <a:cubicBezTo>
                    <a:pt x="9247" y="7803"/>
                    <a:pt x="11922" y="5131"/>
                    <a:pt x="11922" y="1846"/>
                  </a:cubicBezTo>
                  <a:cubicBezTo>
                    <a:pt x="11922" y="1383"/>
                    <a:pt x="11868" y="934"/>
                    <a:pt x="11768" y="503"/>
                  </a:cubicBezTo>
                  <a:cubicBezTo>
                    <a:pt x="11107" y="777"/>
                    <a:pt x="10463" y="1095"/>
                    <a:pt x="9846" y="1325"/>
                  </a:cubicBezTo>
                  <a:cubicBezTo>
                    <a:pt x="9495" y="1421"/>
                    <a:pt x="9153" y="1462"/>
                    <a:pt x="8820" y="1462"/>
                  </a:cubicBezTo>
                  <a:cubicBezTo>
                    <a:pt x="7025" y="1462"/>
                    <a:pt x="5450" y="276"/>
                    <a:pt x="3732" y="102"/>
                  </a:cubicBezTo>
                  <a:cubicBezTo>
                    <a:pt x="3360" y="35"/>
                    <a:pt x="2982" y="1"/>
                    <a:pt x="2606" y="1"/>
                  </a:cubicBezTo>
                  <a:close/>
                </a:path>
              </a:pathLst>
            </a:custGeom>
            <a:solidFill>
              <a:srgbClr val="CCC6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0"/>
            <p:cNvSpPr/>
            <p:nvPr/>
          </p:nvSpPr>
          <p:spPr>
            <a:xfrm>
              <a:off x="7895846" y="3236022"/>
              <a:ext cx="213095" cy="14636"/>
            </a:xfrm>
            <a:custGeom>
              <a:rect b="b" l="l" r="r" t="t"/>
              <a:pathLst>
                <a:path extrusionOk="0" h="329" w="4790">
                  <a:moveTo>
                    <a:pt x="0" y="0"/>
                  </a:moveTo>
                  <a:lnTo>
                    <a:pt x="0" y="95"/>
                  </a:lnTo>
                  <a:cubicBezTo>
                    <a:pt x="0" y="226"/>
                    <a:pt x="106" y="329"/>
                    <a:pt x="236" y="329"/>
                  </a:cubicBezTo>
                  <a:lnTo>
                    <a:pt x="4557" y="329"/>
                  </a:lnTo>
                  <a:cubicBezTo>
                    <a:pt x="4686" y="329"/>
                    <a:pt x="4789" y="226"/>
                    <a:pt x="4789" y="95"/>
                  </a:cubicBezTo>
                  <a:lnTo>
                    <a:pt x="478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0"/>
            <p:cNvSpPr/>
            <p:nvPr/>
          </p:nvSpPr>
          <p:spPr>
            <a:xfrm>
              <a:off x="7897804" y="3510912"/>
              <a:ext cx="89642" cy="89642"/>
            </a:xfrm>
            <a:custGeom>
              <a:rect b="b" l="l" r="r" t="t"/>
              <a:pathLst>
                <a:path extrusionOk="0" h="2015" w="2015">
                  <a:moveTo>
                    <a:pt x="1008" y="0"/>
                  </a:moveTo>
                  <a:cubicBezTo>
                    <a:pt x="453" y="0"/>
                    <a:pt x="1" y="453"/>
                    <a:pt x="1" y="1008"/>
                  </a:cubicBezTo>
                  <a:cubicBezTo>
                    <a:pt x="1" y="1562"/>
                    <a:pt x="453" y="2015"/>
                    <a:pt x="1008" y="2015"/>
                  </a:cubicBezTo>
                  <a:cubicBezTo>
                    <a:pt x="1566" y="2015"/>
                    <a:pt x="2015" y="1562"/>
                    <a:pt x="2015" y="1008"/>
                  </a:cubicBezTo>
                  <a:cubicBezTo>
                    <a:pt x="2015" y="453"/>
                    <a:pt x="1566" y="0"/>
                    <a:pt x="1008" y="0"/>
                  </a:cubicBezTo>
                  <a:close/>
                </a:path>
              </a:pathLst>
            </a:custGeom>
            <a:solidFill>
              <a:srgbClr val="CCC6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0"/>
            <p:cNvSpPr/>
            <p:nvPr/>
          </p:nvSpPr>
          <p:spPr>
            <a:xfrm>
              <a:off x="8029489" y="3480126"/>
              <a:ext cx="25180" cy="25180"/>
            </a:xfrm>
            <a:custGeom>
              <a:rect b="b" l="l" r="r" t="t"/>
              <a:pathLst>
                <a:path extrusionOk="0" h="566" w="566">
                  <a:moveTo>
                    <a:pt x="282" y="1"/>
                  </a:moveTo>
                  <a:cubicBezTo>
                    <a:pt x="127" y="1"/>
                    <a:pt x="0" y="128"/>
                    <a:pt x="0" y="281"/>
                  </a:cubicBezTo>
                  <a:cubicBezTo>
                    <a:pt x="0" y="439"/>
                    <a:pt x="127" y="566"/>
                    <a:pt x="282" y="566"/>
                  </a:cubicBezTo>
                  <a:cubicBezTo>
                    <a:pt x="439" y="566"/>
                    <a:pt x="566" y="439"/>
                    <a:pt x="566" y="281"/>
                  </a:cubicBezTo>
                  <a:cubicBezTo>
                    <a:pt x="566" y="128"/>
                    <a:pt x="439" y="1"/>
                    <a:pt x="282" y="1"/>
                  </a:cubicBezTo>
                  <a:close/>
                </a:path>
              </a:pathLst>
            </a:custGeom>
            <a:solidFill>
              <a:srgbClr val="CCC6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0"/>
            <p:cNvSpPr/>
            <p:nvPr/>
          </p:nvSpPr>
          <p:spPr>
            <a:xfrm>
              <a:off x="8046217" y="3578133"/>
              <a:ext cx="128836" cy="128836"/>
            </a:xfrm>
            <a:custGeom>
              <a:rect b="b" l="l" r="r" t="t"/>
              <a:pathLst>
                <a:path extrusionOk="0" h="2896" w="2896">
                  <a:moveTo>
                    <a:pt x="1450" y="0"/>
                  </a:moveTo>
                  <a:cubicBezTo>
                    <a:pt x="649" y="0"/>
                    <a:pt x="1" y="648"/>
                    <a:pt x="1" y="1449"/>
                  </a:cubicBezTo>
                  <a:cubicBezTo>
                    <a:pt x="1" y="2247"/>
                    <a:pt x="649" y="2895"/>
                    <a:pt x="1450" y="2895"/>
                  </a:cubicBezTo>
                  <a:cubicBezTo>
                    <a:pt x="2249" y="2895"/>
                    <a:pt x="2896" y="2247"/>
                    <a:pt x="2896" y="1449"/>
                  </a:cubicBezTo>
                  <a:cubicBezTo>
                    <a:pt x="2896" y="648"/>
                    <a:pt x="2249" y="0"/>
                    <a:pt x="1450" y="0"/>
                  </a:cubicBezTo>
                  <a:close/>
                </a:path>
              </a:pathLst>
            </a:custGeom>
            <a:solidFill>
              <a:srgbClr val="CCC6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0"/>
            <p:cNvSpPr/>
            <p:nvPr/>
          </p:nvSpPr>
          <p:spPr>
            <a:xfrm>
              <a:off x="8010003" y="3151406"/>
              <a:ext cx="20153" cy="20153"/>
            </a:xfrm>
            <a:custGeom>
              <a:rect b="b" l="l" r="r" t="t"/>
              <a:pathLst>
                <a:path extrusionOk="0" h="453" w="453">
                  <a:moveTo>
                    <a:pt x="226" y="0"/>
                  </a:moveTo>
                  <a:cubicBezTo>
                    <a:pt x="103" y="0"/>
                    <a:pt x="0" y="103"/>
                    <a:pt x="0" y="227"/>
                  </a:cubicBezTo>
                  <a:cubicBezTo>
                    <a:pt x="0" y="353"/>
                    <a:pt x="103" y="453"/>
                    <a:pt x="226" y="453"/>
                  </a:cubicBezTo>
                  <a:cubicBezTo>
                    <a:pt x="350" y="453"/>
                    <a:pt x="452" y="353"/>
                    <a:pt x="452" y="227"/>
                  </a:cubicBezTo>
                  <a:cubicBezTo>
                    <a:pt x="452" y="103"/>
                    <a:pt x="350" y="0"/>
                    <a:pt x="226" y="0"/>
                  </a:cubicBezTo>
                  <a:close/>
                </a:path>
              </a:pathLst>
            </a:custGeom>
            <a:solidFill>
              <a:srgbClr val="CCC6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0"/>
            <p:cNvSpPr/>
            <p:nvPr/>
          </p:nvSpPr>
          <p:spPr>
            <a:xfrm>
              <a:off x="7919736" y="3064522"/>
              <a:ext cx="63617" cy="63617"/>
            </a:xfrm>
            <a:custGeom>
              <a:rect b="b" l="l" r="r" t="t"/>
              <a:pathLst>
                <a:path extrusionOk="0" h="1430" w="1430">
                  <a:moveTo>
                    <a:pt x="714" y="1"/>
                  </a:moveTo>
                  <a:cubicBezTo>
                    <a:pt x="320" y="1"/>
                    <a:pt x="1" y="323"/>
                    <a:pt x="1" y="717"/>
                  </a:cubicBezTo>
                  <a:cubicBezTo>
                    <a:pt x="1" y="1111"/>
                    <a:pt x="320" y="1430"/>
                    <a:pt x="714" y="1430"/>
                  </a:cubicBezTo>
                  <a:cubicBezTo>
                    <a:pt x="1111" y="1430"/>
                    <a:pt x="1430" y="1111"/>
                    <a:pt x="1430" y="717"/>
                  </a:cubicBezTo>
                  <a:cubicBezTo>
                    <a:pt x="1430" y="323"/>
                    <a:pt x="1111" y="1"/>
                    <a:pt x="714" y="1"/>
                  </a:cubicBezTo>
                  <a:close/>
                </a:path>
              </a:pathLst>
            </a:custGeom>
            <a:solidFill>
              <a:srgbClr val="CCC6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0"/>
            <p:cNvSpPr/>
            <p:nvPr/>
          </p:nvSpPr>
          <p:spPr>
            <a:xfrm>
              <a:off x="7993365" y="2997790"/>
              <a:ext cx="26737" cy="26692"/>
            </a:xfrm>
            <a:custGeom>
              <a:rect b="b" l="l" r="r" t="t"/>
              <a:pathLst>
                <a:path extrusionOk="0" h="600" w="601">
                  <a:moveTo>
                    <a:pt x="299" y="0"/>
                  </a:moveTo>
                  <a:cubicBezTo>
                    <a:pt x="134" y="0"/>
                    <a:pt x="1" y="134"/>
                    <a:pt x="1" y="299"/>
                  </a:cubicBezTo>
                  <a:cubicBezTo>
                    <a:pt x="1" y="467"/>
                    <a:pt x="134" y="600"/>
                    <a:pt x="299" y="600"/>
                  </a:cubicBezTo>
                  <a:cubicBezTo>
                    <a:pt x="466" y="600"/>
                    <a:pt x="600" y="467"/>
                    <a:pt x="600" y="299"/>
                  </a:cubicBezTo>
                  <a:cubicBezTo>
                    <a:pt x="600" y="134"/>
                    <a:pt x="466" y="0"/>
                    <a:pt x="299" y="0"/>
                  </a:cubicBezTo>
                  <a:close/>
                </a:path>
              </a:pathLst>
            </a:custGeom>
            <a:solidFill>
              <a:srgbClr val="CCC6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0"/>
            <p:cNvSpPr/>
            <p:nvPr/>
          </p:nvSpPr>
          <p:spPr>
            <a:xfrm>
              <a:off x="8276977" y="4529414"/>
              <a:ext cx="299668" cy="109751"/>
            </a:xfrm>
            <a:custGeom>
              <a:rect b="b" l="l" r="r" t="t"/>
              <a:pathLst>
                <a:path extrusionOk="0" h="2467" w="6736">
                  <a:moveTo>
                    <a:pt x="2834" y="0"/>
                  </a:moveTo>
                  <a:lnTo>
                    <a:pt x="141" y="2128"/>
                  </a:lnTo>
                  <a:cubicBezTo>
                    <a:pt x="1" y="2237"/>
                    <a:pt x="80" y="2467"/>
                    <a:pt x="261" y="2467"/>
                  </a:cubicBezTo>
                  <a:lnTo>
                    <a:pt x="6475" y="2467"/>
                  </a:lnTo>
                  <a:cubicBezTo>
                    <a:pt x="6657" y="2467"/>
                    <a:pt x="6735" y="2237"/>
                    <a:pt x="6595" y="2128"/>
                  </a:cubicBezTo>
                  <a:lnTo>
                    <a:pt x="3903" y="0"/>
                  </a:ln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0"/>
            <p:cNvSpPr/>
            <p:nvPr/>
          </p:nvSpPr>
          <p:spPr>
            <a:xfrm>
              <a:off x="8401633" y="3329268"/>
              <a:ext cx="49426" cy="47869"/>
            </a:xfrm>
            <a:custGeom>
              <a:rect b="b" l="l" r="r" t="t"/>
              <a:pathLst>
                <a:path extrusionOk="0" h="1076" w="1111">
                  <a:moveTo>
                    <a:pt x="1111" y="1"/>
                  </a:moveTo>
                  <a:cubicBezTo>
                    <a:pt x="741" y="1"/>
                    <a:pt x="371" y="1"/>
                    <a:pt x="1" y="38"/>
                  </a:cubicBezTo>
                  <a:lnTo>
                    <a:pt x="1" y="1076"/>
                  </a:lnTo>
                  <a:cubicBezTo>
                    <a:pt x="371" y="994"/>
                    <a:pt x="741" y="915"/>
                    <a:pt x="1111" y="833"/>
                  </a:cubicBezTo>
                  <a:lnTo>
                    <a:pt x="1111" y="1"/>
                  </a:lnTo>
                  <a:close/>
                </a:path>
              </a:pathLst>
            </a:custGeom>
            <a:solidFill>
              <a:srgbClr val="2034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0"/>
            <p:cNvSpPr/>
            <p:nvPr/>
          </p:nvSpPr>
          <p:spPr>
            <a:xfrm>
              <a:off x="8401633" y="3366282"/>
              <a:ext cx="49426" cy="1215888"/>
            </a:xfrm>
            <a:custGeom>
              <a:rect b="b" l="l" r="r" t="t"/>
              <a:pathLst>
                <a:path extrusionOk="0" h="27331" w="1111">
                  <a:moveTo>
                    <a:pt x="1111" y="1"/>
                  </a:moveTo>
                  <a:cubicBezTo>
                    <a:pt x="741" y="83"/>
                    <a:pt x="371" y="162"/>
                    <a:pt x="1" y="244"/>
                  </a:cubicBezTo>
                  <a:lnTo>
                    <a:pt x="1" y="27331"/>
                  </a:lnTo>
                  <a:lnTo>
                    <a:pt x="1111" y="27331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0"/>
            <p:cNvSpPr/>
            <p:nvPr/>
          </p:nvSpPr>
          <p:spPr>
            <a:xfrm>
              <a:off x="8401633" y="3224099"/>
              <a:ext cx="49426" cy="106903"/>
            </a:xfrm>
            <a:custGeom>
              <a:rect b="b" l="l" r="r" t="t"/>
              <a:pathLst>
                <a:path extrusionOk="0" h="2403" w="1111">
                  <a:moveTo>
                    <a:pt x="254" y="1"/>
                  </a:moveTo>
                  <a:cubicBezTo>
                    <a:pt x="114" y="1"/>
                    <a:pt x="1" y="113"/>
                    <a:pt x="1" y="254"/>
                  </a:cubicBezTo>
                  <a:lnTo>
                    <a:pt x="1" y="2402"/>
                  </a:lnTo>
                  <a:cubicBezTo>
                    <a:pt x="371" y="2365"/>
                    <a:pt x="741" y="2365"/>
                    <a:pt x="1111" y="2365"/>
                  </a:cubicBezTo>
                  <a:lnTo>
                    <a:pt x="1111" y="254"/>
                  </a:lnTo>
                  <a:cubicBezTo>
                    <a:pt x="1111" y="113"/>
                    <a:pt x="998" y="1"/>
                    <a:pt x="857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0"/>
            <p:cNvSpPr/>
            <p:nvPr/>
          </p:nvSpPr>
          <p:spPr>
            <a:xfrm>
              <a:off x="7853316" y="3318458"/>
              <a:ext cx="621980" cy="29139"/>
            </a:xfrm>
            <a:custGeom>
              <a:rect b="b" l="l" r="r" t="t"/>
              <a:pathLst>
                <a:path extrusionOk="0" h="655" w="13981">
                  <a:moveTo>
                    <a:pt x="134" y="0"/>
                  </a:moveTo>
                  <a:cubicBezTo>
                    <a:pt x="58" y="0"/>
                    <a:pt x="0" y="62"/>
                    <a:pt x="0" y="133"/>
                  </a:cubicBezTo>
                  <a:lnTo>
                    <a:pt x="0" y="524"/>
                  </a:lnTo>
                  <a:cubicBezTo>
                    <a:pt x="0" y="596"/>
                    <a:pt x="58" y="655"/>
                    <a:pt x="134" y="655"/>
                  </a:cubicBezTo>
                  <a:lnTo>
                    <a:pt x="13672" y="655"/>
                  </a:lnTo>
                  <a:cubicBezTo>
                    <a:pt x="13727" y="655"/>
                    <a:pt x="13779" y="620"/>
                    <a:pt x="13799" y="572"/>
                  </a:cubicBezTo>
                  <a:lnTo>
                    <a:pt x="13946" y="182"/>
                  </a:lnTo>
                  <a:cubicBezTo>
                    <a:pt x="13981" y="96"/>
                    <a:pt x="13915" y="0"/>
                    <a:pt x="13823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0"/>
            <p:cNvSpPr/>
            <p:nvPr/>
          </p:nvSpPr>
          <p:spPr>
            <a:xfrm>
              <a:off x="7936820" y="4130848"/>
              <a:ext cx="107170" cy="142627"/>
            </a:xfrm>
            <a:custGeom>
              <a:rect b="b" l="l" r="r" t="t"/>
              <a:pathLst>
                <a:path extrusionOk="0" h="3206" w="2409">
                  <a:moveTo>
                    <a:pt x="1357" y="1"/>
                  </a:moveTo>
                  <a:lnTo>
                    <a:pt x="1357" y="1"/>
                  </a:lnTo>
                  <a:cubicBezTo>
                    <a:pt x="1467" y="457"/>
                    <a:pt x="1343" y="964"/>
                    <a:pt x="1032" y="1316"/>
                  </a:cubicBezTo>
                  <a:cubicBezTo>
                    <a:pt x="833" y="1542"/>
                    <a:pt x="545" y="1752"/>
                    <a:pt x="556" y="2056"/>
                  </a:cubicBezTo>
                  <a:cubicBezTo>
                    <a:pt x="470" y="1882"/>
                    <a:pt x="483" y="1666"/>
                    <a:pt x="583" y="1505"/>
                  </a:cubicBezTo>
                  <a:lnTo>
                    <a:pt x="583" y="1505"/>
                  </a:lnTo>
                  <a:cubicBezTo>
                    <a:pt x="1" y="2043"/>
                    <a:pt x="343" y="2924"/>
                    <a:pt x="1097" y="3166"/>
                  </a:cubicBezTo>
                  <a:cubicBezTo>
                    <a:pt x="1178" y="3193"/>
                    <a:pt x="1256" y="3205"/>
                    <a:pt x="1331" y="3205"/>
                  </a:cubicBezTo>
                  <a:cubicBezTo>
                    <a:pt x="1924" y="3205"/>
                    <a:pt x="2316" y="2439"/>
                    <a:pt x="2365" y="1944"/>
                  </a:cubicBezTo>
                  <a:cubicBezTo>
                    <a:pt x="2409" y="1450"/>
                    <a:pt x="2265" y="946"/>
                    <a:pt x="2001" y="529"/>
                  </a:cubicBezTo>
                  <a:cubicBezTo>
                    <a:pt x="1847" y="289"/>
                    <a:pt x="1634" y="63"/>
                    <a:pt x="1357" y="1"/>
                  </a:cubicBezTo>
                  <a:close/>
                </a:path>
              </a:pathLst>
            </a:custGeom>
            <a:solidFill>
              <a:srgbClr val="FBC7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" name="Google Shape;291;p20"/>
            <p:cNvGrpSpPr/>
            <p:nvPr/>
          </p:nvGrpSpPr>
          <p:grpSpPr>
            <a:xfrm>
              <a:off x="6103423" y="4366262"/>
              <a:ext cx="786620" cy="732914"/>
              <a:chOff x="6091468" y="4354300"/>
              <a:chExt cx="786620" cy="732914"/>
            </a:xfrm>
          </p:grpSpPr>
          <p:sp>
            <p:nvSpPr>
              <p:cNvPr id="292" name="Google Shape;292;p20"/>
              <p:cNvSpPr/>
              <p:nvPr/>
            </p:nvSpPr>
            <p:spPr>
              <a:xfrm rot="2340334">
                <a:off x="6325720" y="4453464"/>
                <a:ext cx="159397" cy="308654"/>
              </a:xfrm>
              <a:custGeom>
                <a:rect b="b" l="l" r="r" t="t"/>
                <a:pathLst>
                  <a:path extrusionOk="0" h="15143" w="7821">
                    <a:moveTo>
                      <a:pt x="7168" y="0"/>
                    </a:moveTo>
                    <a:cubicBezTo>
                      <a:pt x="6950" y="0"/>
                      <a:pt x="6742" y="125"/>
                      <a:pt x="6646" y="337"/>
                    </a:cubicBezTo>
                    <a:lnTo>
                      <a:pt x="0" y="14399"/>
                    </a:lnTo>
                    <a:lnTo>
                      <a:pt x="1692" y="15142"/>
                    </a:lnTo>
                    <a:lnTo>
                      <a:pt x="7701" y="799"/>
                    </a:lnTo>
                    <a:cubicBezTo>
                      <a:pt x="7821" y="508"/>
                      <a:pt x="7688" y="176"/>
                      <a:pt x="7400" y="49"/>
                    </a:cubicBezTo>
                    <a:cubicBezTo>
                      <a:pt x="7324" y="16"/>
                      <a:pt x="7245" y="0"/>
                      <a:pt x="7168" y="0"/>
                    </a:cubicBez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20"/>
              <p:cNvSpPr/>
              <p:nvPr/>
            </p:nvSpPr>
            <p:spPr>
              <a:xfrm rot="2340334">
                <a:off x="6315111" y="4391593"/>
                <a:ext cx="173174" cy="341184"/>
              </a:xfrm>
              <a:custGeom>
                <a:rect b="b" l="l" r="r" t="t"/>
                <a:pathLst>
                  <a:path extrusionOk="0" h="16739" w="8497">
                    <a:moveTo>
                      <a:pt x="7887" y="1"/>
                    </a:moveTo>
                    <a:cubicBezTo>
                      <a:pt x="7685" y="1"/>
                      <a:pt x="7491" y="116"/>
                      <a:pt x="7400" y="313"/>
                    </a:cubicBezTo>
                    <a:lnTo>
                      <a:pt x="1" y="15996"/>
                    </a:lnTo>
                    <a:lnTo>
                      <a:pt x="1696" y="16739"/>
                    </a:lnTo>
                    <a:lnTo>
                      <a:pt x="8383" y="741"/>
                    </a:lnTo>
                    <a:cubicBezTo>
                      <a:pt x="8496" y="474"/>
                      <a:pt x="8370" y="162"/>
                      <a:pt x="8102" y="46"/>
                    </a:cubicBezTo>
                    <a:cubicBezTo>
                      <a:pt x="8032" y="15"/>
                      <a:pt x="7959" y="1"/>
                      <a:pt x="7887" y="1"/>
                    </a:cubicBez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20"/>
              <p:cNvSpPr/>
              <p:nvPr/>
            </p:nvSpPr>
            <p:spPr>
              <a:xfrm rot="2340334">
                <a:off x="6291082" y="4373143"/>
                <a:ext cx="163901" cy="319171"/>
              </a:xfrm>
              <a:custGeom>
                <a:rect b="b" l="l" r="r" t="t"/>
                <a:pathLst>
                  <a:path extrusionOk="0" h="15659" w="8042">
                    <a:moveTo>
                      <a:pt x="7397" y="0"/>
                    </a:moveTo>
                    <a:cubicBezTo>
                      <a:pt x="7192" y="0"/>
                      <a:pt x="6995" y="117"/>
                      <a:pt x="6904" y="312"/>
                    </a:cubicBezTo>
                    <a:lnTo>
                      <a:pt x="1" y="14916"/>
                    </a:lnTo>
                    <a:lnTo>
                      <a:pt x="1697" y="15659"/>
                    </a:lnTo>
                    <a:lnTo>
                      <a:pt x="7928" y="761"/>
                    </a:lnTo>
                    <a:cubicBezTo>
                      <a:pt x="8041" y="490"/>
                      <a:pt x="7914" y="182"/>
                      <a:pt x="7647" y="62"/>
                    </a:cubicBezTo>
                    <a:lnTo>
                      <a:pt x="7610" y="45"/>
                    </a:lnTo>
                    <a:cubicBezTo>
                      <a:pt x="7541" y="15"/>
                      <a:pt x="7468" y="0"/>
                      <a:pt x="7397" y="0"/>
                    </a:cubicBez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20"/>
              <p:cNvSpPr/>
              <p:nvPr/>
            </p:nvSpPr>
            <p:spPr>
              <a:xfrm rot="2340334">
                <a:off x="6263571" y="4368421"/>
                <a:ext cx="143908" cy="279690"/>
              </a:xfrm>
              <a:custGeom>
                <a:rect b="b" l="l" r="r" t="t"/>
                <a:pathLst>
                  <a:path extrusionOk="0" h="13722" w="7061">
                    <a:moveTo>
                      <a:pt x="6636" y="1"/>
                    </a:moveTo>
                    <a:cubicBezTo>
                      <a:pt x="6495" y="1"/>
                      <a:pt x="6360" y="81"/>
                      <a:pt x="6297" y="215"/>
                    </a:cubicBezTo>
                    <a:lnTo>
                      <a:pt x="1" y="12979"/>
                    </a:lnTo>
                    <a:lnTo>
                      <a:pt x="1696" y="13722"/>
                    </a:lnTo>
                    <a:lnTo>
                      <a:pt x="6986" y="515"/>
                    </a:lnTo>
                    <a:cubicBezTo>
                      <a:pt x="7060" y="327"/>
                      <a:pt x="6972" y="115"/>
                      <a:pt x="6787" y="33"/>
                    </a:cubicBezTo>
                    <a:cubicBezTo>
                      <a:pt x="6738" y="11"/>
                      <a:pt x="6687" y="1"/>
                      <a:pt x="6636" y="1"/>
                    </a:cubicBez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20"/>
              <p:cNvSpPr/>
              <p:nvPr/>
            </p:nvSpPr>
            <p:spPr>
              <a:xfrm rot="2340334">
                <a:off x="6165827" y="4472726"/>
                <a:ext cx="230220" cy="264933"/>
              </a:xfrm>
              <a:custGeom>
                <a:rect b="b" l="l" r="r" t="t"/>
                <a:pathLst>
                  <a:path extrusionOk="0" h="12998" w="11296">
                    <a:moveTo>
                      <a:pt x="4807" y="1"/>
                    </a:moveTo>
                    <a:lnTo>
                      <a:pt x="1138" y="7225"/>
                    </a:lnTo>
                    <a:lnTo>
                      <a:pt x="0" y="9825"/>
                    </a:lnTo>
                    <a:lnTo>
                      <a:pt x="7232" y="12997"/>
                    </a:lnTo>
                    <a:lnTo>
                      <a:pt x="8342" y="10469"/>
                    </a:lnTo>
                    <a:lnTo>
                      <a:pt x="11295" y="2978"/>
                    </a:lnTo>
                    <a:lnTo>
                      <a:pt x="4807" y="1"/>
                    </a:ln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20"/>
              <p:cNvSpPr/>
              <p:nvPr/>
            </p:nvSpPr>
            <p:spPr>
              <a:xfrm rot="2340334">
                <a:off x="6246119" y="4605834"/>
                <a:ext cx="100334" cy="159840"/>
              </a:xfrm>
              <a:custGeom>
                <a:rect b="b" l="l" r="r" t="t"/>
                <a:pathLst>
                  <a:path extrusionOk="0" h="7842" w="4923">
                    <a:moveTo>
                      <a:pt x="4149" y="1"/>
                    </a:moveTo>
                    <a:lnTo>
                      <a:pt x="0" y="7348"/>
                    </a:lnTo>
                    <a:lnTo>
                      <a:pt x="1021" y="7842"/>
                    </a:lnTo>
                    <a:lnTo>
                      <a:pt x="4923" y="2313"/>
                    </a:lnTo>
                    <a:lnTo>
                      <a:pt x="4149" y="1"/>
                    </a:ln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20"/>
              <p:cNvSpPr/>
              <p:nvPr/>
            </p:nvSpPr>
            <p:spPr>
              <a:xfrm rot="2340334">
                <a:off x="6339690" y="4624863"/>
                <a:ext cx="97195" cy="118097"/>
              </a:xfrm>
              <a:custGeom>
                <a:rect b="b" l="l" r="r" t="t"/>
                <a:pathLst>
                  <a:path extrusionOk="0" h="5794" w="4769">
                    <a:moveTo>
                      <a:pt x="4068" y="1"/>
                    </a:moveTo>
                    <a:cubicBezTo>
                      <a:pt x="3979" y="1"/>
                      <a:pt x="3882" y="13"/>
                      <a:pt x="3776" y="41"/>
                    </a:cubicBezTo>
                    <a:cubicBezTo>
                      <a:pt x="3101" y="219"/>
                      <a:pt x="158" y="2141"/>
                      <a:pt x="158" y="2141"/>
                    </a:cubicBezTo>
                    <a:lnTo>
                      <a:pt x="0" y="5793"/>
                    </a:lnTo>
                    <a:lnTo>
                      <a:pt x="4769" y="346"/>
                    </a:lnTo>
                    <a:cubicBezTo>
                      <a:pt x="4769" y="346"/>
                      <a:pt x="4543" y="1"/>
                      <a:pt x="4068" y="1"/>
                    </a:cubicBez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20"/>
              <p:cNvSpPr/>
              <p:nvPr/>
            </p:nvSpPr>
            <p:spPr>
              <a:xfrm rot="2340334">
                <a:off x="6104013" y="4608741"/>
                <a:ext cx="174418" cy="101648"/>
              </a:xfrm>
              <a:custGeom>
                <a:rect b="b" l="l" r="r" t="t"/>
                <a:pathLst>
                  <a:path extrusionOk="0" h="4987" w="8558">
                    <a:moveTo>
                      <a:pt x="503" y="0"/>
                    </a:moveTo>
                    <a:cubicBezTo>
                      <a:pt x="410" y="0"/>
                      <a:pt x="320" y="65"/>
                      <a:pt x="302" y="164"/>
                    </a:cubicBezTo>
                    <a:lnTo>
                      <a:pt x="17" y="1555"/>
                    </a:lnTo>
                    <a:cubicBezTo>
                      <a:pt x="0" y="1651"/>
                      <a:pt x="48" y="1747"/>
                      <a:pt x="137" y="1785"/>
                    </a:cubicBezTo>
                    <a:lnTo>
                      <a:pt x="7400" y="4967"/>
                    </a:lnTo>
                    <a:cubicBezTo>
                      <a:pt x="7427" y="4980"/>
                      <a:pt x="7456" y="4986"/>
                      <a:pt x="7485" y="4986"/>
                    </a:cubicBezTo>
                    <a:cubicBezTo>
                      <a:pt x="7548" y="4986"/>
                      <a:pt x="7609" y="4956"/>
                      <a:pt x="7649" y="4902"/>
                    </a:cubicBezTo>
                    <a:lnTo>
                      <a:pt x="8479" y="3751"/>
                    </a:lnTo>
                    <a:cubicBezTo>
                      <a:pt x="8557" y="3645"/>
                      <a:pt x="8516" y="3494"/>
                      <a:pt x="8397" y="3443"/>
                    </a:cubicBezTo>
                    <a:lnTo>
                      <a:pt x="582" y="17"/>
                    </a:lnTo>
                    <a:cubicBezTo>
                      <a:pt x="557" y="6"/>
                      <a:pt x="530" y="0"/>
                      <a:pt x="503" y="0"/>
                    </a:cubicBez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20"/>
              <p:cNvSpPr/>
              <p:nvPr/>
            </p:nvSpPr>
            <p:spPr>
              <a:xfrm rot="2340334">
                <a:off x="6379965" y="4594909"/>
                <a:ext cx="28370" cy="86096"/>
              </a:xfrm>
              <a:custGeom>
                <a:rect b="b" l="l" r="r" t="t"/>
                <a:pathLst>
                  <a:path extrusionOk="0" h="4224" w="1392">
                    <a:moveTo>
                      <a:pt x="1378" y="0"/>
                    </a:moveTo>
                    <a:cubicBezTo>
                      <a:pt x="936" y="987"/>
                      <a:pt x="590" y="1751"/>
                      <a:pt x="357" y="2347"/>
                    </a:cubicBezTo>
                    <a:cubicBezTo>
                      <a:pt x="124" y="2943"/>
                      <a:pt x="5" y="3375"/>
                      <a:pt x="5" y="3694"/>
                    </a:cubicBezTo>
                    <a:cubicBezTo>
                      <a:pt x="1" y="3916"/>
                      <a:pt x="62" y="4087"/>
                      <a:pt x="182" y="4224"/>
                    </a:cubicBezTo>
                    <a:lnTo>
                      <a:pt x="193" y="4214"/>
                    </a:lnTo>
                    <a:cubicBezTo>
                      <a:pt x="73" y="4080"/>
                      <a:pt x="18" y="3916"/>
                      <a:pt x="18" y="3694"/>
                    </a:cubicBezTo>
                    <a:cubicBezTo>
                      <a:pt x="15" y="3378"/>
                      <a:pt x="138" y="2946"/>
                      <a:pt x="371" y="2350"/>
                    </a:cubicBezTo>
                    <a:cubicBezTo>
                      <a:pt x="604" y="1754"/>
                      <a:pt x="946" y="994"/>
                      <a:pt x="1392" y="7"/>
                    </a:cubicBezTo>
                    <a:lnTo>
                      <a:pt x="1378" y="0"/>
                    </a:lnTo>
                    <a:close/>
                  </a:path>
                </a:pathLst>
              </a:custGeom>
              <a:solidFill>
                <a:srgbClr val="2D406A">
                  <a:alpha val="3228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1" name="Google Shape;301;p20"/>
              <p:cNvGrpSpPr/>
              <p:nvPr/>
            </p:nvGrpSpPr>
            <p:grpSpPr>
              <a:xfrm>
                <a:off x="6420698" y="4545636"/>
                <a:ext cx="457390" cy="541578"/>
                <a:chOff x="6420698" y="4545636"/>
                <a:chExt cx="457390" cy="541578"/>
              </a:xfrm>
            </p:grpSpPr>
            <p:sp>
              <p:nvSpPr>
                <p:cNvPr id="302" name="Google Shape;302;p20"/>
                <p:cNvSpPr/>
                <p:nvPr/>
              </p:nvSpPr>
              <p:spPr>
                <a:xfrm rot="2340334">
                  <a:off x="6492592" y="4609165"/>
                  <a:ext cx="211979" cy="303558"/>
                </a:xfrm>
                <a:custGeom>
                  <a:rect b="b" l="l" r="r" t="t"/>
                  <a:pathLst>
                    <a:path extrusionOk="0" h="14893" w="10401">
                      <a:moveTo>
                        <a:pt x="657" y="0"/>
                      </a:moveTo>
                      <a:cubicBezTo>
                        <a:pt x="549" y="0"/>
                        <a:pt x="440" y="30"/>
                        <a:pt x="343" y="93"/>
                      </a:cubicBezTo>
                      <a:cubicBezTo>
                        <a:pt x="79" y="264"/>
                        <a:pt x="0" y="614"/>
                        <a:pt x="168" y="881"/>
                      </a:cubicBezTo>
                      <a:lnTo>
                        <a:pt x="8849" y="14892"/>
                      </a:lnTo>
                      <a:lnTo>
                        <a:pt x="10401" y="13885"/>
                      </a:lnTo>
                      <a:lnTo>
                        <a:pt x="1134" y="251"/>
                      </a:lnTo>
                      <a:cubicBezTo>
                        <a:pt x="1022" y="89"/>
                        <a:pt x="841" y="0"/>
                        <a:pt x="657" y="0"/>
                      </a:cubicBez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" name="Google Shape;303;p20"/>
                <p:cNvSpPr/>
                <p:nvPr/>
              </p:nvSpPr>
              <p:spPr>
                <a:xfrm rot="2340334">
                  <a:off x="6526883" y="4581168"/>
                  <a:ext cx="230913" cy="333255"/>
                </a:xfrm>
                <a:custGeom>
                  <a:rect b="b" l="l" r="r" t="t"/>
                  <a:pathLst>
                    <a:path extrusionOk="0" h="16350" w="11330">
                      <a:moveTo>
                        <a:pt x="610" y="1"/>
                      </a:moveTo>
                      <a:cubicBezTo>
                        <a:pt x="510" y="1"/>
                        <a:pt x="409" y="29"/>
                        <a:pt x="320" y="88"/>
                      </a:cubicBezTo>
                      <a:cubicBezTo>
                        <a:pt x="73" y="246"/>
                        <a:pt x="1" y="575"/>
                        <a:pt x="155" y="821"/>
                      </a:cubicBezTo>
                      <a:lnTo>
                        <a:pt x="9778" y="16349"/>
                      </a:lnTo>
                      <a:lnTo>
                        <a:pt x="11329" y="15339"/>
                      </a:lnTo>
                      <a:lnTo>
                        <a:pt x="1056" y="235"/>
                      </a:lnTo>
                      <a:cubicBezTo>
                        <a:pt x="952" y="84"/>
                        <a:pt x="782" y="1"/>
                        <a:pt x="610" y="1"/>
                      </a:cubicBez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" name="Google Shape;304;p20"/>
                <p:cNvSpPr/>
                <p:nvPr/>
              </p:nvSpPr>
              <p:spPr>
                <a:xfrm rot="2340334">
                  <a:off x="6571258" y="4607149"/>
                  <a:ext cx="217971" cy="313179"/>
                </a:xfrm>
                <a:custGeom>
                  <a:rect b="b" l="l" r="r" t="t"/>
                  <a:pathLst>
                    <a:path extrusionOk="0" h="15365" w="10695">
                      <a:moveTo>
                        <a:pt x="644" y="0"/>
                      </a:moveTo>
                      <a:cubicBezTo>
                        <a:pt x="544" y="0"/>
                        <a:pt x="442" y="28"/>
                        <a:pt x="353" y="86"/>
                      </a:cubicBezTo>
                      <a:lnTo>
                        <a:pt x="315" y="110"/>
                      </a:lnTo>
                      <a:cubicBezTo>
                        <a:pt x="72" y="267"/>
                        <a:pt x="0" y="596"/>
                        <a:pt x="154" y="843"/>
                      </a:cubicBezTo>
                      <a:lnTo>
                        <a:pt x="9143" y="15365"/>
                      </a:lnTo>
                      <a:lnTo>
                        <a:pt x="10695" y="14354"/>
                      </a:lnTo>
                      <a:lnTo>
                        <a:pt x="1089" y="234"/>
                      </a:lnTo>
                      <a:cubicBezTo>
                        <a:pt x="986" y="82"/>
                        <a:pt x="816" y="0"/>
                        <a:pt x="644" y="0"/>
                      </a:cubicBez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" name="Google Shape;305;p20"/>
                <p:cNvSpPr/>
                <p:nvPr/>
              </p:nvSpPr>
              <p:spPr>
                <a:xfrm rot="2340334">
                  <a:off x="6620022" y="4651478"/>
                  <a:ext cx="192434" cy="276735"/>
                </a:xfrm>
                <a:custGeom>
                  <a:rect b="b" l="l" r="r" t="t"/>
                  <a:pathLst>
                    <a:path extrusionOk="0" h="13577" w="9442">
                      <a:moveTo>
                        <a:pt x="428" y="1"/>
                      </a:moveTo>
                      <a:cubicBezTo>
                        <a:pt x="357" y="1"/>
                        <a:pt x="286" y="21"/>
                        <a:pt x="223" y="62"/>
                      </a:cubicBezTo>
                      <a:cubicBezTo>
                        <a:pt x="52" y="172"/>
                        <a:pt x="0" y="398"/>
                        <a:pt x="103" y="572"/>
                      </a:cubicBezTo>
                      <a:lnTo>
                        <a:pt x="7890" y="13576"/>
                      </a:lnTo>
                      <a:lnTo>
                        <a:pt x="9442" y="12566"/>
                      </a:lnTo>
                      <a:lnTo>
                        <a:pt x="737" y="161"/>
                      </a:lnTo>
                      <a:cubicBezTo>
                        <a:pt x="664" y="56"/>
                        <a:pt x="547" y="1"/>
                        <a:pt x="428" y="1"/>
                      </a:cubicBez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" name="Google Shape;306;p20"/>
                <p:cNvSpPr/>
                <p:nvPr/>
              </p:nvSpPr>
              <p:spPr>
                <a:xfrm rot="2340334">
                  <a:off x="6519383" y="4750916"/>
                  <a:ext cx="249887" cy="268643"/>
                </a:xfrm>
                <a:custGeom>
                  <a:rect b="b" l="l" r="r" t="t"/>
                  <a:pathLst>
                    <a:path extrusionOk="0" h="13180" w="12261">
                      <a:moveTo>
                        <a:pt x="6074" y="1"/>
                      </a:moveTo>
                      <a:lnTo>
                        <a:pt x="1" y="3957"/>
                      </a:lnTo>
                      <a:lnTo>
                        <a:pt x="4139" y="10863"/>
                      </a:lnTo>
                      <a:lnTo>
                        <a:pt x="5643" y="13179"/>
                      </a:lnTo>
                      <a:lnTo>
                        <a:pt x="12261" y="8866"/>
                      </a:lnTo>
                      <a:lnTo>
                        <a:pt x="10713" y="6489"/>
                      </a:lnTo>
                      <a:lnTo>
                        <a:pt x="6074" y="1"/>
                      </a:ln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" name="Google Shape;307;p20"/>
                <p:cNvSpPr/>
                <p:nvPr/>
              </p:nvSpPr>
              <p:spPr>
                <a:xfrm rot="2340334">
                  <a:off x="6509271" y="4827851"/>
                  <a:ext cx="115701" cy="147285"/>
                </a:xfrm>
                <a:custGeom>
                  <a:rect b="b" l="l" r="r" t="t"/>
                  <a:pathLst>
                    <a:path extrusionOk="0" h="7226" w="5677">
                      <a:moveTo>
                        <a:pt x="384" y="1"/>
                      </a:moveTo>
                      <a:lnTo>
                        <a:pt x="0" y="2409"/>
                      </a:lnTo>
                      <a:lnTo>
                        <a:pt x="4751" y="7225"/>
                      </a:lnTo>
                      <a:lnTo>
                        <a:pt x="5676" y="6572"/>
                      </a:lnTo>
                      <a:lnTo>
                        <a:pt x="384" y="1"/>
                      </a:ln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" name="Google Shape;308;p20"/>
                <p:cNvSpPr/>
                <p:nvPr/>
              </p:nvSpPr>
              <p:spPr>
                <a:xfrm rot="2340334">
                  <a:off x="6477439" y="4760572"/>
                  <a:ext cx="113969" cy="103279"/>
                </a:xfrm>
                <a:custGeom>
                  <a:rect b="b" l="l" r="r" t="t"/>
                  <a:pathLst>
                    <a:path extrusionOk="0" h="5067" w="5592">
                      <a:moveTo>
                        <a:pt x="810" y="1"/>
                      </a:moveTo>
                      <a:cubicBezTo>
                        <a:pt x="210" y="1"/>
                        <a:pt x="1" y="473"/>
                        <a:pt x="1" y="473"/>
                      </a:cubicBezTo>
                      <a:lnTo>
                        <a:pt x="5592" y="5067"/>
                      </a:lnTo>
                      <a:lnTo>
                        <a:pt x="4845" y="1490"/>
                      </a:lnTo>
                      <a:cubicBezTo>
                        <a:pt x="4845" y="1490"/>
                        <a:pt x="1625" y="76"/>
                        <a:pt x="929" y="7"/>
                      </a:cubicBezTo>
                      <a:cubicBezTo>
                        <a:pt x="888" y="3"/>
                        <a:pt x="848" y="1"/>
                        <a:pt x="810" y="1"/>
                      </a:cubicBez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" name="Google Shape;309;p20"/>
                <p:cNvSpPr/>
                <p:nvPr/>
              </p:nvSpPr>
              <p:spPr>
                <a:xfrm rot="2340334">
                  <a:off x="6545988" y="4925289"/>
                  <a:ext cx="165491" cy="123620"/>
                </a:xfrm>
                <a:custGeom>
                  <a:rect b="b" l="l" r="r" t="t"/>
                  <a:pathLst>
                    <a:path extrusionOk="0" h="6065" w="8120">
                      <a:moveTo>
                        <a:pt x="7386" y="1"/>
                      </a:moveTo>
                      <a:cubicBezTo>
                        <a:pt x="7349" y="1"/>
                        <a:pt x="7311" y="11"/>
                        <a:pt x="7276" y="32"/>
                      </a:cubicBezTo>
                      <a:lnTo>
                        <a:pt x="128" y="4687"/>
                      </a:lnTo>
                      <a:cubicBezTo>
                        <a:pt x="18" y="4759"/>
                        <a:pt x="0" y="4913"/>
                        <a:pt x="97" y="5006"/>
                      </a:cubicBezTo>
                      <a:lnTo>
                        <a:pt x="1104" y="6007"/>
                      </a:lnTo>
                      <a:cubicBezTo>
                        <a:pt x="1143" y="6044"/>
                        <a:pt x="1195" y="6064"/>
                        <a:pt x="1248" y="6064"/>
                      </a:cubicBezTo>
                      <a:cubicBezTo>
                        <a:pt x="1287" y="6064"/>
                        <a:pt x="1326" y="6053"/>
                        <a:pt x="1361" y="6030"/>
                      </a:cubicBezTo>
                      <a:lnTo>
                        <a:pt x="8007" y="1703"/>
                      </a:lnTo>
                      <a:cubicBezTo>
                        <a:pt x="8085" y="1653"/>
                        <a:pt x="8119" y="1550"/>
                        <a:pt x="8085" y="1460"/>
                      </a:cubicBezTo>
                      <a:lnTo>
                        <a:pt x="7578" y="132"/>
                      </a:lnTo>
                      <a:cubicBezTo>
                        <a:pt x="7548" y="49"/>
                        <a:pt x="7469" y="1"/>
                        <a:pt x="7386" y="1"/>
                      </a:cubicBez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" name="Google Shape;310;p20"/>
                <p:cNvSpPr/>
                <p:nvPr/>
              </p:nvSpPr>
              <p:spPr>
                <a:xfrm rot="2340334">
                  <a:off x="6554918" y="4776828"/>
                  <a:ext cx="29532" cy="68384"/>
                </a:xfrm>
                <a:custGeom>
                  <a:rect b="b" l="l" r="r" t="t"/>
                  <a:pathLst>
                    <a:path extrusionOk="0" h="3355" w="1449">
                      <a:moveTo>
                        <a:pt x="13" y="1"/>
                      </a:moveTo>
                      <a:lnTo>
                        <a:pt x="0" y="8"/>
                      </a:lnTo>
                      <a:cubicBezTo>
                        <a:pt x="411" y="754"/>
                        <a:pt x="706" y="1189"/>
                        <a:pt x="1117" y="1933"/>
                      </a:cubicBezTo>
                      <a:cubicBezTo>
                        <a:pt x="1196" y="2073"/>
                        <a:pt x="1435" y="2570"/>
                        <a:pt x="1435" y="3135"/>
                      </a:cubicBezTo>
                      <a:cubicBezTo>
                        <a:pt x="1435" y="3207"/>
                        <a:pt x="1432" y="3279"/>
                        <a:pt x="1425" y="3351"/>
                      </a:cubicBezTo>
                      <a:lnTo>
                        <a:pt x="1439" y="3355"/>
                      </a:lnTo>
                      <a:cubicBezTo>
                        <a:pt x="1445" y="3279"/>
                        <a:pt x="1449" y="3207"/>
                        <a:pt x="1449" y="3135"/>
                      </a:cubicBezTo>
                      <a:cubicBezTo>
                        <a:pt x="1449" y="2566"/>
                        <a:pt x="1205" y="2070"/>
                        <a:pt x="1126" y="1926"/>
                      </a:cubicBezTo>
                      <a:cubicBezTo>
                        <a:pt x="720" y="1183"/>
                        <a:pt x="421" y="748"/>
                        <a:pt x="13" y="1"/>
                      </a:cubicBezTo>
                      <a:close/>
                    </a:path>
                  </a:pathLst>
                </a:custGeom>
                <a:solidFill>
                  <a:srgbClr val="2D406A">
                    <a:alpha val="3228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11" name="Google Shape;311;p20"/>
            <p:cNvSpPr/>
            <p:nvPr/>
          </p:nvSpPr>
          <p:spPr>
            <a:xfrm>
              <a:off x="7970053" y="4196245"/>
              <a:ext cx="51517" cy="66820"/>
            </a:xfrm>
            <a:custGeom>
              <a:rect b="b" l="l" r="r" t="t"/>
              <a:pathLst>
                <a:path extrusionOk="0" h="1502" w="1158">
                  <a:moveTo>
                    <a:pt x="854" y="1"/>
                  </a:moveTo>
                  <a:cubicBezTo>
                    <a:pt x="840" y="196"/>
                    <a:pt x="744" y="381"/>
                    <a:pt x="590" y="501"/>
                  </a:cubicBezTo>
                  <a:cubicBezTo>
                    <a:pt x="494" y="576"/>
                    <a:pt x="381" y="624"/>
                    <a:pt x="288" y="703"/>
                  </a:cubicBezTo>
                  <a:cubicBezTo>
                    <a:pt x="196" y="779"/>
                    <a:pt x="120" y="899"/>
                    <a:pt x="148" y="1018"/>
                  </a:cubicBezTo>
                  <a:cubicBezTo>
                    <a:pt x="110" y="960"/>
                    <a:pt x="89" y="895"/>
                    <a:pt x="79" y="830"/>
                  </a:cubicBezTo>
                  <a:cubicBezTo>
                    <a:pt x="0" y="940"/>
                    <a:pt x="14" y="1094"/>
                    <a:pt x="79" y="1210"/>
                  </a:cubicBezTo>
                  <a:cubicBezTo>
                    <a:pt x="191" y="1411"/>
                    <a:pt x="340" y="1501"/>
                    <a:pt x="494" y="1501"/>
                  </a:cubicBezTo>
                  <a:cubicBezTo>
                    <a:pt x="657" y="1501"/>
                    <a:pt x="828" y="1401"/>
                    <a:pt x="970" y="1223"/>
                  </a:cubicBezTo>
                  <a:cubicBezTo>
                    <a:pt x="1096" y="1070"/>
                    <a:pt x="1158" y="850"/>
                    <a:pt x="1100" y="659"/>
                  </a:cubicBezTo>
                  <a:lnTo>
                    <a:pt x="1100" y="659"/>
                  </a:lnTo>
                  <a:cubicBezTo>
                    <a:pt x="1049" y="747"/>
                    <a:pt x="977" y="826"/>
                    <a:pt x="891" y="888"/>
                  </a:cubicBezTo>
                  <a:cubicBezTo>
                    <a:pt x="1001" y="607"/>
                    <a:pt x="929" y="292"/>
                    <a:pt x="854" y="1"/>
                  </a:cubicBezTo>
                  <a:close/>
                </a:path>
              </a:pathLst>
            </a:custGeom>
            <a:solidFill>
              <a:srgbClr val="F9A60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0"/>
            <p:cNvSpPr/>
            <p:nvPr/>
          </p:nvSpPr>
          <p:spPr>
            <a:xfrm>
              <a:off x="7965026" y="4354310"/>
              <a:ext cx="4627" cy="243703"/>
            </a:xfrm>
            <a:custGeom>
              <a:rect b="b" l="l" r="r" t="t"/>
              <a:pathLst>
                <a:path extrusionOk="0" h="5478" w="104">
                  <a:moveTo>
                    <a:pt x="1" y="0"/>
                  </a:moveTo>
                  <a:lnTo>
                    <a:pt x="1" y="5478"/>
                  </a:lnTo>
                  <a:lnTo>
                    <a:pt x="104" y="5478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0"/>
            <p:cNvSpPr/>
            <p:nvPr/>
          </p:nvSpPr>
          <p:spPr>
            <a:xfrm>
              <a:off x="8022460" y="4354310"/>
              <a:ext cx="4627" cy="243703"/>
            </a:xfrm>
            <a:custGeom>
              <a:rect b="b" l="l" r="r" t="t"/>
              <a:pathLst>
                <a:path extrusionOk="0" h="5478" w="104">
                  <a:moveTo>
                    <a:pt x="1" y="0"/>
                  </a:moveTo>
                  <a:lnTo>
                    <a:pt x="1" y="5478"/>
                  </a:lnTo>
                  <a:lnTo>
                    <a:pt x="103" y="5478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4" name="Google Shape;314;p20"/>
            <p:cNvGrpSpPr/>
            <p:nvPr/>
          </p:nvGrpSpPr>
          <p:grpSpPr>
            <a:xfrm>
              <a:off x="6091468" y="4354300"/>
              <a:ext cx="786620" cy="732914"/>
              <a:chOff x="6091468" y="4354300"/>
              <a:chExt cx="786620" cy="732914"/>
            </a:xfrm>
          </p:grpSpPr>
          <p:sp>
            <p:nvSpPr>
              <p:cNvPr id="315" name="Google Shape;315;p20"/>
              <p:cNvSpPr/>
              <p:nvPr/>
            </p:nvSpPr>
            <p:spPr>
              <a:xfrm rot="2340334">
                <a:off x="6325720" y="4453464"/>
                <a:ext cx="159397" cy="308654"/>
              </a:xfrm>
              <a:custGeom>
                <a:rect b="b" l="l" r="r" t="t"/>
                <a:pathLst>
                  <a:path extrusionOk="0" h="15143" w="7821">
                    <a:moveTo>
                      <a:pt x="7168" y="0"/>
                    </a:moveTo>
                    <a:cubicBezTo>
                      <a:pt x="6950" y="0"/>
                      <a:pt x="6742" y="125"/>
                      <a:pt x="6646" y="337"/>
                    </a:cubicBezTo>
                    <a:lnTo>
                      <a:pt x="0" y="14399"/>
                    </a:lnTo>
                    <a:lnTo>
                      <a:pt x="1692" y="15142"/>
                    </a:lnTo>
                    <a:lnTo>
                      <a:pt x="7701" y="799"/>
                    </a:lnTo>
                    <a:cubicBezTo>
                      <a:pt x="7821" y="508"/>
                      <a:pt x="7688" y="176"/>
                      <a:pt x="7400" y="49"/>
                    </a:cubicBezTo>
                    <a:cubicBezTo>
                      <a:pt x="7324" y="16"/>
                      <a:pt x="7245" y="0"/>
                      <a:pt x="7168" y="0"/>
                    </a:cubicBezTo>
                    <a:close/>
                  </a:path>
                </a:pathLst>
              </a:custGeom>
              <a:solidFill>
                <a:srgbClr val="FDC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0"/>
              <p:cNvSpPr/>
              <p:nvPr/>
            </p:nvSpPr>
            <p:spPr>
              <a:xfrm rot="2340334">
                <a:off x="6315111" y="4391593"/>
                <a:ext cx="173174" cy="341184"/>
              </a:xfrm>
              <a:custGeom>
                <a:rect b="b" l="l" r="r" t="t"/>
                <a:pathLst>
                  <a:path extrusionOk="0" h="16739" w="8497">
                    <a:moveTo>
                      <a:pt x="7887" y="1"/>
                    </a:moveTo>
                    <a:cubicBezTo>
                      <a:pt x="7685" y="1"/>
                      <a:pt x="7491" y="116"/>
                      <a:pt x="7400" y="313"/>
                    </a:cubicBezTo>
                    <a:lnTo>
                      <a:pt x="1" y="15996"/>
                    </a:lnTo>
                    <a:lnTo>
                      <a:pt x="1696" y="16739"/>
                    </a:lnTo>
                    <a:lnTo>
                      <a:pt x="8383" y="741"/>
                    </a:lnTo>
                    <a:cubicBezTo>
                      <a:pt x="8496" y="474"/>
                      <a:pt x="8370" y="162"/>
                      <a:pt x="8102" y="46"/>
                    </a:cubicBezTo>
                    <a:cubicBezTo>
                      <a:pt x="8032" y="15"/>
                      <a:pt x="7959" y="1"/>
                      <a:pt x="7887" y="1"/>
                    </a:cubicBezTo>
                    <a:close/>
                  </a:path>
                </a:pathLst>
              </a:custGeom>
              <a:solidFill>
                <a:srgbClr val="FDC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0"/>
              <p:cNvSpPr/>
              <p:nvPr/>
            </p:nvSpPr>
            <p:spPr>
              <a:xfrm rot="2340334">
                <a:off x="6291082" y="4373143"/>
                <a:ext cx="163901" cy="319171"/>
              </a:xfrm>
              <a:custGeom>
                <a:rect b="b" l="l" r="r" t="t"/>
                <a:pathLst>
                  <a:path extrusionOk="0" h="15659" w="8042">
                    <a:moveTo>
                      <a:pt x="7397" y="0"/>
                    </a:moveTo>
                    <a:cubicBezTo>
                      <a:pt x="7192" y="0"/>
                      <a:pt x="6995" y="117"/>
                      <a:pt x="6904" y="312"/>
                    </a:cubicBezTo>
                    <a:lnTo>
                      <a:pt x="1" y="14916"/>
                    </a:lnTo>
                    <a:lnTo>
                      <a:pt x="1697" y="15659"/>
                    </a:lnTo>
                    <a:lnTo>
                      <a:pt x="7928" y="761"/>
                    </a:lnTo>
                    <a:cubicBezTo>
                      <a:pt x="8041" y="490"/>
                      <a:pt x="7914" y="182"/>
                      <a:pt x="7647" y="62"/>
                    </a:cubicBezTo>
                    <a:lnTo>
                      <a:pt x="7610" y="45"/>
                    </a:lnTo>
                    <a:cubicBezTo>
                      <a:pt x="7541" y="15"/>
                      <a:pt x="7468" y="0"/>
                      <a:pt x="7397" y="0"/>
                    </a:cubicBezTo>
                    <a:close/>
                  </a:path>
                </a:pathLst>
              </a:custGeom>
              <a:solidFill>
                <a:srgbClr val="FDC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0"/>
              <p:cNvSpPr/>
              <p:nvPr/>
            </p:nvSpPr>
            <p:spPr>
              <a:xfrm rot="2340334">
                <a:off x="6263571" y="4368421"/>
                <a:ext cx="143908" cy="279690"/>
              </a:xfrm>
              <a:custGeom>
                <a:rect b="b" l="l" r="r" t="t"/>
                <a:pathLst>
                  <a:path extrusionOk="0" h="13722" w="7061">
                    <a:moveTo>
                      <a:pt x="6636" y="1"/>
                    </a:moveTo>
                    <a:cubicBezTo>
                      <a:pt x="6495" y="1"/>
                      <a:pt x="6360" y="81"/>
                      <a:pt x="6297" y="215"/>
                    </a:cubicBezTo>
                    <a:lnTo>
                      <a:pt x="1" y="12979"/>
                    </a:lnTo>
                    <a:lnTo>
                      <a:pt x="1696" y="13722"/>
                    </a:lnTo>
                    <a:lnTo>
                      <a:pt x="6986" y="515"/>
                    </a:lnTo>
                    <a:cubicBezTo>
                      <a:pt x="7060" y="327"/>
                      <a:pt x="6972" y="115"/>
                      <a:pt x="6787" y="33"/>
                    </a:cubicBezTo>
                    <a:cubicBezTo>
                      <a:pt x="6738" y="11"/>
                      <a:pt x="6687" y="1"/>
                      <a:pt x="6636" y="1"/>
                    </a:cubicBezTo>
                    <a:close/>
                  </a:path>
                </a:pathLst>
              </a:custGeom>
              <a:solidFill>
                <a:srgbClr val="FDC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0"/>
              <p:cNvSpPr/>
              <p:nvPr/>
            </p:nvSpPr>
            <p:spPr>
              <a:xfrm rot="2340334">
                <a:off x="6165827" y="4472726"/>
                <a:ext cx="230220" cy="264933"/>
              </a:xfrm>
              <a:custGeom>
                <a:rect b="b" l="l" r="r" t="t"/>
                <a:pathLst>
                  <a:path extrusionOk="0" h="12998" w="11296">
                    <a:moveTo>
                      <a:pt x="4807" y="1"/>
                    </a:moveTo>
                    <a:lnTo>
                      <a:pt x="1138" y="7225"/>
                    </a:lnTo>
                    <a:lnTo>
                      <a:pt x="0" y="9825"/>
                    </a:lnTo>
                    <a:lnTo>
                      <a:pt x="7232" y="12997"/>
                    </a:lnTo>
                    <a:lnTo>
                      <a:pt x="8342" y="10469"/>
                    </a:lnTo>
                    <a:lnTo>
                      <a:pt x="11295" y="2978"/>
                    </a:lnTo>
                    <a:lnTo>
                      <a:pt x="4807" y="1"/>
                    </a:lnTo>
                    <a:close/>
                  </a:path>
                </a:pathLst>
              </a:custGeom>
              <a:solidFill>
                <a:srgbClr val="FDC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0"/>
              <p:cNvSpPr/>
              <p:nvPr/>
            </p:nvSpPr>
            <p:spPr>
              <a:xfrm rot="2340334">
                <a:off x="6246119" y="4605834"/>
                <a:ext cx="100334" cy="159840"/>
              </a:xfrm>
              <a:custGeom>
                <a:rect b="b" l="l" r="r" t="t"/>
                <a:pathLst>
                  <a:path extrusionOk="0" h="7842" w="4923">
                    <a:moveTo>
                      <a:pt x="4149" y="1"/>
                    </a:moveTo>
                    <a:lnTo>
                      <a:pt x="0" y="7348"/>
                    </a:lnTo>
                    <a:lnTo>
                      <a:pt x="1021" y="7842"/>
                    </a:lnTo>
                    <a:lnTo>
                      <a:pt x="4923" y="2313"/>
                    </a:lnTo>
                    <a:lnTo>
                      <a:pt x="4149" y="1"/>
                    </a:lnTo>
                    <a:close/>
                  </a:path>
                </a:pathLst>
              </a:custGeom>
              <a:solidFill>
                <a:srgbClr val="FDC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0"/>
              <p:cNvSpPr/>
              <p:nvPr/>
            </p:nvSpPr>
            <p:spPr>
              <a:xfrm rot="2340334">
                <a:off x="6339690" y="4624863"/>
                <a:ext cx="97195" cy="118097"/>
              </a:xfrm>
              <a:custGeom>
                <a:rect b="b" l="l" r="r" t="t"/>
                <a:pathLst>
                  <a:path extrusionOk="0" h="5794" w="4769">
                    <a:moveTo>
                      <a:pt x="4068" y="1"/>
                    </a:moveTo>
                    <a:cubicBezTo>
                      <a:pt x="3979" y="1"/>
                      <a:pt x="3882" y="13"/>
                      <a:pt x="3776" y="41"/>
                    </a:cubicBezTo>
                    <a:cubicBezTo>
                      <a:pt x="3101" y="219"/>
                      <a:pt x="158" y="2141"/>
                      <a:pt x="158" y="2141"/>
                    </a:cubicBezTo>
                    <a:lnTo>
                      <a:pt x="0" y="5793"/>
                    </a:lnTo>
                    <a:lnTo>
                      <a:pt x="4769" y="346"/>
                    </a:lnTo>
                    <a:cubicBezTo>
                      <a:pt x="4769" y="346"/>
                      <a:pt x="4543" y="1"/>
                      <a:pt x="4068" y="1"/>
                    </a:cubicBezTo>
                    <a:close/>
                  </a:path>
                </a:pathLst>
              </a:custGeom>
              <a:solidFill>
                <a:srgbClr val="FDC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0"/>
              <p:cNvSpPr/>
              <p:nvPr/>
            </p:nvSpPr>
            <p:spPr>
              <a:xfrm rot="2340334">
                <a:off x="6104013" y="4608741"/>
                <a:ext cx="174418" cy="101648"/>
              </a:xfrm>
              <a:custGeom>
                <a:rect b="b" l="l" r="r" t="t"/>
                <a:pathLst>
                  <a:path extrusionOk="0" h="4987" w="8558">
                    <a:moveTo>
                      <a:pt x="503" y="0"/>
                    </a:moveTo>
                    <a:cubicBezTo>
                      <a:pt x="410" y="0"/>
                      <a:pt x="320" y="65"/>
                      <a:pt x="302" y="164"/>
                    </a:cubicBezTo>
                    <a:lnTo>
                      <a:pt x="17" y="1555"/>
                    </a:lnTo>
                    <a:cubicBezTo>
                      <a:pt x="0" y="1651"/>
                      <a:pt x="48" y="1747"/>
                      <a:pt x="137" y="1785"/>
                    </a:cubicBezTo>
                    <a:lnTo>
                      <a:pt x="7400" y="4967"/>
                    </a:lnTo>
                    <a:cubicBezTo>
                      <a:pt x="7427" y="4980"/>
                      <a:pt x="7456" y="4986"/>
                      <a:pt x="7485" y="4986"/>
                    </a:cubicBezTo>
                    <a:cubicBezTo>
                      <a:pt x="7548" y="4986"/>
                      <a:pt x="7609" y="4956"/>
                      <a:pt x="7649" y="4902"/>
                    </a:cubicBezTo>
                    <a:lnTo>
                      <a:pt x="8479" y="3751"/>
                    </a:lnTo>
                    <a:cubicBezTo>
                      <a:pt x="8557" y="3645"/>
                      <a:pt x="8516" y="3494"/>
                      <a:pt x="8397" y="3443"/>
                    </a:cubicBezTo>
                    <a:lnTo>
                      <a:pt x="582" y="17"/>
                    </a:lnTo>
                    <a:cubicBezTo>
                      <a:pt x="557" y="6"/>
                      <a:pt x="530" y="0"/>
                      <a:pt x="503" y="0"/>
                    </a:cubicBezTo>
                    <a:close/>
                  </a:path>
                </a:pathLst>
              </a:custGeom>
              <a:solidFill>
                <a:srgbClr val="F9A60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20"/>
              <p:cNvSpPr/>
              <p:nvPr/>
            </p:nvSpPr>
            <p:spPr>
              <a:xfrm rot="2340334">
                <a:off x="6379965" y="4594909"/>
                <a:ext cx="28370" cy="86096"/>
              </a:xfrm>
              <a:custGeom>
                <a:rect b="b" l="l" r="r" t="t"/>
                <a:pathLst>
                  <a:path extrusionOk="0" h="4224" w="1392">
                    <a:moveTo>
                      <a:pt x="1378" y="0"/>
                    </a:moveTo>
                    <a:cubicBezTo>
                      <a:pt x="936" y="987"/>
                      <a:pt x="590" y="1751"/>
                      <a:pt x="357" y="2347"/>
                    </a:cubicBezTo>
                    <a:cubicBezTo>
                      <a:pt x="124" y="2943"/>
                      <a:pt x="5" y="3375"/>
                      <a:pt x="5" y="3694"/>
                    </a:cubicBezTo>
                    <a:cubicBezTo>
                      <a:pt x="1" y="3916"/>
                      <a:pt x="62" y="4087"/>
                      <a:pt x="182" y="4224"/>
                    </a:cubicBezTo>
                    <a:lnTo>
                      <a:pt x="193" y="4214"/>
                    </a:lnTo>
                    <a:cubicBezTo>
                      <a:pt x="73" y="4080"/>
                      <a:pt x="18" y="3916"/>
                      <a:pt x="18" y="3694"/>
                    </a:cubicBezTo>
                    <a:cubicBezTo>
                      <a:pt x="15" y="3378"/>
                      <a:pt x="138" y="2946"/>
                      <a:pt x="371" y="2350"/>
                    </a:cubicBezTo>
                    <a:cubicBezTo>
                      <a:pt x="604" y="1754"/>
                      <a:pt x="946" y="994"/>
                      <a:pt x="1392" y="7"/>
                    </a:cubicBezTo>
                    <a:lnTo>
                      <a:pt x="1378" y="0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24" name="Google Shape;324;p20"/>
              <p:cNvGrpSpPr/>
              <p:nvPr/>
            </p:nvGrpSpPr>
            <p:grpSpPr>
              <a:xfrm>
                <a:off x="6420698" y="4545636"/>
                <a:ext cx="457390" cy="541578"/>
                <a:chOff x="6420698" y="4545636"/>
                <a:chExt cx="457390" cy="541578"/>
              </a:xfrm>
            </p:grpSpPr>
            <p:sp>
              <p:nvSpPr>
                <p:cNvPr id="325" name="Google Shape;325;p20"/>
                <p:cNvSpPr/>
                <p:nvPr/>
              </p:nvSpPr>
              <p:spPr>
                <a:xfrm rot="2340334">
                  <a:off x="6492592" y="4609165"/>
                  <a:ext cx="211979" cy="303558"/>
                </a:xfrm>
                <a:custGeom>
                  <a:rect b="b" l="l" r="r" t="t"/>
                  <a:pathLst>
                    <a:path extrusionOk="0" h="14893" w="10401">
                      <a:moveTo>
                        <a:pt x="657" y="0"/>
                      </a:moveTo>
                      <a:cubicBezTo>
                        <a:pt x="549" y="0"/>
                        <a:pt x="440" y="30"/>
                        <a:pt x="343" y="93"/>
                      </a:cubicBezTo>
                      <a:cubicBezTo>
                        <a:pt x="79" y="264"/>
                        <a:pt x="0" y="614"/>
                        <a:pt x="168" y="881"/>
                      </a:cubicBezTo>
                      <a:lnTo>
                        <a:pt x="8849" y="14892"/>
                      </a:lnTo>
                      <a:lnTo>
                        <a:pt x="10401" y="13885"/>
                      </a:lnTo>
                      <a:lnTo>
                        <a:pt x="1134" y="251"/>
                      </a:lnTo>
                      <a:cubicBezTo>
                        <a:pt x="1022" y="89"/>
                        <a:pt x="841" y="0"/>
                        <a:pt x="657" y="0"/>
                      </a:cubicBezTo>
                      <a:close/>
                    </a:path>
                  </a:pathLst>
                </a:custGeom>
                <a:solidFill>
                  <a:srgbClr val="FDC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" name="Google Shape;326;p20"/>
                <p:cNvSpPr/>
                <p:nvPr/>
              </p:nvSpPr>
              <p:spPr>
                <a:xfrm rot="2340334">
                  <a:off x="6526883" y="4581168"/>
                  <a:ext cx="230913" cy="333255"/>
                </a:xfrm>
                <a:custGeom>
                  <a:rect b="b" l="l" r="r" t="t"/>
                  <a:pathLst>
                    <a:path extrusionOk="0" h="16350" w="11330">
                      <a:moveTo>
                        <a:pt x="610" y="1"/>
                      </a:moveTo>
                      <a:cubicBezTo>
                        <a:pt x="510" y="1"/>
                        <a:pt x="409" y="29"/>
                        <a:pt x="320" y="88"/>
                      </a:cubicBezTo>
                      <a:cubicBezTo>
                        <a:pt x="73" y="246"/>
                        <a:pt x="1" y="575"/>
                        <a:pt x="155" y="821"/>
                      </a:cubicBezTo>
                      <a:lnTo>
                        <a:pt x="9778" y="16349"/>
                      </a:lnTo>
                      <a:lnTo>
                        <a:pt x="11329" y="15339"/>
                      </a:lnTo>
                      <a:lnTo>
                        <a:pt x="1056" y="235"/>
                      </a:lnTo>
                      <a:cubicBezTo>
                        <a:pt x="952" y="84"/>
                        <a:pt x="782" y="1"/>
                        <a:pt x="610" y="1"/>
                      </a:cubicBezTo>
                      <a:close/>
                    </a:path>
                  </a:pathLst>
                </a:custGeom>
                <a:solidFill>
                  <a:srgbClr val="FDC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" name="Google Shape;327;p20"/>
                <p:cNvSpPr/>
                <p:nvPr/>
              </p:nvSpPr>
              <p:spPr>
                <a:xfrm rot="2340334">
                  <a:off x="6571258" y="4607149"/>
                  <a:ext cx="217971" cy="313179"/>
                </a:xfrm>
                <a:custGeom>
                  <a:rect b="b" l="l" r="r" t="t"/>
                  <a:pathLst>
                    <a:path extrusionOk="0" h="15365" w="10695">
                      <a:moveTo>
                        <a:pt x="644" y="0"/>
                      </a:moveTo>
                      <a:cubicBezTo>
                        <a:pt x="544" y="0"/>
                        <a:pt x="442" y="28"/>
                        <a:pt x="353" y="86"/>
                      </a:cubicBezTo>
                      <a:lnTo>
                        <a:pt x="315" y="110"/>
                      </a:lnTo>
                      <a:cubicBezTo>
                        <a:pt x="72" y="267"/>
                        <a:pt x="0" y="596"/>
                        <a:pt x="154" y="843"/>
                      </a:cubicBezTo>
                      <a:lnTo>
                        <a:pt x="9143" y="15365"/>
                      </a:lnTo>
                      <a:lnTo>
                        <a:pt x="10695" y="14354"/>
                      </a:lnTo>
                      <a:lnTo>
                        <a:pt x="1089" y="234"/>
                      </a:lnTo>
                      <a:cubicBezTo>
                        <a:pt x="986" y="82"/>
                        <a:pt x="816" y="0"/>
                        <a:pt x="644" y="0"/>
                      </a:cubicBezTo>
                      <a:close/>
                    </a:path>
                  </a:pathLst>
                </a:custGeom>
                <a:solidFill>
                  <a:srgbClr val="FDC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" name="Google Shape;328;p20"/>
                <p:cNvSpPr/>
                <p:nvPr/>
              </p:nvSpPr>
              <p:spPr>
                <a:xfrm rot="2340334">
                  <a:off x="6620022" y="4651478"/>
                  <a:ext cx="192434" cy="276735"/>
                </a:xfrm>
                <a:custGeom>
                  <a:rect b="b" l="l" r="r" t="t"/>
                  <a:pathLst>
                    <a:path extrusionOk="0" h="13577" w="9442">
                      <a:moveTo>
                        <a:pt x="428" y="1"/>
                      </a:moveTo>
                      <a:cubicBezTo>
                        <a:pt x="357" y="1"/>
                        <a:pt x="286" y="21"/>
                        <a:pt x="223" y="62"/>
                      </a:cubicBezTo>
                      <a:cubicBezTo>
                        <a:pt x="52" y="172"/>
                        <a:pt x="0" y="398"/>
                        <a:pt x="103" y="572"/>
                      </a:cubicBezTo>
                      <a:lnTo>
                        <a:pt x="7890" y="13576"/>
                      </a:lnTo>
                      <a:lnTo>
                        <a:pt x="9442" y="12566"/>
                      </a:lnTo>
                      <a:lnTo>
                        <a:pt x="737" y="161"/>
                      </a:lnTo>
                      <a:cubicBezTo>
                        <a:pt x="664" y="56"/>
                        <a:pt x="547" y="1"/>
                        <a:pt x="428" y="1"/>
                      </a:cubicBezTo>
                      <a:close/>
                    </a:path>
                  </a:pathLst>
                </a:custGeom>
                <a:solidFill>
                  <a:srgbClr val="FDC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" name="Google Shape;329;p20"/>
                <p:cNvSpPr/>
                <p:nvPr/>
              </p:nvSpPr>
              <p:spPr>
                <a:xfrm rot="2340334">
                  <a:off x="6519383" y="4750916"/>
                  <a:ext cx="249887" cy="268643"/>
                </a:xfrm>
                <a:custGeom>
                  <a:rect b="b" l="l" r="r" t="t"/>
                  <a:pathLst>
                    <a:path extrusionOk="0" h="13180" w="12261">
                      <a:moveTo>
                        <a:pt x="6074" y="1"/>
                      </a:moveTo>
                      <a:lnTo>
                        <a:pt x="1" y="3957"/>
                      </a:lnTo>
                      <a:lnTo>
                        <a:pt x="4139" y="10863"/>
                      </a:lnTo>
                      <a:lnTo>
                        <a:pt x="5643" y="13179"/>
                      </a:lnTo>
                      <a:lnTo>
                        <a:pt x="12261" y="8866"/>
                      </a:lnTo>
                      <a:lnTo>
                        <a:pt x="10713" y="6489"/>
                      </a:lnTo>
                      <a:lnTo>
                        <a:pt x="6074" y="1"/>
                      </a:lnTo>
                      <a:close/>
                    </a:path>
                  </a:pathLst>
                </a:custGeom>
                <a:solidFill>
                  <a:srgbClr val="FDC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" name="Google Shape;330;p20"/>
                <p:cNvSpPr/>
                <p:nvPr/>
              </p:nvSpPr>
              <p:spPr>
                <a:xfrm rot="2340334">
                  <a:off x="6509271" y="4827851"/>
                  <a:ext cx="115701" cy="147285"/>
                </a:xfrm>
                <a:custGeom>
                  <a:rect b="b" l="l" r="r" t="t"/>
                  <a:pathLst>
                    <a:path extrusionOk="0" h="7226" w="5677">
                      <a:moveTo>
                        <a:pt x="384" y="1"/>
                      </a:moveTo>
                      <a:lnTo>
                        <a:pt x="0" y="2409"/>
                      </a:lnTo>
                      <a:lnTo>
                        <a:pt x="4751" y="7225"/>
                      </a:lnTo>
                      <a:lnTo>
                        <a:pt x="5676" y="6572"/>
                      </a:lnTo>
                      <a:lnTo>
                        <a:pt x="384" y="1"/>
                      </a:lnTo>
                      <a:close/>
                    </a:path>
                  </a:pathLst>
                </a:custGeom>
                <a:solidFill>
                  <a:srgbClr val="FDC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" name="Google Shape;331;p20"/>
                <p:cNvSpPr/>
                <p:nvPr/>
              </p:nvSpPr>
              <p:spPr>
                <a:xfrm rot="2340334">
                  <a:off x="6477439" y="4760572"/>
                  <a:ext cx="113969" cy="103279"/>
                </a:xfrm>
                <a:custGeom>
                  <a:rect b="b" l="l" r="r" t="t"/>
                  <a:pathLst>
                    <a:path extrusionOk="0" h="5067" w="5592">
                      <a:moveTo>
                        <a:pt x="810" y="1"/>
                      </a:moveTo>
                      <a:cubicBezTo>
                        <a:pt x="210" y="1"/>
                        <a:pt x="1" y="473"/>
                        <a:pt x="1" y="473"/>
                      </a:cubicBezTo>
                      <a:lnTo>
                        <a:pt x="5592" y="5067"/>
                      </a:lnTo>
                      <a:lnTo>
                        <a:pt x="4845" y="1490"/>
                      </a:lnTo>
                      <a:cubicBezTo>
                        <a:pt x="4845" y="1490"/>
                        <a:pt x="1625" y="76"/>
                        <a:pt x="929" y="7"/>
                      </a:cubicBezTo>
                      <a:cubicBezTo>
                        <a:pt x="888" y="3"/>
                        <a:pt x="848" y="1"/>
                        <a:pt x="810" y="1"/>
                      </a:cubicBezTo>
                      <a:close/>
                    </a:path>
                  </a:pathLst>
                </a:custGeom>
                <a:solidFill>
                  <a:srgbClr val="FDC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" name="Google Shape;332;p20"/>
                <p:cNvSpPr/>
                <p:nvPr/>
              </p:nvSpPr>
              <p:spPr>
                <a:xfrm rot="2340334">
                  <a:off x="6545988" y="4925289"/>
                  <a:ext cx="165491" cy="123620"/>
                </a:xfrm>
                <a:custGeom>
                  <a:rect b="b" l="l" r="r" t="t"/>
                  <a:pathLst>
                    <a:path extrusionOk="0" h="6065" w="8120">
                      <a:moveTo>
                        <a:pt x="7386" y="1"/>
                      </a:moveTo>
                      <a:cubicBezTo>
                        <a:pt x="7349" y="1"/>
                        <a:pt x="7311" y="11"/>
                        <a:pt x="7276" y="32"/>
                      </a:cubicBezTo>
                      <a:lnTo>
                        <a:pt x="128" y="4687"/>
                      </a:lnTo>
                      <a:cubicBezTo>
                        <a:pt x="18" y="4759"/>
                        <a:pt x="0" y="4913"/>
                        <a:pt x="97" y="5006"/>
                      </a:cubicBezTo>
                      <a:lnTo>
                        <a:pt x="1104" y="6007"/>
                      </a:lnTo>
                      <a:cubicBezTo>
                        <a:pt x="1143" y="6044"/>
                        <a:pt x="1195" y="6064"/>
                        <a:pt x="1248" y="6064"/>
                      </a:cubicBezTo>
                      <a:cubicBezTo>
                        <a:pt x="1287" y="6064"/>
                        <a:pt x="1326" y="6053"/>
                        <a:pt x="1361" y="6030"/>
                      </a:cubicBezTo>
                      <a:lnTo>
                        <a:pt x="8007" y="1703"/>
                      </a:lnTo>
                      <a:cubicBezTo>
                        <a:pt x="8085" y="1653"/>
                        <a:pt x="8119" y="1550"/>
                        <a:pt x="8085" y="1460"/>
                      </a:cubicBezTo>
                      <a:lnTo>
                        <a:pt x="7578" y="132"/>
                      </a:lnTo>
                      <a:cubicBezTo>
                        <a:pt x="7548" y="49"/>
                        <a:pt x="7469" y="1"/>
                        <a:pt x="7386" y="1"/>
                      </a:cubicBezTo>
                      <a:close/>
                    </a:path>
                  </a:pathLst>
                </a:custGeom>
                <a:solidFill>
                  <a:srgbClr val="F9A60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" name="Google Shape;333;p20"/>
                <p:cNvSpPr/>
                <p:nvPr/>
              </p:nvSpPr>
              <p:spPr>
                <a:xfrm rot="2340334">
                  <a:off x="6554918" y="4776828"/>
                  <a:ext cx="29532" cy="68384"/>
                </a:xfrm>
                <a:custGeom>
                  <a:rect b="b" l="l" r="r" t="t"/>
                  <a:pathLst>
                    <a:path extrusionOk="0" h="3355" w="1449">
                      <a:moveTo>
                        <a:pt x="13" y="1"/>
                      </a:moveTo>
                      <a:lnTo>
                        <a:pt x="0" y="8"/>
                      </a:lnTo>
                      <a:cubicBezTo>
                        <a:pt x="411" y="754"/>
                        <a:pt x="706" y="1189"/>
                        <a:pt x="1117" y="1933"/>
                      </a:cubicBezTo>
                      <a:cubicBezTo>
                        <a:pt x="1196" y="2073"/>
                        <a:pt x="1435" y="2570"/>
                        <a:pt x="1435" y="3135"/>
                      </a:cubicBezTo>
                      <a:cubicBezTo>
                        <a:pt x="1435" y="3207"/>
                        <a:pt x="1432" y="3279"/>
                        <a:pt x="1425" y="3351"/>
                      </a:cubicBezTo>
                      <a:lnTo>
                        <a:pt x="1439" y="3355"/>
                      </a:lnTo>
                      <a:cubicBezTo>
                        <a:pt x="1445" y="3279"/>
                        <a:pt x="1449" y="3207"/>
                        <a:pt x="1449" y="3135"/>
                      </a:cubicBezTo>
                      <a:cubicBezTo>
                        <a:pt x="1449" y="2566"/>
                        <a:pt x="1205" y="2070"/>
                        <a:pt x="1126" y="1926"/>
                      </a:cubicBezTo>
                      <a:cubicBezTo>
                        <a:pt x="720" y="1183"/>
                        <a:pt x="421" y="748"/>
                        <a:pt x="13" y="1"/>
                      </a:cubicBezTo>
                      <a:close/>
                    </a:path>
                  </a:pathLst>
                </a:custGeom>
                <a:solidFill>
                  <a:srgbClr val="1C172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337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p21"/>
          <p:cNvSpPr txBox="1"/>
          <p:nvPr>
            <p:ph idx="4294967295" type="subTitle"/>
          </p:nvPr>
        </p:nvSpPr>
        <p:spPr>
          <a:xfrm>
            <a:off x="1756000" y="3405500"/>
            <a:ext cx="1869900" cy="956700"/>
          </a:xfrm>
          <a:prstGeom prst="rect">
            <a:avLst/>
          </a:prstGeom>
          <a:solidFill>
            <a:srgbClr val="2D406A"/>
          </a:solidFill>
        </p:spPr>
        <p:txBody>
          <a:bodyPr anchorCtr="0" anchor="t" bIns="0" lIns="91425" spcFirstLastPara="1" rIns="91425" wrap="square" tIns="162000">
            <a:noAutofit/>
          </a:bodyPr>
          <a:lstStyle/>
          <a:p>
            <a:pPr indent="0" lvl="0" marL="72000" marR="7200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FCBF4A"/>
                </a:solidFill>
              </a:rPr>
              <a:t>Mercury is the closest planet to the Sun and the smallest one in the Solar System—it’s only a bit larger than our Moon</a:t>
            </a:r>
            <a:endParaRPr sz="1000">
              <a:solidFill>
                <a:srgbClr val="FCBF4A"/>
              </a:solidFill>
            </a:endParaRPr>
          </a:p>
        </p:txBody>
      </p:sp>
      <p:sp>
        <p:nvSpPr>
          <p:cNvPr id="339" name="Google Shape;339;p21"/>
          <p:cNvSpPr txBox="1"/>
          <p:nvPr/>
        </p:nvSpPr>
        <p:spPr>
          <a:xfrm>
            <a:off x="3954600" y="1754950"/>
            <a:ext cx="2547900" cy="58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340" name="Google Shape;340;p21"/>
          <p:cNvSpPr txBox="1"/>
          <p:nvPr/>
        </p:nvSpPr>
        <p:spPr>
          <a:xfrm>
            <a:off x="1921925" y="2912627"/>
            <a:ext cx="1538100" cy="499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MERCURY</a:t>
            </a:r>
            <a:endParaRPr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341" name="Google Shape;341;p21"/>
          <p:cNvSpPr txBox="1"/>
          <p:nvPr/>
        </p:nvSpPr>
        <p:spPr>
          <a:xfrm>
            <a:off x="6910250" y="2912627"/>
            <a:ext cx="1538100" cy="499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MARS</a:t>
            </a:r>
            <a:endParaRPr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342" name="Google Shape;342;p21"/>
          <p:cNvGrpSpPr/>
          <p:nvPr/>
        </p:nvGrpSpPr>
        <p:grpSpPr>
          <a:xfrm>
            <a:off x="2690975" y="2339327"/>
            <a:ext cx="4988275" cy="573323"/>
            <a:chOff x="2555600" y="1751527"/>
            <a:chExt cx="4988275" cy="573323"/>
          </a:xfrm>
        </p:grpSpPr>
        <p:cxnSp>
          <p:nvCxnSpPr>
            <p:cNvPr id="343" name="Google Shape;343;p21"/>
            <p:cNvCxnSpPr>
              <a:stCxn id="339" idx="2"/>
              <a:endCxn id="341" idx="0"/>
            </p:cNvCxnSpPr>
            <p:nvPr/>
          </p:nvCxnSpPr>
          <p:spPr>
            <a:xfrm flipH="1" rot="-5400000">
              <a:off x="6031875" y="812850"/>
              <a:ext cx="573300" cy="2450700"/>
            </a:xfrm>
            <a:prstGeom prst="bentConnector3">
              <a:avLst>
                <a:gd fmla="val 49998" name="adj1"/>
              </a:avLst>
            </a:prstGeom>
            <a:noFill/>
            <a:ln cap="flat" cmpd="sng" w="19050">
              <a:solidFill>
                <a:srgbClr val="2D406A"/>
              </a:solidFill>
              <a:prstDash val="solid"/>
              <a:round/>
              <a:headEnd len="med" w="med" type="diamond"/>
              <a:tailEnd len="med" w="med" type="diamond"/>
            </a:ln>
          </p:spPr>
        </p:cxnSp>
        <p:cxnSp>
          <p:nvCxnSpPr>
            <p:cNvPr id="344" name="Google Shape;344;p21"/>
            <p:cNvCxnSpPr>
              <a:stCxn id="340" idx="0"/>
              <a:endCxn id="339" idx="2"/>
            </p:cNvCxnSpPr>
            <p:nvPr/>
          </p:nvCxnSpPr>
          <p:spPr>
            <a:xfrm rot="-5400000">
              <a:off x="3537800" y="769327"/>
              <a:ext cx="573300" cy="2537700"/>
            </a:xfrm>
            <a:prstGeom prst="bentConnector3">
              <a:avLst>
                <a:gd fmla="val 49998" name="adj1"/>
              </a:avLst>
            </a:prstGeom>
            <a:noFill/>
            <a:ln cap="flat" cmpd="sng" w="19050">
              <a:solidFill>
                <a:srgbClr val="2D406A"/>
              </a:solidFill>
              <a:prstDash val="solid"/>
              <a:round/>
              <a:headEnd len="med" w="med" type="diamond"/>
              <a:tailEnd len="med" w="med" type="diamond"/>
            </a:ln>
          </p:spPr>
        </p:cxnSp>
        <p:cxnSp>
          <p:nvCxnSpPr>
            <p:cNvPr id="345" name="Google Shape;345;p21"/>
            <p:cNvCxnSpPr/>
            <p:nvPr/>
          </p:nvCxnSpPr>
          <p:spPr>
            <a:xfrm rot="-5400000">
              <a:off x="4943450" y="2172100"/>
              <a:ext cx="303000" cy="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2D406A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</p:grpSp>
      <p:sp>
        <p:nvSpPr>
          <p:cNvPr id="346" name="Google Shape;346;p21"/>
          <p:cNvSpPr txBox="1"/>
          <p:nvPr/>
        </p:nvSpPr>
        <p:spPr>
          <a:xfrm>
            <a:off x="4461275" y="2905700"/>
            <a:ext cx="1538100" cy="499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VENUS</a:t>
            </a:r>
            <a:endParaRPr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347" name="Google Shape;347;p21"/>
          <p:cNvSpPr txBox="1"/>
          <p:nvPr>
            <p:ph idx="4294967295" type="subTitle"/>
          </p:nvPr>
        </p:nvSpPr>
        <p:spPr>
          <a:xfrm>
            <a:off x="4295350" y="3405500"/>
            <a:ext cx="1869900" cy="956700"/>
          </a:xfrm>
          <a:prstGeom prst="rect">
            <a:avLst/>
          </a:prstGeom>
          <a:solidFill>
            <a:srgbClr val="30A0A0"/>
          </a:solidFill>
        </p:spPr>
        <p:txBody>
          <a:bodyPr anchorCtr="0" anchor="t" bIns="0" lIns="91425" spcFirstLastPara="1" rIns="91425" wrap="square" tIns="162000">
            <a:noAutofit/>
          </a:bodyPr>
          <a:lstStyle/>
          <a:p>
            <a:pPr indent="0" lvl="0" marL="72000" marR="7200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D406A"/>
                </a:solidFill>
              </a:rPr>
              <a:t>Venus has a beautiful name and is the second planet from the Sun. Its atmosphere is extremely poisonous</a:t>
            </a:r>
            <a:endParaRPr sz="1000">
              <a:solidFill>
                <a:srgbClr val="2D406A"/>
              </a:solidFill>
            </a:endParaRPr>
          </a:p>
        </p:txBody>
      </p:sp>
      <p:sp>
        <p:nvSpPr>
          <p:cNvPr id="348" name="Google Shape;348;p21"/>
          <p:cNvSpPr txBox="1"/>
          <p:nvPr>
            <p:ph idx="4294967295" type="subTitle"/>
          </p:nvPr>
        </p:nvSpPr>
        <p:spPr>
          <a:xfrm>
            <a:off x="6744350" y="3405500"/>
            <a:ext cx="1869900" cy="956700"/>
          </a:xfrm>
          <a:prstGeom prst="rect">
            <a:avLst/>
          </a:prstGeom>
          <a:solidFill>
            <a:srgbClr val="F3F3F3"/>
          </a:solidFill>
        </p:spPr>
        <p:txBody>
          <a:bodyPr anchorCtr="0" anchor="t" bIns="0" lIns="91425" spcFirstLastPara="1" rIns="91425" wrap="square" tIns="162000">
            <a:noAutofit/>
          </a:bodyPr>
          <a:lstStyle/>
          <a:p>
            <a:pPr indent="0" lvl="0" marL="72000" marR="7200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D406A"/>
                </a:solidFill>
              </a:rPr>
              <a:t>Despite being red, Mars is a cold place, not hot. </a:t>
            </a:r>
            <a:r>
              <a:rPr lang="es" sz="1000"/>
              <a:t>It’</a:t>
            </a:r>
            <a:r>
              <a:rPr lang="es" sz="1000">
                <a:solidFill>
                  <a:srgbClr val="2D406A"/>
                </a:solidFill>
              </a:rPr>
              <a:t>s full of iron oxide dust, which gives the planet its reddish cast</a:t>
            </a:r>
            <a:endParaRPr sz="1000">
              <a:solidFill>
                <a:srgbClr val="2D406A"/>
              </a:solidFill>
            </a:endParaRPr>
          </a:p>
        </p:txBody>
      </p:sp>
      <p:grpSp>
        <p:nvGrpSpPr>
          <p:cNvPr id="349" name="Google Shape;349;p21"/>
          <p:cNvGrpSpPr/>
          <p:nvPr/>
        </p:nvGrpSpPr>
        <p:grpSpPr>
          <a:xfrm>
            <a:off x="4972132" y="1102072"/>
            <a:ext cx="516336" cy="576687"/>
            <a:chOff x="1466325" y="238125"/>
            <a:chExt cx="4681200" cy="5228350"/>
          </a:xfrm>
        </p:grpSpPr>
        <p:sp>
          <p:nvSpPr>
            <p:cNvPr id="350" name="Google Shape;350;p21"/>
            <p:cNvSpPr/>
            <p:nvPr/>
          </p:nvSpPr>
          <p:spPr>
            <a:xfrm>
              <a:off x="2089475" y="1046300"/>
              <a:ext cx="1188700" cy="1188700"/>
            </a:xfrm>
            <a:custGeom>
              <a:rect b="b" l="l" r="r" t="t"/>
              <a:pathLst>
                <a:path extrusionOk="0" h="47548" w="47548">
                  <a:moveTo>
                    <a:pt x="32229" y="0"/>
                  </a:moveTo>
                  <a:cubicBezTo>
                    <a:pt x="30538" y="0"/>
                    <a:pt x="29166" y="1373"/>
                    <a:pt x="29166" y="3039"/>
                  </a:cubicBezTo>
                  <a:cubicBezTo>
                    <a:pt x="29166" y="4755"/>
                    <a:pt x="30538" y="6127"/>
                    <a:pt x="32229" y="6127"/>
                  </a:cubicBezTo>
                  <a:lnTo>
                    <a:pt x="32229" y="6103"/>
                  </a:lnTo>
                  <a:cubicBezTo>
                    <a:pt x="37303" y="6127"/>
                    <a:pt x="41420" y="10245"/>
                    <a:pt x="41420" y="15294"/>
                  </a:cubicBezTo>
                  <a:cubicBezTo>
                    <a:pt x="41420" y="20367"/>
                    <a:pt x="37303" y="24484"/>
                    <a:pt x="32229" y="24509"/>
                  </a:cubicBezTo>
                  <a:cubicBezTo>
                    <a:pt x="30171" y="24509"/>
                    <a:pt x="28234" y="25293"/>
                    <a:pt x="26764" y="26764"/>
                  </a:cubicBezTo>
                  <a:cubicBezTo>
                    <a:pt x="25318" y="28234"/>
                    <a:pt x="24509" y="30146"/>
                    <a:pt x="24509" y="32229"/>
                  </a:cubicBezTo>
                  <a:cubicBezTo>
                    <a:pt x="24509" y="37278"/>
                    <a:pt x="20367" y="41395"/>
                    <a:pt x="15318" y="41420"/>
                  </a:cubicBezTo>
                  <a:cubicBezTo>
                    <a:pt x="10270" y="41395"/>
                    <a:pt x="6128" y="37278"/>
                    <a:pt x="6128" y="32229"/>
                  </a:cubicBezTo>
                  <a:cubicBezTo>
                    <a:pt x="6128" y="21960"/>
                    <a:pt x="12181" y="12598"/>
                    <a:pt x="21593" y="8382"/>
                  </a:cubicBezTo>
                  <a:cubicBezTo>
                    <a:pt x="22328" y="8039"/>
                    <a:pt x="22916" y="7451"/>
                    <a:pt x="23210" y="6666"/>
                  </a:cubicBezTo>
                  <a:cubicBezTo>
                    <a:pt x="23504" y="5907"/>
                    <a:pt x="23480" y="5073"/>
                    <a:pt x="23137" y="4338"/>
                  </a:cubicBezTo>
                  <a:cubicBezTo>
                    <a:pt x="22646" y="3235"/>
                    <a:pt x="21544" y="2524"/>
                    <a:pt x="20343" y="2524"/>
                  </a:cubicBezTo>
                  <a:cubicBezTo>
                    <a:pt x="19901" y="2524"/>
                    <a:pt x="19485" y="2623"/>
                    <a:pt x="19093" y="2794"/>
                  </a:cubicBezTo>
                  <a:cubicBezTo>
                    <a:pt x="13480" y="5294"/>
                    <a:pt x="8725" y="9338"/>
                    <a:pt x="5319" y="14485"/>
                  </a:cubicBezTo>
                  <a:cubicBezTo>
                    <a:pt x="1839" y="19754"/>
                    <a:pt x="0" y="25881"/>
                    <a:pt x="0" y="32229"/>
                  </a:cubicBezTo>
                  <a:cubicBezTo>
                    <a:pt x="0" y="36322"/>
                    <a:pt x="1593" y="40170"/>
                    <a:pt x="4485" y="43062"/>
                  </a:cubicBezTo>
                  <a:cubicBezTo>
                    <a:pt x="7378" y="45954"/>
                    <a:pt x="11225" y="47547"/>
                    <a:pt x="15318" y="47547"/>
                  </a:cubicBezTo>
                  <a:cubicBezTo>
                    <a:pt x="19411" y="47547"/>
                    <a:pt x="23259" y="45954"/>
                    <a:pt x="26151" y="43062"/>
                  </a:cubicBezTo>
                  <a:cubicBezTo>
                    <a:pt x="29043" y="40170"/>
                    <a:pt x="30636" y="36322"/>
                    <a:pt x="30636" y="32229"/>
                  </a:cubicBezTo>
                  <a:cubicBezTo>
                    <a:pt x="30636" y="31347"/>
                    <a:pt x="31347" y="30636"/>
                    <a:pt x="32229" y="30612"/>
                  </a:cubicBezTo>
                  <a:cubicBezTo>
                    <a:pt x="36322" y="30612"/>
                    <a:pt x="40170" y="29043"/>
                    <a:pt x="43062" y="26126"/>
                  </a:cubicBezTo>
                  <a:cubicBezTo>
                    <a:pt x="45954" y="23259"/>
                    <a:pt x="47547" y="19387"/>
                    <a:pt x="47547" y="15294"/>
                  </a:cubicBezTo>
                  <a:cubicBezTo>
                    <a:pt x="47547" y="11225"/>
                    <a:pt x="45954" y="7377"/>
                    <a:pt x="43062" y="4485"/>
                  </a:cubicBezTo>
                  <a:cubicBezTo>
                    <a:pt x="40170" y="1593"/>
                    <a:pt x="36322" y="0"/>
                    <a:pt x="32229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1"/>
            <p:cNvSpPr/>
            <p:nvPr/>
          </p:nvSpPr>
          <p:spPr>
            <a:xfrm>
              <a:off x="1476750" y="3088475"/>
              <a:ext cx="1188700" cy="1188700"/>
            </a:xfrm>
            <a:custGeom>
              <a:rect b="b" l="l" r="r" t="t"/>
              <a:pathLst>
                <a:path extrusionOk="0" h="47548" w="47548">
                  <a:moveTo>
                    <a:pt x="15319" y="1"/>
                  </a:moveTo>
                  <a:cubicBezTo>
                    <a:pt x="13627" y="1"/>
                    <a:pt x="12255" y="1373"/>
                    <a:pt x="12255" y="3064"/>
                  </a:cubicBezTo>
                  <a:cubicBezTo>
                    <a:pt x="12255" y="4756"/>
                    <a:pt x="13627" y="6128"/>
                    <a:pt x="15319" y="6128"/>
                  </a:cubicBezTo>
                  <a:cubicBezTo>
                    <a:pt x="22279" y="6128"/>
                    <a:pt x="28823" y="8848"/>
                    <a:pt x="33774" y="13799"/>
                  </a:cubicBezTo>
                  <a:cubicBezTo>
                    <a:pt x="38700" y="18726"/>
                    <a:pt x="41420" y="25294"/>
                    <a:pt x="41420" y="32230"/>
                  </a:cubicBezTo>
                  <a:cubicBezTo>
                    <a:pt x="41420" y="37303"/>
                    <a:pt x="37303" y="41421"/>
                    <a:pt x="32230" y="41421"/>
                  </a:cubicBezTo>
                  <a:cubicBezTo>
                    <a:pt x="27181" y="41421"/>
                    <a:pt x="23039" y="37303"/>
                    <a:pt x="23039" y="32230"/>
                  </a:cubicBezTo>
                  <a:cubicBezTo>
                    <a:pt x="23039" y="30171"/>
                    <a:pt x="22230" y="28235"/>
                    <a:pt x="20784" y="26789"/>
                  </a:cubicBezTo>
                  <a:cubicBezTo>
                    <a:pt x="19314" y="25318"/>
                    <a:pt x="17377" y="24510"/>
                    <a:pt x="15319" y="24510"/>
                  </a:cubicBezTo>
                  <a:cubicBezTo>
                    <a:pt x="10270" y="24510"/>
                    <a:pt x="6128" y="20392"/>
                    <a:pt x="6128" y="15319"/>
                  </a:cubicBezTo>
                  <a:cubicBezTo>
                    <a:pt x="6128" y="13554"/>
                    <a:pt x="6642" y="11839"/>
                    <a:pt x="7574" y="10344"/>
                  </a:cubicBezTo>
                  <a:cubicBezTo>
                    <a:pt x="8015" y="9657"/>
                    <a:pt x="8162" y="8848"/>
                    <a:pt x="7990" y="8040"/>
                  </a:cubicBezTo>
                  <a:cubicBezTo>
                    <a:pt x="7819" y="7255"/>
                    <a:pt x="7353" y="6569"/>
                    <a:pt x="6667" y="6128"/>
                  </a:cubicBezTo>
                  <a:cubicBezTo>
                    <a:pt x="6177" y="5809"/>
                    <a:pt x="5589" y="5638"/>
                    <a:pt x="5000" y="5638"/>
                  </a:cubicBezTo>
                  <a:cubicBezTo>
                    <a:pt x="3971" y="5638"/>
                    <a:pt x="2991" y="6153"/>
                    <a:pt x="2427" y="7035"/>
                  </a:cubicBezTo>
                  <a:cubicBezTo>
                    <a:pt x="834" y="9510"/>
                    <a:pt x="1" y="12378"/>
                    <a:pt x="1" y="15319"/>
                  </a:cubicBezTo>
                  <a:cubicBezTo>
                    <a:pt x="1" y="19412"/>
                    <a:pt x="1594" y="23260"/>
                    <a:pt x="4486" y="26152"/>
                  </a:cubicBezTo>
                  <a:cubicBezTo>
                    <a:pt x="7378" y="29044"/>
                    <a:pt x="11226" y="30637"/>
                    <a:pt x="15319" y="30637"/>
                  </a:cubicBezTo>
                  <a:cubicBezTo>
                    <a:pt x="16201" y="30637"/>
                    <a:pt x="16912" y="31372"/>
                    <a:pt x="16912" y="32230"/>
                  </a:cubicBezTo>
                  <a:cubicBezTo>
                    <a:pt x="16912" y="36323"/>
                    <a:pt x="18505" y="40171"/>
                    <a:pt x="21397" y="43063"/>
                  </a:cubicBezTo>
                  <a:cubicBezTo>
                    <a:pt x="24289" y="45955"/>
                    <a:pt x="28137" y="47548"/>
                    <a:pt x="32230" y="47548"/>
                  </a:cubicBezTo>
                  <a:cubicBezTo>
                    <a:pt x="36323" y="47548"/>
                    <a:pt x="40170" y="45955"/>
                    <a:pt x="43063" y="43063"/>
                  </a:cubicBezTo>
                  <a:cubicBezTo>
                    <a:pt x="45955" y="40171"/>
                    <a:pt x="47548" y="36323"/>
                    <a:pt x="47548" y="32230"/>
                  </a:cubicBezTo>
                  <a:cubicBezTo>
                    <a:pt x="47548" y="27892"/>
                    <a:pt x="46690" y="23676"/>
                    <a:pt x="45023" y="19706"/>
                  </a:cubicBezTo>
                  <a:cubicBezTo>
                    <a:pt x="43381" y="15858"/>
                    <a:pt x="41053" y="12427"/>
                    <a:pt x="38112" y="9461"/>
                  </a:cubicBezTo>
                  <a:cubicBezTo>
                    <a:pt x="35146" y="6496"/>
                    <a:pt x="31690" y="4167"/>
                    <a:pt x="27843" y="2550"/>
                  </a:cubicBezTo>
                  <a:cubicBezTo>
                    <a:pt x="23872" y="859"/>
                    <a:pt x="19657" y="1"/>
                    <a:pt x="15319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1"/>
            <p:cNvSpPr/>
            <p:nvPr/>
          </p:nvSpPr>
          <p:spPr>
            <a:xfrm>
              <a:off x="4581400" y="3418750"/>
              <a:ext cx="1188700" cy="1189300"/>
            </a:xfrm>
            <a:custGeom>
              <a:rect b="b" l="l" r="r" t="t"/>
              <a:pathLst>
                <a:path extrusionOk="0" h="47572" w="47548">
                  <a:moveTo>
                    <a:pt x="32230" y="0"/>
                  </a:moveTo>
                  <a:cubicBezTo>
                    <a:pt x="30538" y="0"/>
                    <a:pt x="29166" y="1373"/>
                    <a:pt x="29166" y="3064"/>
                  </a:cubicBezTo>
                  <a:cubicBezTo>
                    <a:pt x="29166" y="4755"/>
                    <a:pt x="30538" y="6127"/>
                    <a:pt x="32230" y="6127"/>
                  </a:cubicBezTo>
                  <a:cubicBezTo>
                    <a:pt x="37278" y="6152"/>
                    <a:pt x="41420" y="10269"/>
                    <a:pt x="41420" y="15318"/>
                  </a:cubicBezTo>
                  <a:cubicBezTo>
                    <a:pt x="41420" y="22279"/>
                    <a:pt x="38700" y="28847"/>
                    <a:pt x="33774" y="33773"/>
                  </a:cubicBezTo>
                  <a:cubicBezTo>
                    <a:pt x="28823" y="38724"/>
                    <a:pt x="22279" y="41444"/>
                    <a:pt x="15319" y="41444"/>
                  </a:cubicBezTo>
                  <a:cubicBezTo>
                    <a:pt x="10245" y="41420"/>
                    <a:pt x="6128" y="37302"/>
                    <a:pt x="6128" y="32254"/>
                  </a:cubicBezTo>
                  <a:cubicBezTo>
                    <a:pt x="6128" y="27180"/>
                    <a:pt x="10245" y="23063"/>
                    <a:pt x="15319" y="23063"/>
                  </a:cubicBezTo>
                  <a:cubicBezTo>
                    <a:pt x="17377" y="23063"/>
                    <a:pt x="19313" y="22254"/>
                    <a:pt x="20784" y="20783"/>
                  </a:cubicBezTo>
                  <a:cubicBezTo>
                    <a:pt x="22230" y="19337"/>
                    <a:pt x="23039" y="17401"/>
                    <a:pt x="23039" y="15318"/>
                  </a:cubicBezTo>
                  <a:cubicBezTo>
                    <a:pt x="23039" y="13553"/>
                    <a:pt x="23529" y="11838"/>
                    <a:pt x="24485" y="10367"/>
                  </a:cubicBezTo>
                  <a:cubicBezTo>
                    <a:pt x="25416" y="8946"/>
                    <a:pt x="24999" y="7034"/>
                    <a:pt x="23578" y="6127"/>
                  </a:cubicBezTo>
                  <a:cubicBezTo>
                    <a:pt x="23088" y="5809"/>
                    <a:pt x="22500" y="5637"/>
                    <a:pt x="21911" y="5637"/>
                  </a:cubicBezTo>
                  <a:cubicBezTo>
                    <a:pt x="20882" y="5637"/>
                    <a:pt x="19902" y="6176"/>
                    <a:pt x="19338" y="7059"/>
                  </a:cubicBezTo>
                  <a:cubicBezTo>
                    <a:pt x="17745" y="9509"/>
                    <a:pt x="16912" y="12377"/>
                    <a:pt x="16912" y="15318"/>
                  </a:cubicBezTo>
                  <a:cubicBezTo>
                    <a:pt x="16912" y="16200"/>
                    <a:pt x="16201" y="16936"/>
                    <a:pt x="15319" y="16936"/>
                  </a:cubicBezTo>
                  <a:cubicBezTo>
                    <a:pt x="11226" y="16936"/>
                    <a:pt x="7378" y="18529"/>
                    <a:pt x="4486" y="21421"/>
                  </a:cubicBezTo>
                  <a:cubicBezTo>
                    <a:pt x="1594" y="24313"/>
                    <a:pt x="1" y="28161"/>
                    <a:pt x="1" y="32254"/>
                  </a:cubicBezTo>
                  <a:cubicBezTo>
                    <a:pt x="1" y="36347"/>
                    <a:pt x="1594" y="40194"/>
                    <a:pt x="4486" y="43086"/>
                  </a:cubicBezTo>
                  <a:cubicBezTo>
                    <a:pt x="7378" y="45978"/>
                    <a:pt x="11226" y="47572"/>
                    <a:pt x="15319" y="47572"/>
                  </a:cubicBezTo>
                  <a:cubicBezTo>
                    <a:pt x="19657" y="47572"/>
                    <a:pt x="23872" y="46714"/>
                    <a:pt x="27843" y="45023"/>
                  </a:cubicBezTo>
                  <a:cubicBezTo>
                    <a:pt x="31690" y="43405"/>
                    <a:pt x="35122" y="41077"/>
                    <a:pt x="38087" y="38111"/>
                  </a:cubicBezTo>
                  <a:cubicBezTo>
                    <a:pt x="41053" y="35146"/>
                    <a:pt x="43381" y="31714"/>
                    <a:pt x="44999" y="27867"/>
                  </a:cubicBezTo>
                  <a:cubicBezTo>
                    <a:pt x="46690" y="23896"/>
                    <a:pt x="47548" y="19681"/>
                    <a:pt x="47548" y="15318"/>
                  </a:cubicBezTo>
                  <a:cubicBezTo>
                    <a:pt x="47548" y="11225"/>
                    <a:pt x="45954" y="7402"/>
                    <a:pt x="43062" y="4485"/>
                  </a:cubicBezTo>
                  <a:cubicBezTo>
                    <a:pt x="40170" y="1593"/>
                    <a:pt x="36323" y="0"/>
                    <a:pt x="32230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1"/>
            <p:cNvSpPr/>
            <p:nvPr/>
          </p:nvSpPr>
          <p:spPr>
            <a:xfrm>
              <a:off x="2841275" y="3818225"/>
              <a:ext cx="889700" cy="1363950"/>
            </a:xfrm>
            <a:custGeom>
              <a:rect b="b" l="l" r="r" t="t"/>
              <a:pathLst>
                <a:path extrusionOk="0" h="54558" w="35588">
                  <a:moveTo>
                    <a:pt x="20245" y="1"/>
                  </a:moveTo>
                  <a:cubicBezTo>
                    <a:pt x="18260" y="1"/>
                    <a:pt x="16323" y="368"/>
                    <a:pt x="14485" y="1128"/>
                  </a:cubicBezTo>
                  <a:cubicBezTo>
                    <a:pt x="12574" y="1888"/>
                    <a:pt x="10883" y="3015"/>
                    <a:pt x="9412" y="4486"/>
                  </a:cubicBezTo>
                  <a:cubicBezTo>
                    <a:pt x="6348" y="7549"/>
                    <a:pt x="3971" y="11128"/>
                    <a:pt x="2353" y="15098"/>
                  </a:cubicBezTo>
                  <a:cubicBezTo>
                    <a:pt x="785" y="18971"/>
                    <a:pt x="1" y="23039"/>
                    <a:pt x="1" y="27205"/>
                  </a:cubicBezTo>
                  <a:cubicBezTo>
                    <a:pt x="1" y="31421"/>
                    <a:pt x="785" y="35489"/>
                    <a:pt x="2353" y="39362"/>
                  </a:cubicBezTo>
                  <a:cubicBezTo>
                    <a:pt x="3971" y="43381"/>
                    <a:pt x="6348" y="46984"/>
                    <a:pt x="9437" y="50072"/>
                  </a:cubicBezTo>
                  <a:cubicBezTo>
                    <a:pt x="10883" y="51518"/>
                    <a:pt x="12598" y="52646"/>
                    <a:pt x="14485" y="53430"/>
                  </a:cubicBezTo>
                  <a:cubicBezTo>
                    <a:pt x="16323" y="54165"/>
                    <a:pt x="18260" y="54557"/>
                    <a:pt x="20245" y="54557"/>
                  </a:cubicBezTo>
                  <a:lnTo>
                    <a:pt x="20269" y="54557"/>
                  </a:lnTo>
                  <a:cubicBezTo>
                    <a:pt x="22255" y="54557"/>
                    <a:pt x="24191" y="54165"/>
                    <a:pt x="26029" y="53430"/>
                  </a:cubicBezTo>
                  <a:cubicBezTo>
                    <a:pt x="27916" y="52646"/>
                    <a:pt x="29632" y="51518"/>
                    <a:pt x="31078" y="50072"/>
                  </a:cubicBezTo>
                  <a:cubicBezTo>
                    <a:pt x="32548" y="48602"/>
                    <a:pt x="33676" y="46911"/>
                    <a:pt x="34460" y="44999"/>
                  </a:cubicBezTo>
                  <a:cubicBezTo>
                    <a:pt x="35195" y="43161"/>
                    <a:pt x="35587" y="41225"/>
                    <a:pt x="35563" y="39239"/>
                  </a:cubicBezTo>
                  <a:cubicBezTo>
                    <a:pt x="35587" y="37254"/>
                    <a:pt x="35195" y="35318"/>
                    <a:pt x="34460" y="33480"/>
                  </a:cubicBezTo>
                  <a:cubicBezTo>
                    <a:pt x="33676" y="31568"/>
                    <a:pt x="32548" y="29852"/>
                    <a:pt x="31078" y="28406"/>
                  </a:cubicBezTo>
                  <a:cubicBezTo>
                    <a:pt x="30514" y="27818"/>
                    <a:pt x="29730" y="27500"/>
                    <a:pt x="28921" y="27500"/>
                  </a:cubicBezTo>
                  <a:cubicBezTo>
                    <a:pt x="28112" y="27500"/>
                    <a:pt x="27328" y="27818"/>
                    <a:pt x="26764" y="28406"/>
                  </a:cubicBezTo>
                  <a:cubicBezTo>
                    <a:pt x="25563" y="29607"/>
                    <a:pt x="25563" y="31544"/>
                    <a:pt x="26764" y="32744"/>
                  </a:cubicBezTo>
                  <a:cubicBezTo>
                    <a:pt x="28480" y="34460"/>
                    <a:pt x="29436" y="36764"/>
                    <a:pt x="29460" y="39239"/>
                  </a:cubicBezTo>
                  <a:cubicBezTo>
                    <a:pt x="29436" y="41690"/>
                    <a:pt x="28480" y="43994"/>
                    <a:pt x="26764" y="45734"/>
                  </a:cubicBezTo>
                  <a:cubicBezTo>
                    <a:pt x="25024" y="47474"/>
                    <a:pt x="22720" y="48430"/>
                    <a:pt x="20269" y="48430"/>
                  </a:cubicBezTo>
                  <a:cubicBezTo>
                    <a:pt x="17794" y="48430"/>
                    <a:pt x="15490" y="47450"/>
                    <a:pt x="13750" y="45734"/>
                  </a:cubicBezTo>
                  <a:cubicBezTo>
                    <a:pt x="8848" y="40808"/>
                    <a:pt x="6128" y="34240"/>
                    <a:pt x="6128" y="27205"/>
                  </a:cubicBezTo>
                  <a:cubicBezTo>
                    <a:pt x="6128" y="20270"/>
                    <a:pt x="8848" y="13726"/>
                    <a:pt x="13750" y="8799"/>
                  </a:cubicBezTo>
                  <a:cubicBezTo>
                    <a:pt x="15490" y="7084"/>
                    <a:pt x="17794" y="6128"/>
                    <a:pt x="20245" y="6128"/>
                  </a:cubicBezTo>
                  <a:cubicBezTo>
                    <a:pt x="22720" y="6128"/>
                    <a:pt x="25024" y="7084"/>
                    <a:pt x="26764" y="8799"/>
                  </a:cubicBezTo>
                  <a:cubicBezTo>
                    <a:pt x="28480" y="10540"/>
                    <a:pt x="29436" y="12843"/>
                    <a:pt x="29436" y="15319"/>
                  </a:cubicBezTo>
                  <a:cubicBezTo>
                    <a:pt x="29436" y="16495"/>
                    <a:pt x="29215" y="17647"/>
                    <a:pt x="28774" y="18750"/>
                  </a:cubicBezTo>
                  <a:cubicBezTo>
                    <a:pt x="28161" y="20319"/>
                    <a:pt x="28921" y="22108"/>
                    <a:pt x="30490" y="22745"/>
                  </a:cubicBezTo>
                  <a:cubicBezTo>
                    <a:pt x="30857" y="22867"/>
                    <a:pt x="31225" y="22941"/>
                    <a:pt x="31617" y="22941"/>
                  </a:cubicBezTo>
                  <a:cubicBezTo>
                    <a:pt x="32891" y="22941"/>
                    <a:pt x="33994" y="22206"/>
                    <a:pt x="34460" y="21029"/>
                  </a:cubicBezTo>
                  <a:cubicBezTo>
                    <a:pt x="35195" y="19216"/>
                    <a:pt x="35563" y="17279"/>
                    <a:pt x="35563" y="15319"/>
                  </a:cubicBezTo>
                  <a:cubicBezTo>
                    <a:pt x="35587" y="13334"/>
                    <a:pt x="35195" y="11373"/>
                    <a:pt x="34460" y="9535"/>
                  </a:cubicBezTo>
                  <a:cubicBezTo>
                    <a:pt x="33676" y="7647"/>
                    <a:pt x="32548" y="5932"/>
                    <a:pt x="31078" y="4486"/>
                  </a:cubicBezTo>
                  <a:cubicBezTo>
                    <a:pt x="29632" y="3015"/>
                    <a:pt x="27916" y="1888"/>
                    <a:pt x="26029" y="1128"/>
                  </a:cubicBezTo>
                  <a:cubicBezTo>
                    <a:pt x="24191" y="368"/>
                    <a:pt x="22255" y="1"/>
                    <a:pt x="20269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1"/>
            <p:cNvSpPr/>
            <p:nvPr/>
          </p:nvSpPr>
          <p:spPr>
            <a:xfrm>
              <a:off x="3016525" y="2045025"/>
              <a:ext cx="1294075" cy="1286725"/>
            </a:xfrm>
            <a:custGeom>
              <a:rect b="b" l="l" r="r" t="t"/>
              <a:pathLst>
                <a:path extrusionOk="0" h="51469" w="51763">
                  <a:moveTo>
                    <a:pt x="33822" y="0"/>
                  </a:moveTo>
                  <a:cubicBezTo>
                    <a:pt x="33602" y="0"/>
                    <a:pt x="33381" y="25"/>
                    <a:pt x="33185" y="74"/>
                  </a:cubicBezTo>
                  <a:cubicBezTo>
                    <a:pt x="30317" y="687"/>
                    <a:pt x="27695" y="2108"/>
                    <a:pt x="25612" y="4216"/>
                  </a:cubicBezTo>
                  <a:lnTo>
                    <a:pt x="4485" y="25318"/>
                  </a:lnTo>
                  <a:cubicBezTo>
                    <a:pt x="3039" y="26764"/>
                    <a:pt x="1887" y="28480"/>
                    <a:pt x="1128" y="30391"/>
                  </a:cubicBezTo>
                  <a:cubicBezTo>
                    <a:pt x="368" y="32229"/>
                    <a:pt x="0" y="34166"/>
                    <a:pt x="0" y="36151"/>
                  </a:cubicBezTo>
                  <a:cubicBezTo>
                    <a:pt x="0" y="38136"/>
                    <a:pt x="368" y="40072"/>
                    <a:pt x="1128" y="41910"/>
                  </a:cubicBezTo>
                  <a:cubicBezTo>
                    <a:pt x="1887" y="43822"/>
                    <a:pt x="3015" y="45513"/>
                    <a:pt x="4485" y="46984"/>
                  </a:cubicBezTo>
                  <a:cubicBezTo>
                    <a:pt x="5956" y="48430"/>
                    <a:pt x="7647" y="49557"/>
                    <a:pt x="9559" y="50341"/>
                  </a:cubicBezTo>
                  <a:cubicBezTo>
                    <a:pt x="11397" y="51077"/>
                    <a:pt x="13333" y="51469"/>
                    <a:pt x="15294" y="51469"/>
                  </a:cubicBezTo>
                  <a:lnTo>
                    <a:pt x="15343" y="51469"/>
                  </a:lnTo>
                  <a:cubicBezTo>
                    <a:pt x="17303" y="51469"/>
                    <a:pt x="19240" y="51077"/>
                    <a:pt x="21078" y="50341"/>
                  </a:cubicBezTo>
                  <a:cubicBezTo>
                    <a:pt x="22989" y="49557"/>
                    <a:pt x="24705" y="48430"/>
                    <a:pt x="26151" y="46984"/>
                  </a:cubicBezTo>
                  <a:lnTo>
                    <a:pt x="47278" y="25857"/>
                  </a:lnTo>
                  <a:cubicBezTo>
                    <a:pt x="48724" y="24411"/>
                    <a:pt x="49851" y="22695"/>
                    <a:pt x="50635" y="20808"/>
                  </a:cubicBezTo>
                  <a:cubicBezTo>
                    <a:pt x="51371" y="18946"/>
                    <a:pt x="51763" y="17009"/>
                    <a:pt x="51763" y="15049"/>
                  </a:cubicBezTo>
                  <a:cubicBezTo>
                    <a:pt x="51763" y="13064"/>
                    <a:pt x="51371" y="11103"/>
                    <a:pt x="50635" y="9265"/>
                  </a:cubicBezTo>
                  <a:cubicBezTo>
                    <a:pt x="49851" y="7353"/>
                    <a:pt x="48724" y="5662"/>
                    <a:pt x="47278" y="4216"/>
                  </a:cubicBezTo>
                  <a:cubicBezTo>
                    <a:pt x="46689" y="3628"/>
                    <a:pt x="45930" y="3309"/>
                    <a:pt x="45096" y="3309"/>
                  </a:cubicBezTo>
                  <a:cubicBezTo>
                    <a:pt x="44287" y="3309"/>
                    <a:pt x="43503" y="3628"/>
                    <a:pt x="42940" y="4216"/>
                  </a:cubicBezTo>
                  <a:cubicBezTo>
                    <a:pt x="41739" y="5392"/>
                    <a:pt x="41739" y="7353"/>
                    <a:pt x="42940" y="8529"/>
                  </a:cubicBezTo>
                  <a:cubicBezTo>
                    <a:pt x="44655" y="10270"/>
                    <a:pt x="45611" y="12573"/>
                    <a:pt x="45635" y="15049"/>
                  </a:cubicBezTo>
                  <a:cubicBezTo>
                    <a:pt x="45611" y="17500"/>
                    <a:pt x="44655" y="19803"/>
                    <a:pt x="42940" y="21544"/>
                  </a:cubicBezTo>
                  <a:lnTo>
                    <a:pt x="21813" y="42646"/>
                  </a:lnTo>
                  <a:cubicBezTo>
                    <a:pt x="20073" y="44386"/>
                    <a:pt x="17769" y="45342"/>
                    <a:pt x="15318" y="45342"/>
                  </a:cubicBezTo>
                  <a:cubicBezTo>
                    <a:pt x="12867" y="45342"/>
                    <a:pt x="10563" y="44386"/>
                    <a:pt x="8823" y="42646"/>
                  </a:cubicBezTo>
                  <a:cubicBezTo>
                    <a:pt x="7083" y="40906"/>
                    <a:pt x="6127" y="38602"/>
                    <a:pt x="6127" y="36151"/>
                  </a:cubicBezTo>
                  <a:cubicBezTo>
                    <a:pt x="6127" y="33700"/>
                    <a:pt x="7083" y="31396"/>
                    <a:pt x="8823" y="29656"/>
                  </a:cubicBezTo>
                  <a:lnTo>
                    <a:pt x="29925" y="8529"/>
                  </a:lnTo>
                  <a:cubicBezTo>
                    <a:pt x="31175" y="7279"/>
                    <a:pt x="32744" y="6422"/>
                    <a:pt x="34484" y="6054"/>
                  </a:cubicBezTo>
                  <a:cubicBezTo>
                    <a:pt x="36126" y="5686"/>
                    <a:pt x="37180" y="4069"/>
                    <a:pt x="36812" y="2402"/>
                  </a:cubicBezTo>
                  <a:cubicBezTo>
                    <a:pt x="36518" y="1005"/>
                    <a:pt x="35268" y="0"/>
                    <a:pt x="33822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1"/>
            <p:cNvSpPr/>
            <p:nvPr/>
          </p:nvSpPr>
          <p:spPr>
            <a:xfrm>
              <a:off x="3935600" y="914550"/>
              <a:ext cx="1294075" cy="1293475"/>
            </a:xfrm>
            <a:custGeom>
              <a:rect b="b" l="l" r="r" t="t"/>
              <a:pathLst>
                <a:path extrusionOk="0" h="51739" w="51763">
                  <a:moveTo>
                    <a:pt x="15318" y="1"/>
                  </a:moveTo>
                  <a:cubicBezTo>
                    <a:pt x="13333" y="1"/>
                    <a:pt x="11397" y="368"/>
                    <a:pt x="9559" y="1128"/>
                  </a:cubicBezTo>
                  <a:cubicBezTo>
                    <a:pt x="7647" y="1888"/>
                    <a:pt x="5956" y="3015"/>
                    <a:pt x="4485" y="4486"/>
                  </a:cubicBezTo>
                  <a:cubicBezTo>
                    <a:pt x="3039" y="5956"/>
                    <a:pt x="1887" y="7647"/>
                    <a:pt x="1128" y="9559"/>
                  </a:cubicBezTo>
                  <a:cubicBezTo>
                    <a:pt x="368" y="11397"/>
                    <a:pt x="0" y="13333"/>
                    <a:pt x="0" y="15319"/>
                  </a:cubicBezTo>
                  <a:cubicBezTo>
                    <a:pt x="0" y="17304"/>
                    <a:pt x="368" y="19240"/>
                    <a:pt x="1128" y="21078"/>
                  </a:cubicBezTo>
                  <a:cubicBezTo>
                    <a:pt x="1887" y="22990"/>
                    <a:pt x="3039" y="24681"/>
                    <a:pt x="4485" y="26152"/>
                  </a:cubicBezTo>
                  <a:lnTo>
                    <a:pt x="25612" y="47254"/>
                  </a:lnTo>
                  <a:cubicBezTo>
                    <a:pt x="27058" y="48724"/>
                    <a:pt x="28774" y="49852"/>
                    <a:pt x="30661" y="50636"/>
                  </a:cubicBezTo>
                  <a:cubicBezTo>
                    <a:pt x="32499" y="51371"/>
                    <a:pt x="34435" y="51739"/>
                    <a:pt x="36420" y="51739"/>
                  </a:cubicBezTo>
                  <a:lnTo>
                    <a:pt x="36445" y="51739"/>
                  </a:lnTo>
                  <a:cubicBezTo>
                    <a:pt x="38430" y="51739"/>
                    <a:pt x="40366" y="51371"/>
                    <a:pt x="42204" y="50636"/>
                  </a:cubicBezTo>
                  <a:cubicBezTo>
                    <a:pt x="44116" y="49852"/>
                    <a:pt x="45807" y="48724"/>
                    <a:pt x="47278" y="47254"/>
                  </a:cubicBezTo>
                  <a:cubicBezTo>
                    <a:pt x="48724" y="45808"/>
                    <a:pt x="49851" y="44092"/>
                    <a:pt x="50635" y="42205"/>
                  </a:cubicBezTo>
                  <a:cubicBezTo>
                    <a:pt x="51371" y="40367"/>
                    <a:pt x="51763" y="38406"/>
                    <a:pt x="51763" y="36421"/>
                  </a:cubicBezTo>
                  <a:cubicBezTo>
                    <a:pt x="51763" y="34460"/>
                    <a:pt x="51371" y="32499"/>
                    <a:pt x="50635" y="30661"/>
                  </a:cubicBezTo>
                  <a:cubicBezTo>
                    <a:pt x="49851" y="28774"/>
                    <a:pt x="48724" y="27058"/>
                    <a:pt x="47278" y="25612"/>
                  </a:cubicBezTo>
                  <a:cubicBezTo>
                    <a:pt x="46690" y="25024"/>
                    <a:pt x="45930" y="24706"/>
                    <a:pt x="45096" y="24706"/>
                  </a:cubicBezTo>
                  <a:cubicBezTo>
                    <a:pt x="44288" y="24706"/>
                    <a:pt x="43503" y="25024"/>
                    <a:pt x="42940" y="25612"/>
                  </a:cubicBezTo>
                  <a:cubicBezTo>
                    <a:pt x="41739" y="26789"/>
                    <a:pt x="41739" y="28749"/>
                    <a:pt x="42940" y="29926"/>
                  </a:cubicBezTo>
                  <a:cubicBezTo>
                    <a:pt x="44680" y="31666"/>
                    <a:pt x="45636" y="33970"/>
                    <a:pt x="45636" y="36421"/>
                  </a:cubicBezTo>
                  <a:cubicBezTo>
                    <a:pt x="45636" y="38896"/>
                    <a:pt x="44680" y="41200"/>
                    <a:pt x="42940" y="42940"/>
                  </a:cubicBezTo>
                  <a:cubicBezTo>
                    <a:pt x="41200" y="44656"/>
                    <a:pt x="38896" y="45612"/>
                    <a:pt x="36445" y="45612"/>
                  </a:cubicBezTo>
                  <a:cubicBezTo>
                    <a:pt x="33969" y="45612"/>
                    <a:pt x="31666" y="44656"/>
                    <a:pt x="29950" y="42940"/>
                  </a:cubicBezTo>
                  <a:lnTo>
                    <a:pt x="8823" y="21813"/>
                  </a:lnTo>
                  <a:cubicBezTo>
                    <a:pt x="7083" y="20073"/>
                    <a:pt x="6127" y="17770"/>
                    <a:pt x="6127" y="15319"/>
                  </a:cubicBezTo>
                  <a:cubicBezTo>
                    <a:pt x="6127" y="12868"/>
                    <a:pt x="7083" y="10564"/>
                    <a:pt x="8823" y="8824"/>
                  </a:cubicBezTo>
                  <a:cubicBezTo>
                    <a:pt x="10564" y="7084"/>
                    <a:pt x="12867" y="6128"/>
                    <a:pt x="15318" y="6128"/>
                  </a:cubicBezTo>
                  <a:cubicBezTo>
                    <a:pt x="17769" y="6128"/>
                    <a:pt x="20097" y="7084"/>
                    <a:pt x="21813" y="8824"/>
                  </a:cubicBezTo>
                  <a:lnTo>
                    <a:pt x="34264" y="21274"/>
                  </a:lnTo>
                  <a:cubicBezTo>
                    <a:pt x="34852" y="21863"/>
                    <a:pt x="35612" y="22181"/>
                    <a:pt x="36445" y="22181"/>
                  </a:cubicBezTo>
                  <a:cubicBezTo>
                    <a:pt x="37254" y="22181"/>
                    <a:pt x="38013" y="21863"/>
                    <a:pt x="38602" y="21274"/>
                  </a:cubicBezTo>
                  <a:cubicBezTo>
                    <a:pt x="39803" y="20073"/>
                    <a:pt x="39803" y="18137"/>
                    <a:pt x="38602" y="16936"/>
                  </a:cubicBezTo>
                  <a:lnTo>
                    <a:pt x="26151" y="4486"/>
                  </a:lnTo>
                  <a:cubicBezTo>
                    <a:pt x="24705" y="3040"/>
                    <a:pt x="22990" y="1912"/>
                    <a:pt x="21102" y="1128"/>
                  </a:cubicBezTo>
                  <a:cubicBezTo>
                    <a:pt x="19264" y="393"/>
                    <a:pt x="17328" y="1"/>
                    <a:pt x="15343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1"/>
            <p:cNvSpPr/>
            <p:nvPr/>
          </p:nvSpPr>
          <p:spPr>
            <a:xfrm>
              <a:off x="1466325" y="2156525"/>
              <a:ext cx="459575" cy="459575"/>
            </a:xfrm>
            <a:custGeom>
              <a:rect b="b" l="l" r="r" t="t"/>
              <a:pathLst>
                <a:path extrusionOk="0" h="18383" w="18383">
                  <a:moveTo>
                    <a:pt x="9192" y="6128"/>
                  </a:moveTo>
                  <a:cubicBezTo>
                    <a:pt x="10883" y="6128"/>
                    <a:pt x="12255" y="7525"/>
                    <a:pt x="12255" y="9192"/>
                  </a:cubicBezTo>
                  <a:cubicBezTo>
                    <a:pt x="12255" y="10883"/>
                    <a:pt x="10883" y="12255"/>
                    <a:pt x="9192" y="12255"/>
                  </a:cubicBezTo>
                  <a:cubicBezTo>
                    <a:pt x="7501" y="12255"/>
                    <a:pt x="6128" y="10883"/>
                    <a:pt x="6128" y="9192"/>
                  </a:cubicBezTo>
                  <a:cubicBezTo>
                    <a:pt x="6128" y="7525"/>
                    <a:pt x="7501" y="6128"/>
                    <a:pt x="9192" y="6128"/>
                  </a:cubicBezTo>
                  <a:close/>
                  <a:moveTo>
                    <a:pt x="9192" y="1"/>
                  </a:moveTo>
                  <a:cubicBezTo>
                    <a:pt x="4118" y="1"/>
                    <a:pt x="1" y="4143"/>
                    <a:pt x="1" y="9192"/>
                  </a:cubicBezTo>
                  <a:cubicBezTo>
                    <a:pt x="1" y="14265"/>
                    <a:pt x="4118" y="18383"/>
                    <a:pt x="9192" y="18383"/>
                  </a:cubicBezTo>
                  <a:cubicBezTo>
                    <a:pt x="14265" y="18383"/>
                    <a:pt x="18383" y="14265"/>
                    <a:pt x="18383" y="9192"/>
                  </a:cubicBezTo>
                  <a:cubicBezTo>
                    <a:pt x="18383" y="4143"/>
                    <a:pt x="14265" y="1"/>
                    <a:pt x="9192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1"/>
            <p:cNvSpPr/>
            <p:nvPr/>
          </p:nvSpPr>
          <p:spPr>
            <a:xfrm>
              <a:off x="3304500" y="523025"/>
              <a:ext cx="459550" cy="459575"/>
            </a:xfrm>
            <a:custGeom>
              <a:rect b="b" l="l" r="r" t="t"/>
              <a:pathLst>
                <a:path extrusionOk="0" h="18383" w="18382">
                  <a:moveTo>
                    <a:pt x="9191" y="6128"/>
                  </a:moveTo>
                  <a:cubicBezTo>
                    <a:pt x="10882" y="6128"/>
                    <a:pt x="12255" y="7500"/>
                    <a:pt x="12255" y="9191"/>
                  </a:cubicBezTo>
                  <a:cubicBezTo>
                    <a:pt x="12255" y="10882"/>
                    <a:pt x="10882" y="12255"/>
                    <a:pt x="9191" y="12255"/>
                  </a:cubicBezTo>
                  <a:cubicBezTo>
                    <a:pt x="7500" y="12255"/>
                    <a:pt x="6127" y="10882"/>
                    <a:pt x="6127" y="9191"/>
                  </a:cubicBezTo>
                  <a:cubicBezTo>
                    <a:pt x="6127" y="7500"/>
                    <a:pt x="7500" y="6128"/>
                    <a:pt x="9191" y="6128"/>
                  </a:cubicBezTo>
                  <a:close/>
                  <a:moveTo>
                    <a:pt x="9191" y="1"/>
                  </a:moveTo>
                  <a:cubicBezTo>
                    <a:pt x="4118" y="1"/>
                    <a:pt x="0" y="4118"/>
                    <a:pt x="0" y="9191"/>
                  </a:cubicBezTo>
                  <a:cubicBezTo>
                    <a:pt x="0" y="14240"/>
                    <a:pt x="4118" y="18382"/>
                    <a:pt x="9191" y="18382"/>
                  </a:cubicBezTo>
                  <a:cubicBezTo>
                    <a:pt x="14264" y="18382"/>
                    <a:pt x="18382" y="14240"/>
                    <a:pt x="18382" y="9191"/>
                  </a:cubicBezTo>
                  <a:cubicBezTo>
                    <a:pt x="18382" y="4118"/>
                    <a:pt x="14264" y="1"/>
                    <a:pt x="9191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1"/>
            <p:cNvSpPr/>
            <p:nvPr/>
          </p:nvSpPr>
          <p:spPr>
            <a:xfrm>
              <a:off x="5582575" y="2055450"/>
              <a:ext cx="459575" cy="459550"/>
            </a:xfrm>
            <a:custGeom>
              <a:rect b="b" l="l" r="r" t="t"/>
              <a:pathLst>
                <a:path extrusionOk="0" h="18382" w="18383">
                  <a:moveTo>
                    <a:pt x="9192" y="6127"/>
                  </a:moveTo>
                  <a:cubicBezTo>
                    <a:pt x="10883" y="6127"/>
                    <a:pt x="12255" y="7500"/>
                    <a:pt x="12255" y="9191"/>
                  </a:cubicBezTo>
                  <a:cubicBezTo>
                    <a:pt x="12255" y="10882"/>
                    <a:pt x="10883" y="12254"/>
                    <a:pt x="9192" y="12254"/>
                  </a:cubicBezTo>
                  <a:cubicBezTo>
                    <a:pt x="7501" y="12254"/>
                    <a:pt x="6128" y="10882"/>
                    <a:pt x="6128" y="9191"/>
                  </a:cubicBezTo>
                  <a:cubicBezTo>
                    <a:pt x="6128" y="7500"/>
                    <a:pt x="7501" y="6127"/>
                    <a:pt x="9192" y="6127"/>
                  </a:cubicBezTo>
                  <a:close/>
                  <a:moveTo>
                    <a:pt x="9192" y="0"/>
                  </a:moveTo>
                  <a:cubicBezTo>
                    <a:pt x="4118" y="0"/>
                    <a:pt x="1" y="4117"/>
                    <a:pt x="1" y="9191"/>
                  </a:cubicBezTo>
                  <a:cubicBezTo>
                    <a:pt x="1" y="14240"/>
                    <a:pt x="4118" y="18382"/>
                    <a:pt x="9192" y="18382"/>
                  </a:cubicBezTo>
                  <a:cubicBezTo>
                    <a:pt x="14265" y="18382"/>
                    <a:pt x="18382" y="14240"/>
                    <a:pt x="18382" y="9191"/>
                  </a:cubicBezTo>
                  <a:cubicBezTo>
                    <a:pt x="18382" y="4117"/>
                    <a:pt x="14265" y="0"/>
                    <a:pt x="9192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1"/>
            <p:cNvSpPr/>
            <p:nvPr/>
          </p:nvSpPr>
          <p:spPr>
            <a:xfrm>
              <a:off x="4325900" y="4608025"/>
              <a:ext cx="459550" cy="459575"/>
            </a:xfrm>
            <a:custGeom>
              <a:rect b="b" l="l" r="r" t="t"/>
              <a:pathLst>
                <a:path extrusionOk="0" h="18383" w="18382">
                  <a:moveTo>
                    <a:pt x="9191" y="6128"/>
                  </a:moveTo>
                  <a:cubicBezTo>
                    <a:pt x="10882" y="6128"/>
                    <a:pt x="12255" y="7500"/>
                    <a:pt x="12255" y="9191"/>
                  </a:cubicBezTo>
                  <a:cubicBezTo>
                    <a:pt x="12255" y="10882"/>
                    <a:pt x="10882" y="12255"/>
                    <a:pt x="9191" y="12255"/>
                  </a:cubicBezTo>
                  <a:cubicBezTo>
                    <a:pt x="7500" y="12255"/>
                    <a:pt x="6128" y="10882"/>
                    <a:pt x="6128" y="9191"/>
                  </a:cubicBezTo>
                  <a:cubicBezTo>
                    <a:pt x="6128" y="7500"/>
                    <a:pt x="7500" y="6128"/>
                    <a:pt x="9191" y="6128"/>
                  </a:cubicBezTo>
                  <a:close/>
                  <a:moveTo>
                    <a:pt x="9191" y="1"/>
                  </a:moveTo>
                  <a:cubicBezTo>
                    <a:pt x="4118" y="1"/>
                    <a:pt x="0" y="4118"/>
                    <a:pt x="0" y="9191"/>
                  </a:cubicBezTo>
                  <a:cubicBezTo>
                    <a:pt x="0" y="14240"/>
                    <a:pt x="4118" y="18382"/>
                    <a:pt x="9191" y="18382"/>
                  </a:cubicBezTo>
                  <a:cubicBezTo>
                    <a:pt x="14264" y="18382"/>
                    <a:pt x="18382" y="14240"/>
                    <a:pt x="18382" y="9191"/>
                  </a:cubicBezTo>
                  <a:cubicBezTo>
                    <a:pt x="18382" y="4118"/>
                    <a:pt x="14264" y="1"/>
                    <a:pt x="9191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1"/>
            <p:cNvSpPr/>
            <p:nvPr/>
          </p:nvSpPr>
          <p:spPr>
            <a:xfrm>
              <a:off x="4251150" y="2718400"/>
              <a:ext cx="459550" cy="459575"/>
            </a:xfrm>
            <a:custGeom>
              <a:rect b="b" l="l" r="r" t="t"/>
              <a:pathLst>
                <a:path extrusionOk="0" h="18383" w="18382">
                  <a:moveTo>
                    <a:pt x="9191" y="6128"/>
                  </a:moveTo>
                  <a:cubicBezTo>
                    <a:pt x="10882" y="6128"/>
                    <a:pt x="12255" y="7500"/>
                    <a:pt x="12255" y="9191"/>
                  </a:cubicBezTo>
                  <a:cubicBezTo>
                    <a:pt x="12255" y="10882"/>
                    <a:pt x="10882" y="12255"/>
                    <a:pt x="9191" y="12255"/>
                  </a:cubicBezTo>
                  <a:cubicBezTo>
                    <a:pt x="7500" y="12255"/>
                    <a:pt x="6128" y="10882"/>
                    <a:pt x="6128" y="9191"/>
                  </a:cubicBezTo>
                  <a:cubicBezTo>
                    <a:pt x="6128" y="7500"/>
                    <a:pt x="7500" y="6128"/>
                    <a:pt x="9191" y="6128"/>
                  </a:cubicBezTo>
                  <a:close/>
                  <a:moveTo>
                    <a:pt x="9191" y="1"/>
                  </a:moveTo>
                  <a:cubicBezTo>
                    <a:pt x="4118" y="1"/>
                    <a:pt x="0" y="4118"/>
                    <a:pt x="0" y="9191"/>
                  </a:cubicBezTo>
                  <a:cubicBezTo>
                    <a:pt x="0" y="14265"/>
                    <a:pt x="4118" y="18382"/>
                    <a:pt x="9191" y="18382"/>
                  </a:cubicBezTo>
                  <a:cubicBezTo>
                    <a:pt x="14240" y="18382"/>
                    <a:pt x="18382" y="14265"/>
                    <a:pt x="18382" y="9191"/>
                  </a:cubicBezTo>
                  <a:cubicBezTo>
                    <a:pt x="18382" y="4118"/>
                    <a:pt x="14240" y="1"/>
                    <a:pt x="9191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1"/>
            <p:cNvSpPr/>
            <p:nvPr/>
          </p:nvSpPr>
          <p:spPr>
            <a:xfrm>
              <a:off x="2283100" y="4403375"/>
              <a:ext cx="459550" cy="459575"/>
            </a:xfrm>
            <a:custGeom>
              <a:rect b="b" l="l" r="r" t="t"/>
              <a:pathLst>
                <a:path extrusionOk="0" h="18383" w="18382">
                  <a:moveTo>
                    <a:pt x="9191" y="6128"/>
                  </a:moveTo>
                  <a:cubicBezTo>
                    <a:pt x="10882" y="6128"/>
                    <a:pt x="12255" y="7500"/>
                    <a:pt x="12255" y="9191"/>
                  </a:cubicBezTo>
                  <a:cubicBezTo>
                    <a:pt x="12255" y="10883"/>
                    <a:pt x="10882" y="12255"/>
                    <a:pt x="9191" y="12255"/>
                  </a:cubicBezTo>
                  <a:cubicBezTo>
                    <a:pt x="7500" y="12255"/>
                    <a:pt x="6127" y="10883"/>
                    <a:pt x="6127" y="9191"/>
                  </a:cubicBezTo>
                  <a:cubicBezTo>
                    <a:pt x="6127" y="7500"/>
                    <a:pt x="7500" y="6128"/>
                    <a:pt x="9191" y="6128"/>
                  </a:cubicBezTo>
                  <a:close/>
                  <a:moveTo>
                    <a:pt x="9191" y="1"/>
                  </a:moveTo>
                  <a:cubicBezTo>
                    <a:pt x="4142" y="1"/>
                    <a:pt x="0" y="4143"/>
                    <a:pt x="0" y="9191"/>
                  </a:cubicBezTo>
                  <a:cubicBezTo>
                    <a:pt x="0" y="14265"/>
                    <a:pt x="4142" y="18382"/>
                    <a:pt x="9191" y="18382"/>
                  </a:cubicBezTo>
                  <a:cubicBezTo>
                    <a:pt x="14264" y="18382"/>
                    <a:pt x="18382" y="14265"/>
                    <a:pt x="18382" y="9191"/>
                  </a:cubicBezTo>
                  <a:cubicBezTo>
                    <a:pt x="18382" y="4143"/>
                    <a:pt x="14264" y="1"/>
                    <a:pt x="9191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1"/>
            <p:cNvSpPr/>
            <p:nvPr/>
          </p:nvSpPr>
          <p:spPr>
            <a:xfrm>
              <a:off x="5476575" y="2718400"/>
              <a:ext cx="670950" cy="670950"/>
            </a:xfrm>
            <a:custGeom>
              <a:rect b="b" l="l" r="r" t="t"/>
              <a:pathLst>
                <a:path extrusionOk="0" h="26838" w="26838">
                  <a:moveTo>
                    <a:pt x="17647" y="6128"/>
                  </a:moveTo>
                  <a:cubicBezTo>
                    <a:pt x="19338" y="6128"/>
                    <a:pt x="20711" y="7500"/>
                    <a:pt x="20711" y="9191"/>
                  </a:cubicBezTo>
                  <a:cubicBezTo>
                    <a:pt x="20711" y="10882"/>
                    <a:pt x="19338" y="12255"/>
                    <a:pt x="17647" y="12255"/>
                  </a:cubicBezTo>
                  <a:cubicBezTo>
                    <a:pt x="14682" y="12255"/>
                    <a:pt x="12255" y="14681"/>
                    <a:pt x="12255" y="17647"/>
                  </a:cubicBezTo>
                  <a:cubicBezTo>
                    <a:pt x="12255" y="19338"/>
                    <a:pt x="10883" y="20710"/>
                    <a:pt x="9192" y="20710"/>
                  </a:cubicBezTo>
                  <a:cubicBezTo>
                    <a:pt x="7501" y="20710"/>
                    <a:pt x="6128" y="19338"/>
                    <a:pt x="6128" y="17647"/>
                  </a:cubicBezTo>
                  <a:cubicBezTo>
                    <a:pt x="6128" y="11299"/>
                    <a:pt x="11299" y="6128"/>
                    <a:pt x="17647" y="6128"/>
                  </a:cubicBezTo>
                  <a:close/>
                  <a:moveTo>
                    <a:pt x="17647" y="1"/>
                  </a:moveTo>
                  <a:cubicBezTo>
                    <a:pt x="7917" y="1"/>
                    <a:pt x="1" y="7917"/>
                    <a:pt x="1" y="17647"/>
                  </a:cubicBezTo>
                  <a:cubicBezTo>
                    <a:pt x="1" y="22720"/>
                    <a:pt x="4143" y="26838"/>
                    <a:pt x="9192" y="26838"/>
                  </a:cubicBezTo>
                  <a:cubicBezTo>
                    <a:pt x="14020" y="26838"/>
                    <a:pt x="18015" y="23088"/>
                    <a:pt x="18358" y="18358"/>
                  </a:cubicBezTo>
                  <a:cubicBezTo>
                    <a:pt x="23113" y="17990"/>
                    <a:pt x="26838" y="14020"/>
                    <a:pt x="26838" y="9191"/>
                  </a:cubicBezTo>
                  <a:cubicBezTo>
                    <a:pt x="26838" y="4118"/>
                    <a:pt x="22720" y="1"/>
                    <a:pt x="17647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1"/>
            <p:cNvSpPr/>
            <p:nvPr/>
          </p:nvSpPr>
          <p:spPr>
            <a:xfrm>
              <a:off x="3795900" y="3994075"/>
              <a:ext cx="670950" cy="670950"/>
            </a:xfrm>
            <a:custGeom>
              <a:rect b="b" l="l" r="r" t="t"/>
              <a:pathLst>
                <a:path extrusionOk="0" h="26838" w="26838">
                  <a:moveTo>
                    <a:pt x="17647" y="6128"/>
                  </a:moveTo>
                  <a:cubicBezTo>
                    <a:pt x="19338" y="6128"/>
                    <a:pt x="20710" y="7500"/>
                    <a:pt x="20710" y="9192"/>
                  </a:cubicBezTo>
                  <a:cubicBezTo>
                    <a:pt x="20710" y="15564"/>
                    <a:pt x="15563" y="20711"/>
                    <a:pt x="9191" y="20711"/>
                  </a:cubicBezTo>
                  <a:cubicBezTo>
                    <a:pt x="7500" y="20711"/>
                    <a:pt x="6127" y="19338"/>
                    <a:pt x="6127" y="17647"/>
                  </a:cubicBezTo>
                  <a:cubicBezTo>
                    <a:pt x="6127" y="15980"/>
                    <a:pt x="7500" y="14583"/>
                    <a:pt x="9191" y="14583"/>
                  </a:cubicBezTo>
                  <a:cubicBezTo>
                    <a:pt x="12181" y="14583"/>
                    <a:pt x="14583" y="12182"/>
                    <a:pt x="14583" y="9192"/>
                  </a:cubicBezTo>
                  <a:cubicBezTo>
                    <a:pt x="14583" y="7500"/>
                    <a:pt x="15980" y="6128"/>
                    <a:pt x="17647" y="6128"/>
                  </a:cubicBezTo>
                  <a:close/>
                  <a:moveTo>
                    <a:pt x="17647" y="1"/>
                  </a:moveTo>
                  <a:cubicBezTo>
                    <a:pt x="12818" y="1"/>
                    <a:pt x="8848" y="3751"/>
                    <a:pt x="8505" y="8481"/>
                  </a:cubicBezTo>
                  <a:cubicBezTo>
                    <a:pt x="3750" y="8848"/>
                    <a:pt x="0" y="12819"/>
                    <a:pt x="0" y="17647"/>
                  </a:cubicBezTo>
                  <a:cubicBezTo>
                    <a:pt x="0" y="22720"/>
                    <a:pt x="4142" y="26838"/>
                    <a:pt x="9191" y="26838"/>
                  </a:cubicBezTo>
                  <a:cubicBezTo>
                    <a:pt x="18921" y="26838"/>
                    <a:pt x="26837" y="18922"/>
                    <a:pt x="26837" y="9192"/>
                  </a:cubicBezTo>
                  <a:cubicBezTo>
                    <a:pt x="26837" y="4143"/>
                    <a:pt x="22720" y="1"/>
                    <a:pt x="17647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1"/>
            <p:cNvSpPr/>
            <p:nvPr/>
          </p:nvSpPr>
          <p:spPr>
            <a:xfrm>
              <a:off x="2242050" y="2398250"/>
              <a:ext cx="586375" cy="758275"/>
            </a:xfrm>
            <a:custGeom>
              <a:rect b="b" l="l" r="r" t="t"/>
              <a:pathLst>
                <a:path extrusionOk="0" h="30331" w="23455">
                  <a:moveTo>
                    <a:pt x="13382" y="6140"/>
                  </a:moveTo>
                  <a:cubicBezTo>
                    <a:pt x="14215" y="6140"/>
                    <a:pt x="14975" y="6459"/>
                    <a:pt x="15563" y="7022"/>
                  </a:cubicBezTo>
                  <a:cubicBezTo>
                    <a:pt x="16740" y="8223"/>
                    <a:pt x="16740" y="10160"/>
                    <a:pt x="15563" y="11360"/>
                  </a:cubicBezTo>
                  <a:cubicBezTo>
                    <a:pt x="14534" y="12365"/>
                    <a:pt x="13970" y="13738"/>
                    <a:pt x="13970" y="15184"/>
                  </a:cubicBezTo>
                  <a:cubicBezTo>
                    <a:pt x="13970" y="16605"/>
                    <a:pt x="14534" y="17978"/>
                    <a:pt x="15563" y="18983"/>
                  </a:cubicBezTo>
                  <a:cubicBezTo>
                    <a:pt x="16740" y="20184"/>
                    <a:pt x="16740" y="22120"/>
                    <a:pt x="15563" y="23321"/>
                  </a:cubicBezTo>
                  <a:cubicBezTo>
                    <a:pt x="14975" y="23909"/>
                    <a:pt x="14215" y="24228"/>
                    <a:pt x="13382" y="24228"/>
                  </a:cubicBezTo>
                  <a:cubicBezTo>
                    <a:pt x="12573" y="24228"/>
                    <a:pt x="11813" y="23909"/>
                    <a:pt x="11225" y="23321"/>
                  </a:cubicBezTo>
                  <a:cubicBezTo>
                    <a:pt x="6740" y="18836"/>
                    <a:pt x="6740" y="11508"/>
                    <a:pt x="11225" y="7022"/>
                  </a:cubicBezTo>
                  <a:cubicBezTo>
                    <a:pt x="11813" y="6459"/>
                    <a:pt x="12573" y="6140"/>
                    <a:pt x="13382" y="6140"/>
                  </a:cubicBezTo>
                  <a:close/>
                  <a:moveTo>
                    <a:pt x="13382" y="1"/>
                  </a:moveTo>
                  <a:cubicBezTo>
                    <a:pt x="11029" y="1"/>
                    <a:pt x="8676" y="895"/>
                    <a:pt x="6887" y="2684"/>
                  </a:cubicBezTo>
                  <a:cubicBezTo>
                    <a:pt x="0" y="9571"/>
                    <a:pt x="0" y="20772"/>
                    <a:pt x="6887" y="27659"/>
                  </a:cubicBezTo>
                  <a:cubicBezTo>
                    <a:pt x="8676" y="29448"/>
                    <a:pt x="11029" y="30330"/>
                    <a:pt x="13382" y="30330"/>
                  </a:cubicBezTo>
                  <a:cubicBezTo>
                    <a:pt x="15735" y="30330"/>
                    <a:pt x="18088" y="29448"/>
                    <a:pt x="19877" y="27659"/>
                  </a:cubicBezTo>
                  <a:cubicBezTo>
                    <a:pt x="23308" y="24228"/>
                    <a:pt x="23455" y="18787"/>
                    <a:pt x="20367" y="15184"/>
                  </a:cubicBezTo>
                  <a:cubicBezTo>
                    <a:pt x="23455" y="11557"/>
                    <a:pt x="23308" y="6116"/>
                    <a:pt x="19877" y="2684"/>
                  </a:cubicBezTo>
                  <a:cubicBezTo>
                    <a:pt x="18088" y="895"/>
                    <a:pt x="15735" y="1"/>
                    <a:pt x="13382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1"/>
            <p:cNvSpPr/>
            <p:nvPr/>
          </p:nvSpPr>
          <p:spPr>
            <a:xfrm>
              <a:off x="4790950" y="2215350"/>
              <a:ext cx="723650" cy="723650"/>
            </a:xfrm>
            <a:custGeom>
              <a:rect b="b" l="l" r="r" t="t"/>
              <a:pathLst>
                <a:path extrusionOk="0" h="28946" w="28946">
                  <a:moveTo>
                    <a:pt x="19755" y="6128"/>
                  </a:moveTo>
                  <a:cubicBezTo>
                    <a:pt x="20563" y="6128"/>
                    <a:pt x="21348" y="6447"/>
                    <a:pt x="21911" y="7010"/>
                  </a:cubicBezTo>
                  <a:cubicBezTo>
                    <a:pt x="22500" y="7599"/>
                    <a:pt x="22818" y="8358"/>
                    <a:pt x="22818" y="9192"/>
                  </a:cubicBezTo>
                  <a:cubicBezTo>
                    <a:pt x="22818" y="10000"/>
                    <a:pt x="22500" y="10785"/>
                    <a:pt x="21911" y="11348"/>
                  </a:cubicBezTo>
                  <a:lnTo>
                    <a:pt x="11373" y="21912"/>
                  </a:lnTo>
                  <a:cubicBezTo>
                    <a:pt x="10784" y="22500"/>
                    <a:pt x="10025" y="22818"/>
                    <a:pt x="9191" y="22818"/>
                  </a:cubicBezTo>
                  <a:cubicBezTo>
                    <a:pt x="8383" y="22818"/>
                    <a:pt x="7598" y="22500"/>
                    <a:pt x="7035" y="21912"/>
                  </a:cubicBezTo>
                  <a:cubicBezTo>
                    <a:pt x="6446" y="21323"/>
                    <a:pt x="6128" y="20564"/>
                    <a:pt x="6128" y="19755"/>
                  </a:cubicBezTo>
                  <a:cubicBezTo>
                    <a:pt x="6128" y="18922"/>
                    <a:pt x="6446" y="18162"/>
                    <a:pt x="7035" y="17574"/>
                  </a:cubicBezTo>
                  <a:lnTo>
                    <a:pt x="17598" y="7010"/>
                  </a:lnTo>
                  <a:cubicBezTo>
                    <a:pt x="18162" y="6447"/>
                    <a:pt x="18946" y="6128"/>
                    <a:pt x="19755" y="6128"/>
                  </a:cubicBezTo>
                  <a:close/>
                  <a:moveTo>
                    <a:pt x="19755" y="1"/>
                  </a:moveTo>
                  <a:cubicBezTo>
                    <a:pt x="17304" y="1"/>
                    <a:pt x="15000" y="957"/>
                    <a:pt x="13260" y="2697"/>
                  </a:cubicBezTo>
                  <a:lnTo>
                    <a:pt x="2697" y="13260"/>
                  </a:lnTo>
                  <a:cubicBezTo>
                    <a:pt x="956" y="14976"/>
                    <a:pt x="1" y="17279"/>
                    <a:pt x="1" y="19755"/>
                  </a:cubicBezTo>
                  <a:cubicBezTo>
                    <a:pt x="1" y="22206"/>
                    <a:pt x="956" y="24510"/>
                    <a:pt x="2697" y="26250"/>
                  </a:cubicBezTo>
                  <a:cubicBezTo>
                    <a:pt x="4437" y="27990"/>
                    <a:pt x="6740" y="28946"/>
                    <a:pt x="9191" y="28946"/>
                  </a:cubicBezTo>
                  <a:cubicBezTo>
                    <a:pt x="11642" y="28946"/>
                    <a:pt x="13971" y="27990"/>
                    <a:pt x="15686" y="26250"/>
                  </a:cubicBezTo>
                  <a:lnTo>
                    <a:pt x="26249" y="15686"/>
                  </a:lnTo>
                  <a:cubicBezTo>
                    <a:pt x="27990" y="13946"/>
                    <a:pt x="28945" y="11642"/>
                    <a:pt x="28945" y="9192"/>
                  </a:cubicBezTo>
                  <a:cubicBezTo>
                    <a:pt x="28945" y="6741"/>
                    <a:pt x="27990" y="4437"/>
                    <a:pt x="26249" y="2697"/>
                  </a:cubicBezTo>
                  <a:cubicBezTo>
                    <a:pt x="24509" y="957"/>
                    <a:pt x="22205" y="1"/>
                    <a:pt x="19755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1"/>
            <p:cNvSpPr/>
            <p:nvPr/>
          </p:nvSpPr>
          <p:spPr>
            <a:xfrm>
              <a:off x="3773225" y="3190800"/>
              <a:ext cx="723650" cy="723650"/>
            </a:xfrm>
            <a:custGeom>
              <a:rect b="b" l="l" r="r" t="t"/>
              <a:pathLst>
                <a:path extrusionOk="0" h="28946" w="28946">
                  <a:moveTo>
                    <a:pt x="9191" y="6128"/>
                  </a:moveTo>
                  <a:cubicBezTo>
                    <a:pt x="10000" y="6128"/>
                    <a:pt x="10784" y="6447"/>
                    <a:pt x="11348" y="7010"/>
                  </a:cubicBezTo>
                  <a:lnTo>
                    <a:pt x="21911" y="17574"/>
                  </a:lnTo>
                  <a:cubicBezTo>
                    <a:pt x="22500" y="18162"/>
                    <a:pt x="22818" y="18922"/>
                    <a:pt x="22818" y="19755"/>
                  </a:cubicBezTo>
                  <a:cubicBezTo>
                    <a:pt x="22818" y="20564"/>
                    <a:pt x="22500" y="21323"/>
                    <a:pt x="21911" y="21912"/>
                  </a:cubicBezTo>
                  <a:cubicBezTo>
                    <a:pt x="21323" y="22500"/>
                    <a:pt x="20563" y="22818"/>
                    <a:pt x="19755" y="22818"/>
                  </a:cubicBezTo>
                  <a:cubicBezTo>
                    <a:pt x="18921" y="22818"/>
                    <a:pt x="18161" y="22500"/>
                    <a:pt x="17573" y="21912"/>
                  </a:cubicBezTo>
                  <a:lnTo>
                    <a:pt x="7010" y="11348"/>
                  </a:lnTo>
                  <a:cubicBezTo>
                    <a:pt x="6446" y="10785"/>
                    <a:pt x="6128" y="10000"/>
                    <a:pt x="6128" y="9192"/>
                  </a:cubicBezTo>
                  <a:cubicBezTo>
                    <a:pt x="6128" y="8358"/>
                    <a:pt x="6446" y="7598"/>
                    <a:pt x="7010" y="7010"/>
                  </a:cubicBezTo>
                  <a:cubicBezTo>
                    <a:pt x="7598" y="6447"/>
                    <a:pt x="8358" y="6128"/>
                    <a:pt x="9191" y="6128"/>
                  </a:cubicBezTo>
                  <a:close/>
                  <a:moveTo>
                    <a:pt x="9191" y="1"/>
                  </a:moveTo>
                  <a:cubicBezTo>
                    <a:pt x="6740" y="1"/>
                    <a:pt x="4412" y="957"/>
                    <a:pt x="2696" y="2697"/>
                  </a:cubicBezTo>
                  <a:cubicBezTo>
                    <a:pt x="956" y="4412"/>
                    <a:pt x="0" y="6741"/>
                    <a:pt x="0" y="9192"/>
                  </a:cubicBezTo>
                  <a:cubicBezTo>
                    <a:pt x="0" y="11642"/>
                    <a:pt x="956" y="13946"/>
                    <a:pt x="2696" y="15686"/>
                  </a:cubicBezTo>
                  <a:lnTo>
                    <a:pt x="13235" y="26250"/>
                  </a:lnTo>
                  <a:cubicBezTo>
                    <a:pt x="14975" y="27990"/>
                    <a:pt x="17279" y="28946"/>
                    <a:pt x="19755" y="28946"/>
                  </a:cubicBezTo>
                  <a:cubicBezTo>
                    <a:pt x="22205" y="28946"/>
                    <a:pt x="24509" y="27990"/>
                    <a:pt x="26249" y="26250"/>
                  </a:cubicBezTo>
                  <a:cubicBezTo>
                    <a:pt x="27989" y="24510"/>
                    <a:pt x="28945" y="22206"/>
                    <a:pt x="28945" y="19755"/>
                  </a:cubicBezTo>
                  <a:cubicBezTo>
                    <a:pt x="28945" y="17279"/>
                    <a:pt x="27989" y="14976"/>
                    <a:pt x="26249" y="13236"/>
                  </a:cubicBezTo>
                  <a:lnTo>
                    <a:pt x="15686" y="2697"/>
                  </a:lnTo>
                  <a:cubicBezTo>
                    <a:pt x="13946" y="957"/>
                    <a:pt x="11642" y="1"/>
                    <a:pt x="9191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1"/>
            <p:cNvSpPr/>
            <p:nvPr/>
          </p:nvSpPr>
          <p:spPr>
            <a:xfrm>
              <a:off x="1628700" y="17466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cubicBezTo>
                    <a:pt x="4755" y="6128"/>
                    <a:pt x="6128" y="4755"/>
                    <a:pt x="6128" y="3064"/>
                  </a:cubicBez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1"/>
            <p:cNvSpPr/>
            <p:nvPr/>
          </p:nvSpPr>
          <p:spPr>
            <a:xfrm>
              <a:off x="2751825" y="7252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cubicBezTo>
                    <a:pt x="4755" y="6128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1"/>
            <p:cNvSpPr/>
            <p:nvPr/>
          </p:nvSpPr>
          <p:spPr>
            <a:xfrm>
              <a:off x="5400000" y="1485000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cubicBezTo>
                    <a:pt x="4755" y="6128"/>
                    <a:pt x="6127" y="4755"/>
                    <a:pt x="6127" y="3064"/>
                  </a:cubicBez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1"/>
            <p:cNvSpPr/>
            <p:nvPr/>
          </p:nvSpPr>
          <p:spPr>
            <a:xfrm>
              <a:off x="4726625" y="85267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cubicBezTo>
                    <a:pt x="4755" y="6127"/>
                    <a:pt x="6127" y="4755"/>
                    <a:pt x="6127" y="3064"/>
                  </a:cubicBez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1"/>
            <p:cNvSpPr/>
            <p:nvPr/>
          </p:nvSpPr>
          <p:spPr>
            <a:xfrm>
              <a:off x="3415400" y="1771750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cubicBezTo>
                    <a:pt x="4755" y="6128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1"/>
            <p:cNvSpPr/>
            <p:nvPr/>
          </p:nvSpPr>
          <p:spPr>
            <a:xfrm>
              <a:off x="3662325" y="2381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0" y="1372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cubicBezTo>
                    <a:pt x="4755" y="6127"/>
                    <a:pt x="6128" y="4755"/>
                    <a:pt x="6128" y="3064"/>
                  </a:cubicBezTo>
                  <a:cubicBezTo>
                    <a:pt x="6128" y="1372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1"/>
            <p:cNvSpPr/>
            <p:nvPr/>
          </p:nvSpPr>
          <p:spPr>
            <a:xfrm>
              <a:off x="3662325" y="531327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cubicBezTo>
                    <a:pt x="4755" y="6127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1"/>
            <p:cNvSpPr/>
            <p:nvPr/>
          </p:nvSpPr>
          <p:spPr>
            <a:xfrm>
              <a:off x="3926400" y="493767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cubicBezTo>
                    <a:pt x="4755" y="6127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1"/>
            <p:cNvSpPr/>
            <p:nvPr/>
          </p:nvSpPr>
          <p:spPr>
            <a:xfrm>
              <a:off x="2828400" y="3735525"/>
              <a:ext cx="153225" cy="153200"/>
            </a:xfrm>
            <a:custGeom>
              <a:rect b="b" l="l" r="r" t="t"/>
              <a:pathLst>
                <a:path extrusionOk="0" h="6128" w="6129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5" y="6127"/>
                  </a:cubicBezTo>
                  <a:cubicBezTo>
                    <a:pt x="4756" y="6127"/>
                    <a:pt x="6128" y="4755"/>
                    <a:pt x="6128" y="3064"/>
                  </a:cubicBezTo>
                  <a:cubicBezTo>
                    <a:pt x="6128" y="1373"/>
                    <a:pt x="4756" y="0"/>
                    <a:pt x="3065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6" name="Google Shape;376;p21"/>
          <p:cNvSpPr txBox="1"/>
          <p:nvPr>
            <p:ph type="ctrTitle"/>
          </p:nvPr>
        </p:nvSpPr>
        <p:spPr>
          <a:xfrm>
            <a:off x="3233963" y="1783477"/>
            <a:ext cx="39927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STUDY OBJECTIVES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380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22"/>
          <p:cNvSpPr txBox="1"/>
          <p:nvPr>
            <p:ph idx="1" type="subTitle"/>
          </p:nvPr>
        </p:nvSpPr>
        <p:spPr>
          <a:xfrm>
            <a:off x="1697950" y="1605689"/>
            <a:ext cx="2619300" cy="56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D406A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000">
              <a:solidFill>
                <a:srgbClr val="2D406A"/>
              </a:solidFill>
            </a:endParaRPr>
          </a:p>
        </p:txBody>
      </p:sp>
      <p:sp>
        <p:nvSpPr>
          <p:cNvPr id="382" name="Google Shape;382;p22"/>
          <p:cNvSpPr txBox="1"/>
          <p:nvPr>
            <p:ph idx="3"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LITERATURE REVIEW</a:t>
            </a:r>
            <a:endParaRPr/>
          </a:p>
        </p:txBody>
      </p:sp>
      <p:sp>
        <p:nvSpPr>
          <p:cNvPr id="383" name="Google Shape;383;p22"/>
          <p:cNvSpPr txBox="1"/>
          <p:nvPr>
            <p:ph idx="6" type="subTitle"/>
          </p:nvPr>
        </p:nvSpPr>
        <p:spPr>
          <a:xfrm>
            <a:off x="1607450" y="4043443"/>
            <a:ext cx="5929200" cy="568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D406A"/>
                </a:solidFill>
              </a:rPr>
              <a:t>Mercury is the closest planet to the Sun and the smallest one in the Solar System—it’s only a bit larger than our Moon. The planet’s name has nothing to do with the liquid metal, since it was named after the Roman messenger god, Mercury</a:t>
            </a:r>
            <a:endParaRPr sz="1000">
              <a:solidFill>
                <a:srgbClr val="2D406A"/>
              </a:solidFill>
            </a:endParaRPr>
          </a:p>
        </p:txBody>
      </p:sp>
      <p:sp>
        <p:nvSpPr>
          <p:cNvPr id="384" name="Google Shape;384;p22"/>
          <p:cNvSpPr txBox="1"/>
          <p:nvPr>
            <p:ph idx="4" type="subTitle"/>
          </p:nvPr>
        </p:nvSpPr>
        <p:spPr>
          <a:xfrm>
            <a:off x="4826850" y="1605689"/>
            <a:ext cx="2619300" cy="56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Jupiter is a gas giant and the biggest planet in our Solar System. It’s also the fourth-brightest object in the sky, and its name comes from the Roman god of the sky and lightning</a:t>
            </a:r>
            <a:endParaRPr sz="1000">
              <a:solidFill>
                <a:srgbClr val="FCBF4A"/>
              </a:solidFill>
            </a:endParaRPr>
          </a:p>
        </p:txBody>
      </p:sp>
      <p:grpSp>
        <p:nvGrpSpPr>
          <p:cNvPr id="385" name="Google Shape;385;p22"/>
          <p:cNvGrpSpPr/>
          <p:nvPr/>
        </p:nvGrpSpPr>
        <p:grpSpPr>
          <a:xfrm>
            <a:off x="3738849" y="587439"/>
            <a:ext cx="483414" cy="481043"/>
            <a:chOff x="1179800" y="238050"/>
            <a:chExt cx="5254500" cy="5228725"/>
          </a:xfrm>
        </p:grpSpPr>
        <p:sp>
          <p:nvSpPr>
            <p:cNvPr id="386" name="Google Shape;386;p22"/>
            <p:cNvSpPr/>
            <p:nvPr/>
          </p:nvSpPr>
          <p:spPr>
            <a:xfrm>
              <a:off x="3575325" y="2857500"/>
              <a:ext cx="459550" cy="153200"/>
            </a:xfrm>
            <a:custGeom>
              <a:rect b="b" l="l" r="r" t="t"/>
              <a:pathLst>
                <a:path extrusionOk="0" h="6128" w="18382">
                  <a:moveTo>
                    <a:pt x="3064" y="0"/>
                  </a:moveTo>
                  <a:cubicBezTo>
                    <a:pt x="1373" y="0"/>
                    <a:pt x="0" y="1372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5318" y="6127"/>
                  </a:lnTo>
                  <a:cubicBezTo>
                    <a:pt x="17009" y="6127"/>
                    <a:pt x="18382" y="4755"/>
                    <a:pt x="18382" y="3064"/>
                  </a:cubicBezTo>
                  <a:cubicBezTo>
                    <a:pt x="18382" y="1372"/>
                    <a:pt x="17009" y="0"/>
                    <a:pt x="15318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2"/>
            <p:cNvSpPr/>
            <p:nvPr/>
          </p:nvSpPr>
          <p:spPr>
            <a:xfrm>
              <a:off x="1179800" y="238050"/>
              <a:ext cx="5254500" cy="5228725"/>
            </a:xfrm>
            <a:custGeom>
              <a:rect b="b" l="l" r="r" t="t"/>
              <a:pathLst>
                <a:path extrusionOk="0" h="209149" w="210180">
                  <a:moveTo>
                    <a:pt x="109816" y="6130"/>
                  </a:moveTo>
                  <a:cubicBezTo>
                    <a:pt x="110969" y="6130"/>
                    <a:pt x="112130" y="6291"/>
                    <a:pt x="113271" y="6620"/>
                  </a:cubicBezTo>
                  <a:cubicBezTo>
                    <a:pt x="142878" y="15051"/>
                    <a:pt x="163857" y="40565"/>
                    <a:pt x="165181" y="69265"/>
                  </a:cubicBezTo>
                  <a:cubicBezTo>
                    <a:pt x="161113" y="69853"/>
                    <a:pt x="158269" y="71520"/>
                    <a:pt x="155377" y="73015"/>
                  </a:cubicBezTo>
                  <a:cubicBezTo>
                    <a:pt x="155342" y="73024"/>
                    <a:pt x="155309" y="73029"/>
                    <a:pt x="155278" y="73029"/>
                  </a:cubicBezTo>
                  <a:cubicBezTo>
                    <a:pt x="155226" y="73029"/>
                    <a:pt x="155179" y="73012"/>
                    <a:pt x="155132" y="72966"/>
                  </a:cubicBezTo>
                  <a:lnTo>
                    <a:pt x="138981" y="56814"/>
                  </a:lnTo>
                  <a:cubicBezTo>
                    <a:pt x="131898" y="49731"/>
                    <a:pt x="122952" y="45099"/>
                    <a:pt x="113100" y="43433"/>
                  </a:cubicBezTo>
                  <a:cubicBezTo>
                    <a:pt x="110183" y="42942"/>
                    <a:pt x="108076" y="40393"/>
                    <a:pt x="108076" y="37379"/>
                  </a:cubicBezTo>
                  <a:cubicBezTo>
                    <a:pt x="108076" y="35688"/>
                    <a:pt x="106703" y="34315"/>
                    <a:pt x="105012" y="34315"/>
                  </a:cubicBezTo>
                  <a:cubicBezTo>
                    <a:pt x="82317" y="34315"/>
                    <a:pt x="62367" y="48824"/>
                    <a:pt x="55357" y="70392"/>
                  </a:cubicBezTo>
                  <a:lnTo>
                    <a:pt x="54524" y="72966"/>
                  </a:lnTo>
                  <a:cubicBezTo>
                    <a:pt x="52833" y="72230"/>
                    <a:pt x="49696" y="69976"/>
                    <a:pt x="44843" y="69265"/>
                  </a:cubicBezTo>
                  <a:cubicBezTo>
                    <a:pt x="46264" y="43702"/>
                    <a:pt x="66705" y="23213"/>
                    <a:pt x="92169" y="22306"/>
                  </a:cubicBezTo>
                  <a:lnTo>
                    <a:pt x="94963" y="27306"/>
                  </a:lnTo>
                  <a:cubicBezTo>
                    <a:pt x="95527" y="28317"/>
                    <a:pt x="96562" y="28880"/>
                    <a:pt x="97636" y="28880"/>
                  </a:cubicBezTo>
                  <a:cubicBezTo>
                    <a:pt x="98149" y="28880"/>
                    <a:pt x="98671" y="28752"/>
                    <a:pt x="99154" y="28482"/>
                  </a:cubicBezTo>
                  <a:cubicBezTo>
                    <a:pt x="100625" y="27673"/>
                    <a:pt x="101140" y="25811"/>
                    <a:pt x="100331" y="24316"/>
                  </a:cubicBezTo>
                  <a:lnTo>
                    <a:pt x="97022" y="18434"/>
                  </a:lnTo>
                  <a:cubicBezTo>
                    <a:pt x="97243" y="14561"/>
                    <a:pt x="99105" y="11056"/>
                    <a:pt x="102193" y="8704"/>
                  </a:cubicBezTo>
                  <a:cubicBezTo>
                    <a:pt x="104445" y="7019"/>
                    <a:pt x="107107" y="6130"/>
                    <a:pt x="109816" y="6130"/>
                  </a:cubicBezTo>
                  <a:close/>
                  <a:moveTo>
                    <a:pt x="102340" y="40516"/>
                  </a:moveTo>
                  <a:cubicBezTo>
                    <a:pt x="103517" y="45099"/>
                    <a:pt x="107267" y="48653"/>
                    <a:pt x="112070" y="49486"/>
                  </a:cubicBezTo>
                  <a:cubicBezTo>
                    <a:pt x="120673" y="50932"/>
                    <a:pt x="128467" y="54976"/>
                    <a:pt x="134643" y="61152"/>
                  </a:cubicBezTo>
                  <a:lnTo>
                    <a:pt x="146138" y="72622"/>
                  </a:lnTo>
                  <a:lnTo>
                    <a:pt x="64107" y="72622"/>
                  </a:lnTo>
                  <a:cubicBezTo>
                    <a:pt x="62979" y="72622"/>
                    <a:pt x="61901" y="72819"/>
                    <a:pt x="60896" y="73211"/>
                  </a:cubicBezTo>
                  <a:lnTo>
                    <a:pt x="61190" y="72279"/>
                  </a:lnTo>
                  <a:cubicBezTo>
                    <a:pt x="67097" y="54094"/>
                    <a:pt x="83420" y="41594"/>
                    <a:pt x="102340" y="40516"/>
                  </a:cubicBezTo>
                  <a:close/>
                  <a:moveTo>
                    <a:pt x="145893" y="78750"/>
                  </a:moveTo>
                  <a:cubicBezTo>
                    <a:pt x="146946" y="78750"/>
                    <a:pt x="147878" y="79240"/>
                    <a:pt x="148466" y="80122"/>
                  </a:cubicBezTo>
                  <a:cubicBezTo>
                    <a:pt x="149030" y="81004"/>
                    <a:pt x="149128" y="82083"/>
                    <a:pt x="148711" y="83039"/>
                  </a:cubicBezTo>
                  <a:lnTo>
                    <a:pt x="146922" y="87107"/>
                  </a:lnTo>
                  <a:cubicBezTo>
                    <a:pt x="144814" y="91935"/>
                    <a:pt x="140035" y="95048"/>
                    <a:pt x="134766" y="95048"/>
                  </a:cubicBezTo>
                  <a:lnTo>
                    <a:pt x="120158" y="95048"/>
                  </a:lnTo>
                  <a:cubicBezTo>
                    <a:pt x="117707" y="95048"/>
                    <a:pt x="115404" y="94092"/>
                    <a:pt x="113664" y="92352"/>
                  </a:cubicBezTo>
                  <a:cubicBezTo>
                    <a:pt x="111090" y="89803"/>
                    <a:pt x="107732" y="88504"/>
                    <a:pt x="104375" y="88504"/>
                  </a:cubicBezTo>
                  <a:cubicBezTo>
                    <a:pt x="101017" y="88504"/>
                    <a:pt x="97659" y="89803"/>
                    <a:pt x="95110" y="92352"/>
                  </a:cubicBezTo>
                  <a:cubicBezTo>
                    <a:pt x="93370" y="94092"/>
                    <a:pt x="91066" y="95048"/>
                    <a:pt x="88616" y="95048"/>
                  </a:cubicBezTo>
                  <a:lnTo>
                    <a:pt x="75234" y="95048"/>
                  </a:lnTo>
                  <a:cubicBezTo>
                    <a:pt x="69964" y="95048"/>
                    <a:pt x="65210" y="91935"/>
                    <a:pt x="63077" y="87107"/>
                  </a:cubicBezTo>
                  <a:lnTo>
                    <a:pt x="61313" y="83039"/>
                  </a:lnTo>
                  <a:cubicBezTo>
                    <a:pt x="60872" y="82083"/>
                    <a:pt x="60970" y="81004"/>
                    <a:pt x="61533" y="80122"/>
                  </a:cubicBezTo>
                  <a:cubicBezTo>
                    <a:pt x="62122" y="79240"/>
                    <a:pt x="63053" y="78750"/>
                    <a:pt x="64107" y="78750"/>
                  </a:cubicBezTo>
                  <a:close/>
                  <a:moveTo>
                    <a:pt x="61337" y="143869"/>
                  </a:moveTo>
                  <a:lnTo>
                    <a:pt x="65675" y="148208"/>
                  </a:lnTo>
                  <a:lnTo>
                    <a:pt x="61264" y="152619"/>
                  </a:lnTo>
                  <a:cubicBezTo>
                    <a:pt x="60847" y="152423"/>
                    <a:pt x="60406" y="152251"/>
                    <a:pt x="59965" y="152153"/>
                  </a:cubicBezTo>
                  <a:cubicBezTo>
                    <a:pt x="59989" y="151884"/>
                    <a:pt x="59989" y="151639"/>
                    <a:pt x="59965" y="151369"/>
                  </a:cubicBezTo>
                  <a:cubicBezTo>
                    <a:pt x="59916" y="149703"/>
                    <a:pt x="59426" y="148085"/>
                    <a:pt x="58568" y="146663"/>
                  </a:cubicBezTo>
                  <a:lnTo>
                    <a:pt x="61337" y="143869"/>
                  </a:lnTo>
                  <a:close/>
                  <a:moveTo>
                    <a:pt x="148662" y="143869"/>
                  </a:moveTo>
                  <a:lnTo>
                    <a:pt x="151481" y="146713"/>
                  </a:lnTo>
                  <a:cubicBezTo>
                    <a:pt x="150549" y="148306"/>
                    <a:pt x="150035" y="150168"/>
                    <a:pt x="150108" y="152153"/>
                  </a:cubicBezTo>
                  <a:cubicBezTo>
                    <a:pt x="149642" y="152276"/>
                    <a:pt x="149201" y="152423"/>
                    <a:pt x="148760" y="152644"/>
                  </a:cubicBezTo>
                  <a:lnTo>
                    <a:pt x="144324" y="148208"/>
                  </a:lnTo>
                  <a:lnTo>
                    <a:pt x="148662" y="143869"/>
                  </a:lnTo>
                  <a:close/>
                  <a:moveTo>
                    <a:pt x="47046" y="146562"/>
                  </a:moveTo>
                  <a:cubicBezTo>
                    <a:pt x="48786" y="146562"/>
                    <a:pt x="50364" y="147279"/>
                    <a:pt x="51950" y="148379"/>
                  </a:cubicBezTo>
                  <a:cubicBezTo>
                    <a:pt x="52588" y="148967"/>
                    <a:pt x="53789" y="149801"/>
                    <a:pt x="53862" y="151590"/>
                  </a:cubicBezTo>
                  <a:cubicBezTo>
                    <a:pt x="53887" y="152251"/>
                    <a:pt x="53715" y="153232"/>
                    <a:pt x="52857" y="154114"/>
                  </a:cubicBezTo>
                  <a:cubicBezTo>
                    <a:pt x="47024" y="159947"/>
                    <a:pt x="50161" y="156810"/>
                    <a:pt x="46117" y="160854"/>
                  </a:cubicBezTo>
                  <a:cubicBezTo>
                    <a:pt x="44916" y="162055"/>
                    <a:pt x="43201" y="162790"/>
                    <a:pt x="41632" y="162790"/>
                  </a:cubicBezTo>
                  <a:cubicBezTo>
                    <a:pt x="40578" y="162790"/>
                    <a:pt x="39721" y="162472"/>
                    <a:pt x="39083" y="161834"/>
                  </a:cubicBezTo>
                  <a:lnTo>
                    <a:pt x="39059" y="161810"/>
                  </a:lnTo>
                  <a:cubicBezTo>
                    <a:pt x="35456" y="158207"/>
                    <a:pt x="35407" y="154580"/>
                    <a:pt x="38936" y="151051"/>
                  </a:cubicBezTo>
                  <a:cubicBezTo>
                    <a:pt x="42182" y="147805"/>
                    <a:pt x="44755" y="146562"/>
                    <a:pt x="47046" y="146562"/>
                  </a:cubicBezTo>
                  <a:close/>
                  <a:moveTo>
                    <a:pt x="163042" y="146556"/>
                  </a:moveTo>
                  <a:cubicBezTo>
                    <a:pt x="165333" y="146556"/>
                    <a:pt x="167903" y="147803"/>
                    <a:pt x="171137" y="151051"/>
                  </a:cubicBezTo>
                  <a:cubicBezTo>
                    <a:pt x="174666" y="154580"/>
                    <a:pt x="174641" y="158183"/>
                    <a:pt x="171039" y="161810"/>
                  </a:cubicBezTo>
                  <a:cubicBezTo>
                    <a:pt x="171039" y="161810"/>
                    <a:pt x="171014" y="161810"/>
                    <a:pt x="171014" y="161834"/>
                  </a:cubicBezTo>
                  <a:cubicBezTo>
                    <a:pt x="170332" y="162507"/>
                    <a:pt x="169425" y="162795"/>
                    <a:pt x="168461" y="162795"/>
                  </a:cubicBezTo>
                  <a:cubicBezTo>
                    <a:pt x="166861" y="162795"/>
                    <a:pt x="165103" y="162001"/>
                    <a:pt x="163956" y="160854"/>
                  </a:cubicBezTo>
                  <a:lnTo>
                    <a:pt x="157240" y="154114"/>
                  </a:lnTo>
                  <a:cubicBezTo>
                    <a:pt x="155549" y="152423"/>
                    <a:pt x="156088" y="149825"/>
                    <a:pt x="158000" y="148477"/>
                  </a:cubicBezTo>
                  <a:cubicBezTo>
                    <a:pt x="159633" y="147316"/>
                    <a:pt x="161253" y="146556"/>
                    <a:pt x="163042" y="146556"/>
                  </a:cubicBezTo>
                  <a:close/>
                  <a:moveTo>
                    <a:pt x="151952" y="158040"/>
                  </a:moveTo>
                  <a:cubicBezTo>
                    <a:pt x="152284" y="158040"/>
                    <a:pt x="152626" y="158176"/>
                    <a:pt x="152902" y="158452"/>
                  </a:cubicBezTo>
                  <a:lnTo>
                    <a:pt x="158343" y="163893"/>
                  </a:lnTo>
                  <a:cubicBezTo>
                    <a:pt x="158907" y="164457"/>
                    <a:pt x="158809" y="165388"/>
                    <a:pt x="158220" y="165829"/>
                  </a:cubicBezTo>
                  <a:cubicBezTo>
                    <a:pt x="157966" y="166020"/>
                    <a:pt x="157694" y="166105"/>
                    <a:pt x="157431" y="166105"/>
                  </a:cubicBezTo>
                  <a:cubicBezTo>
                    <a:pt x="157085" y="166105"/>
                    <a:pt x="156756" y="165957"/>
                    <a:pt x="156505" y="165707"/>
                  </a:cubicBezTo>
                  <a:lnTo>
                    <a:pt x="151064" y="160266"/>
                  </a:lnTo>
                  <a:cubicBezTo>
                    <a:pt x="150549" y="159751"/>
                    <a:pt x="150623" y="158991"/>
                    <a:pt x="150966" y="158550"/>
                  </a:cubicBezTo>
                  <a:cubicBezTo>
                    <a:pt x="151213" y="158213"/>
                    <a:pt x="151576" y="158040"/>
                    <a:pt x="151952" y="158040"/>
                  </a:cubicBezTo>
                  <a:close/>
                  <a:moveTo>
                    <a:pt x="58115" y="158045"/>
                  </a:moveTo>
                  <a:cubicBezTo>
                    <a:pt x="58365" y="158045"/>
                    <a:pt x="58615" y="158122"/>
                    <a:pt x="58837" y="158281"/>
                  </a:cubicBezTo>
                  <a:cubicBezTo>
                    <a:pt x="59450" y="158697"/>
                    <a:pt x="59622" y="159653"/>
                    <a:pt x="59033" y="160241"/>
                  </a:cubicBezTo>
                  <a:lnTo>
                    <a:pt x="53568" y="165707"/>
                  </a:lnTo>
                  <a:cubicBezTo>
                    <a:pt x="53281" y="165994"/>
                    <a:pt x="52961" y="166114"/>
                    <a:pt x="52656" y="166114"/>
                  </a:cubicBezTo>
                  <a:cubicBezTo>
                    <a:pt x="51658" y="166114"/>
                    <a:pt x="50810" y="164831"/>
                    <a:pt x="51730" y="163893"/>
                  </a:cubicBezTo>
                  <a:lnTo>
                    <a:pt x="57195" y="158428"/>
                  </a:lnTo>
                  <a:cubicBezTo>
                    <a:pt x="57460" y="158177"/>
                    <a:pt x="57787" y="158045"/>
                    <a:pt x="58115" y="158045"/>
                  </a:cubicBezTo>
                  <a:close/>
                  <a:moveTo>
                    <a:pt x="85699" y="147546"/>
                  </a:moveTo>
                  <a:cubicBezTo>
                    <a:pt x="88836" y="148624"/>
                    <a:pt x="92071" y="149433"/>
                    <a:pt x="95404" y="149972"/>
                  </a:cubicBezTo>
                  <a:lnTo>
                    <a:pt x="95454" y="149972"/>
                  </a:lnTo>
                  <a:cubicBezTo>
                    <a:pt x="99130" y="150487"/>
                    <a:pt x="101899" y="153673"/>
                    <a:pt x="101924" y="157374"/>
                  </a:cubicBezTo>
                  <a:cubicBezTo>
                    <a:pt x="101948" y="162153"/>
                    <a:pt x="101948" y="158403"/>
                    <a:pt x="101948" y="176417"/>
                  </a:cubicBezTo>
                  <a:lnTo>
                    <a:pt x="90723" y="165217"/>
                  </a:lnTo>
                  <a:cubicBezTo>
                    <a:pt x="89964" y="164457"/>
                    <a:pt x="89964" y="163231"/>
                    <a:pt x="90723" y="162472"/>
                  </a:cubicBezTo>
                  <a:lnTo>
                    <a:pt x="92194" y="161026"/>
                  </a:lnTo>
                  <a:cubicBezTo>
                    <a:pt x="93395" y="159825"/>
                    <a:pt x="93395" y="157889"/>
                    <a:pt x="92194" y="156688"/>
                  </a:cubicBezTo>
                  <a:lnTo>
                    <a:pt x="85748" y="150242"/>
                  </a:lnTo>
                  <a:cubicBezTo>
                    <a:pt x="85013" y="149507"/>
                    <a:pt x="84988" y="148306"/>
                    <a:pt x="85699" y="147546"/>
                  </a:cubicBezTo>
                  <a:close/>
                  <a:moveTo>
                    <a:pt x="168318" y="75171"/>
                  </a:moveTo>
                  <a:cubicBezTo>
                    <a:pt x="176774" y="75171"/>
                    <a:pt x="183636" y="82034"/>
                    <a:pt x="183636" y="90489"/>
                  </a:cubicBezTo>
                  <a:cubicBezTo>
                    <a:pt x="183636" y="98920"/>
                    <a:pt x="176774" y="105807"/>
                    <a:pt x="168318" y="105807"/>
                  </a:cubicBezTo>
                  <a:cubicBezTo>
                    <a:pt x="166651" y="105807"/>
                    <a:pt x="165009" y="105538"/>
                    <a:pt x="163465" y="104999"/>
                  </a:cubicBezTo>
                  <a:cubicBezTo>
                    <a:pt x="164642" y="100293"/>
                    <a:pt x="165254" y="95416"/>
                    <a:pt x="165254" y="90489"/>
                  </a:cubicBezTo>
                  <a:cubicBezTo>
                    <a:pt x="165254" y="88798"/>
                    <a:pt x="166627" y="87426"/>
                    <a:pt x="168318" y="87426"/>
                  </a:cubicBezTo>
                  <a:cubicBezTo>
                    <a:pt x="170009" y="87426"/>
                    <a:pt x="171382" y="88798"/>
                    <a:pt x="171382" y="90489"/>
                  </a:cubicBezTo>
                  <a:cubicBezTo>
                    <a:pt x="171382" y="92180"/>
                    <a:pt x="172754" y="93553"/>
                    <a:pt x="174445" y="93553"/>
                  </a:cubicBezTo>
                  <a:cubicBezTo>
                    <a:pt x="176136" y="93553"/>
                    <a:pt x="177509" y="92180"/>
                    <a:pt x="177509" y="90489"/>
                  </a:cubicBezTo>
                  <a:cubicBezTo>
                    <a:pt x="177509" y="85416"/>
                    <a:pt x="173391" y="81299"/>
                    <a:pt x="168318" y="81299"/>
                  </a:cubicBezTo>
                  <a:cubicBezTo>
                    <a:pt x="163245" y="81299"/>
                    <a:pt x="159127" y="85416"/>
                    <a:pt x="159127" y="90489"/>
                  </a:cubicBezTo>
                  <a:cubicBezTo>
                    <a:pt x="159127" y="116126"/>
                    <a:pt x="140917" y="138429"/>
                    <a:pt x="115845" y="143526"/>
                  </a:cubicBezTo>
                  <a:cubicBezTo>
                    <a:pt x="114178" y="143845"/>
                    <a:pt x="113100" y="145463"/>
                    <a:pt x="113443" y="147129"/>
                  </a:cubicBezTo>
                  <a:cubicBezTo>
                    <a:pt x="113737" y="148575"/>
                    <a:pt x="115012" y="149580"/>
                    <a:pt x="116458" y="149580"/>
                  </a:cubicBezTo>
                  <a:cubicBezTo>
                    <a:pt x="116654" y="149580"/>
                    <a:pt x="116850" y="149556"/>
                    <a:pt x="117070" y="149531"/>
                  </a:cubicBezTo>
                  <a:cubicBezTo>
                    <a:pt x="119521" y="149016"/>
                    <a:pt x="121947" y="148355"/>
                    <a:pt x="124300" y="147570"/>
                  </a:cubicBezTo>
                  <a:lnTo>
                    <a:pt x="124300" y="147570"/>
                  </a:lnTo>
                  <a:cubicBezTo>
                    <a:pt x="125036" y="148330"/>
                    <a:pt x="124987" y="149507"/>
                    <a:pt x="124276" y="150242"/>
                  </a:cubicBezTo>
                  <a:lnTo>
                    <a:pt x="117806" y="156688"/>
                  </a:lnTo>
                  <a:cubicBezTo>
                    <a:pt x="116605" y="157889"/>
                    <a:pt x="116605" y="159825"/>
                    <a:pt x="117806" y="161026"/>
                  </a:cubicBezTo>
                  <a:lnTo>
                    <a:pt x="119276" y="162472"/>
                  </a:lnTo>
                  <a:cubicBezTo>
                    <a:pt x="120036" y="163231"/>
                    <a:pt x="120036" y="164457"/>
                    <a:pt x="119276" y="165217"/>
                  </a:cubicBezTo>
                  <a:lnTo>
                    <a:pt x="108076" y="176417"/>
                  </a:lnTo>
                  <a:cubicBezTo>
                    <a:pt x="108076" y="158403"/>
                    <a:pt x="108076" y="162153"/>
                    <a:pt x="108051" y="157349"/>
                  </a:cubicBezTo>
                  <a:cubicBezTo>
                    <a:pt x="108027" y="150634"/>
                    <a:pt x="103002" y="144850"/>
                    <a:pt x="96336" y="143919"/>
                  </a:cubicBezTo>
                  <a:cubicBezTo>
                    <a:pt x="75969" y="140634"/>
                    <a:pt x="59009" y="125708"/>
                    <a:pt x="53127" y="105905"/>
                  </a:cubicBezTo>
                  <a:cubicBezTo>
                    <a:pt x="51656" y="100955"/>
                    <a:pt x="50897" y="95832"/>
                    <a:pt x="50872" y="90636"/>
                  </a:cubicBezTo>
                  <a:cubicBezTo>
                    <a:pt x="50872" y="85661"/>
                    <a:pt x="47049" y="81568"/>
                    <a:pt x="42196" y="81299"/>
                  </a:cubicBezTo>
                  <a:cubicBezTo>
                    <a:pt x="42022" y="81289"/>
                    <a:pt x="41850" y="81284"/>
                    <a:pt x="41679" y="81284"/>
                  </a:cubicBezTo>
                  <a:cubicBezTo>
                    <a:pt x="36531" y="81284"/>
                    <a:pt x="32490" y="85508"/>
                    <a:pt x="32490" y="90489"/>
                  </a:cubicBezTo>
                  <a:cubicBezTo>
                    <a:pt x="32490" y="92180"/>
                    <a:pt x="33863" y="93553"/>
                    <a:pt x="35554" y="93553"/>
                  </a:cubicBezTo>
                  <a:cubicBezTo>
                    <a:pt x="37245" y="93553"/>
                    <a:pt x="38618" y="92180"/>
                    <a:pt x="38618" y="90489"/>
                  </a:cubicBezTo>
                  <a:cubicBezTo>
                    <a:pt x="38618" y="88806"/>
                    <a:pt x="39994" y="87421"/>
                    <a:pt x="41703" y="87421"/>
                  </a:cubicBezTo>
                  <a:cubicBezTo>
                    <a:pt x="41761" y="87421"/>
                    <a:pt x="41819" y="87423"/>
                    <a:pt x="41877" y="87426"/>
                  </a:cubicBezTo>
                  <a:cubicBezTo>
                    <a:pt x="43446" y="87499"/>
                    <a:pt x="44745" y="88945"/>
                    <a:pt x="44745" y="90636"/>
                  </a:cubicBezTo>
                  <a:cubicBezTo>
                    <a:pt x="44769" y="95514"/>
                    <a:pt x="45358" y="100317"/>
                    <a:pt x="46534" y="105023"/>
                  </a:cubicBezTo>
                  <a:cubicBezTo>
                    <a:pt x="44990" y="105538"/>
                    <a:pt x="43348" y="105807"/>
                    <a:pt x="41681" y="105807"/>
                  </a:cubicBezTo>
                  <a:cubicBezTo>
                    <a:pt x="33250" y="105807"/>
                    <a:pt x="26363" y="98920"/>
                    <a:pt x="26363" y="90489"/>
                  </a:cubicBezTo>
                  <a:cubicBezTo>
                    <a:pt x="26363" y="82034"/>
                    <a:pt x="33250" y="75171"/>
                    <a:pt x="41681" y="75171"/>
                  </a:cubicBezTo>
                  <a:cubicBezTo>
                    <a:pt x="48466" y="75171"/>
                    <a:pt x="50783" y="79121"/>
                    <a:pt x="54568" y="79121"/>
                  </a:cubicBezTo>
                  <a:cubicBezTo>
                    <a:pt x="54816" y="79121"/>
                    <a:pt x="55070" y="79104"/>
                    <a:pt x="55333" y="79068"/>
                  </a:cubicBezTo>
                  <a:lnTo>
                    <a:pt x="55333" y="79068"/>
                  </a:lnTo>
                  <a:cubicBezTo>
                    <a:pt x="54671" y="81152"/>
                    <a:pt x="54793" y="83431"/>
                    <a:pt x="55700" y="85490"/>
                  </a:cubicBezTo>
                  <a:lnTo>
                    <a:pt x="57465" y="89558"/>
                  </a:lnTo>
                  <a:cubicBezTo>
                    <a:pt x="60553" y="96617"/>
                    <a:pt x="67538" y="101175"/>
                    <a:pt x="75234" y="101175"/>
                  </a:cubicBezTo>
                  <a:lnTo>
                    <a:pt x="88616" y="101175"/>
                  </a:lnTo>
                  <a:cubicBezTo>
                    <a:pt x="92709" y="101175"/>
                    <a:pt x="96532" y="99582"/>
                    <a:pt x="99448" y="96690"/>
                  </a:cubicBezTo>
                  <a:cubicBezTo>
                    <a:pt x="100809" y="95318"/>
                    <a:pt x="102598" y="94631"/>
                    <a:pt x="104387" y="94631"/>
                  </a:cubicBezTo>
                  <a:cubicBezTo>
                    <a:pt x="106176" y="94631"/>
                    <a:pt x="107965" y="95318"/>
                    <a:pt x="109325" y="96690"/>
                  </a:cubicBezTo>
                  <a:cubicBezTo>
                    <a:pt x="112218" y="99582"/>
                    <a:pt x="116065" y="101175"/>
                    <a:pt x="120158" y="101175"/>
                  </a:cubicBezTo>
                  <a:lnTo>
                    <a:pt x="134766" y="101175"/>
                  </a:lnTo>
                  <a:cubicBezTo>
                    <a:pt x="142461" y="101175"/>
                    <a:pt x="149446" y="96617"/>
                    <a:pt x="152534" y="89558"/>
                  </a:cubicBezTo>
                  <a:lnTo>
                    <a:pt x="154324" y="85490"/>
                  </a:lnTo>
                  <a:cubicBezTo>
                    <a:pt x="155206" y="83455"/>
                    <a:pt x="155328" y="81201"/>
                    <a:pt x="154691" y="79117"/>
                  </a:cubicBezTo>
                  <a:lnTo>
                    <a:pt x="154691" y="79117"/>
                  </a:lnTo>
                  <a:cubicBezTo>
                    <a:pt x="154884" y="79136"/>
                    <a:pt x="155074" y="79145"/>
                    <a:pt x="155260" y="79145"/>
                  </a:cubicBezTo>
                  <a:cubicBezTo>
                    <a:pt x="159155" y="79145"/>
                    <a:pt x="161605" y="75171"/>
                    <a:pt x="168318" y="75171"/>
                  </a:cubicBezTo>
                  <a:close/>
                  <a:moveTo>
                    <a:pt x="173882" y="167349"/>
                  </a:moveTo>
                  <a:lnTo>
                    <a:pt x="200278" y="174432"/>
                  </a:lnTo>
                  <a:cubicBezTo>
                    <a:pt x="201773" y="174824"/>
                    <a:pt x="202900" y="175951"/>
                    <a:pt x="203292" y="177447"/>
                  </a:cubicBezTo>
                  <a:cubicBezTo>
                    <a:pt x="203684" y="178942"/>
                    <a:pt x="203268" y="180486"/>
                    <a:pt x="202189" y="181588"/>
                  </a:cubicBezTo>
                  <a:lnTo>
                    <a:pt x="182018" y="201759"/>
                  </a:lnTo>
                  <a:cubicBezTo>
                    <a:pt x="181162" y="202616"/>
                    <a:pt x="180082" y="203012"/>
                    <a:pt x="179019" y="203012"/>
                  </a:cubicBezTo>
                  <a:cubicBezTo>
                    <a:pt x="177193" y="203012"/>
                    <a:pt x="175413" y="201846"/>
                    <a:pt x="174886" y="199848"/>
                  </a:cubicBezTo>
                  <a:lnTo>
                    <a:pt x="168980" y="177790"/>
                  </a:lnTo>
                  <a:cubicBezTo>
                    <a:pt x="168024" y="174260"/>
                    <a:pt x="166333" y="170976"/>
                    <a:pt x="164054" y="168133"/>
                  </a:cubicBezTo>
                  <a:cubicBezTo>
                    <a:pt x="164054" y="168109"/>
                    <a:pt x="164078" y="168109"/>
                    <a:pt x="164078" y="168084"/>
                  </a:cubicBezTo>
                  <a:cubicBezTo>
                    <a:pt x="165484" y="168631"/>
                    <a:pt x="166969" y="168930"/>
                    <a:pt x="168443" y="168930"/>
                  </a:cubicBezTo>
                  <a:cubicBezTo>
                    <a:pt x="170338" y="168930"/>
                    <a:pt x="172214" y="168438"/>
                    <a:pt x="173882" y="167349"/>
                  </a:cubicBezTo>
                  <a:close/>
                  <a:moveTo>
                    <a:pt x="25989" y="164207"/>
                  </a:moveTo>
                  <a:cubicBezTo>
                    <a:pt x="29205" y="164207"/>
                    <a:pt x="32364" y="165035"/>
                    <a:pt x="35162" y="166540"/>
                  </a:cubicBezTo>
                  <a:cubicBezTo>
                    <a:pt x="36902" y="168084"/>
                    <a:pt x="39181" y="168917"/>
                    <a:pt x="41632" y="168917"/>
                  </a:cubicBezTo>
                  <a:lnTo>
                    <a:pt x="41657" y="168917"/>
                  </a:lnTo>
                  <a:cubicBezTo>
                    <a:pt x="43103" y="168917"/>
                    <a:pt x="44598" y="168623"/>
                    <a:pt x="45995" y="168084"/>
                  </a:cubicBezTo>
                  <a:cubicBezTo>
                    <a:pt x="46019" y="168133"/>
                    <a:pt x="46044" y="168182"/>
                    <a:pt x="46068" y="168256"/>
                  </a:cubicBezTo>
                  <a:cubicBezTo>
                    <a:pt x="44206" y="171221"/>
                    <a:pt x="43617" y="174849"/>
                    <a:pt x="44598" y="178255"/>
                  </a:cubicBezTo>
                  <a:cubicBezTo>
                    <a:pt x="45137" y="180118"/>
                    <a:pt x="45382" y="182030"/>
                    <a:pt x="45333" y="183990"/>
                  </a:cubicBezTo>
                  <a:cubicBezTo>
                    <a:pt x="45137" y="194333"/>
                    <a:pt x="36902" y="202691"/>
                    <a:pt x="26559" y="203009"/>
                  </a:cubicBezTo>
                  <a:cubicBezTo>
                    <a:pt x="26355" y="203015"/>
                    <a:pt x="26152" y="203019"/>
                    <a:pt x="25949" y="203019"/>
                  </a:cubicBezTo>
                  <a:cubicBezTo>
                    <a:pt x="15029" y="203019"/>
                    <a:pt x="6223" y="194006"/>
                    <a:pt x="6560" y="182985"/>
                  </a:cubicBezTo>
                  <a:cubicBezTo>
                    <a:pt x="6879" y="172667"/>
                    <a:pt x="15236" y="164408"/>
                    <a:pt x="25579" y="164212"/>
                  </a:cubicBezTo>
                  <a:cubicBezTo>
                    <a:pt x="25716" y="164209"/>
                    <a:pt x="25852" y="164207"/>
                    <a:pt x="25989" y="164207"/>
                  </a:cubicBezTo>
                  <a:close/>
                  <a:moveTo>
                    <a:pt x="109769" y="0"/>
                  </a:moveTo>
                  <a:cubicBezTo>
                    <a:pt x="105760" y="0"/>
                    <a:pt x="101839" y="1309"/>
                    <a:pt x="98517" y="3826"/>
                  </a:cubicBezTo>
                  <a:cubicBezTo>
                    <a:pt x="94473" y="6865"/>
                    <a:pt x="91851" y="11277"/>
                    <a:pt x="91115" y="16203"/>
                  </a:cubicBezTo>
                  <a:cubicBezTo>
                    <a:pt x="62514" y="17649"/>
                    <a:pt x="40113" y="40908"/>
                    <a:pt x="38691" y="69240"/>
                  </a:cubicBezTo>
                  <a:cubicBezTo>
                    <a:pt x="28275" y="70711"/>
                    <a:pt x="20236" y="79681"/>
                    <a:pt x="20236" y="90489"/>
                  </a:cubicBezTo>
                  <a:cubicBezTo>
                    <a:pt x="20236" y="101273"/>
                    <a:pt x="28250" y="110219"/>
                    <a:pt x="38618" y="111689"/>
                  </a:cubicBezTo>
                  <a:lnTo>
                    <a:pt x="38618" y="117841"/>
                  </a:lnTo>
                  <a:cubicBezTo>
                    <a:pt x="38618" y="125954"/>
                    <a:pt x="41020" y="133821"/>
                    <a:pt x="45358" y="140536"/>
                  </a:cubicBezTo>
                  <a:cubicBezTo>
                    <a:pt x="41804" y="141026"/>
                    <a:pt x="38250" y="143085"/>
                    <a:pt x="34598" y="146713"/>
                  </a:cubicBezTo>
                  <a:cubicBezTo>
                    <a:pt x="31608" y="149727"/>
                    <a:pt x="29525" y="153918"/>
                    <a:pt x="30358" y="158477"/>
                  </a:cubicBezTo>
                  <a:cubicBezTo>
                    <a:pt x="28897" y="158207"/>
                    <a:pt x="27395" y="158082"/>
                    <a:pt x="25870" y="158082"/>
                  </a:cubicBezTo>
                  <a:cubicBezTo>
                    <a:pt x="25732" y="158082"/>
                    <a:pt x="25594" y="158083"/>
                    <a:pt x="25456" y="158085"/>
                  </a:cubicBezTo>
                  <a:cubicBezTo>
                    <a:pt x="11952" y="158330"/>
                    <a:pt x="850" y="169285"/>
                    <a:pt x="458" y="182814"/>
                  </a:cubicBezTo>
                  <a:cubicBezTo>
                    <a:pt x="0" y="197281"/>
                    <a:pt x="11577" y="209148"/>
                    <a:pt x="25970" y="209148"/>
                  </a:cubicBezTo>
                  <a:cubicBezTo>
                    <a:pt x="26231" y="209148"/>
                    <a:pt x="26493" y="209144"/>
                    <a:pt x="26755" y="209136"/>
                  </a:cubicBezTo>
                  <a:cubicBezTo>
                    <a:pt x="33299" y="208916"/>
                    <a:pt x="39451" y="206220"/>
                    <a:pt x="44083" y="201539"/>
                  </a:cubicBezTo>
                  <a:cubicBezTo>
                    <a:pt x="48715" y="196833"/>
                    <a:pt x="51338" y="190632"/>
                    <a:pt x="51460" y="184088"/>
                  </a:cubicBezTo>
                  <a:cubicBezTo>
                    <a:pt x="51607" y="176981"/>
                    <a:pt x="49058" y="175731"/>
                    <a:pt x="50946" y="172030"/>
                  </a:cubicBezTo>
                  <a:lnTo>
                    <a:pt x="50946" y="172030"/>
                  </a:lnTo>
                  <a:cubicBezTo>
                    <a:pt x="51509" y="172177"/>
                    <a:pt x="52073" y="172226"/>
                    <a:pt x="52637" y="172226"/>
                  </a:cubicBezTo>
                  <a:cubicBezTo>
                    <a:pt x="54573" y="172226"/>
                    <a:pt x="56460" y="171491"/>
                    <a:pt x="57906" y="170045"/>
                  </a:cubicBezTo>
                  <a:lnTo>
                    <a:pt x="63372" y="164579"/>
                  </a:lnTo>
                  <a:cubicBezTo>
                    <a:pt x="65308" y="162643"/>
                    <a:pt x="65945" y="159825"/>
                    <a:pt x="65234" y="157325"/>
                  </a:cubicBezTo>
                  <a:lnTo>
                    <a:pt x="70038" y="152497"/>
                  </a:lnTo>
                  <a:cubicBezTo>
                    <a:pt x="70577" y="152874"/>
                    <a:pt x="71197" y="153062"/>
                    <a:pt x="71812" y="153062"/>
                  </a:cubicBezTo>
                  <a:cubicBezTo>
                    <a:pt x="72594" y="153062"/>
                    <a:pt x="73369" y="152757"/>
                    <a:pt x="73959" y="152153"/>
                  </a:cubicBezTo>
                  <a:cubicBezTo>
                    <a:pt x="75160" y="150977"/>
                    <a:pt x="75160" y="149016"/>
                    <a:pt x="73959" y="147840"/>
                  </a:cubicBezTo>
                  <a:cubicBezTo>
                    <a:pt x="68690" y="142546"/>
                    <a:pt x="62955" y="136811"/>
                    <a:pt x="61729" y="135586"/>
                  </a:cubicBezTo>
                  <a:cubicBezTo>
                    <a:pt x="61129" y="134985"/>
                    <a:pt x="60345" y="134685"/>
                    <a:pt x="59560" y="134685"/>
                  </a:cubicBezTo>
                  <a:cubicBezTo>
                    <a:pt x="58776" y="134685"/>
                    <a:pt x="57992" y="134985"/>
                    <a:pt x="57391" y="135586"/>
                  </a:cubicBezTo>
                  <a:cubicBezTo>
                    <a:pt x="56313" y="136639"/>
                    <a:pt x="56215" y="138306"/>
                    <a:pt x="57048" y="139507"/>
                  </a:cubicBezTo>
                  <a:lnTo>
                    <a:pt x="54377" y="142178"/>
                  </a:lnTo>
                  <a:cubicBezTo>
                    <a:pt x="48225" y="135610"/>
                    <a:pt x="44745" y="126885"/>
                    <a:pt x="44745" y="117841"/>
                  </a:cubicBezTo>
                  <a:lnTo>
                    <a:pt x="44745" y="111689"/>
                  </a:lnTo>
                  <a:cubicBezTo>
                    <a:pt x="45946" y="111518"/>
                    <a:pt x="47147" y="111248"/>
                    <a:pt x="48299" y="110881"/>
                  </a:cubicBezTo>
                  <a:cubicBezTo>
                    <a:pt x="53813" y="126199"/>
                    <a:pt x="65381" y="138551"/>
                    <a:pt x="79915" y="145242"/>
                  </a:cubicBezTo>
                  <a:cubicBezTo>
                    <a:pt x="78395" y="148257"/>
                    <a:pt x="78886" y="152055"/>
                    <a:pt x="81410" y="154555"/>
                  </a:cubicBezTo>
                  <a:lnTo>
                    <a:pt x="85724" y="158893"/>
                  </a:lnTo>
                  <a:cubicBezTo>
                    <a:pt x="83273" y="162030"/>
                    <a:pt x="83469" y="166614"/>
                    <a:pt x="86385" y="169555"/>
                  </a:cubicBezTo>
                  <a:lnTo>
                    <a:pt x="101948" y="185093"/>
                  </a:lnTo>
                  <a:lnTo>
                    <a:pt x="101948" y="187961"/>
                  </a:lnTo>
                  <a:cubicBezTo>
                    <a:pt x="101948" y="189652"/>
                    <a:pt x="103321" y="191024"/>
                    <a:pt x="105012" y="191024"/>
                  </a:cubicBezTo>
                  <a:cubicBezTo>
                    <a:pt x="106703" y="191024"/>
                    <a:pt x="108076" y="189652"/>
                    <a:pt x="108076" y="187961"/>
                  </a:cubicBezTo>
                  <a:lnTo>
                    <a:pt x="108076" y="185093"/>
                  </a:lnTo>
                  <a:lnTo>
                    <a:pt x="123614" y="169555"/>
                  </a:lnTo>
                  <a:cubicBezTo>
                    <a:pt x="126531" y="166614"/>
                    <a:pt x="126727" y="162030"/>
                    <a:pt x="124276" y="158893"/>
                  </a:cubicBezTo>
                  <a:lnTo>
                    <a:pt x="128589" y="154555"/>
                  </a:lnTo>
                  <a:cubicBezTo>
                    <a:pt x="131138" y="152031"/>
                    <a:pt x="131604" y="148257"/>
                    <a:pt x="130109" y="145242"/>
                  </a:cubicBezTo>
                  <a:cubicBezTo>
                    <a:pt x="138295" y="141492"/>
                    <a:pt x="145647" y="135880"/>
                    <a:pt x="151456" y="128846"/>
                  </a:cubicBezTo>
                  <a:cubicBezTo>
                    <a:pt x="155917" y="123454"/>
                    <a:pt x="159348" y="117376"/>
                    <a:pt x="161701" y="110856"/>
                  </a:cubicBezTo>
                  <a:cubicBezTo>
                    <a:pt x="162853" y="111248"/>
                    <a:pt x="164054" y="111518"/>
                    <a:pt x="165254" y="111689"/>
                  </a:cubicBezTo>
                  <a:lnTo>
                    <a:pt x="165254" y="117841"/>
                  </a:lnTo>
                  <a:cubicBezTo>
                    <a:pt x="165254" y="126885"/>
                    <a:pt x="161774" y="135610"/>
                    <a:pt x="155623" y="142178"/>
                  </a:cubicBezTo>
                  <a:lnTo>
                    <a:pt x="152951" y="139507"/>
                  </a:lnTo>
                  <a:cubicBezTo>
                    <a:pt x="153809" y="138306"/>
                    <a:pt x="153686" y="136639"/>
                    <a:pt x="152608" y="135561"/>
                  </a:cubicBezTo>
                  <a:cubicBezTo>
                    <a:pt x="152023" y="134976"/>
                    <a:pt x="151244" y="134682"/>
                    <a:pt x="150463" y="134682"/>
                  </a:cubicBezTo>
                  <a:cubicBezTo>
                    <a:pt x="149675" y="134682"/>
                    <a:pt x="148886" y="134982"/>
                    <a:pt x="148294" y="135586"/>
                  </a:cubicBezTo>
                  <a:cubicBezTo>
                    <a:pt x="146652" y="137203"/>
                    <a:pt x="137388" y="146492"/>
                    <a:pt x="136040" y="147840"/>
                  </a:cubicBezTo>
                  <a:cubicBezTo>
                    <a:pt x="134839" y="149016"/>
                    <a:pt x="134839" y="150977"/>
                    <a:pt x="136040" y="152153"/>
                  </a:cubicBezTo>
                  <a:cubicBezTo>
                    <a:pt x="136630" y="152757"/>
                    <a:pt x="137405" y="153062"/>
                    <a:pt x="138188" y="153062"/>
                  </a:cubicBezTo>
                  <a:cubicBezTo>
                    <a:pt x="138803" y="153062"/>
                    <a:pt x="139422" y="152874"/>
                    <a:pt x="139961" y="152497"/>
                  </a:cubicBezTo>
                  <a:lnTo>
                    <a:pt x="144839" y="157374"/>
                  </a:lnTo>
                  <a:cubicBezTo>
                    <a:pt x="144177" y="159874"/>
                    <a:pt x="144814" y="162668"/>
                    <a:pt x="146726" y="164579"/>
                  </a:cubicBezTo>
                  <a:lnTo>
                    <a:pt x="152167" y="170020"/>
                  </a:lnTo>
                  <a:cubicBezTo>
                    <a:pt x="153613" y="171491"/>
                    <a:pt x="155525" y="172226"/>
                    <a:pt x="157436" y="172226"/>
                  </a:cubicBezTo>
                  <a:cubicBezTo>
                    <a:pt x="158073" y="172226"/>
                    <a:pt x="158686" y="172153"/>
                    <a:pt x="159274" y="172006"/>
                  </a:cubicBezTo>
                  <a:cubicBezTo>
                    <a:pt x="161039" y="174162"/>
                    <a:pt x="162338" y="176687"/>
                    <a:pt x="163049" y="179383"/>
                  </a:cubicBezTo>
                  <a:lnTo>
                    <a:pt x="168955" y="201416"/>
                  </a:lnTo>
                  <a:cubicBezTo>
                    <a:pt x="170230" y="206146"/>
                    <a:pt x="174421" y="209136"/>
                    <a:pt x="179053" y="209136"/>
                  </a:cubicBezTo>
                  <a:cubicBezTo>
                    <a:pt x="181749" y="209136"/>
                    <a:pt x="184347" y="208082"/>
                    <a:pt x="186357" y="206097"/>
                  </a:cubicBezTo>
                  <a:lnTo>
                    <a:pt x="206527" y="185902"/>
                  </a:lnTo>
                  <a:cubicBezTo>
                    <a:pt x="209174" y="183255"/>
                    <a:pt x="210179" y="179505"/>
                    <a:pt x="209199" y="175878"/>
                  </a:cubicBezTo>
                  <a:cubicBezTo>
                    <a:pt x="208243" y="172226"/>
                    <a:pt x="205498" y="169481"/>
                    <a:pt x="201871" y="168525"/>
                  </a:cubicBezTo>
                  <a:lnTo>
                    <a:pt x="178367" y="162227"/>
                  </a:lnTo>
                  <a:cubicBezTo>
                    <a:pt x="181602" y="156295"/>
                    <a:pt x="179298" y="150536"/>
                    <a:pt x="175475" y="146713"/>
                  </a:cubicBezTo>
                  <a:cubicBezTo>
                    <a:pt x="171823" y="143061"/>
                    <a:pt x="168220" y="141002"/>
                    <a:pt x="164666" y="140512"/>
                  </a:cubicBezTo>
                  <a:cubicBezTo>
                    <a:pt x="169004" y="133821"/>
                    <a:pt x="171382" y="125954"/>
                    <a:pt x="171382" y="117841"/>
                  </a:cubicBezTo>
                  <a:lnTo>
                    <a:pt x="171382" y="111689"/>
                  </a:lnTo>
                  <a:cubicBezTo>
                    <a:pt x="181749" y="110219"/>
                    <a:pt x="189763" y="101273"/>
                    <a:pt x="189763" y="90489"/>
                  </a:cubicBezTo>
                  <a:cubicBezTo>
                    <a:pt x="189763" y="79681"/>
                    <a:pt x="181724" y="70711"/>
                    <a:pt x="171308" y="69240"/>
                  </a:cubicBezTo>
                  <a:cubicBezTo>
                    <a:pt x="170671" y="53898"/>
                    <a:pt x="165009" y="39315"/>
                    <a:pt x="154838" y="26889"/>
                  </a:cubicBezTo>
                  <a:cubicBezTo>
                    <a:pt x="144618" y="14439"/>
                    <a:pt x="130477" y="5150"/>
                    <a:pt x="114962" y="738"/>
                  </a:cubicBezTo>
                  <a:cubicBezTo>
                    <a:pt x="113242" y="244"/>
                    <a:pt x="111497" y="0"/>
                    <a:pt x="109769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2"/>
            <p:cNvSpPr/>
            <p:nvPr/>
          </p:nvSpPr>
          <p:spPr>
            <a:xfrm>
              <a:off x="2939925" y="4315300"/>
              <a:ext cx="330900" cy="703275"/>
            </a:xfrm>
            <a:custGeom>
              <a:rect b="b" l="l" r="r" t="t"/>
              <a:pathLst>
                <a:path extrusionOk="0" h="28131" w="13236">
                  <a:moveTo>
                    <a:pt x="3371" y="1"/>
                  </a:moveTo>
                  <a:cubicBezTo>
                    <a:pt x="2586" y="1"/>
                    <a:pt x="1802" y="301"/>
                    <a:pt x="1201" y="901"/>
                  </a:cubicBezTo>
                  <a:cubicBezTo>
                    <a:pt x="1" y="2102"/>
                    <a:pt x="1" y="4038"/>
                    <a:pt x="1201" y="5239"/>
                  </a:cubicBezTo>
                  <a:cubicBezTo>
                    <a:pt x="4927" y="8965"/>
                    <a:pt x="7010" y="13940"/>
                    <a:pt x="7059" y="19209"/>
                  </a:cubicBezTo>
                  <a:lnTo>
                    <a:pt x="7108" y="25091"/>
                  </a:lnTo>
                  <a:cubicBezTo>
                    <a:pt x="7108" y="26758"/>
                    <a:pt x="8481" y="28130"/>
                    <a:pt x="10172" y="28130"/>
                  </a:cubicBezTo>
                  <a:lnTo>
                    <a:pt x="10196" y="28130"/>
                  </a:lnTo>
                  <a:cubicBezTo>
                    <a:pt x="11887" y="28106"/>
                    <a:pt x="13235" y="26733"/>
                    <a:pt x="13235" y="25042"/>
                  </a:cubicBezTo>
                  <a:lnTo>
                    <a:pt x="13186" y="19160"/>
                  </a:lnTo>
                  <a:cubicBezTo>
                    <a:pt x="13137" y="12273"/>
                    <a:pt x="10417" y="5778"/>
                    <a:pt x="5540" y="901"/>
                  </a:cubicBezTo>
                  <a:cubicBezTo>
                    <a:pt x="4939" y="301"/>
                    <a:pt x="4155" y="1"/>
                    <a:pt x="3371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2"/>
            <p:cNvSpPr/>
            <p:nvPr/>
          </p:nvSpPr>
          <p:spPr>
            <a:xfrm>
              <a:off x="4340600" y="4285275"/>
              <a:ext cx="348050" cy="723500"/>
            </a:xfrm>
            <a:custGeom>
              <a:rect b="b" l="l" r="r" t="t"/>
              <a:pathLst>
                <a:path extrusionOk="0" h="28940" w="13922">
                  <a:moveTo>
                    <a:pt x="10552" y="1"/>
                  </a:moveTo>
                  <a:cubicBezTo>
                    <a:pt x="9767" y="1"/>
                    <a:pt x="8983" y="301"/>
                    <a:pt x="8383" y="901"/>
                  </a:cubicBezTo>
                  <a:cubicBezTo>
                    <a:pt x="2525" y="6734"/>
                    <a:pt x="1" y="13303"/>
                    <a:pt x="50" y="20239"/>
                  </a:cubicBezTo>
                  <a:lnTo>
                    <a:pt x="99" y="25900"/>
                  </a:lnTo>
                  <a:cubicBezTo>
                    <a:pt x="99" y="27591"/>
                    <a:pt x="1471" y="28939"/>
                    <a:pt x="3162" y="28939"/>
                  </a:cubicBezTo>
                  <a:lnTo>
                    <a:pt x="3187" y="28939"/>
                  </a:lnTo>
                  <a:cubicBezTo>
                    <a:pt x="4878" y="28939"/>
                    <a:pt x="6226" y="27542"/>
                    <a:pt x="6226" y="25851"/>
                  </a:cubicBezTo>
                  <a:lnTo>
                    <a:pt x="6177" y="20190"/>
                  </a:lnTo>
                  <a:cubicBezTo>
                    <a:pt x="6128" y="14773"/>
                    <a:pt x="8088" y="9847"/>
                    <a:pt x="12721" y="5215"/>
                  </a:cubicBezTo>
                  <a:cubicBezTo>
                    <a:pt x="13922" y="4038"/>
                    <a:pt x="13922" y="2078"/>
                    <a:pt x="12721" y="901"/>
                  </a:cubicBezTo>
                  <a:cubicBezTo>
                    <a:pt x="12120" y="301"/>
                    <a:pt x="11336" y="1"/>
                    <a:pt x="10552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" name="Google Shape;390;p22"/>
          <p:cNvGrpSpPr/>
          <p:nvPr/>
        </p:nvGrpSpPr>
        <p:grpSpPr>
          <a:xfrm>
            <a:off x="4915221" y="625599"/>
            <a:ext cx="484007" cy="442882"/>
            <a:chOff x="1185700" y="452175"/>
            <a:chExt cx="5238175" cy="4793100"/>
          </a:xfrm>
        </p:grpSpPr>
        <p:sp>
          <p:nvSpPr>
            <p:cNvPr id="391" name="Google Shape;391;p22"/>
            <p:cNvSpPr/>
            <p:nvPr/>
          </p:nvSpPr>
          <p:spPr>
            <a:xfrm>
              <a:off x="1686925" y="452175"/>
              <a:ext cx="4227775" cy="4367275"/>
            </a:xfrm>
            <a:custGeom>
              <a:rect b="b" l="l" r="r" t="t"/>
              <a:pathLst>
                <a:path extrusionOk="0" h="174691" w="169111">
                  <a:moveTo>
                    <a:pt x="84590" y="37815"/>
                  </a:moveTo>
                  <a:cubicBezTo>
                    <a:pt x="95291" y="37815"/>
                    <a:pt x="105994" y="41883"/>
                    <a:pt x="114137" y="50014"/>
                  </a:cubicBezTo>
                  <a:lnTo>
                    <a:pt x="125975" y="61876"/>
                  </a:lnTo>
                  <a:lnTo>
                    <a:pt x="43160" y="61876"/>
                  </a:lnTo>
                  <a:lnTo>
                    <a:pt x="55169" y="49916"/>
                  </a:lnTo>
                  <a:cubicBezTo>
                    <a:pt x="63288" y="41846"/>
                    <a:pt x="73938" y="37815"/>
                    <a:pt x="84590" y="37815"/>
                  </a:cubicBezTo>
                  <a:close/>
                  <a:moveTo>
                    <a:pt x="98631" y="6141"/>
                  </a:moveTo>
                  <a:cubicBezTo>
                    <a:pt x="107413" y="6141"/>
                    <a:pt x="114741" y="8327"/>
                    <a:pt x="118745" y="12172"/>
                  </a:cubicBezTo>
                  <a:cubicBezTo>
                    <a:pt x="121711" y="15015"/>
                    <a:pt x="123304" y="17760"/>
                    <a:pt x="123353" y="20138"/>
                  </a:cubicBezTo>
                  <a:cubicBezTo>
                    <a:pt x="123377" y="22098"/>
                    <a:pt x="122348" y="23299"/>
                    <a:pt x="122176" y="23471"/>
                  </a:cubicBezTo>
                  <a:cubicBezTo>
                    <a:pt x="121343" y="24231"/>
                    <a:pt x="121024" y="25334"/>
                    <a:pt x="121294" y="26437"/>
                  </a:cubicBezTo>
                  <a:cubicBezTo>
                    <a:pt x="121564" y="27539"/>
                    <a:pt x="122446" y="28373"/>
                    <a:pt x="123549" y="28642"/>
                  </a:cubicBezTo>
                  <a:cubicBezTo>
                    <a:pt x="130681" y="30431"/>
                    <a:pt x="136367" y="34255"/>
                    <a:pt x="140019" y="39671"/>
                  </a:cubicBezTo>
                  <a:cubicBezTo>
                    <a:pt x="141734" y="42171"/>
                    <a:pt x="142617" y="45186"/>
                    <a:pt x="142617" y="48372"/>
                  </a:cubicBezTo>
                  <a:cubicBezTo>
                    <a:pt x="142617" y="51852"/>
                    <a:pt x="141440" y="55308"/>
                    <a:pt x="139308" y="58077"/>
                  </a:cubicBezTo>
                  <a:lnTo>
                    <a:pt x="137421" y="60528"/>
                  </a:lnTo>
                  <a:lnTo>
                    <a:pt x="134798" y="61852"/>
                  </a:lnTo>
                  <a:cubicBezTo>
                    <a:pt x="134749" y="61876"/>
                    <a:pt x="134725" y="61876"/>
                    <a:pt x="134676" y="61876"/>
                  </a:cubicBezTo>
                  <a:cubicBezTo>
                    <a:pt x="134627" y="61852"/>
                    <a:pt x="134602" y="61852"/>
                    <a:pt x="134578" y="61803"/>
                  </a:cubicBezTo>
                  <a:lnTo>
                    <a:pt x="134553" y="61803"/>
                  </a:lnTo>
                  <a:lnTo>
                    <a:pt x="118451" y="45700"/>
                  </a:lnTo>
                  <a:cubicBezTo>
                    <a:pt x="115265" y="42514"/>
                    <a:pt x="111760" y="39867"/>
                    <a:pt x="108010" y="37784"/>
                  </a:cubicBezTo>
                  <a:lnTo>
                    <a:pt x="110633" y="37784"/>
                  </a:lnTo>
                  <a:cubicBezTo>
                    <a:pt x="112324" y="37784"/>
                    <a:pt x="113672" y="36412"/>
                    <a:pt x="113672" y="34720"/>
                  </a:cubicBezTo>
                  <a:cubicBezTo>
                    <a:pt x="113672" y="33029"/>
                    <a:pt x="112324" y="31657"/>
                    <a:pt x="110633" y="31657"/>
                  </a:cubicBezTo>
                  <a:lnTo>
                    <a:pt x="84555" y="31657"/>
                  </a:lnTo>
                  <a:cubicBezTo>
                    <a:pt x="84384" y="31657"/>
                    <a:pt x="84237" y="31681"/>
                    <a:pt x="84065" y="31706"/>
                  </a:cubicBezTo>
                  <a:cubicBezTo>
                    <a:pt x="72031" y="31828"/>
                    <a:pt x="60047" y="36461"/>
                    <a:pt x="50856" y="45578"/>
                  </a:cubicBezTo>
                  <a:lnTo>
                    <a:pt x="34557" y="61803"/>
                  </a:lnTo>
                  <a:lnTo>
                    <a:pt x="34533" y="61803"/>
                  </a:lnTo>
                  <a:cubicBezTo>
                    <a:pt x="34501" y="61850"/>
                    <a:pt x="34449" y="61877"/>
                    <a:pt x="34396" y="61877"/>
                  </a:cubicBezTo>
                  <a:cubicBezTo>
                    <a:pt x="34368" y="61877"/>
                    <a:pt x="34338" y="61869"/>
                    <a:pt x="34312" y="61852"/>
                  </a:cubicBezTo>
                  <a:lnTo>
                    <a:pt x="31690" y="60528"/>
                  </a:lnTo>
                  <a:lnTo>
                    <a:pt x="30685" y="59229"/>
                  </a:lnTo>
                  <a:cubicBezTo>
                    <a:pt x="29092" y="57171"/>
                    <a:pt x="28259" y="54597"/>
                    <a:pt x="28357" y="51999"/>
                  </a:cubicBezTo>
                  <a:cubicBezTo>
                    <a:pt x="28430" y="49279"/>
                    <a:pt x="29509" y="46705"/>
                    <a:pt x="31347" y="44720"/>
                  </a:cubicBezTo>
                  <a:cubicBezTo>
                    <a:pt x="39582" y="35823"/>
                    <a:pt x="52130" y="23569"/>
                    <a:pt x="65095" y="15800"/>
                  </a:cubicBezTo>
                  <a:cubicBezTo>
                    <a:pt x="76286" y="9085"/>
                    <a:pt x="88438" y="6141"/>
                    <a:pt x="98631" y="6141"/>
                  </a:cubicBezTo>
                  <a:close/>
                  <a:moveTo>
                    <a:pt x="147714" y="64008"/>
                  </a:moveTo>
                  <a:cubicBezTo>
                    <a:pt x="156145" y="64008"/>
                    <a:pt x="163008" y="70871"/>
                    <a:pt x="163008" y="79302"/>
                  </a:cubicBezTo>
                  <a:cubicBezTo>
                    <a:pt x="163008" y="87733"/>
                    <a:pt x="156145" y="94571"/>
                    <a:pt x="147714" y="94571"/>
                  </a:cubicBezTo>
                  <a:cubicBezTo>
                    <a:pt x="145288" y="94571"/>
                    <a:pt x="142960" y="94007"/>
                    <a:pt x="140828" y="92953"/>
                  </a:cubicBezTo>
                  <a:cubicBezTo>
                    <a:pt x="142739" y="89203"/>
                    <a:pt x="144651" y="84400"/>
                    <a:pt x="144651" y="79302"/>
                  </a:cubicBezTo>
                  <a:cubicBezTo>
                    <a:pt x="144651" y="77611"/>
                    <a:pt x="146023" y="76238"/>
                    <a:pt x="147714" y="76238"/>
                  </a:cubicBezTo>
                  <a:cubicBezTo>
                    <a:pt x="149406" y="76238"/>
                    <a:pt x="150778" y="77611"/>
                    <a:pt x="150778" y="79302"/>
                  </a:cubicBezTo>
                  <a:cubicBezTo>
                    <a:pt x="150778" y="80993"/>
                    <a:pt x="152151" y="82341"/>
                    <a:pt x="153842" y="82341"/>
                  </a:cubicBezTo>
                  <a:cubicBezTo>
                    <a:pt x="155508" y="82341"/>
                    <a:pt x="156881" y="80993"/>
                    <a:pt x="156881" y="79302"/>
                  </a:cubicBezTo>
                  <a:cubicBezTo>
                    <a:pt x="156881" y="74229"/>
                    <a:pt x="152763" y="70111"/>
                    <a:pt x="147714" y="70111"/>
                  </a:cubicBezTo>
                  <a:cubicBezTo>
                    <a:pt x="142666" y="70111"/>
                    <a:pt x="138548" y="74229"/>
                    <a:pt x="138548" y="79302"/>
                  </a:cubicBezTo>
                  <a:cubicBezTo>
                    <a:pt x="138548" y="84204"/>
                    <a:pt x="136024" y="89179"/>
                    <a:pt x="134112" y="92488"/>
                  </a:cubicBezTo>
                  <a:cubicBezTo>
                    <a:pt x="126392" y="105992"/>
                    <a:pt x="107692" y="123981"/>
                    <a:pt x="101859" y="127952"/>
                  </a:cubicBezTo>
                  <a:cubicBezTo>
                    <a:pt x="96595" y="131552"/>
                    <a:pt x="90556" y="133326"/>
                    <a:pt x="84543" y="133326"/>
                  </a:cubicBezTo>
                  <a:cubicBezTo>
                    <a:pt x="78236" y="133326"/>
                    <a:pt x="71959" y="131375"/>
                    <a:pt x="66639" y="127535"/>
                  </a:cubicBezTo>
                  <a:cubicBezTo>
                    <a:pt x="61199" y="123418"/>
                    <a:pt x="43013" y="106507"/>
                    <a:pt x="34974" y="92488"/>
                  </a:cubicBezTo>
                  <a:cubicBezTo>
                    <a:pt x="33087" y="89179"/>
                    <a:pt x="30563" y="84204"/>
                    <a:pt x="30563" y="79302"/>
                  </a:cubicBezTo>
                  <a:cubicBezTo>
                    <a:pt x="30563" y="74229"/>
                    <a:pt x="26445" y="70111"/>
                    <a:pt x="21396" y="70111"/>
                  </a:cubicBezTo>
                  <a:cubicBezTo>
                    <a:pt x="16323" y="70111"/>
                    <a:pt x="12230" y="74229"/>
                    <a:pt x="12230" y="79302"/>
                  </a:cubicBezTo>
                  <a:cubicBezTo>
                    <a:pt x="12230" y="80993"/>
                    <a:pt x="13578" y="82341"/>
                    <a:pt x="15269" y="82341"/>
                  </a:cubicBezTo>
                  <a:cubicBezTo>
                    <a:pt x="16960" y="82341"/>
                    <a:pt x="18333" y="80993"/>
                    <a:pt x="18333" y="79302"/>
                  </a:cubicBezTo>
                  <a:cubicBezTo>
                    <a:pt x="18333" y="77611"/>
                    <a:pt x="19705" y="76238"/>
                    <a:pt x="21396" y="76238"/>
                  </a:cubicBezTo>
                  <a:cubicBezTo>
                    <a:pt x="23063" y="76238"/>
                    <a:pt x="24435" y="77611"/>
                    <a:pt x="24435" y="79302"/>
                  </a:cubicBezTo>
                  <a:cubicBezTo>
                    <a:pt x="24435" y="84400"/>
                    <a:pt x="26347" y="89203"/>
                    <a:pt x="28259" y="92953"/>
                  </a:cubicBezTo>
                  <a:cubicBezTo>
                    <a:pt x="26151" y="94007"/>
                    <a:pt x="23823" y="94571"/>
                    <a:pt x="21396" y="94571"/>
                  </a:cubicBezTo>
                  <a:cubicBezTo>
                    <a:pt x="12965" y="94571"/>
                    <a:pt x="6103" y="87733"/>
                    <a:pt x="6103" y="79302"/>
                  </a:cubicBezTo>
                  <a:cubicBezTo>
                    <a:pt x="6103" y="70871"/>
                    <a:pt x="12965" y="64008"/>
                    <a:pt x="21396" y="64008"/>
                  </a:cubicBezTo>
                  <a:cubicBezTo>
                    <a:pt x="23823" y="64008"/>
                    <a:pt x="26151" y="64572"/>
                    <a:pt x="28308" y="65675"/>
                  </a:cubicBezTo>
                  <a:cubicBezTo>
                    <a:pt x="31637" y="67352"/>
                    <a:pt x="32532" y="67982"/>
                    <a:pt x="34325" y="67982"/>
                  </a:cubicBezTo>
                  <a:cubicBezTo>
                    <a:pt x="34393" y="67982"/>
                    <a:pt x="34462" y="67981"/>
                    <a:pt x="34533" y="67979"/>
                  </a:cubicBezTo>
                  <a:lnTo>
                    <a:pt x="130019" y="67979"/>
                  </a:lnTo>
                  <a:lnTo>
                    <a:pt x="126367" y="76336"/>
                  </a:lnTo>
                  <a:cubicBezTo>
                    <a:pt x="124260" y="81140"/>
                    <a:pt x="119505" y="84253"/>
                    <a:pt x="114260" y="84253"/>
                  </a:cubicBezTo>
                  <a:lnTo>
                    <a:pt x="99677" y="84253"/>
                  </a:lnTo>
                  <a:cubicBezTo>
                    <a:pt x="97226" y="84253"/>
                    <a:pt x="94923" y="83297"/>
                    <a:pt x="93182" y="81581"/>
                  </a:cubicBezTo>
                  <a:cubicBezTo>
                    <a:pt x="91933" y="80331"/>
                    <a:pt x="90486" y="79351"/>
                    <a:pt x="88869" y="78689"/>
                  </a:cubicBezTo>
                  <a:cubicBezTo>
                    <a:pt x="87300" y="78052"/>
                    <a:pt x="85634" y="77733"/>
                    <a:pt x="83943" y="77733"/>
                  </a:cubicBezTo>
                  <a:lnTo>
                    <a:pt x="83918" y="77733"/>
                  </a:lnTo>
                  <a:cubicBezTo>
                    <a:pt x="82227" y="77733"/>
                    <a:pt x="80585" y="78052"/>
                    <a:pt x="78992" y="78689"/>
                  </a:cubicBezTo>
                  <a:cubicBezTo>
                    <a:pt x="77374" y="79351"/>
                    <a:pt x="75928" y="80331"/>
                    <a:pt x="74678" y="81581"/>
                  </a:cubicBezTo>
                  <a:cubicBezTo>
                    <a:pt x="72938" y="83297"/>
                    <a:pt x="70634" y="84253"/>
                    <a:pt x="68184" y="84253"/>
                  </a:cubicBezTo>
                  <a:lnTo>
                    <a:pt x="54851" y="84253"/>
                  </a:lnTo>
                  <a:cubicBezTo>
                    <a:pt x="49606" y="84253"/>
                    <a:pt x="44851" y="81140"/>
                    <a:pt x="42743" y="76336"/>
                  </a:cubicBezTo>
                  <a:lnTo>
                    <a:pt x="42106" y="74915"/>
                  </a:lnTo>
                  <a:cubicBezTo>
                    <a:pt x="41612" y="73763"/>
                    <a:pt x="40477" y="73074"/>
                    <a:pt x="39291" y="73074"/>
                  </a:cubicBezTo>
                  <a:cubicBezTo>
                    <a:pt x="38888" y="73074"/>
                    <a:pt x="38478" y="73154"/>
                    <a:pt x="38087" y="73322"/>
                  </a:cubicBezTo>
                  <a:cubicBezTo>
                    <a:pt x="36543" y="74008"/>
                    <a:pt x="35832" y="75822"/>
                    <a:pt x="36518" y="77366"/>
                  </a:cubicBezTo>
                  <a:lnTo>
                    <a:pt x="37131" y="78787"/>
                  </a:lnTo>
                  <a:cubicBezTo>
                    <a:pt x="40219" y="85821"/>
                    <a:pt x="47179" y="90355"/>
                    <a:pt x="54851" y="90355"/>
                  </a:cubicBezTo>
                  <a:lnTo>
                    <a:pt x="68184" y="90355"/>
                  </a:lnTo>
                  <a:cubicBezTo>
                    <a:pt x="70218" y="90355"/>
                    <a:pt x="72178" y="89963"/>
                    <a:pt x="74041" y="89203"/>
                  </a:cubicBezTo>
                  <a:cubicBezTo>
                    <a:pt x="75904" y="88444"/>
                    <a:pt x="77570" y="87316"/>
                    <a:pt x="78992" y="85895"/>
                  </a:cubicBezTo>
                  <a:cubicBezTo>
                    <a:pt x="80315" y="84571"/>
                    <a:pt x="82080" y="83836"/>
                    <a:pt x="83943" y="83836"/>
                  </a:cubicBezTo>
                  <a:cubicBezTo>
                    <a:pt x="85805" y="83861"/>
                    <a:pt x="87545" y="84571"/>
                    <a:pt x="88869" y="85895"/>
                  </a:cubicBezTo>
                  <a:cubicBezTo>
                    <a:pt x="90290" y="87316"/>
                    <a:pt x="91957" y="88444"/>
                    <a:pt x="93820" y="89203"/>
                  </a:cubicBezTo>
                  <a:cubicBezTo>
                    <a:pt x="95682" y="89963"/>
                    <a:pt x="97668" y="90355"/>
                    <a:pt x="99677" y="90355"/>
                  </a:cubicBezTo>
                  <a:lnTo>
                    <a:pt x="114235" y="90355"/>
                  </a:lnTo>
                  <a:cubicBezTo>
                    <a:pt x="121931" y="90355"/>
                    <a:pt x="128892" y="85821"/>
                    <a:pt x="131980" y="78787"/>
                  </a:cubicBezTo>
                  <a:lnTo>
                    <a:pt x="136882" y="67611"/>
                  </a:lnTo>
                  <a:cubicBezTo>
                    <a:pt x="139332" y="66704"/>
                    <a:pt x="142347" y="64008"/>
                    <a:pt x="147714" y="64008"/>
                  </a:cubicBezTo>
                  <a:close/>
                  <a:moveTo>
                    <a:pt x="65169" y="133907"/>
                  </a:moveTo>
                  <a:cubicBezTo>
                    <a:pt x="71076" y="137584"/>
                    <a:pt x="77791" y="139446"/>
                    <a:pt x="84531" y="139446"/>
                  </a:cubicBezTo>
                  <a:cubicBezTo>
                    <a:pt x="90952" y="139446"/>
                    <a:pt x="97373" y="137755"/>
                    <a:pt x="103158" y="134373"/>
                  </a:cubicBezTo>
                  <a:cubicBezTo>
                    <a:pt x="103893" y="135133"/>
                    <a:pt x="103893" y="136334"/>
                    <a:pt x="103158" y="137094"/>
                  </a:cubicBezTo>
                  <a:lnTo>
                    <a:pt x="96712" y="143539"/>
                  </a:lnTo>
                  <a:cubicBezTo>
                    <a:pt x="95511" y="144740"/>
                    <a:pt x="95511" y="146677"/>
                    <a:pt x="96712" y="147853"/>
                  </a:cubicBezTo>
                  <a:lnTo>
                    <a:pt x="98182" y="149324"/>
                  </a:lnTo>
                  <a:cubicBezTo>
                    <a:pt x="98918" y="150059"/>
                    <a:pt x="98918" y="151284"/>
                    <a:pt x="98182" y="152044"/>
                  </a:cubicBezTo>
                  <a:lnTo>
                    <a:pt x="86982" y="163220"/>
                  </a:lnTo>
                  <a:lnTo>
                    <a:pt x="86982" y="147927"/>
                  </a:lnTo>
                  <a:cubicBezTo>
                    <a:pt x="86982" y="146260"/>
                    <a:pt x="85634" y="144863"/>
                    <a:pt x="83943" y="144863"/>
                  </a:cubicBezTo>
                  <a:cubicBezTo>
                    <a:pt x="82031" y="144863"/>
                    <a:pt x="80879" y="146407"/>
                    <a:pt x="80879" y="148490"/>
                  </a:cubicBezTo>
                  <a:lnTo>
                    <a:pt x="80879" y="163220"/>
                  </a:lnTo>
                  <a:lnTo>
                    <a:pt x="69703" y="152044"/>
                  </a:lnTo>
                  <a:cubicBezTo>
                    <a:pt x="68943" y="151284"/>
                    <a:pt x="68943" y="150059"/>
                    <a:pt x="69703" y="149324"/>
                  </a:cubicBezTo>
                  <a:lnTo>
                    <a:pt x="71149" y="147853"/>
                  </a:lnTo>
                  <a:cubicBezTo>
                    <a:pt x="72350" y="146677"/>
                    <a:pt x="72350" y="144740"/>
                    <a:pt x="71149" y="143539"/>
                  </a:cubicBezTo>
                  <a:lnTo>
                    <a:pt x="64703" y="137094"/>
                  </a:lnTo>
                  <a:cubicBezTo>
                    <a:pt x="63968" y="136358"/>
                    <a:pt x="63968" y="135133"/>
                    <a:pt x="64679" y="134398"/>
                  </a:cubicBezTo>
                  <a:cubicBezTo>
                    <a:pt x="64703" y="134373"/>
                    <a:pt x="64752" y="134349"/>
                    <a:pt x="64777" y="134324"/>
                  </a:cubicBezTo>
                  <a:lnTo>
                    <a:pt x="65169" y="133907"/>
                  </a:lnTo>
                  <a:close/>
                  <a:moveTo>
                    <a:pt x="98669" y="0"/>
                  </a:moveTo>
                  <a:cubicBezTo>
                    <a:pt x="97951" y="0"/>
                    <a:pt x="97224" y="14"/>
                    <a:pt x="96491" y="41"/>
                  </a:cubicBezTo>
                  <a:cubicBezTo>
                    <a:pt x="84825" y="457"/>
                    <a:pt x="72571" y="4183"/>
                    <a:pt x="61958" y="10555"/>
                  </a:cubicBezTo>
                  <a:cubicBezTo>
                    <a:pt x="48380" y="18692"/>
                    <a:pt x="35366" y="31363"/>
                    <a:pt x="26862" y="40554"/>
                  </a:cubicBezTo>
                  <a:cubicBezTo>
                    <a:pt x="24019" y="43617"/>
                    <a:pt x="22377" y="47612"/>
                    <a:pt x="22230" y="51803"/>
                  </a:cubicBezTo>
                  <a:cubicBezTo>
                    <a:pt x="22181" y="53911"/>
                    <a:pt x="22499" y="55994"/>
                    <a:pt x="23161" y="57979"/>
                  </a:cubicBezTo>
                  <a:cubicBezTo>
                    <a:pt x="22573" y="57930"/>
                    <a:pt x="21984" y="57881"/>
                    <a:pt x="21396" y="57881"/>
                  </a:cubicBezTo>
                  <a:cubicBezTo>
                    <a:pt x="9583" y="57881"/>
                    <a:pt x="0" y="67489"/>
                    <a:pt x="0" y="79302"/>
                  </a:cubicBezTo>
                  <a:cubicBezTo>
                    <a:pt x="0" y="91091"/>
                    <a:pt x="9583" y="100698"/>
                    <a:pt x="21396" y="100698"/>
                  </a:cubicBezTo>
                  <a:cubicBezTo>
                    <a:pt x="24901" y="100698"/>
                    <a:pt x="28283" y="99865"/>
                    <a:pt x="31322" y="98247"/>
                  </a:cubicBezTo>
                  <a:cubicBezTo>
                    <a:pt x="38405" y="109399"/>
                    <a:pt x="50292" y="121457"/>
                    <a:pt x="60218" y="130231"/>
                  </a:cubicBezTo>
                  <a:cubicBezTo>
                    <a:pt x="60120" y="130354"/>
                    <a:pt x="59998" y="130476"/>
                    <a:pt x="59900" y="130599"/>
                  </a:cubicBezTo>
                  <a:cubicBezTo>
                    <a:pt x="59507" y="130697"/>
                    <a:pt x="59115" y="130844"/>
                    <a:pt x="58772" y="131113"/>
                  </a:cubicBezTo>
                  <a:cubicBezTo>
                    <a:pt x="47449" y="139373"/>
                    <a:pt x="41028" y="152289"/>
                    <a:pt x="40758" y="165646"/>
                  </a:cubicBezTo>
                  <a:cubicBezTo>
                    <a:pt x="40734" y="167337"/>
                    <a:pt x="42082" y="168734"/>
                    <a:pt x="43748" y="168759"/>
                  </a:cubicBezTo>
                  <a:cubicBezTo>
                    <a:pt x="43764" y="168759"/>
                    <a:pt x="43779" y="168759"/>
                    <a:pt x="43794" y="168759"/>
                  </a:cubicBezTo>
                  <a:cubicBezTo>
                    <a:pt x="45465" y="168759"/>
                    <a:pt x="46837" y="167445"/>
                    <a:pt x="46885" y="165769"/>
                  </a:cubicBezTo>
                  <a:cubicBezTo>
                    <a:pt x="47008" y="158759"/>
                    <a:pt x="49140" y="151897"/>
                    <a:pt x="52915" y="146039"/>
                  </a:cubicBezTo>
                  <a:cubicBezTo>
                    <a:pt x="55586" y="151872"/>
                    <a:pt x="56983" y="158245"/>
                    <a:pt x="57032" y="164715"/>
                  </a:cubicBezTo>
                  <a:lnTo>
                    <a:pt x="57081" y="171676"/>
                  </a:lnTo>
                  <a:cubicBezTo>
                    <a:pt x="57106" y="173342"/>
                    <a:pt x="58478" y="174690"/>
                    <a:pt x="60145" y="174690"/>
                  </a:cubicBezTo>
                  <a:lnTo>
                    <a:pt x="60169" y="174690"/>
                  </a:lnTo>
                  <a:cubicBezTo>
                    <a:pt x="61860" y="174690"/>
                    <a:pt x="63208" y="173318"/>
                    <a:pt x="63208" y="171626"/>
                  </a:cubicBezTo>
                  <a:lnTo>
                    <a:pt x="63159" y="164666"/>
                  </a:lnTo>
                  <a:cubicBezTo>
                    <a:pt x="63086" y="156284"/>
                    <a:pt x="61002" y="148049"/>
                    <a:pt x="57106" y="140696"/>
                  </a:cubicBezTo>
                  <a:cubicBezTo>
                    <a:pt x="57645" y="140133"/>
                    <a:pt x="58184" y="139594"/>
                    <a:pt x="58772" y="139054"/>
                  </a:cubicBezTo>
                  <a:cubicBezTo>
                    <a:pt x="59140" y="139912"/>
                    <a:pt x="59679" y="140721"/>
                    <a:pt x="60390" y="141407"/>
                  </a:cubicBezTo>
                  <a:lnTo>
                    <a:pt x="64703" y="145745"/>
                  </a:lnTo>
                  <a:cubicBezTo>
                    <a:pt x="62252" y="148882"/>
                    <a:pt x="62473" y="153465"/>
                    <a:pt x="65365" y="156358"/>
                  </a:cubicBezTo>
                  <a:lnTo>
                    <a:pt x="81761" y="172778"/>
                  </a:lnTo>
                  <a:cubicBezTo>
                    <a:pt x="82325" y="173342"/>
                    <a:pt x="83109" y="173661"/>
                    <a:pt x="83943" y="173661"/>
                  </a:cubicBezTo>
                  <a:cubicBezTo>
                    <a:pt x="84751" y="173661"/>
                    <a:pt x="85536" y="173342"/>
                    <a:pt x="86099" y="172778"/>
                  </a:cubicBezTo>
                  <a:lnTo>
                    <a:pt x="102496" y="156358"/>
                  </a:lnTo>
                  <a:cubicBezTo>
                    <a:pt x="105388" y="153465"/>
                    <a:pt x="105608" y="148882"/>
                    <a:pt x="103158" y="145745"/>
                  </a:cubicBezTo>
                  <a:lnTo>
                    <a:pt x="107471" y="141407"/>
                  </a:lnTo>
                  <a:cubicBezTo>
                    <a:pt x="108402" y="140476"/>
                    <a:pt x="109064" y="139373"/>
                    <a:pt x="109432" y="138197"/>
                  </a:cubicBezTo>
                  <a:cubicBezTo>
                    <a:pt x="110192" y="138883"/>
                    <a:pt x="110927" y="139569"/>
                    <a:pt x="111613" y="140280"/>
                  </a:cubicBezTo>
                  <a:cubicBezTo>
                    <a:pt x="110878" y="141775"/>
                    <a:pt x="110167" y="143294"/>
                    <a:pt x="109554" y="144838"/>
                  </a:cubicBezTo>
                  <a:cubicBezTo>
                    <a:pt x="107103" y="151039"/>
                    <a:pt x="105878" y="157607"/>
                    <a:pt x="105927" y="164323"/>
                  </a:cubicBezTo>
                  <a:lnTo>
                    <a:pt x="106001" y="171283"/>
                  </a:lnTo>
                  <a:cubicBezTo>
                    <a:pt x="106001" y="172974"/>
                    <a:pt x="107373" y="174322"/>
                    <a:pt x="109040" y="174322"/>
                  </a:cubicBezTo>
                  <a:lnTo>
                    <a:pt x="109064" y="174322"/>
                  </a:lnTo>
                  <a:cubicBezTo>
                    <a:pt x="110755" y="174322"/>
                    <a:pt x="112128" y="172925"/>
                    <a:pt x="112103" y="171259"/>
                  </a:cubicBezTo>
                  <a:lnTo>
                    <a:pt x="112054" y="164274"/>
                  </a:lnTo>
                  <a:cubicBezTo>
                    <a:pt x="112005" y="158343"/>
                    <a:pt x="113084" y="152559"/>
                    <a:pt x="115240" y="147069"/>
                  </a:cubicBezTo>
                  <a:cubicBezTo>
                    <a:pt x="115461" y="146579"/>
                    <a:pt x="115657" y="146064"/>
                    <a:pt x="115878" y="145549"/>
                  </a:cubicBezTo>
                  <a:cubicBezTo>
                    <a:pt x="117054" y="147289"/>
                    <a:pt x="118083" y="149152"/>
                    <a:pt x="118941" y="151064"/>
                  </a:cubicBezTo>
                  <a:cubicBezTo>
                    <a:pt x="120951" y="155524"/>
                    <a:pt x="122054" y="160279"/>
                    <a:pt x="122225" y="165181"/>
                  </a:cubicBezTo>
                  <a:cubicBezTo>
                    <a:pt x="122298" y="166841"/>
                    <a:pt x="123646" y="168148"/>
                    <a:pt x="125296" y="168148"/>
                  </a:cubicBezTo>
                  <a:cubicBezTo>
                    <a:pt x="125326" y="168148"/>
                    <a:pt x="125357" y="168147"/>
                    <a:pt x="125387" y="168146"/>
                  </a:cubicBezTo>
                  <a:cubicBezTo>
                    <a:pt x="127078" y="168073"/>
                    <a:pt x="128402" y="166651"/>
                    <a:pt x="128353" y="164985"/>
                  </a:cubicBezTo>
                  <a:cubicBezTo>
                    <a:pt x="127862" y="151137"/>
                    <a:pt x="120902" y="138564"/>
                    <a:pt x="109824" y="130721"/>
                  </a:cubicBezTo>
                  <a:cubicBezTo>
                    <a:pt x="109505" y="130501"/>
                    <a:pt x="109187" y="130354"/>
                    <a:pt x="108844" y="130256"/>
                  </a:cubicBezTo>
                  <a:cubicBezTo>
                    <a:pt x="116490" y="123834"/>
                    <a:pt x="130166" y="110085"/>
                    <a:pt x="137764" y="98247"/>
                  </a:cubicBezTo>
                  <a:cubicBezTo>
                    <a:pt x="140828" y="99865"/>
                    <a:pt x="144210" y="100698"/>
                    <a:pt x="147714" y="100698"/>
                  </a:cubicBezTo>
                  <a:cubicBezTo>
                    <a:pt x="159503" y="100698"/>
                    <a:pt x="169111" y="91091"/>
                    <a:pt x="169111" y="79302"/>
                  </a:cubicBezTo>
                  <a:cubicBezTo>
                    <a:pt x="169111" y="67489"/>
                    <a:pt x="159503" y="57881"/>
                    <a:pt x="147714" y="57881"/>
                  </a:cubicBezTo>
                  <a:cubicBezTo>
                    <a:pt x="147322" y="57881"/>
                    <a:pt x="146930" y="57906"/>
                    <a:pt x="146538" y="57930"/>
                  </a:cubicBezTo>
                  <a:cubicBezTo>
                    <a:pt x="147984" y="54965"/>
                    <a:pt x="148744" y="51681"/>
                    <a:pt x="148744" y="48372"/>
                  </a:cubicBezTo>
                  <a:cubicBezTo>
                    <a:pt x="148744" y="43960"/>
                    <a:pt x="147469" y="39769"/>
                    <a:pt x="145092" y="36240"/>
                  </a:cubicBezTo>
                  <a:cubicBezTo>
                    <a:pt x="141269" y="30579"/>
                    <a:pt x="135705" y="26363"/>
                    <a:pt x="128867" y="23888"/>
                  </a:cubicBezTo>
                  <a:cubicBezTo>
                    <a:pt x="129210" y="22858"/>
                    <a:pt x="129455" y="21657"/>
                    <a:pt x="129480" y="20285"/>
                  </a:cubicBezTo>
                  <a:cubicBezTo>
                    <a:pt x="129480" y="16094"/>
                    <a:pt x="127299" y="11878"/>
                    <a:pt x="122985" y="7736"/>
                  </a:cubicBezTo>
                  <a:cubicBezTo>
                    <a:pt x="117806" y="2786"/>
                    <a:pt x="109026" y="0"/>
                    <a:pt x="98669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2"/>
            <p:cNvSpPr/>
            <p:nvPr/>
          </p:nvSpPr>
          <p:spPr>
            <a:xfrm>
              <a:off x="3571650" y="2765575"/>
              <a:ext cx="458325" cy="153200"/>
            </a:xfrm>
            <a:custGeom>
              <a:rect b="b" l="l" r="r" t="t"/>
              <a:pathLst>
                <a:path extrusionOk="0" h="6128" w="18333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5269" y="6128"/>
                  </a:lnTo>
                  <a:cubicBezTo>
                    <a:pt x="16960" y="6128"/>
                    <a:pt x="18333" y="4755"/>
                    <a:pt x="18333" y="3064"/>
                  </a:cubicBezTo>
                  <a:cubicBezTo>
                    <a:pt x="18333" y="1373"/>
                    <a:pt x="16960" y="1"/>
                    <a:pt x="15269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2"/>
            <p:cNvSpPr/>
            <p:nvPr/>
          </p:nvSpPr>
          <p:spPr>
            <a:xfrm>
              <a:off x="1185700" y="3387025"/>
              <a:ext cx="1869450" cy="1858250"/>
            </a:xfrm>
            <a:custGeom>
              <a:rect b="b" l="l" r="r" t="t"/>
              <a:pathLst>
                <a:path extrusionOk="0" h="74330" w="74778">
                  <a:moveTo>
                    <a:pt x="61003" y="9185"/>
                  </a:moveTo>
                  <a:lnTo>
                    <a:pt x="65317" y="13499"/>
                  </a:lnTo>
                  <a:lnTo>
                    <a:pt x="60905" y="17910"/>
                  </a:lnTo>
                  <a:cubicBezTo>
                    <a:pt x="60489" y="17714"/>
                    <a:pt x="60047" y="17543"/>
                    <a:pt x="59606" y="17445"/>
                  </a:cubicBezTo>
                  <a:cubicBezTo>
                    <a:pt x="59631" y="17175"/>
                    <a:pt x="59631" y="16930"/>
                    <a:pt x="59631" y="16661"/>
                  </a:cubicBezTo>
                  <a:cubicBezTo>
                    <a:pt x="59557" y="15018"/>
                    <a:pt x="59067" y="13376"/>
                    <a:pt x="58209" y="11955"/>
                  </a:cubicBezTo>
                  <a:lnTo>
                    <a:pt x="61003" y="9185"/>
                  </a:lnTo>
                  <a:close/>
                  <a:moveTo>
                    <a:pt x="46722" y="11866"/>
                  </a:moveTo>
                  <a:cubicBezTo>
                    <a:pt x="48506" y="11866"/>
                    <a:pt x="50118" y="12620"/>
                    <a:pt x="51739" y="13769"/>
                  </a:cubicBezTo>
                  <a:cubicBezTo>
                    <a:pt x="51861" y="13842"/>
                    <a:pt x="51984" y="13940"/>
                    <a:pt x="52107" y="14063"/>
                  </a:cubicBezTo>
                  <a:cubicBezTo>
                    <a:pt x="52964" y="14798"/>
                    <a:pt x="53479" y="15827"/>
                    <a:pt x="53504" y="16881"/>
                  </a:cubicBezTo>
                  <a:cubicBezTo>
                    <a:pt x="53528" y="17543"/>
                    <a:pt x="53381" y="18523"/>
                    <a:pt x="52499" y="19406"/>
                  </a:cubicBezTo>
                  <a:lnTo>
                    <a:pt x="45783" y="26121"/>
                  </a:lnTo>
                  <a:cubicBezTo>
                    <a:pt x="44607" y="27322"/>
                    <a:pt x="42891" y="28057"/>
                    <a:pt x="41323" y="28082"/>
                  </a:cubicBezTo>
                  <a:cubicBezTo>
                    <a:pt x="40269" y="28082"/>
                    <a:pt x="39411" y="27739"/>
                    <a:pt x="38749" y="27101"/>
                  </a:cubicBezTo>
                  <a:cubicBezTo>
                    <a:pt x="38749" y="27101"/>
                    <a:pt x="38749" y="27077"/>
                    <a:pt x="38749" y="27077"/>
                  </a:cubicBezTo>
                  <a:cubicBezTo>
                    <a:pt x="35147" y="23474"/>
                    <a:pt x="35097" y="19871"/>
                    <a:pt x="38627" y="16342"/>
                  </a:cubicBezTo>
                  <a:cubicBezTo>
                    <a:pt x="41863" y="13106"/>
                    <a:pt x="44434" y="11866"/>
                    <a:pt x="46722" y="11866"/>
                  </a:cubicBezTo>
                  <a:close/>
                  <a:moveTo>
                    <a:pt x="57777" y="23314"/>
                  </a:moveTo>
                  <a:cubicBezTo>
                    <a:pt x="58025" y="23314"/>
                    <a:pt x="58270" y="23391"/>
                    <a:pt x="58479" y="23548"/>
                  </a:cubicBezTo>
                  <a:cubicBezTo>
                    <a:pt x="58601" y="23621"/>
                    <a:pt x="58675" y="23719"/>
                    <a:pt x="58773" y="23817"/>
                  </a:cubicBezTo>
                  <a:cubicBezTo>
                    <a:pt x="59116" y="24258"/>
                    <a:pt x="59190" y="25018"/>
                    <a:pt x="58675" y="25533"/>
                  </a:cubicBezTo>
                  <a:lnTo>
                    <a:pt x="53234" y="30974"/>
                  </a:lnTo>
                  <a:cubicBezTo>
                    <a:pt x="52974" y="31233"/>
                    <a:pt x="52638" y="31366"/>
                    <a:pt x="52301" y="31366"/>
                  </a:cubicBezTo>
                  <a:cubicBezTo>
                    <a:pt x="52065" y="31366"/>
                    <a:pt x="51828" y="31301"/>
                    <a:pt x="51616" y="31170"/>
                  </a:cubicBezTo>
                  <a:cubicBezTo>
                    <a:pt x="51592" y="31145"/>
                    <a:pt x="51592" y="31145"/>
                    <a:pt x="51567" y="31145"/>
                  </a:cubicBezTo>
                  <a:cubicBezTo>
                    <a:pt x="51567" y="31145"/>
                    <a:pt x="51567" y="31121"/>
                    <a:pt x="51567" y="31121"/>
                  </a:cubicBezTo>
                  <a:cubicBezTo>
                    <a:pt x="51543" y="31121"/>
                    <a:pt x="51543" y="31096"/>
                    <a:pt x="51518" y="31096"/>
                  </a:cubicBezTo>
                  <a:cubicBezTo>
                    <a:pt x="51126" y="30778"/>
                    <a:pt x="51053" y="30361"/>
                    <a:pt x="51028" y="30165"/>
                  </a:cubicBezTo>
                  <a:cubicBezTo>
                    <a:pt x="51004" y="29944"/>
                    <a:pt x="51053" y="29528"/>
                    <a:pt x="51396" y="29160"/>
                  </a:cubicBezTo>
                  <a:lnTo>
                    <a:pt x="56837" y="23719"/>
                  </a:lnTo>
                  <a:cubicBezTo>
                    <a:pt x="57104" y="23452"/>
                    <a:pt x="57443" y="23314"/>
                    <a:pt x="57777" y="23314"/>
                  </a:cubicBezTo>
                  <a:close/>
                  <a:moveTo>
                    <a:pt x="25582" y="29477"/>
                  </a:moveTo>
                  <a:cubicBezTo>
                    <a:pt x="28839" y="29477"/>
                    <a:pt x="32019" y="30283"/>
                    <a:pt x="34852" y="31807"/>
                  </a:cubicBezTo>
                  <a:cubicBezTo>
                    <a:pt x="36593" y="33351"/>
                    <a:pt x="38872" y="34184"/>
                    <a:pt x="41323" y="34184"/>
                  </a:cubicBezTo>
                  <a:cubicBezTo>
                    <a:pt x="42793" y="34184"/>
                    <a:pt x="44264" y="33890"/>
                    <a:pt x="45685" y="33327"/>
                  </a:cubicBezTo>
                  <a:cubicBezTo>
                    <a:pt x="45710" y="33400"/>
                    <a:pt x="45734" y="33449"/>
                    <a:pt x="45759" y="33498"/>
                  </a:cubicBezTo>
                  <a:cubicBezTo>
                    <a:pt x="43872" y="36464"/>
                    <a:pt x="43308" y="40091"/>
                    <a:pt x="44288" y="43498"/>
                  </a:cubicBezTo>
                  <a:cubicBezTo>
                    <a:pt x="44803" y="45360"/>
                    <a:pt x="45048" y="47272"/>
                    <a:pt x="45024" y="49208"/>
                  </a:cubicBezTo>
                  <a:cubicBezTo>
                    <a:pt x="44827" y="59551"/>
                    <a:pt x="36593" y="67884"/>
                    <a:pt x="26274" y="68202"/>
                  </a:cubicBezTo>
                  <a:cubicBezTo>
                    <a:pt x="26062" y="68209"/>
                    <a:pt x="25849" y="68213"/>
                    <a:pt x="25638" y="68213"/>
                  </a:cubicBezTo>
                  <a:cubicBezTo>
                    <a:pt x="20484" y="68213"/>
                    <a:pt x="15658" y="66213"/>
                    <a:pt x="11986" y="62541"/>
                  </a:cubicBezTo>
                  <a:cubicBezTo>
                    <a:pt x="8162" y="58718"/>
                    <a:pt x="6153" y="53644"/>
                    <a:pt x="6324" y="48228"/>
                  </a:cubicBezTo>
                  <a:cubicBezTo>
                    <a:pt x="6643" y="37910"/>
                    <a:pt x="14976" y="29675"/>
                    <a:pt x="25294" y="29479"/>
                  </a:cubicBezTo>
                  <a:cubicBezTo>
                    <a:pt x="25390" y="29477"/>
                    <a:pt x="25486" y="29477"/>
                    <a:pt x="25582" y="29477"/>
                  </a:cubicBezTo>
                  <a:close/>
                  <a:moveTo>
                    <a:pt x="59202" y="1"/>
                  </a:moveTo>
                  <a:cubicBezTo>
                    <a:pt x="58418" y="1"/>
                    <a:pt x="57633" y="301"/>
                    <a:pt x="57033" y="901"/>
                  </a:cubicBezTo>
                  <a:cubicBezTo>
                    <a:pt x="55979" y="1955"/>
                    <a:pt x="55856" y="3622"/>
                    <a:pt x="56714" y="4823"/>
                  </a:cubicBezTo>
                  <a:lnTo>
                    <a:pt x="53749" y="7788"/>
                  </a:lnTo>
                  <a:cubicBezTo>
                    <a:pt x="51392" y="6413"/>
                    <a:pt x="49047" y="5725"/>
                    <a:pt x="46701" y="5725"/>
                  </a:cubicBezTo>
                  <a:cubicBezTo>
                    <a:pt x="42606" y="5725"/>
                    <a:pt x="38504" y="7822"/>
                    <a:pt x="34313" y="12028"/>
                  </a:cubicBezTo>
                  <a:cubicBezTo>
                    <a:pt x="31299" y="15018"/>
                    <a:pt x="29240" y="19209"/>
                    <a:pt x="30073" y="23744"/>
                  </a:cubicBezTo>
                  <a:cubicBezTo>
                    <a:pt x="28663" y="23509"/>
                    <a:pt x="27252" y="23367"/>
                    <a:pt x="25809" y="23367"/>
                  </a:cubicBezTo>
                  <a:cubicBezTo>
                    <a:pt x="25598" y="23367"/>
                    <a:pt x="25385" y="23370"/>
                    <a:pt x="25171" y="23376"/>
                  </a:cubicBezTo>
                  <a:cubicBezTo>
                    <a:pt x="18652" y="23498"/>
                    <a:pt x="12476" y="26096"/>
                    <a:pt x="7795" y="30729"/>
                  </a:cubicBezTo>
                  <a:cubicBezTo>
                    <a:pt x="3114" y="35361"/>
                    <a:pt x="418" y="41512"/>
                    <a:pt x="222" y="48032"/>
                  </a:cubicBezTo>
                  <a:cubicBezTo>
                    <a:pt x="1" y="55164"/>
                    <a:pt x="2648" y="61830"/>
                    <a:pt x="7672" y="66855"/>
                  </a:cubicBezTo>
                  <a:cubicBezTo>
                    <a:pt x="12500" y="71683"/>
                    <a:pt x="18848" y="74330"/>
                    <a:pt x="25662" y="74330"/>
                  </a:cubicBezTo>
                  <a:cubicBezTo>
                    <a:pt x="25931" y="74330"/>
                    <a:pt x="26201" y="74330"/>
                    <a:pt x="26470" y="74305"/>
                  </a:cubicBezTo>
                  <a:cubicBezTo>
                    <a:pt x="32990" y="74109"/>
                    <a:pt x="39141" y="71413"/>
                    <a:pt x="43774" y="66732"/>
                  </a:cubicBezTo>
                  <a:cubicBezTo>
                    <a:pt x="48406" y="62026"/>
                    <a:pt x="51004" y="55850"/>
                    <a:pt x="51126" y="49331"/>
                  </a:cubicBezTo>
                  <a:cubicBezTo>
                    <a:pt x="51175" y="46782"/>
                    <a:pt x="50857" y="44257"/>
                    <a:pt x="50146" y="41831"/>
                  </a:cubicBezTo>
                  <a:cubicBezTo>
                    <a:pt x="49729" y="40312"/>
                    <a:pt x="49901" y="38694"/>
                    <a:pt x="50612" y="37297"/>
                  </a:cubicBezTo>
                  <a:cubicBezTo>
                    <a:pt x="51175" y="37419"/>
                    <a:pt x="51739" y="37493"/>
                    <a:pt x="52303" y="37493"/>
                  </a:cubicBezTo>
                  <a:cubicBezTo>
                    <a:pt x="54214" y="37493"/>
                    <a:pt x="56126" y="36758"/>
                    <a:pt x="57572" y="35287"/>
                  </a:cubicBezTo>
                  <a:lnTo>
                    <a:pt x="63013" y="29846"/>
                  </a:lnTo>
                  <a:cubicBezTo>
                    <a:pt x="64925" y="27910"/>
                    <a:pt x="65586" y="25116"/>
                    <a:pt x="64876" y="22592"/>
                  </a:cubicBezTo>
                  <a:lnTo>
                    <a:pt x="69679" y="17788"/>
                  </a:lnTo>
                  <a:cubicBezTo>
                    <a:pt x="70194" y="18156"/>
                    <a:pt x="70807" y="18352"/>
                    <a:pt x="71419" y="18352"/>
                  </a:cubicBezTo>
                  <a:cubicBezTo>
                    <a:pt x="72204" y="18352"/>
                    <a:pt x="72988" y="18058"/>
                    <a:pt x="73601" y="17445"/>
                  </a:cubicBezTo>
                  <a:cubicBezTo>
                    <a:pt x="74777" y="16268"/>
                    <a:pt x="74777" y="14332"/>
                    <a:pt x="73601" y="13131"/>
                  </a:cubicBezTo>
                  <a:lnTo>
                    <a:pt x="61371" y="901"/>
                  </a:lnTo>
                  <a:cubicBezTo>
                    <a:pt x="60770" y="301"/>
                    <a:pt x="59986" y="1"/>
                    <a:pt x="59202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2"/>
            <p:cNvSpPr/>
            <p:nvPr/>
          </p:nvSpPr>
          <p:spPr>
            <a:xfrm>
              <a:off x="4544025" y="3387025"/>
              <a:ext cx="1879850" cy="1858250"/>
            </a:xfrm>
            <a:custGeom>
              <a:rect b="b" l="l" r="r" t="t"/>
              <a:pathLst>
                <a:path extrusionOk="0" h="74330" w="75194">
                  <a:moveTo>
                    <a:pt x="13799" y="9185"/>
                  </a:moveTo>
                  <a:lnTo>
                    <a:pt x="16617" y="12004"/>
                  </a:lnTo>
                  <a:cubicBezTo>
                    <a:pt x="15882" y="13278"/>
                    <a:pt x="15417" y="14700"/>
                    <a:pt x="15269" y="16195"/>
                  </a:cubicBezTo>
                  <a:cubicBezTo>
                    <a:pt x="15245" y="16612"/>
                    <a:pt x="15245" y="17028"/>
                    <a:pt x="15245" y="17445"/>
                  </a:cubicBezTo>
                  <a:cubicBezTo>
                    <a:pt x="14804" y="17567"/>
                    <a:pt x="14338" y="17714"/>
                    <a:pt x="13897" y="17935"/>
                  </a:cubicBezTo>
                  <a:lnTo>
                    <a:pt x="9485" y="13499"/>
                  </a:lnTo>
                  <a:lnTo>
                    <a:pt x="13799" y="9185"/>
                  </a:lnTo>
                  <a:close/>
                  <a:moveTo>
                    <a:pt x="28154" y="11866"/>
                  </a:moveTo>
                  <a:cubicBezTo>
                    <a:pt x="30442" y="11866"/>
                    <a:pt x="33013" y="13106"/>
                    <a:pt x="36249" y="16342"/>
                  </a:cubicBezTo>
                  <a:cubicBezTo>
                    <a:pt x="39754" y="19871"/>
                    <a:pt x="39729" y="23474"/>
                    <a:pt x="36126" y="27077"/>
                  </a:cubicBezTo>
                  <a:cubicBezTo>
                    <a:pt x="36126" y="27077"/>
                    <a:pt x="36126" y="27101"/>
                    <a:pt x="36102" y="27101"/>
                  </a:cubicBezTo>
                  <a:cubicBezTo>
                    <a:pt x="35465" y="27739"/>
                    <a:pt x="34607" y="28082"/>
                    <a:pt x="33553" y="28082"/>
                  </a:cubicBezTo>
                  <a:cubicBezTo>
                    <a:pt x="31984" y="28057"/>
                    <a:pt x="30269" y="27322"/>
                    <a:pt x="29068" y="26121"/>
                  </a:cubicBezTo>
                  <a:lnTo>
                    <a:pt x="22377" y="19406"/>
                  </a:lnTo>
                  <a:lnTo>
                    <a:pt x="22353" y="19406"/>
                  </a:lnTo>
                  <a:cubicBezTo>
                    <a:pt x="21421" y="18474"/>
                    <a:pt x="21299" y="17420"/>
                    <a:pt x="21372" y="16710"/>
                  </a:cubicBezTo>
                  <a:cubicBezTo>
                    <a:pt x="21470" y="15558"/>
                    <a:pt x="22107" y="14504"/>
                    <a:pt x="23137" y="13769"/>
                  </a:cubicBezTo>
                  <a:cubicBezTo>
                    <a:pt x="24758" y="12620"/>
                    <a:pt x="26370" y="11866"/>
                    <a:pt x="28154" y="11866"/>
                  </a:cubicBezTo>
                  <a:close/>
                  <a:moveTo>
                    <a:pt x="17108" y="23327"/>
                  </a:moveTo>
                  <a:cubicBezTo>
                    <a:pt x="17426" y="23327"/>
                    <a:pt x="17769" y="23449"/>
                    <a:pt x="18039" y="23719"/>
                  </a:cubicBezTo>
                  <a:lnTo>
                    <a:pt x="23480" y="29160"/>
                  </a:lnTo>
                  <a:cubicBezTo>
                    <a:pt x="23823" y="29528"/>
                    <a:pt x="23848" y="29944"/>
                    <a:pt x="23848" y="30165"/>
                  </a:cubicBezTo>
                  <a:cubicBezTo>
                    <a:pt x="23823" y="30385"/>
                    <a:pt x="23750" y="30802"/>
                    <a:pt x="23333" y="31096"/>
                  </a:cubicBezTo>
                  <a:cubicBezTo>
                    <a:pt x="23308" y="31121"/>
                    <a:pt x="23284" y="31145"/>
                    <a:pt x="23259" y="31170"/>
                  </a:cubicBezTo>
                  <a:cubicBezTo>
                    <a:pt x="23048" y="31301"/>
                    <a:pt x="22811" y="31366"/>
                    <a:pt x="22575" y="31366"/>
                  </a:cubicBezTo>
                  <a:cubicBezTo>
                    <a:pt x="22237" y="31366"/>
                    <a:pt x="21901" y="31233"/>
                    <a:pt x="21642" y="30974"/>
                  </a:cubicBezTo>
                  <a:lnTo>
                    <a:pt x="16201" y="25533"/>
                  </a:lnTo>
                  <a:cubicBezTo>
                    <a:pt x="15686" y="25018"/>
                    <a:pt x="15760" y="24283"/>
                    <a:pt x="16103" y="23842"/>
                  </a:cubicBezTo>
                  <a:cubicBezTo>
                    <a:pt x="16176" y="23719"/>
                    <a:pt x="16274" y="23621"/>
                    <a:pt x="16372" y="23548"/>
                  </a:cubicBezTo>
                  <a:cubicBezTo>
                    <a:pt x="16593" y="23400"/>
                    <a:pt x="16838" y="23327"/>
                    <a:pt x="17108" y="23327"/>
                  </a:cubicBezTo>
                  <a:close/>
                  <a:moveTo>
                    <a:pt x="38969" y="32616"/>
                  </a:moveTo>
                  <a:lnTo>
                    <a:pt x="65316" y="39674"/>
                  </a:lnTo>
                  <a:cubicBezTo>
                    <a:pt x="66811" y="40091"/>
                    <a:pt x="67939" y="41218"/>
                    <a:pt x="68331" y="42689"/>
                  </a:cubicBezTo>
                  <a:cubicBezTo>
                    <a:pt x="68723" y="44184"/>
                    <a:pt x="68306" y="45728"/>
                    <a:pt x="67228" y="46806"/>
                  </a:cubicBezTo>
                  <a:lnTo>
                    <a:pt x="47082" y="66953"/>
                  </a:lnTo>
                  <a:cubicBezTo>
                    <a:pt x="46276" y="67776"/>
                    <a:pt x="45211" y="68204"/>
                    <a:pt x="44110" y="68204"/>
                  </a:cubicBezTo>
                  <a:cubicBezTo>
                    <a:pt x="43738" y="68204"/>
                    <a:pt x="43361" y="68155"/>
                    <a:pt x="42989" y="68055"/>
                  </a:cubicBezTo>
                  <a:cubicBezTo>
                    <a:pt x="41494" y="67663"/>
                    <a:pt x="40366" y="66536"/>
                    <a:pt x="39974" y="65041"/>
                  </a:cubicBezTo>
                  <a:lnTo>
                    <a:pt x="34068" y="43032"/>
                  </a:lnTo>
                  <a:cubicBezTo>
                    <a:pt x="33136" y="39527"/>
                    <a:pt x="31445" y="36219"/>
                    <a:pt x="29166" y="33400"/>
                  </a:cubicBezTo>
                  <a:cubicBezTo>
                    <a:pt x="29166" y="33376"/>
                    <a:pt x="29190" y="33351"/>
                    <a:pt x="29190" y="33327"/>
                  </a:cubicBezTo>
                  <a:cubicBezTo>
                    <a:pt x="30587" y="33890"/>
                    <a:pt x="32082" y="34184"/>
                    <a:pt x="33529" y="34184"/>
                  </a:cubicBezTo>
                  <a:lnTo>
                    <a:pt x="33553" y="34184"/>
                  </a:lnTo>
                  <a:cubicBezTo>
                    <a:pt x="35538" y="34184"/>
                    <a:pt x="37401" y="33645"/>
                    <a:pt x="38969" y="32616"/>
                  </a:cubicBezTo>
                  <a:close/>
                  <a:moveTo>
                    <a:pt x="15579" y="1"/>
                  </a:moveTo>
                  <a:cubicBezTo>
                    <a:pt x="14798" y="1"/>
                    <a:pt x="14020" y="301"/>
                    <a:pt x="13431" y="901"/>
                  </a:cubicBezTo>
                  <a:lnTo>
                    <a:pt x="1201" y="13131"/>
                  </a:lnTo>
                  <a:cubicBezTo>
                    <a:pt x="1" y="14332"/>
                    <a:pt x="1" y="16268"/>
                    <a:pt x="1201" y="17445"/>
                  </a:cubicBezTo>
                  <a:cubicBezTo>
                    <a:pt x="1790" y="18058"/>
                    <a:pt x="2574" y="18352"/>
                    <a:pt x="3358" y="18352"/>
                  </a:cubicBezTo>
                  <a:cubicBezTo>
                    <a:pt x="3971" y="18352"/>
                    <a:pt x="4584" y="18156"/>
                    <a:pt x="5123" y="17788"/>
                  </a:cubicBezTo>
                  <a:lnTo>
                    <a:pt x="10000" y="22665"/>
                  </a:lnTo>
                  <a:cubicBezTo>
                    <a:pt x="9314" y="25165"/>
                    <a:pt x="9976" y="27935"/>
                    <a:pt x="11863" y="29846"/>
                  </a:cubicBezTo>
                  <a:lnTo>
                    <a:pt x="17304" y="35287"/>
                  </a:lnTo>
                  <a:cubicBezTo>
                    <a:pt x="18750" y="36733"/>
                    <a:pt x="20661" y="37493"/>
                    <a:pt x="22573" y="37493"/>
                  </a:cubicBezTo>
                  <a:cubicBezTo>
                    <a:pt x="23186" y="37493"/>
                    <a:pt x="23799" y="37419"/>
                    <a:pt x="24411" y="37248"/>
                  </a:cubicBezTo>
                  <a:cubicBezTo>
                    <a:pt x="26151" y="39405"/>
                    <a:pt x="27450" y="41929"/>
                    <a:pt x="28161" y="44625"/>
                  </a:cubicBezTo>
                  <a:lnTo>
                    <a:pt x="34068" y="66634"/>
                  </a:lnTo>
                  <a:cubicBezTo>
                    <a:pt x="35024" y="70261"/>
                    <a:pt x="37769" y="73006"/>
                    <a:pt x="41396" y="73962"/>
                  </a:cubicBezTo>
                  <a:cubicBezTo>
                    <a:pt x="42303" y="74207"/>
                    <a:pt x="43234" y="74330"/>
                    <a:pt x="44141" y="74330"/>
                  </a:cubicBezTo>
                  <a:cubicBezTo>
                    <a:pt x="46837" y="74330"/>
                    <a:pt x="49435" y="73276"/>
                    <a:pt x="51420" y="71291"/>
                  </a:cubicBezTo>
                  <a:lnTo>
                    <a:pt x="71542" y="51144"/>
                  </a:lnTo>
                  <a:cubicBezTo>
                    <a:pt x="74213" y="48497"/>
                    <a:pt x="75193" y="44748"/>
                    <a:pt x="74238" y="41120"/>
                  </a:cubicBezTo>
                  <a:cubicBezTo>
                    <a:pt x="73257" y="37493"/>
                    <a:pt x="70512" y="34748"/>
                    <a:pt x="66909" y="33768"/>
                  </a:cubicBezTo>
                  <a:lnTo>
                    <a:pt x="43455" y="27493"/>
                  </a:lnTo>
                  <a:cubicBezTo>
                    <a:pt x="46690" y="21587"/>
                    <a:pt x="44386" y="15827"/>
                    <a:pt x="40563" y="12028"/>
                  </a:cubicBezTo>
                  <a:cubicBezTo>
                    <a:pt x="36367" y="7818"/>
                    <a:pt x="32261" y="5725"/>
                    <a:pt x="28168" y="5725"/>
                  </a:cubicBezTo>
                  <a:cubicBezTo>
                    <a:pt x="25805" y="5725"/>
                    <a:pt x="23446" y="6422"/>
                    <a:pt x="21078" y="7813"/>
                  </a:cubicBezTo>
                  <a:lnTo>
                    <a:pt x="18088" y="4823"/>
                  </a:lnTo>
                  <a:cubicBezTo>
                    <a:pt x="18921" y="3622"/>
                    <a:pt x="18823" y="1955"/>
                    <a:pt x="17745" y="901"/>
                  </a:cubicBezTo>
                  <a:cubicBezTo>
                    <a:pt x="17144" y="301"/>
                    <a:pt x="16360" y="1"/>
                    <a:pt x="15579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" name="Google Shape;395;p22"/>
          <p:cNvGrpSpPr/>
          <p:nvPr/>
        </p:nvGrpSpPr>
        <p:grpSpPr>
          <a:xfrm>
            <a:off x="4330048" y="3160379"/>
            <a:ext cx="483991" cy="437617"/>
            <a:chOff x="1183250" y="483200"/>
            <a:chExt cx="5243675" cy="4741250"/>
          </a:xfrm>
        </p:grpSpPr>
        <p:sp>
          <p:nvSpPr>
            <p:cNvPr id="396" name="Google Shape;396;p22"/>
            <p:cNvSpPr/>
            <p:nvPr/>
          </p:nvSpPr>
          <p:spPr>
            <a:xfrm>
              <a:off x="3545300" y="2671825"/>
              <a:ext cx="519000" cy="153225"/>
            </a:xfrm>
            <a:custGeom>
              <a:rect b="b" l="l" r="r" t="t"/>
              <a:pathLst>
                <a:path extrusionOk="0" h="6129" w="20760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6"/>
                    <a:pt x="1373" y="6128"/>
                    <a:pt x="3064" y="6128"/>
                  </a:cubicBezTo>
                  <a:lnTo>
                    <a:pt x="17696" y="6128"/>
                  </a:lnTo>
                  <a:cubicBezTo>
                    <a:pt x="19387" y="6128"/>
                    <a:pt x="20759" y="4756"/>
                    <a:pt x="20759" y="3064"/>
                  </a:cubicBezTo>
                  <a:cubicBezTo>
                    <a:pt x="20759" y="1373"/>
                    <a:pt x="19387" y="1"/>
                    <a:pt x="17696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2"/>
            <p:cNvSpPr/>
            <p:nvPr/>
          </p:nvSpPr>
          <p:spPr>
            <a:xfrm>
              <a:off x="3545300" y="2978200"/>
              <a:ext cx="519000" cy="153200"/>
            </a:xfrm>
            <a:custGeom>
              <a:rect b="b" l="l" r="r" t="t"/>
              <a:pathLst>
                <a:path extrusionOk="0" h="6128" w="20760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7696" y="6127"/>
                  </a:lnTo>
                  <a:cubicBezTo>
                    <a:pt x="19387" y="6127"/>
                    <a:pt x="20759" y="4755"/>
                    <a:pt x="20759" y="3064"/>
                  </a:cubicBezTo>
                  <a:cubicBezTo>
                    <a:pt x="20759" y="1373"/>
                    <a:pt x="19387" y="0"/>
                    <a:pt x="17696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2"/>
            <p:cNvSpPr/>
            <p:nvPr/>
          </p:nvSpPr>
          <p:spPr>
            <a:xfrm>
              <a:off x="3651900" y="3284550"/>
              <a:ext cx="306400" cy="153200"/>
            </a:xfrm>
            <a:custGeom>
              <a:rect b="b" l="l" r="r" t="t"/>
              <a:pathLst>
                <a:path extrusionOk="0" h="6128" w="12256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9192" y="6128"/>
                  </a:lnTo>
                  <a:cubicBezTo>
                    <a:pt x="10883" y="6128"/>
                    <a:pt x="12255" y="4755"/>
                    <a:pt x="12255" y="3064"/>
                  </a:cubicBezTo>
                  <a:cubicBezTo>
                    <a:pt x="12255" y="1373"/>
                    <a:pt x="10883" y="1"/>
                    <a:pt x="9192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2"/>
            <p:cNvSpPr/>
            <p:nvPr/>
          </p:nvSpPr>
          <p:spPr>
            <a:xfrm>
              <a:off x="1183250" y="483200"/>
              <a:ext cx="5243675" cy="4741250"/>
            </a:xfrm>
            <a:custGeom>
              <a:rect b="b" l="l" r="r" t="t"/>
              <a:pathLst>
                <a:path extrusionOk="0" h="189650" w="209747">
                  <a:moveTo>
                    <a:pt x="15098" y="124358"/>
                  </a:moveTo>
                  <a:lnTo>
                    <a:pt x="19510" y="128794"/>
                  </a:lnTo>
                  <a:cubicBezTo>
                    <a:pt x="19314" y="129211"/>
                    <a:pt x="19167" y="129627"/>
                    <a:pt x="19044" y="130093"/>
                  </a:cubicBezTo>
                  <a:cubicBezTo>
                    <a:pt x="18886" y="130085"/>
                    <a:pt x="18728" y="130081"/>
                    <a:pt x="18571" y="130081"/>
                  </a:cubicBezTo>
                  <a:cubicBezTo>
                    <a:pt x="16780" y="130081"/>
                    <a:pt x="15062" y="130589"/>
                    <a:pt x="13530" y="131490"/>
                  </a:cubicBezTo>
                  <a:lnTo>
                    <a:pt x="10760" y="128696"/>
                  </a:lnTo>
                  <a:cubicBezTo>
                    <a:pt x="10736" y="128696"/>
                    <a:pt x="10736" y="128696"/>
                    <a:pt x="10736" y="128672"/>
                  </a:cubicBezTo>
                  <a:lnTo>
                    <a:pt x="15074" y="124358"/>
                  </a:lnTo>
                  <a:close/>
                  <a:moveTo>
                    <a:pt x="194674" y="124358"/>
                  </a:moveTo>
                  <a:lnTo>
                    <a:pt x="198988" y="128672"/>
                  </a:lnTo>
                  <a:cubicBezTo>
                    <a:pt x="198988" y="128696"/>
                    <a:pt x="198988" y="128696"/>
                    <a:pt x="198988" y="128696"/>
                  </a:cubicBezTo>
                  <a:lnTo>
                    <a:pt x="196145" y="131539"/>
                  </a:lnTo>
                  <a:cubicBezTo>
                    <a:pt x="194870" y="130779"/>
                    <a:pt x="193449" y="130314"/>
                    <a:pt x="191954" y="130191"/>
                  </a:cubicBezTo>
                  <a:cubicBezTo>
                    <a:pt x="191710" y="130162"/>
                    <a:pt x="191465" y="130151"/>
                    <a:pt x="191221" y="130151"/>
                  </a:cubicBezTo>
                  <a:cubicBezTo>
                    <a:pt x="191049" y="130151"/>
                    <a:pt x="190876" y="130156"/>
                    <a:pt x="190704" y="130167"/>
                  </a:cubicBezTo>
                  <a:cubicBezTo>
                    <a:pt x="190581" y="129701"/>
                    <a:pt x="190410" y="129260"/>
                    <a:pt x="190189" y="128819"/>
                  </a:cubicBezTo>
                  <a:lnTo>
                    <a:pt x="194650" y="124358"/>
                  </a:lnTo>
                  <a:close/>
                  <a:moveTo>
                    <a:pt x="26264" y="130647"/>
                  </a:moveTo>
                  <a:cubicBezTo>
                    <a:pt x="26562" y="130647"/>
                    <a:pt x="26867" y="130759"/>
                    <a:pt x="27132" y="131024"/>
                  </a:cubicBezTo>
                  <a:lnTo>
                    <a:pt x="32598" y="136490"/>
                  </a:lnTo>
                  <a:cubicBezTo>
                    <a:pt x="33088" y="136980"/>
                    <a:pt x="33088" y="137740"/>
                    <a:pt x="32769" y="138132"/>
                  </a:cubicBezTo>
                  <a:cubicBezTo>
                    <a:pt x="32745" y="138132"/>
                    <a:pt x="32720" y="138181"/>
                    <a:pt x="32720" y="138205"/>
                  </a:cubicBezTo>
                  <a:cubicBezTo>
                    <a:pt x="32457" y="138535"/>
                    <a:pt x="32073" y="138701"/>
                    <a:pt x="31691" y="138701"/>
                  </a:cubicBezTo>
                  <a:cubicBezTo>
                    <a:pt x="31362" y="138701"/>
                    <a:pt x="31033" y="138578"/>
                    <a:pt x="30784" y="138328"/>
                  </a:cubicBezTo>
                  <a:lnTo>
                    <a:pt x="25318" y="132863"/>
                  </a:lnTo>
                  <a:cubicBezTo>
                    <a:pt x="24356" y="131900"/>
                    <a:pt x="25268" y="130647"/>
                    <a:pt x="26264" y="130647"/>
                  </a:cubicBezTo>
                  <a:close/>
                  <a:moveTo>
                    <a:pt x="183359" y="130738"/>
                  </a:moveTo>
                  <a:cubicBezTo>
                    <a:pt x="183432" y="130738"/>
                    <a:pt x="183507" y="130746"/>
                    <a:pt x="183596" y="130755"/>
                  </a:cubicBezTo>
                  <a:cubicBezTo>
                    <a:pt x="184699" y="130828"/>
                    <a:pt x="185238" y="132127"/>
                    <a:pt x="184405" y="132961"/>
                  </a:cubicBezTo>
                  <a:lnTo>
                    <a:pt x="178939" y="138402"/>
                  </a:lnTo>
                  <a:cubicBezTo>
                    <a:pt x="178669" y="138672"/>
                    <a:pt x="178363" y="138786"/>
                    <a:pt x="178066" y="138786"/>
                  </a:cubicBezTo>
                  <a:cubicBezTo>
                    <a:pt x="177071" y="138786"/>
                    <a:pt x="176188" y="137507"/>
                    <a:pt x="177150" y="136563"/>
                  </a:cubicBezTo>
                  <a:cubicBezTo>
                    <a:pt x="182428" y="131264"/>
                    <a:pt x="182798" y="130738"/>
                    <a:pt x="183359" y="130738"/>
                  </a:cubicBezTo>
                  <a:close/>
                  <a:moveTo>
                    <a:pt x="18605" y="136198"/>
                  </a:moveTo>
                  <a:cubicBezTo>
                    <a:pt x="19460" y="136198"/>
                    <a:pt x="20309" y="136515"/>
                    <a:pt x="21005" y="137201"/>
                  </a:cubicBezTo>
                  <a:lnTo>
                    <a:pt x="27745" y="143941"/>
                  </a:lnTo>
                  <a:cubicBezTo>
                    <a:pt x="29607" y="145803"/>
                    <a:pt x="30514" y="149185"/>
                    <a:pt x="28725" y="150999"/>
                  </a:cubicBezTo>
                  <a:cubicBezTo>
                    <a:pt x="26890" y="152822"/>
                    <a:pt x="25054" y="153735"/>
                    <a:pt x="23231" y="153735"/>
                  </a:cubicBezTo>
                  <a:cubicBezTo>
                    <a:pt x="21452" y="153735"/>
                    <a:pt x="19685" y="152865"/>
                    <a:pt x="17941" y="151122"/>
                  </a:cubicBezTo>
                  <a:cubicBezTo>
                    <a:pt x="12157" y="145338"/>
                    <a:pt x="12721" y="141686"/>
                    <a:pt x="15343" y="137985"/>
                  </a:cubicBezTo>
                  <a:cubicBezTo>
                    <a:pt x="16151" y="136845"/>
                    <a:pt x="17383" y="136198"/>
                    <a:pt x="18605" y="136198"/>
                  </a:cubicBezTo>
                  <a:close/>
                  <a:moveTo>
                    <a:pt x="191133" y="136280"/>
                  </a:moveTo>
                  <a:cubicBezTo>
                    <a:pt x="192342" y="136280"/>
                    <a:pt x="193565" y="136915"/>
                    <a:pt x="194380" y="138058"/>
                  </a:cubicBezTo>
                  <a:cubicBezTo>
                    <a:pt x="197002" y="141759"/>
                    <a:pt x="197566" y="145436"/>
                    <a:pt x="191807" y="151195"/>
                  </a:cubicBezTo>
                  <a:cubicBezTo>
                    <a:pt x="190066" y="152935"/>
                    <a:pt x="188266" y="153800"/>
                    <a:pt x="186472" y="153800"/>
                  </a:cubicBezTo>
                  <a:cubicBezTo>
                    <a:pt x="184627" y="153800"/>
                    <a:pt x="182787" y="152886"/>
                    <a:pt x="181023" y="151073"/>
                  </a:cubicBezTo>
                  <a:cubicBezTo>
                    <a:pt x="179209" y="149259"/>
                    <a:pt x="180140" y="145852"/>
                    <a:pt x="182003" y="144014"/>
                  </a:cubicBezTo>
                  <a:cubicBezTo>
                    <a:pt x="182101" y="143916"/>
                    <a:pt x="182567" y="143450"/>
                    <a:pt x="188718" y="137299"/>
                  </a:cubicBezTo>
                  <a:cubicBezTo>
                    <a:pt x="189413" y="136604"/>
                    <a:pt x="190269" y="136280"/>
                    <a:pt x="191133" y="136280"/>
                  </a:cubicBezTo>
                  <a:close/>
                  <a:moveTo>
                    <a:pt x="174699" y="144308"/>
                  </a:moveTo>
                  <a:cubicBezTo>
                    <a:pt x="174209" y="145656"/>
                    <a:pt x="173915" y="147078"/>
                    <a:pt x="173915" y="148475"/>
                  </a:cubicBezTo>
                  <a:cubicBezTo>
                    <a:pt x="173915" y="150484"/>
                    <a:pt x="174454" y="152372"/>
                    <a:pt x="175484" y="153940"/>
                  </a:cubicBezTo>
                  <a:lnTo>
                    <a:pt x="168401" y="180336"/>
                  </a:lnTo>
                  <a:cubicBezTo>
                    <a:pt x="168009" y="181831"/>
                    <a:pt x="166881" y="182958"/>
                    <a:pt x="165386" y="183375"/>
                  </a:cubicBezTo>
                  <a:cubicBezTo>
                    <a:pt x="165015" y="183472"/>
                    <a:pt x="164641" y="183520"/>
                    <a:pt x="164273" y="183520"/>
                  </a:cubicBezTo>
                  <a:cubicBezTo>
                    <a:pt x="163154" y="183520"/>
                    <a:pt x="162080" y="183083"/>
                    <a:pt x="161269" y="182272"/>
                  </a:cubicBezTo>
                  <a:lnTo>
                    <a:pt x="141098" y="162077"/>
                  </a:lnTo>
                  <a:cubicBezTo>
                    <a:pt x="139603" y="160606"/>
                    <a:pt x="139529" y="158499"/>
                    <a:pt x="140387" y="156955"/>
                  </a:cubicBezTo>
                  <a:cubicBezTo>
                    <a:pt x="140779" y="156244"/>
                    <a:pt x="141564" y="155313"/>
                    <a:pt x="143010" y="154945"/>
                  </a:cubicBezTo>
                  <a:lnTo>
                    <a:pt x="170999" y="147445"/>
                  </a:lnTo>
                  <a:cubicBezTo>
                    <a:pt x="171513" y="147298"/>
                    <a:pt x="172003" y="147029"/>
                    <a:pt x="172371" y="146636"/>
                  </a:cubicBezTo>
                  <a:lnTo>
                    <a:pt x="174699" y="144308"/>
                  </a:lnTo>
                  <a:close/>
                  <a:moveTo>
                    <a:pt x="35073" y="144357"/>
                  </a:moveTo>
                  <a:lnTo>
                    <a:pt x="37377" y="146661"/>
                  </a:lnTo>
                  <a:cubicBezTo>
                    <a:pt x="37973" y="147257"/>
                    <a:pt x="38758" y="147563"/>
                    <a:pt x="39553" y="147563"/>
                  </a:cubicBezTo>
                  <a:cubicBezTo>
                    <a:pt x="40066" y="147563"/>
                    <a:pt x="40582" y="147435"/>
                    <a:pt x="41053" y="147176"/>
                  </a:cubicBezTo>
                  <a:cubicBezTo>
                    <a:pt x="43944" y="145540"/>
                    <a:pt x="47225" y="144703"/>
                    <a:pt x="50576" y="144703"/>
                  </a:cubicBezTo>
                  <a:cubicBezTo>
                    <a:pt x="50890" y="144703"/>
                    <a:pt x="51204" y="144710"/>
                    <a:pt x="51518" y="144725"/>
                  </a:cubicBezTo>
                  <a:cubicBezTo>
                    <a:pt x="62302" y="145289"/>
                    <a:pt x="71468" y="155092"/>
                    <a:pt x="69679" y="166979"/>
                  </a:cubicBezTo>
                  <a:cubicBezTo>
                    <a:pt x="68748" y="173179"/>
                    <a:pt x="64851" y="178743"/>
                    <a:pt x="58797" y="181635"/>
                  </a:cubicBezTo>
                  <a:cubicBezTo>
                    <a:pt x="56074" y="182932"/>
                    <a:pt x="53257" y="183529"/>
                    <a:pt x="50510" y="183529"/>
                  </a:cubicBezTo>
                  <a:cubicBezTo>
                    <a:pt x="40329" y="183529"/>
                    <a:pt x="31103" y="175325"/>
                    <a:pt x="31103" y="164111"/>
                  </a:cubicBezTo>
                  <a:cubicBezTo>
                    <a:pt x="31103" y="160901"/>
                    <a:pt x="31911" y="157714"/>
                    <a:pt x="33431" y="154896"/>
                  </a:cubicBezTo>
                  <a:cubicBezTo>
                    <a:pt x="34975" y="153156"/>
                    <a:pt x="35808" y="150877"/>
                    <a:pt x="35808" y="148401"/>
                  </a:cubicBezTo>
                  <a:cubicBezTo>
                    <a:pt x="35808" y="147053"/>
                    <a:pt x="35563" y="145681"/>
                    <a:pt x="35073" y="144357"/>
                  </a:cubicBezTo>
                  <a:close/>
                  <a:moveTo>
                    <a:pt x="104874" y="1"/>
                  </a:moveTo>
                  <a:cubicBezTo>
                    <a:pt x="71419" y="1"/>
                    <a:pt x="44607" y="35195"/>
                    <a:pt x="44607" y="68429"/>
                  </a:cubicBezTo>
                  <a:cubicBezTo>
                    <a:pt x="44607" y="77571"/>
                    <a:pt x="47254" y="106687"/>
                    <a:pt x="55342" y="114505"/>
                  </a:cubicBezTo>
                  <a:cubicBezTo>
                    <a:pt x="60905" y="119897"/>
                    <a:pt x="69704" y="123108"/>
                    <a:pt x="77204" y="125142"/>
                  </a:cubicBezTo>
                  <a:cubicBezTo>
                    <a:pt x="71101" y="129897"/>
                    <a:pt x="66665" y="135804"/>
                    <a:pt x="63993" y="142470"/>
                  </a:cubicBezTo>
                  <a:cubicBezTo>
                    <a:pt x="60341" y="140191"/>
                    <a:pt x="56150" y="138843"/>
                    <a:pt x="51837" y="138622"/>
                  </a:cubicBezTo>
                  <a:cubicBezTo>
                    <a:pt x="51379" y="138597"/>
                    <a:pt x="50921" y="138585"/>
                    <a:pt x="50465" y="138585"/>
                  </a:cubicBezTo>
                  <a:cubicBezTo>
                    <a:pt x="46892" y="138585"/>
                    <a:pt x="43384" y="139345"/>
                    <a:pt x="40146" y="140779"/>
                  </a:cubicBezTo>
                  <a:lnTo>
                    <a:pt x="38823" y="139455"/>
                  </a:lnTo>
                  <a:cubicBezTo>
                    <a:pt x="39558" y="136907"/>
                    <a:pt x="38896" y="134113"/>
                    <a:pt x="36936" y="132152"/>
                  </a:cubicBezTo>
                  <a:lnTo>
                    <a:pt x="31470" y="126686"/>
                  </a:lnTo>
                  <a:cubicBezTo>
                    <a:pt x="30029" y="125263"/>
                    <a:pt x="28137" y="124542"/>
                    <a:pt x="26243" y="124542"/>
                  </a:cubicBezTo>
                  <a:cubicBezTo>
                    <a:pt x="25561" y="124542"/>
                    <a:pt x="24878" y="124635"/>
                    <a:pt x="24216" y="124824"/>
                  </a:cubicBezTo>
                  <a:lnTo>
                    <a:pt x="19412" y="120044"/>
                  </a:lnTo>
                  <a:cubicBezTo>
                    <a:pt x="19412" y="120020"/>
                    <a:pt x="19412" y="120020"/>
                    <a:pt x="19387" y="120020"/>
                  </a:cubicBezTo>
                  <a:lnTo>
                    <a:pt x="20221" y="119187"/>
                  </a:lnTo>
                  <a:cubicBezTo>
                    <a:pt x="21422" y="117986"/>
                    <a:pt x="21422" y="116050"/>
                    <a:pt x="20221" y="114849"/>
                  </a:cubicBezTo>
                  <a:cubicBezTo>
                    <a:pt x="19632" y="114248"/>
                    <a:pt x="18848" y="113948"/>
                    <a:pt x="18064" y="113948"/>
                  </a:cubicBezTo>
                  <a:cubicBezTo>
                    <a:pt x="17280" y="113948"/>
                    <a:pt x="16495" y="114248"/>
                    <a:pt x="15907" y="114849"/>
                  </a:cubicBezTo>
                  <a:lnTo>
                    <a:pt x="1202" y="129554"/>
                  </a:lnTo>
                  <a:cubicBezTo>
                    <a:pt x="1" y="130755"/>
                    <a:pt x="1" y="132691"/>
                    <a:pt x="1202" y="133892"/>
                  </a:cubicBezTo>
                  <a:cubicBezTo>
                    <a:pt x="1790" y="134480"/>
                    <a:pt x="2574" y="134774"/>
                    <a:pt x="3359" y="134774"/>
                  </a:cubicBezTo>
                  <a:cubicBezTo>
                    <a:pt x="4143" y="134774"/>
                    <a:pt x="4927" y="134480"/>
                    <a:pt x="5515" y="133892"/>
                  </a:cubicBezTo>
                  <a:lnTo>
                    <a:pt x="6398" y="133010"/>
                  </a:lnTo>
                  <a:cubicBezTo>
                    <a:pt x="6398" y="133010"/>
                    <a:pt x="6422" y="133034"/>
                    <a:pt x="6422" y="133034"/>
                  </a:cubicBezTo>
                  <a:lnTo>
                    <a:pt x="9363" y="135975"/>
                  </a:lnTo>
                  <a:cubicBezTo>
                    <a:pt x="5589" y="142445"/>
                    <a:pt x="6986" y="148842"/>
                    <a:pt x="13603" y="155460"/>
                  </a:cubicBezTo>
                  <a:cubicBezTo>
                    <a:pt x="16152" y="158009"/>
                    <a:pt x="19559" y="159896"/>
                    <a:pt x="23333" y="159896"/>
                  </a:cubicBezTo>
                  <a:cubicBezTo>
                    <a:pt x="23995" y="159896"/>
                    <a:pt x="24681" y="159822"/>
                    <a:pt x="25367" y="159700"/>
                  </a:cubicBezTo>
                  <a:lnTo>
                    <a:pt x="25367" y="159700"/>
                  </a:lnTo>
                  <a:cubicBezTo>
                    <a:pt x="25098" y="161146"/>
                    <a:pt x="24975" y="162616"/>
                    <a:pt x="24975" y="164111"/>
                  </a:cubicBezTo>
                  <a:cubicBezTo>
                    <a:pt x="24975" y="178498"/>
                    <a:pt x="36740" y="189649"/>
                    <a:pt x="50489" y="189649"/>
                  </a:cubicBezTo>
                  <a:cubicBezTo>
                    <a:pt x="54116" y="189649"/>
                    <a:pt x="57744" y="188865"/>
                    <a:pt x="61150" y="187297"/>
                  </a:cubicBezTo>
                  <a:cubicBezTo>
                    <a:pt x="65733" y="185630"/>
                    <a:pt x="74066" y="178964"/>
                    <a:pt x="75733" y="167886"/>
                  </a:cubicBezTo>
                  <a:cubicBezTo>
                    <a:pt x="76909" y="160092"/>
                    <a:pt x="74410" y="152249"/>
                    <a:pt x="69018" y="146563"/>
                  </a:cubicBezTo>
                  <a:cubicBezTo>
                    <a:pt x="69998" y="143622"/>
                    <a:pt x="71395" y="140852"/>
                    <a:pt x="73135" y="138304"/>
                  </a:cubicBezTo>
                  <a:cubicBezTo>
                    <a:pt x="75807" y="144161"/>
                    <a:pt x="77228" y="150558"/>
                    <a:pt x="77277" y="157077"/>
                  </a:cubicBezTo>
                  <a:cubicBezTo>
                    <a:pt x="77302" y="158744"/>
                    <a:pt x="78674" y="160116"/>
                    <a:pt x="80341" y="160116"/>
                  </a:cubicBezTo>
                  <a:lnTo>
                    <a:pt x="80365" y="160116"/>
                  </a:lnTo>
                  <a:cubicBezTo>
                    <a:pt x="82056" y="160092"/>
                    <a:pt x="83429" y="158719"/>
                    <a:pt x="83404" y="157028"/>
                  </a:cubicBezTo>
                  <a:cubicBezTo>
                    <a:pt x="83355" y="148671"/>
                    <a:pt x="81272" y="140460"/>
                    <a:pt x="77400" y="133132"/>
                  </a:cubicBezTo>
                  <a:cubicBezTo>
                    <a:pt x="79703" y="130828"/>
                    <a:pt x="82350" y="128770"/>
                    <a:pt x="85316" y="126980"/>
                  </a:cubicBezTo>
                  <a:cubicBezTo>
                    <a:pt x="89188" y="127691"/>
                    <a:pt x="93134" y="128206"/>
                    <a:pt x="97129" y="128475"/>
                  </a:cubicBezTo>
                  <a:cubicBezTo>
                    <a:pt x="99408" y="128647"/>
                    <a:pt x="101173" y="130534"/>
                    <a:pt x="101173" y="132789"/>
                  </a:cubicBezTo>
                  <a:lnTo>
                    <a:pt x="101173" y="167077"/>
                  </a:lnTo>
                  <a:cubicBezTo>
                    <a:pt x="101173" y="168768"/>
                    <a:pt x="102546" y="170140"/>
                    <a:pt x="104237" y="170140"/>
                  </a:cubicBezTo>
                  <a:cubicBezTo>
                    <a:pt x="105928" y="170140"/>
                    <a:pt x="107300" y="168768"/>
                    <a:pt x="107300" y="167077"/>
                  </a:cubicBezTo>
                  <a:lnTo>
                    <a:pt x="107300" y="132789"/>
                  </a:lnTo>
                  <a:cubicBezTo>
                    <a:pt x="107300" y="127324"/>
                    <a:pt x="103036" y="122765"/>
                    <a:pt x="97570" y="122373"/>
                  </a:cubicBezTo>
                  <a:cubicBezTo>
                    <a:pt x="86468" y="121589"/>
                    <a:pt x="67547" y="117790"/>
                    <a:pt x="59582" y="110094"/>
                  </a:cubicBezTo>
                  <a:cubicBezTo>
                    <a:pt x="54459" y="105143"/>
                    <a:pt x="50734" y="81762"/>
                    <a:pt x="50734" y="68429"/>
                  </a:cubicBezTo>
                  <a:cubicBezTo>
                    <a:pt x="50734" y="38626"/>
                    <a:pt x="74851" y="6128"/>
                    <a:pt x="104874" y="6128"/>
                  </a:cubicBezTo>
                  <a:cubicBezTo>
                    <a:pt x="134848" y="6128"/>
                    <a:pt x="158989" y="38602"/>
                    <a:pt x="158989" y="68429"/>
                  </a:cubicBezTo>
                  <a:cubicBezTo>
                    <a:pt x="158989" y="81762"/>
                    <a:pt x="155264" y="105143"/>
                    <a:pt x="150142" y="110094"/>
                  </a:cubicBezTo>
                  <a:cubicBezTo>
                    <a:pt x="142740" y="117250"/>
                    <a:pt x="126000" y="120976"/>
                    <a:pt x="115756" y="122079"/>
                  </a:cubicBezTo>
                  <a:cubicBezTo>
                    <a:pt x="114065" y="122250"/>
                    <a:pt x="112839" y="123745"/>
                    <a:pt x="113035" y="125436"/>
                  </a:cubicBezTo>
                  <a:cubicBezTo>
                    <a:pt x="113196" y="127020"/>
                    <a:pt x="114517" y="128173"/>
                    <a:pt x="116072" y="128173"/>
                  </a:cubicBezTo>
                  <a:cubicBezTo>
                    <a:pt x="116178" y="128173"/>
                    <a:pt x="116285" y="128168"/>
                    <a:pt x="116393" y="128157"/>
                  </a:cubicBezTo>
                  <a:cubicBezTo>
                    <a:pt x="119285" y="127863"/>
                    <a:pt x="122153" y="127422"/>
                    <a:pt x="124971" y="126907"/>
                  </a:cubicBezTo>
                  <a:cubicBezTo>
                    <a:pt x="127545" y="128525"/>
                    <a:pt x="129922" y="130436"/>
                    <a:pt x="132005" y="132593"/>
                  </a:cubicBezTo>
                  <a:cubicBezTo>
                    <a:pt x="128133" y="140191"/>
                    <a:pt x="126246" y="148352"/>
                    <a:pt x="126295" y="156685"/>
                  </a:cubicBezTo>
                  <a:cubicBezTo>
                    <a:pt x="126319" y="158327"/>
                    <a:pt x="127643" y="159724"/>
                    <a:pt x="129383" y="159724"/>
                  </a:cubicBezTo>
                  <a:cubicBezTo>
                    <a:pt x="131074" y="159724"/>
                    <a:pt x="132446" y="158327"/>
                    <a:pt x="132422" y="156636"/>
                  </a:cubicBezTo>
                  <a:cubicBezTo>
                    <a:pt x="132373" y="150337"/>
                    <a:pt x="133598" y="143990"/>
                    <a:pt x="136270" y="137887"/>
                  </a:cubicBezTo>
                  <a:cubicBezTo>
                    <a:pt x="138549" y="141269"/>
                    <a:pt x="140289" y="145043"/>
                    <a:pt x="141343" y="149038"/>
                  </a:cubicBezTo>
                  <a:cubicBezTo>
                    <a:pt x="138647" y="149774"/>
                    <a:pt x="136417" y="151514"/>
                    <a:pt x="135044" y="153965"/>
                  </a:cubicBezTo>
                  <a:cubicBezTo>
                    <a:pt x="132863" y="157862"/>
                    <a:pt x="133304" y="162959"/>
                    <a:pt x="136760" y="166415"/>
                  </a:cubicBezTo>
                  <a:lnTo>
                    <a:pt x="156931" y="186586"/>
                  </a:lnTo>
                  <a:cubicBezTo>
                    <a:pt x="158929" y="188584"/>
                    <a:pt x="161530" y="189650"/>
                    <a:pt x="164233" y="189650"/>
                  </a:cubicBezTo>
                  <a:cubicBezTo>
                    <a:pt x="165143" y="189650"/>
                    <a:pt x="166065" y="189529"/>
                    <a:pt x="166979" y="189282"/>
                  </a:cubicBezTo>
                  <a:cubicBezTo>
                    <a:pt x="170606" y="188301"/>
                    <a:pt x="173351" y="185556"/>
                    <a:pt x="174332" y="181929"/>
                  </a:cubicBezTo>
                  <a:lnTo>
                    <a:pt x="180631" y="158401"/>
                  </a:lnTo>
                  <a:cubicBezTo>
                    <a:pt x="182573" y="159446"/>
                    <a:pt x="184544" y="159934"/>
                    <a:pt x="186472" y="159934"/>
                  </a:cubicBezTo>
                  <a:cubicBezTo>
                    <a:pt x="189968" y="159934"/>
                    <a:pt x="193324" y="158329"/>
                    <a:pt x="196120" y="155533"/>
                  </a:cubicBezTo>
                  <a:cubicBezTo>
                    <a:pt x="202762" y="148891"/>
                    <a:pt x="204159" y="142495"/>
                    <a:pt x="200336" y="136000"/>
                  </a:cubicBezTo>
                  <a:lnTo>
                    <a:pt x="203301" y="133034"/>
                  </a:lnTo>
                  <a:lnTo>
                    <a:pt x="203326" y="133010"/>
                  </a:lnTo>
                  <a:lnTo>
                    <a:pt x="204208" y="133892"/>
                  </a:lnTo>
                  <a:cubicBezTo>
                    <a:pt x="204796" y="134480"/>
                    <a:pt x="205580" y="134774"/>
                    <a:pt x="206365" y="134774"/>
                  </a:cubicBezTo>
                  <a:cubicBezTo>
                    <a:pt x="207149" y="134774"/>
                    <a:pt x="207933" y="134480"/>
                    <a:pt x="208546" y="133892"/>
                  </a:cubicBezTo>
                  <a:cubicBezTo>
                    <a:pt x="209747" y="132691"/>
                    <a:pt x="209747" y="130755"/>
                    <a:pt x="208546" y="129554"/>
                  </a:cubicBezTo>
                  <a:lnTo>
                    <a:pt x="193841" y="114849"/>
                  </a:lnTo>
                  <a:cubicBezTo>
                    <a:pt x="193240" y="114248"/>
                    <a:pt x="192456" y="113948"/>
                    <a:pt x="191672" y="113948"/>
                  </a:cubicBezTo>
                  <a:cubicBezTo>
                    <a:pt x="190887" y="113948"/>
                    <a:pt x="190103" y="114248"/>
                    <a:pt x="189503" y="114849"/>
                  </a:cubicBezTo>
                  <a:cubicBezTo>
                    <a:pt x="188302" y="116050"/>
                    <a:pt x="188302" y="117986"/>
                    <a:pt x="189503" y="119187"/>
                  </a:cubicBezTo>
                  <a:lnTo>
                    <a:pt x="190336" y="120020"/>
                  </a:lnTo>
                  <a:cubicBezTo>
                    <a:pt x="190336" y="120020"/>
                    <a:pt x="190312" y="120020"/>
                    <a:pt x="190312" y="120044"/>
                  </a:cubicBezTo>
                  <a:lnTo>
                    <a:pt x="185459" y="124897"/>
                  </a:lnTo>
                  <a:cubicBezTo>
                    <a:pt x="185018" y="124775"/>
                    <a:pt x="184576" y="124677"/>
                    <a:pt x="184135" y="124652"/>
                  </a:cubicBezTo>
                  <a:cubicBezTo>
                    <a:pt x="183914" y="124632"/>
                    <a:pt x="183694" y="124622"/>
                    <a:pt x="183475" y="124622"/>
                  </a:cubicBezTo>
                  <a:cubicBezTo>
                    <a:pt x="181528" y="124622"/>
                    <a:pt x="179663" y="125394"/>
                    <a:pt x="178253" y="126760"/>
                  </a:cubicBezTo>
                  <a:lnTo>
                    <a:pt x="172812" y="132225"/>
                  </a:lnTo>
                  <a:cubicBezTo>
                    <a:pt x="170852" y="134162"/>
                    <a:pt x="170190" y="136956"/>
                    <a:pt x="170876" y="139455"/>
                  </a:cubicBezTo>
                  <a:lnTo>
                    <a:pt x="168621" y="141735"/>
                  </a:lnTo>
                  <a:lnTo>
                    <a:pt x="147274" y="147445"/>
                  </a:lnTo>
                  <a:cubicBezTo>
                    <a:pt x="144897" y="138671"/>
                    <a:pt x="139848" y="130853"/>
                    <a:pt x="132863" y="125069"/>
                  </a:cubicBezTo>
                  <a:cubicBezTo>
                    <a:pt x="140265" y="123035"/>
                    <a:pt x="148892" y="119848"/>
                    <a:pt x="154406" y="114505"/>
                  </a:cubicBezTo>
                  <a:cubicBezTo>
                    <a:pt x="162470" y="106687"/>
                    <a:pt x="165116" y="77571"/>
                    <a:pt x="165116" y="68429"/>
                  </a:cubicBezTo>
                  <a:cubicBezTo>
                    <a:pt x="165116" y="35195"/>
                    <a:pt x="138304" y="1"/>
                    <a:pt x="10487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2"/>
            <p:cNvSpPr/>
            <p:nvPr/>
          </p:nvSpPr>
          <p:spPr>
            <a:xfrm>
              <a:off x="4085700" y="2040725"/>
              <a:ext cx="459575" cy="306400"/>
            </a:xfrm>
            <a:custGeom>
              <a:rect b="b" l="l" r="r" t="t"/>
              <a:pathLst>
                <a:path extrusionOk="0" h="12256" w="18383">
                  <a:moveTo>
                    <a:pt x="3065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5" y="6128"/>
                  </a:cubicBezTo>
                  <a:cubicBezTo>
                    <a:pt x="3065" y="9510"/>
                    <a:pt x="5810" y="12255"/>
                    <a:pt x="9192" y="12255"/>
                  </a:cubicBezTo>
                  <a:cubicBezTo>
                    <a:pt x="12574" y="12255"/>
                    <a:pt x="15319" y="9510"/>
                    <a:pt x="15319" y="6128"/>
                  </a:cubicBezTo>
                  <a:cubicBezTo>
                    <a:pt x="17010" y="6128"/>
                    <a:pt x="18383" y="4756"/>
                    <a:pt x="18383" y="3064"/>
                  </a:cubicBezTo>
                  <a:cubicBezTo>
                    <a:pt x="18383" y="1373"/>
                    <a:pt x="17010" y="1"/>
                    <a:pt x="15319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2"/>
            <p:cNvSpPr/>
            <p:nvPr/>
          </p:nvSpPr>
          <p:spPr>
            <a:xfrm>
              <a:off x="3064300" y="2040725"/>
              <a:ext cx="459575" cy="306400"/>
            </a:xfrm>
            <a:custGeom>
              <a:rect b="b" l="l" r="r" t="t"/>
              <a:pathLst>
                <a:path extrusionOk="0" h="12256" w="18383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cubicBezTo>
                    <a:pt x="3064" y="9510"/>
                    <a:pt x="5809" y="12255"/>
                    <a:pt x="9192" y="12255"/>
                  </a:cubicBezTo>
                  <a:cubicBezTo>
                    <a:pt x="12574" y="12255"/>
                    <a:pt x="15319" y="9510"/>
                    <a:pt x="15319" y="6128"/>
                  </a:cubicBezTo>
                  <a:cubicBezTo>
                    <a:pt x="17010" y="6128"/>
                    <a:pt x="18382" y="4756"/>
                    <a:pt x="18382" y="3064"/>
                  </a:cubicBezTo>
                  <a:cubicBezTo>
                    <a:pt x="18382" y="1373"/>
                    <a:pt x="17010" y="1"/>
                    <a:pt x="15319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2"/>
            <p:cNvSpPr/>
            <p:nvPr/>
          </p:nvSpPr>
          <p:spPr>
            <a:xfrm>
              <a:off x="2812475" y="1019325"/>
              <a:ext cx="1977275" cy="2224825"/>
            </a:xfrm>
            <a:custGeom>
              <a:rect b="b" l="l" r="r" t="t"/>
              <a:pathLst>
                <a:path extrusionOk="0" h="88993" w="79091">
                  <a:moveTo>
                    <a:pt x="39068" y="6128"/>
                  </a:moveTo>
                  <a:cubicBezTo>
                    <a:pt x="51200" y="6128"/>
                    <a:pt x="62106" y="17377"/>
                    <a:pt x="67449" y="28823"/>
                  </a:cubicBezTo>
                  <a:cubicBezTo>
                    <a:pt x="67228" y="28676"/>
                    <a:pt x="67008" y="28553"/>
                    <a:pt x="66738" y="28480"/>
                  </a:cubicBezTo>
                  <a:cubicBezTo>
                    <a:pt x="64581" y="27769"/>
                    <a:pt x="62357" y="27414"/>
                    <a:pt x="60130" y="27414"/>
                  </a:cubicBezTo>
                  <a:cubicBezTo>
                    <a:pt x="57903" y="27414"/>
                    <a:pt x="55672" y="27769"/>
                    <a:pt x="53503" y="28480"/>
                  </a:cubicBezTo>
                  <a:cubicBezTo>
                    <a:pt x="51886" y="28995"/>
                    <a:pt x="51003" y="30735"/>
                    <a:pt x="51518" y="32328"/>
                  </a:cubicBezTo>
                  <a:cubicBezTo>
                    <a:pt x="51959" y="33627"/>
                    <a:pt x="53160" y="34460"/>
                    <a:pt x="54435" y="34460"/>
                  </a:cubicBezTo>
                  <a:cubicBezTo>
                    <a:pt x="55226" y="34460"/>
                    <a:pt x="57242" y="33535"/>
                    <a:pt x="60213" y="33535"/>
                  </a:cubicBezTo>
                  <a:cubicBezTo>
                    <a:pt x="61569" y="33535"/>
                    <a:pt x="63123" y="33728"/>
                    <a:pt x="64851" y="34288"/>
                  </a:cubicBezTo>
                  <a:cubicBezTo>
                    <a:pt x="65173" y="34396"/>
                    <a:pt x="65499" y="34447"/>
                    <a:pt x="65819" y="34447"/>
                  </a:cubicBezTo>
                  <a:cubicBezTo>
                    <a:pt x="67105" y="34447"/>
                    <a:pt x="68292" y="33623"/>
                    <a:pt x="68723" y="32328"/>
                  </a:cubicBezTo>
                  <a:cubicBezTo>
                    <a:pt x="68748" y="32205"/>
                    <a:pt x="68772" y="32083"/>
                    <a:pt x="68797" y="31960"/>
                  </a:cubicBezTo>
                  <a:cubicBezTo>
                    <a:pt x="70709" y="36935"/>
                    <a:pt x="71762" y="42082"/>
                    <a:pt x="71762" y="46984"/>
                  </a:cubicBezTo>
                  <a:cubicBezTo>
                    <a:pt x="71762" y="52155"/>
                    <a:pt x="70954" y="59704"/>
                    <a:pt x="69777" y="66125"/>
                  </a:cubicBezTo>
                  <a:cubicBezTo>
                    <a:pt x="62032" y="57253"/>
                    <a:pt x="50954" y="52498"/>
                    <a:pt x="39705" y="52498"/>
                  </a:cubicBezTo>
                  <a:cubicBezTo>
                    <a:pt x="27254" y="52498"/>
                    <a:pt x="15980" y="58185"/>
                    <a:pt x="8579" y="67326"/>
                  </a:cubicBezTo>
                  <a:cubicBezTo>
                    <a:pt x="7304" y="60733"/>
                    <a:pt x="6398" y="52523"/>
                    <a:pt x="6398" y="46984"/>
                  </a:cubicBezTo>
                  <a:cubicBezTo>
                    <a:pt x="6398" y="27573"/>
                    <a:pt x="22573" y="6128"/>
                    <a:pt x="39068" y="6128"/>
                  </a:cubicBezTo>
                  <a:close/>
                  <a:moveTo>
                    <a:pt x="39068" y="1"/>
                  </a:moveTo>
                  <a:cubicBezTo>
                    <a:pt x="18701" y="1"/>
                    <a:pt x="270" y="24657"/>
                    <a:pt x="270" y="46984"/>
                  </a:cubicBezTo>
                  <a:cubicBezTo>
                    <a:pt x="270" y="54704"/>
                    <a:pt x="1937" y="67277"/>
                    <a:pt x="3947" y="74507"/>
                  </a:cubicBezTo>
                  <a:cubicBezTo>
                    <a:pt x="2256" y="77865"/>
                    <a:pt x="1006" y="81517"/>
                    <a:pt x="295" y="85389"/>
                  </a:cubicBezTo>
                  <a:cubicBezTo>
                    <a:pt x="1" y="87031"/>
                    <a:pt x="1104" y="88649"/>
                    <a:pt x="2770" y="88943"/>
                  </a:cubicBezTo>
                  <a:cubicBezTo>
                    <a:pt x="2966" y="88968"/>
                    <a:pt x="3138" y="88992"/>
                    <a:pt x="3309" y="88992"/>
                  </a:cubicBezTo>
                  <a:cubicBezTo>
                    <a:pt x="4780" y="88992"/>
                    <a:pt x="6054" y="87938"/>
                    <a:pt x="6324" y="86468"/>
                  </a:cubicBezTo>
                  <a:cubicBezTo>
                    <a:pt x="9241" y="70341"/>
                    <a:pt x="23260" y="58626"/>
                    <a:pt x="39705" y="58626"/>
                  </a:cubicBezTo>
                  <a:cubicBezTo>
                    <a:pt x="55587" y="58626"/>
                    <a:pt x="69164" y="69410"/>
                    <a:pt x="72743" y="84875"/>
                  </a:cubicBezTo>
                  <a:cubicBezTo>
                    <a:pt x="73058" y="86280"/>
                    <a:pt x="74307" y="87237"/>
                    <a:pt x="75705" y="87237"/>
                  </a:cubicBezTo>
                  <a:cubicBezTo>
                    <a:pt x="75940" y="87237"/>
                    <a:pt x="76179" y="87210"/>
                    <a:pt x="76419" y="87154"/>
                  </a:cubicBezTo>
                  <a:cubicBezTo>
                    <a:pt x="78061" y="86786"/>
                    <a:pt x="79091" y="85144"/>
                    <a:pt x="78698" y="83478"/>
                  </a:cubicBezTo>
                  <a:cubicBezTo>
                    <a:pt x="77841" y="79801"/>
                    <a:pt x="76468" y="76247"/>
                    <a:pt x="74605" y="72963"/>
                  </a:cubicBezTo>
                  <a:cubicBezTo>
                    <a:pt x="76444" y="65488"/>
                    <a:pt x="77890" y="54116"/>
                    <a:pt x="77890" y="46984"/>
                  </a:cubicBezTo>
                  <a:cubicBezTo>
                    <a:pt x="77890" y="24583"/>
                    <a:pt x="59385" y="1"/>
                    <a:pt x="39068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2"/>
            <p:cNvSpPr/>
            <p:nvPr/>
          </p:nvSpPr>
          <p:spPr>
            <a:xfrm>
              <a:off x="3066150" y="1704650"/>
              <a:ext cx="455875" cy="176175"/>
            </a:xfrm>
            <a:custGeom>
              <a:rect b="b" l="l" r="r" t="t"/>
              <a:pathLst>
                <a:path extrusionOk="0" h="7047" w="18235">
                  <a:moveTo>
                    <a:pt x="9130" y="1"/>
                  </a:moveTo>
                  <a:cubicBezTo>
                    <a:pt x="6900" y="1"/>
                    <a:pt x="4669" y="356"/>
                    <a:pt x="2500" y="1067"/>
                  </a:cubicBezTo>
                  <a:cubicBezTo>
                    <a:pt x="883" y="1582"/>
                    <a:pt x="0" y="3322"/>
                    <a:pt x="540" y="4915"/>
                  </a:cubicBezTo>
                  <a:cubicBezTo>
                    <a:pt x="955" y="6220"/>
                    <a:pt x="2168" y="7047"/>
                    <a:pt x="3458" y="7047"/>
                  </a:cubicBezTo>
                  <a:cubicBezTo>
                    <a:pt x="3767" y="7047"/>
                    <a:pt x="4080" y="6999"/>
                    <a:pt x="4387" y="6900"/>
                  </a:cubicBezTo>
                  <a:cubicBezTo>
                    <a:pt x="5953" y="6382"/>
                    <a:pt x="7556" y="6125"/>
                    <a:pt x="9156" y="6125"/>
                  </a:cubicBezTo>
                  <a:cubicBezTo>
                    <a:pt x="10736" y="6125"/>
                    <a:pt x="12313" y="6376"/>
                    <a:pt x="13848" y="6875"/>
                  </a:cubicBezTo>
                  <a:cubicBezTo>
                    <a:pt x="14170" y="6983"/>
                    <a:pt x="14496" y="7034"/>
                    <a:pt x="14816" y="7034"/>
                  </a:cubicBezTo>
                  <a:cubicBezTo>
                    <a:pt x="16102" y="7034"/>
                    <a:pt x="17288" y="6210"/>
                    <a:pt x="17720" y="4915"/>
                  </a:cubicBezTo>
                  <a:cubicBezTo>
                    <a:pt x="18235" y="3322"/>
                    <a:pt x="17353" y="1582"/>
                    <a:pt x="15759" y="1067"/>
                  </a:cubicBezTo>
                  <a:cubicBezTo>
                    <a:pt x="13590" y="356"/>
                    <a:pt x="11360" y="1"/>
                    <a:pt x="9130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4" name="Google Shape;404;p22"/>
          <p:cNvSpPr txBox="1"/>
          <p:nvPr>
            <p:ph idx="5" type="ctrTitle"/>
          </p:nvPr>
        </p:nvSpPr>
        <p:spPr>
          <a:xfrm>
            <a:off x="2290914" y="3658545"/>
            <a:ext cx="45621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406A"/>
                </a:solidFill>
              </a:rPr>
              <a:t>Theory </a:t>
            </a:r>
            <a:r>
              <a:rPr lang="es"/>
              <a:t>3</a:t>
            </a:r>
            <a:endParaRPr>
              <a:solidFill>
                <a:srgbClr val="2D406A"/>
              </a:solidFill>
            </a:endParaRPr>
          </a:p>
        </p:txBody>
      </p:sp>
      <p:sp>
        <p:nvSpPr>
          <p:cNvPr id="405" name="Google Shape;405;p22"/>
          <p:cNvSpPr txBox="1"/>
          <p:nvPr>
            <p:ph idx="2" type="ctrTitle"/>
          </p:nvPr>
        </p:nvSpPr>
        <p:spPr>
          <a:xfrm>
            <a:off x="1698018" y="1145568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406A"/>
                </a:solidFill>
              </a:rPr>
              <a:t>Theory 1</a:t>
            </a:r>
            <a:endParaRPr>
              <a:solidFill>
                <a:srgbClr val="2D406A"/>
              </a:solidFill>
            </a:endParaRPr>
          </a:p>
        </p:txBody>
      </p:sp>
      <p:sp>
        <p:nvSpPr>
          <p:cNvPr id="406" name="Google Shape;406;p22"/>
          <p:cNvSpPr txBox="1"/>
          <p:nvPr>
            <p:ph type="ctrTitle"/>
          </p:nvPr>
        </p:nvSpPr>
        <p:spPr>
          <a:xfrm>
            <a:off x="4826858" y="1145568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CBF4A"/>
                </a:solidFill>
              </a:rPr>
              <a:t>Theory 2</a:t>
            </a:r>
            <a:endParaRPr>
              <a:solidFill>
                <a:srgbClr val="FCBF4A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23"/>
          <p:cNvSpPr/>
          <p:nvPr/>
        </p:nvSpPr>
        <p:spPr>
          <a:xfrm>
            <a:off x="2675300" y="816298"/>
            <a:ext cx="762600" cy="58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23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SCHEDULE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APRIL</a:t>
            </a:r>
            <a:endParaRPr/>
          </a:p>
        </p:txBody>
      </p:sp>
      <p:sp>
        <p:nvSpPr>
          <p:cNvPr id="413" name="Google Shape;413;p23"/>
          <p:cNvSpPr/>
          <p:nvPr/>
        </p:nvSpPr>
        <p:spPr>
          <a:xfrm>
            <a:off x="3506171" y="8162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23"/>
          <p:cNvSpPr/>
          <p:nvPr/>
        </p:nvSpPr>
        <p:spPr>
          <a:xfrm>
            <a:off x="4337041" y="8162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23"/>
          <p:cNvSpPr/>
          <p:nvPr/>
        </p:nvSpPr>
        <p:spPr>
          <a:xfrm>
            <a:off x="5167912" y="8162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23"/>
          <p:cNvSpPr/>
          <p:nvPr/>
        </p:nvSpPr>
        <p:spPr>
          <a:xfrm>
            <a:off x="5998782" y="8162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23"/>
          <p:cNvSpPr/>
          <p:nvPr/>
        </p:nvSpPr>
        <p:spPr>
          <a:xfrm>
            <a:off x="6829653" y="8162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23"/>
          <p:cNvSpPr/>
          <p:nvPr/>
        </p:nvSpPr>
        <p:spPr>
          <a:xfrm>
            <a:off x="7660523" y="8162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23"/>
          <p:cNvSpPr/>
          <p:nvPr/>
        </p:nvSpPr>
        <p:spPr>
          <a:xfrm>
            <a:off x="2675300" y="1602648"/>
            <a:ext cx="762600" cy="58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23"/>
          <p:cNvSpPr/>
          <p:nvPr/>
        </p:nvSpPr>
        <p:spPr>
          <a:xfrm>
            <a:off x="3506171" y="16026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23"/>
          <p:cNvSpPr/>
          <p:nvPr/>
        </p:nvSpPr>
        <p:spPr>
          <a:xfrm>
            <a:off x="4337041" y="16026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23"/>
          <p:cNvSpPr/>
          <p:nvPr/>
        </p:nvSpPr>
        <p:spPr>
          <a:xfrm>
            <a:off x="5167912" y="16026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23"/>
          <p:cNvSpPr/>
          <p:nvPr/>
        </p:nvSpPr>
        <p:spPr>
          <a:xfrm>
            <a:off x="5998782" y="16026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23"/>
          <p:cNvSpPr/>
          <p:nvPr/>
        </p:nvSpPr>
        <p:spPr>
          <a:xfrm>
            <a:off x="6829653" y="16026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23"/>
          <p:cNvSpPr/>
          <p:nvPr/>
        </p:nvSpPr>
        <p:spPr>
          <a:xfrm>
            <a:off x="7660523" y="16026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23"/>
          <p:cNvSpPr/>
          <p:nvPr/>
        </p:nvSpPr>
        <p:spPr>
          <a:xfrm>
            <a:off x="2675300" y="2388998"/>
            <a:ext cx="762600" cy="58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23"/>
          <p:cNvSpPr/>
          <p:nvPr/>
        </p:nvSpPr>
        <p:spPr>
          <a:xfrm>
            <a:off x="3506171" y="23889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23"/>
          <p:cNvSpPr/>
          <p:nvPr/>
        </p:nvSpPr>
        <p:spPr>
          <a:xfrm>
            <a:off x="4337041" y="23889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23"/>
          <p:cNvSpPr/>
          <p:nvPr/>
        </p:nvSpPr>
        <p:spPr>
          <a:xfrm>
            <a:off x="5167912" y="23889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23"/>
          <p:cNvSpPr/>
          <p:nvPr/>
        </p:nvSpPr>
        <p:spPr>
          <a:xfrm>
            <a:off x="5998782" y="23889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23"/>
          <p:cNvSpPr/>
          <p:nvPr/>
        </p:nvSpPr>
        <p:spPr>
          <a:xfrm>
            <a:off x="6829653" y="23889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23"/>
          <p:cNvSpPr/>
          <p:nvPr/>
        </p:nvSpPr>
        <p:spPr>
          <a:xfrm>
            <a:off x="7660523" y="23889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23"/>
          <p:cNvSpPr/>
          <p:nvPr/>
        </p:nvSpPr>
        <p:spPr>
          <a:xfrm>
            <a:off x="2675300" y="3175348"/>
            <a:ext cx="762600" cy="58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23"/>
          <p:cNvSpPr/>
          <p:nvPr/>
        </p:nvSpPr>
        <p:spPr>
          <a:xfrm>
            <a:off x="3506171" y="31753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23"/>
          <p:cNvSpPr/>
          <p:nvPr/>
        </p:nvSpPr>
        <p:spPr>
          <a:xfrm>
            <a:off x="4337041" y="31753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23"/>
          <p:cNvSpPr/>
          <p:nvPr/>
        </p:nvSpPr>
        <p:spPr>
          <a:xfrm>
            <a:off x="5167912" y="31753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23"/>
          <p:cNvSpPr/>
          <p:nvPr/>
        </p:nvSpPr>
        <p:spPr>
          <a:xfrm>
            <a:off x="5998782" y="31753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23"/>
          <p:cNvSpPr/>
          <p:nvPr/>
        </p:nvSpPr>
        <p:spPr>
          <a:xfrm>
            <a:off x="6829653" y="31753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" name="Google Shape;439;p23"/>
          <p:cNvSpPr/>
          <p:nvPr/>
        </p:nvSpPr>
        <p:spPr>
          <a:xfrm>
            <a:off x="7660523" y="317534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" name="Google Shape;440;p23"/>
          <p:cNvSpPr/>
          <p:nvPr/>
        </p:nvSpPr>
        <p:spPr>
          <a:xfrm>
            <a:off x="2675300" y="3961698"/>
            <a:ext cx="762600" cy="583500"/>
          </a:xfrm>
          <a:prstGeom prst="rect">
            <a:avLst/>
          </a:pr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" name="Google Shape;441;p23"/>
          <p:cNvSpPr/>
          <p:nvPr/>
        </p:nvSpPr>
        <p:spPr>
          <a:xfrm>
            <a:off x="3506171" y="39616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" name="Google Shape;442;p23"/>
          <p:cNvSpPr/>
          <p:nvPr/>
        </p:nvSpPr>
        <p:spPr>
          <a:xfrm>
            <a:off x="4337041" y="39616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23"/>
          <p:cNvSpPr/>
          <p:nvPr/>
        </p:nvSpPr>
        <p:spPr>
          <a:xfrm>
            <a:off x="5167912" y="39616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23"/>
          <p:cNvSpPr/>
          <p:nvPr/>
        </p:nvSpPr>
        <p:spPr>
          <a:xfrm>
            <a:off x="5998782" y="3961698"/>
            <a:ext cx="762600" cy="58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23"/>
          <p:cNvSpPr/>
          <p:nvPr/>
        </p:nvSpPr>
        <p:spPr>
          <a:xfrm>
            <a:off x="6829653" y="3961698"/>
            <a:ext cx="762600" cy="583500"/>
          </a:xfrm>
          <a:prstGeom prst="rect">
            <a:avLst/>
          </a:pr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23"/>
          <p:cNvSpPr/>
          <p:nvPr/>
        </p:nvSpPr>
        <p:spPr>
          <a:xfrm>
            <a:off x="7660523" y="3961698"/>
            <a:ext cx="762600" cy="583500"/>
          </a:xfrm>
          <a:prstGeom prst="rect">
            <a:avLst/>
          </a:pr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" name="Google Shape;447;p23"/>
          <p:cNvSpPr txBox="1"/>
          <p:nvPr/>
        </p:nvSpPr>
        <p:spPr>
          <a:xfrm flipH="1">
            <a:off x="3553793" y="657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31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48" name="Google Shape;448;p23"/>
          <p:cNvSpPr txBox="1"/>
          <p:nvPr/>
        </p:nvSpPr>
        <p:spPr>
          <a:xfrm flipH="1">
            <a:off x="5215455" y="657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49" name="Google Shape;449;p23"/>
          <p:cNvSpPr txBox="1"/>
          <p:nvPr/>
        </p:nvSpPr>
        <p:spPr>
          <a:xfrm flipH="1">
            <a:off x="6046227" y="657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3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0" name="Google Shape;450;p23"/>
          <p:cNvSpPr txBox="1"/>
          <p:nvPr/>
        </p:nvSpPr>
        <p:spPr>
          <a:xfrm flipH="1">
            <a:off x="6876881" y="657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4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1" name="Google Shape;451;p23"/>
          <p:cNvSpPr txBox="1"/>
          <p:nvPr/>
        </p:nvSpPr>
        <p:spPr>
          <a:xfrm flipH="1">
            <a:off x="7707322" y="657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5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2" name="Google Shape;452;p23"/>
          <p:cNvSpPr txBox="1"/>
          <p:nvPr/>
        </p:nvSpPr>
        <p:spPr>
          <a:xfrm flipH="1">
            <a:off x="3553793" y="14470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7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3" name="Google Shape;453;p23"/>
          <p:cNvSpPr txBox="1"/>
          <p:nvPr/>
        </p:nvSpPr>
        <p:spPr>
          <a:xfrm flipH="1">
            <a:off x="4384636" y="14470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8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4" name="Google Shape;454;p23"/>
          <p:cNvSpPr txBox="1"/>
          <p:nvPr/>
        </p:nvSpPr>
        <p:spPr>
          <a:xfrm flipH="1">
            <a:off x="5215455" y="14470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9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5" name="Google Shape;455;p23"/>
          <p:cNvSpPr txBox="1"/>
          <p:nvPr/>
        </p:nvSpPr>
        <p:spPr>
          <a:xfrm flipH="1">
            <a:off x="6046227" y="14470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10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6" name="Google Shape;456;p23"/>
          <p:cNvSpPr txBox="1"/>
          <p:nvPr/>
        </p:nvSpPr>
        <p:spPr>
          <a:xfrm flipH="1">
            <a:off x="6876881" y="14470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11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7" name="Google Shape;457;p23"/>
          <p:cNvSpPr txBox="1"/>
          <p:nvPr/>
        </p:nvSpPr>
        <p:spPr>
          <a:xfrm flipH="1">
            <a:off x="7707322" y="14470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12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8" name="Google Shape;458;p23"/>
          <p:cNvSpPr txBox="1"/>
          <p:nvPr/>
        </p:nvSpPr>
        <p:spPr>
          <a:xfrm flipH="1">
            <a:off x="3553793" y="2236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14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59" name="Google Shape;459;p23"/>
          <p:cNvSpPr txBox="1"/>
          <p:nvPr/>
        </p:nvSpPr>
        <p:spPr>
          <a:xfrm flipH="1">
            <a:off x="4384636" y="2236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15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0" name="Google Shape;460;p23"/>
          <p:cNvSpPr txBox="1"/>
          <p:nvPr/>
        </p:nvSpPr>
        <p:spPr>
          <a:xfrm flipH="1">
            <a:off x="5215455" y="2236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16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1" name="Google Shape;461;p23"/>
          <p:cNvSpPr txBox="1"/>
          <p:nvPr/>
        </p:nvSpPr>
        <p:spPr>
          <a:xfrm flipH="1">
            <a:off x="6046227" y="2236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17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2" name="Google Shape;462;p23"/>
          <p:cNvSpPr txBox="1"/>
          <p:nvPr/>
        </p:nvSpPr>
        <p:spPr>
          <a:xfrm flipH="1">
            <a:off x="6876881" y="2236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18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3" name="Google Shape;463;p23"/>
          <p:cNvSpPr txBox="1"/>
          <p:nvPr/>
        </p:nvSpPr>
        <p:spPr>
          <a:xfrm flipH="1">
            <a:off x="7707322" y="2236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19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4" name="Google Shape;464;p23"/>
          <p:cNvSpPr txBox="1"/>
          <p:nvPr/>
        </p:nvSpPr>
        <p:spPr>
          <a:xfrm flipH="1">
            <a:off x="3553793" y="302294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21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5" name="Google Shape;465;p23"/>
          <p:cNvSpPr txBox="1"/>
          <p:nvPr/>
        </p:nvSpPr>
        <p:spPr>
          <a:xfrm flipH="1">
            <a:off x="4384636" y="302294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22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6" name="Google Shape;466;p23"/>
          <p:cNvSpPr txBox="1"/>
          <p:nvPr/>
        </p:nvSpPr>
        <p:spPr>
          <a:xfrm flipH="1">
            <a:off x="5215455" y="302294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23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7" name="Google Shape;467;p23"/>
          <p:cNvSpPr txBox="1"/>
          <p:nvPr/>
        </p:nvSpPr>
        <p:spPr>
          <a:xfrm flipH="1">
            <a:off x="6046227" y="302294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24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8" name="Google Shape;468;p23"/>
          <p:cNvSpPr txBox="1"/>
          <p:nvPr/>
        </p:nvSpPr>
        <p:spPr>
          <a:xfrm flipH="1">
            <a:off x="6876881" y="302294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25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69" name="Google Shape;469;p23"/>
          <p:cNvSpPr txBox="1"/>
          <p:nvPr/>
        </p:nvSpPr>
        <p:spPr>
          <a:xfrm flipH="1">
            <a:off x="7707322" y="302294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26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0" name="Google Shape;470;p23"/>
          <p:cNvSpPr txBox="1"/>
          <p:nvPr/>
        </p:nvSpPr>
        <p:spPr>
          <a:xfrm flipH="1">
            <a:off x="3553793" y="38092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28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1" name="Google Shape;471;p23"/>
          <p:cNvSpPr txBox="1"/>
          <p:nvPr/>
        </p:nvSpPr>
        <p:spPr>
          <a:xfrm flipH="1">
            <a:off x="4384636" y="38092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29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2" name="Google Shape;472;p23"/>
          <p:cNvSpPr txBox="1"/>
          <p:nvPr/>
        </p:nvSpPr>
        <p:spPr>
          <a:xfrm flipH="1">
            <a:off x="5215455" y="38092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30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3" name="Google Shape;473;p23"/>
          <p:cNvSpPr txBox="1"/>
          <p:nvPr/>
        </p:nvSpPr>
        <p:spPr>
          <a:xfrm flipH="1">
            <a:off x="6046227" y="38092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31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4" name="Google Shape;474;p23"/>
          <p:cNvSpPr txBox="1"/>
          <p:nvPr/>
        </p:nvSpPr>
        <p:spPr>
          <a:xfrm flipH="1">
            <a:off x="6876881" y="38092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3F3F3"/>
                </a:solidFill>
                <a:latin typeface="Anton"/>
                <a:ea typeface="Anton"/>
                <a:cs typeface="Anton"/>
                <a:sym typeface="Anton"/>
              </a:rPr>
              <a:t>1</a:t>
            </a:r>
            <a:endParaRPr sz="1200">
              <a:solidFill>
                <a:srgbClr val="F3F3F3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5" name="Google Shape;475;p23"/>
          <p:cNvSpPr txBox="1"/>
          <p:nvPr/>
        </p:nvSpPr>
        <p:spPr>
          <a:xfrm flipH="1">
            <a:off x="7707322" y="38092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3F3F3"/>
                </a:solidFill>
                <a:latin typeface="Anton"/>
                <a:ea typeface="Anton"/>
                <a:cs typeface="Anton"/>
                <a:sym typeface="Anton"/>
              </a:rPr>
              <a:t>2</a:t>
            </a:r>
            <a:endParaRPr sz="1200">
              <a:solidFill>
                <a:srgbClr val="F3F3F3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6" name="Google Shape;476;p23"/>
          <p:cNvSpPr/>
          <p:nvPr/>
        </p:nvSpPr>
        <p:spPr>
          <a:xfrm>
            <a:off x="4337031" y="1197058"/>
            <a:ext cx="762600" cy="202500"/>
          </a:xfrm>
          <a:prstGeom prst="rect">
            <a:avLst/>
          </a:prstGeom>
          <a:solidFill>
            <a:srgbClr val="CCC650">
              <a:alpha val="546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23"/>
          <p:cNvSpPr txBox="1"/>
          <p:nvPr/>
        </p:nvSpPr>
        <p:spPr>
          <a:xfrm flipH="1">
            <a:off x="4384630" y="657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8" name="Google Shape;478;p23"/>
          <p:cNvSpPr txBox="1"/>
          <p:nvPr/>
        </p:nvSpPr>
        <p:spPr>
          <a:xfrm flipH="1">
            <a:off x="2717718" y="657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30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79" name="Google Shape;479;p23"/>
          <p:cNvSpPr txBox="1"/>
          <p:nvPr/>
        </p:nvSpPr>
        <p:spPr>
          <a:xfrm flipH="1">
            <a:off x="2717718" y="14470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6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80" name="Google Shape;480;p23"/>
          <p:cNvSpPr txBox="1"/>
          <p:nvPr/>
        </p:nvSpPr>
        <p:spPr>
          <a:xfrm flipH="1">
            <a:off x="2717718" y="22365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13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81" name="Google Shape;481;p23"/>
          <p:cNvSpPr txBox="1"/>
          <p:nvPr/>
        </p:nvSpPr>
        <p:spPr>
          <a:xfrm flipH="1">
            <a:off x="2717718" y="302294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20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82" name="Google Shape;482;p23"/>
          <p:cNvSpPr txBox="1"/>
          <p:nvPr/>
        </p:nvSpPr>
        <p:spPr>
          <a:xfrm flipH="1">
            <a:off x="2717718" y="3809298"/>
            <a:ext cx="672600" cy="58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27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83" name="Google Shape;483;p23"/>
          <p:cNvSpPr/>
          <p:nvPr/>
        </p:nvSpPr>
        <p:spPr>
          <a:xfrm>
            <a:off x="4337044" y="4342708"/>
            <a:ext cx="762600" cy="202500"/>
          </a:xfrm>
          <a:prstGeom prst="rect">
            <a:avLst/>
          </a:prstGeom>
          <a:solidFill>
            <a:srgbClr val="CCC650">
              <a:alpha val="546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23"/>
          <p:cNvSpPr/>
          <p:nvPr/>
        </p:nvSpPr>
        <p:spPr>
          <a:xfrm>
            <a:off x="5167906" y="2770008"/>
            <a:ext cx="762600" cy="202500"/>
          </a:xfrm>
          <a:prstGeom prst="rect">
            <a:avLst/>
          </a:prstGeom>
          <a:solidFill>
            <a:srgbClr val="CCC650">
              <a:alpha val="546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23"/>
          <p:cNvSpPr/>
          <p:nvPr/>
        </p:nvSpPr>
        <p:spPr>
          <a:xfrm>
            <a:off x="5998781" y="2770008"/>
            <a:ext cx="762600" cy="202500"/>
          </a:xfrm>
          <a:prstGeom prst="rect">
            <a:avLst/>
          </a:prstGeom>
          <a:solidFill>
            <a:srgbClr val="CCC650">
              <a:alpha val="546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23"/>
          <p:cNvSpPr/>
          <p:nvPr/>
        </p:nvSpPr>
        <p:spPr>
          <a:xfrm>
            <a:off x="6829656" y="1983658"/>
            <a:ext cx="762600" cy="202500"/>
          </a:xfrm>
          <a:prstGeom prst="rect">
            <a:avLst/>
          </a:prstGeom>
          <a:solidFill>
            <a:srgbClr val="CCC650">
              <a:alpha val="546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23"/>
          <p:cNvSpPr/>
          <p:nvPr/>
        </p:nvSpPr>
        <p:spPr>
          <a:xfrm>
            <a:off x="7660531" y="1983658"/>
            <a:ext cx="762600" cy="202500"/>
          </a:xfrm>
          <a:prstGeom prst="rect">
            <a:avLst/>
          </a:prstGeom>
          <a:solidFill>
            <a:srgbClr val="CCC650">
              <a:alpha val="546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23"/>
          <p:cNvSpPr/>
          <p:nvPr/>
        </p:nvSpPr>
        <p:spPr>
          <a:xfrm>
            <a:off x="4337044" y="2770008"/>
            <a:ext cx="762600" cy="202500"/>
          </a:xfrm>
          <a:prstGeom prst="rect">
            <a:avLst/>
          </a:prstGeom>
          <a:solidFill>
            <a:srgbClr val="CCC650">
              <a:alpha val="546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492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Google Shape;493;p24"/>
          <p:cNvSpPr txBox="1"/>
          <p:nvPr/>
        </p:nvSpPr>
        <p:spPr>
          <a:xfrm>
            <a:off x="1912074" y="3773994"/>
            <a:ext cx="16989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D406A"/>
                </a:solidFill>
                <a:latin typeface="Advent Pro"/>
                <a:ea typeface="Advent Pro"/>
                <a:cs typeface="Advent Pro"/>
                <a:sym typeface="Advent Pro"/>
              </a:rPr>
              <a:t>Venus has a beautiful name and is the second planet from the Sun. It’s terribly hot</a:t>
            </a:r>
            <a:endParaRPr sz="1100">
              <a:solidFill>
                <a:srgbClr val="2D406A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494" name="Google Shape;494;p24"/>
          <p:cNvSpPr/>
          <p:nvPr/>
        </p:nvSpPr>
        <p:spPr>
          <a:xfrm>
            <a:off x="98" y="4048798"/>
            <a:ext cx="28596" cy="32"/>
          </a:xfrm>
          <a:custGeom>
            <a:rect b="b" l="l" r="r" t="t"/>
            <a:pathLst>
              <a:path extrusionOk="0" fill="none" h="1" w="893">
                <a:moveTo>
                  <a:pt x="0" y="1"/>
                </a:moveTo>
                <a:lnTo>
                  <a:pt x="892" y="1"/>
                </a:lnTo>
              </a:path>
            </a:pathLst>
          </a:custGeom>
          <a:noFill/>
          <a:ln cap="flat" cmpd="sng" w="3800">
            <a:solidFill>
              <a:srgbClr val="1F1F1F"/>
            </a:solidFill>
            <a:prstDash val="solid"/>
            <a:miter lim="8921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24"/>
          <p:cNvSpPr txBox="1"/>
          <p:nvPr/>
        </p:nvSpPr>
        <p:spPr>
          <a:xfrm>
            <a:off x="3714875" y="1219025"/>
            <a:ext cx="31284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D406A"/>
                </a:solidFill>
                <a:latin typeface="Advent Pro"/>
                <a:ea typeface="Advent Pro"/>
                <a:cs typeface="Advent Pro"/>
                <a:sym typeface="Advent Pro"/>
              </a:rPr>
              <a:t>Jupiter is the biggest planet in our Solar System and also the fourth-brightest object in the sky</a:t>
            </a:r>
            <a:endParaRPr sz="1100">
              <a:solidFill>
                <a:srgbClr val="2D406A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496" name="Google Shape;496;p24"/>
          <p:cNvSpPr txBox="1"/>
          <p:nvPr/>
        </p:nvSpPr>
        <p:spPr>
          <a:xfrm>
            <a:off x="6083500" y="3771925"/>
            <a:ext cx="16989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D406A"/>
                </a:solidFill>
                <a:latin typeface="Advent Pro"/>
                <a:ea typeface="Advent Pro"/>
                <a:cs typeface="Advent Pro"/>
                <a:sym typeface="Advent Pro"/>
              </a:rPr>
              <a:t>Saturn is a gas giant, composed mostly of hydrogen and helium</a:t>
            </a:r>
            <a:endParaRPr sz="1100">
              <a:solidFill>
                <a:srgbClr val="2D406A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497" name="Google Shape;497;p24"/>
          <p:cNvSpPr txBox="1"/>
          <p:nvPr>
            <p:ph type="ctrTitle"/>
          </p:nvPr>
        </p:nvSpPr>
        <p:spPr>
          <a:xfrm>
            <a:off x="913175" y="1068475"/>
            <a:ext cx="18441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METHODOLOGY</a:t>
            </a:r>
            <a:endParaRPr/>
          </a:p>
        </p:txBody>
      </p:sp>
      <p:sp>
        <p:nvSpPr>
          <p:cNvPr id="498" name="Google Shape;498;p24"/>
          <p:cNvSpPr/>
          <p:nvPr/>
        </p:nvSpPr>
        <p:spPr>
          <a:xfrm>
            <a:off x="4047102" y="1867600"/>
            <a:ext cx="1784480" cy="2111069"/>
          </a:xfrm>
          <a:custGeom>
            <a:rect b="b" l="l" r="r" t="t"/>
            <a:pathLst>
              <a:path extrusionOk="0" h="37782" w="31937">
                <a:moveTo>
                  <a:pt x="5016" y="728"/>
                </a:moveTo>
                <a:cubicBezTo>
                  <a:pt x="8561" y="728"/>
                  <a:pt x="15467" y="6766"/>
                  <a:pt x="21285" y="15244"/>
                </a:cubicBezTo>
                <a:cubicBezTo>
                  <a:pt x="27906" y="24895"/>
                  <a:pt x="31065" y="34721"/>
                  <a:pt x="28182" y="36699"/>
                </a:cubicBezTo>
                <a:cubicBezTo>
                  <a:pt x="27832" y="36939"/>
                  <a:pt x="27406" y="37054"/>
                  <a:pt x="26916" y="37054"/>
                </a:cubicBezTo>
                <a:cubicBezTo>
                  <a:pt x="23371" y="37054"/>
                  <a:pt x="16469" y="31018"/>
                  <a:pt x="10652" y="22539"/>
                </a:cubicBezTo>
                <a:cubicBezTo>
                  <a:pt x="4027" y="12887"/>
                  <a:pt x="867" y="3062"/>
                  <a:pt x="3750" y="1084"/>
                </a:cubicBezTo>
                <a:cubicBezTo>
                  <a:pt x="4098" y="845"/>
                  <a:pt x="4527" y="728"/>
                  <a:pt x="5016" y="728"/>
                </a:cubicBezTo>
                <a:close/>
                <a:moveTo>
                  <a:pt x="4965" y="0"/>
                </a:moveTo>
                <a:cubicBezTo>
                  <a:pt x="4337" y="0"/>
                  <a:pt x="3785" y="152"/>
                  <a:pt x="3326" y="467"/>
                </a:cubicBezTo>
                <a:cubicBezTo>
                  <a:pt x="0" y="2751"/>
                  <a:pt x="2944" y="12634"/>
                  <a:pt x="10035" y="22963"/>
                </a:cubicBezTo>
                <a:cubicBezTo>
                  <a:pt x="16144" y="31869"/>
                  <a:pt x="23050" y="37781"/>
                  <a:pt x="26971" y="37781"/>
                </a:cubicBezTo>
                <a:cubicBezTo>
                  <a:pt x="27595" y="37781"/>
                  <a:pt x="28149" y="37630"/>
                  <a:pt x="28607" y="37316"/>
                </a:cubicBezTo>
                <a:cubicBezTo>
                  <a:pt x="31936" y="35031"/>
                  <a:pt x="28990" y="25153"/>
                  <a:pt x="21902" y="14819"/>
                </a:cubicBezTo>
                <a:cubicBezTo>
                  <a:pt x="15793" y="5915"/>
                  <a:pt x="8887" y="0"/>
                  <a:pt x="496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24"/>
          <p:cNvSpPr/>
          <p:nvPr/>
        </p:nvSpPr>
        <p:spPr>
          <a:xfrm>
            <a:off x="3689825" y="2520852"/>
            <a:ext cx="2499009" cy="804712"/>
          </a:xfrm>
          <a:custGeom>
            <a:rect b="b" l="l" r="r" t="t"/>
            <a:pathLst>
              <a:path extrusionOk="0" h="14402" w="44725">
                <a:moveTo>
                  <a:pt x="21686" y="749"/>
                </a:moveTo>
                <a:cubicBezTo>
                  <a:pt x="21933" y="749"/>
                  <a:pt x="22179" y="749"/>
                  <a:pt x="22429" y="754"/>
                </a:cubicBezTo>
                <a:cubicBezTo>
                  <a:pt x="28258" y="814"/>
                  <a:pt x="33728" y="1572"/>
                  <a:pt x="37830" y="2894"/>
                </a:cubicBezTo>
                <a:cubicBezTo>
                  <a:pt x="41739" y="4151"/>
                  <a:pt x="43970" y="5803"/>
                  <a:pt x="43956" y="7424"/>
                </a:cubicBezTo>
                <a:cubicBezTo>
                  <a:pt x="43937" y="9045"/>
                  <a:pt x="41671" y="10647"/>
                  <a:pt x="37739" y="11826"/>
                </a:cubicBezTo>
                <a:cubicBezTo>
                  <a:pt x="33789" y="13007"/>
                  <a:pt x="28592" y="13651"/>
                  <a:pt x="23048" y="13651"/>
                </a:cubicBezTo>
                <a:cubicBezTo>
                  <a:pt x="22798" y="13651"/>
                  <a:pt x="22547" y="13650"/>
                  <a:pt x="22296" y="13647"/>
                </a:cubicBezTo>
                <a:cubicBezTo>
                  <a:pt x="16462" y="13587"/>
                  <a:pt x="10992" y="12829"/>
                  <a:pt x="6894" y="11507"/>
                </a:cubicBezTo>
                <a:cubicBezTo>
                  <a:pt x="2985" y="10249"/>
                  <a:pt x="750" y="8598"/>
                  <a:pt x="769" y="6981"/>
                </a:cubicBezTo>
                <a:cubicBezTo>
                  <a:pt x="784" y="5359"/>
                  <a:pt x="3050" y="3754"/>
                  <a:pt x="6985" y="2575"/>
                </a:cubicBezTo>
                <a:cubicBezTo>
                  <a:pt x="10936" y="1394"/>
                  <a:pt x="16133" y="749"/>
                  <a:pt x="21686" y="749"/>
                </a:cubicBezTo>
                <a:close/>
                <a:moveTo>
                  <a:pt x="21723" y="0"/>
                </a:moveTo>
                <a:cubicBezTo>
                  <a:pt x="16081" y="0"/>
                  <a:pt x="10797" y="652"/>
                  <a:pt x="6770" y="1859"/>
                </a:cubicBezTo>
                <a:cubicBezTo>
                  <a:pt x="2436" y="3155"/>
                  <a:pt x="38" y="4973"/>
                  <a:pt x="19" y="6973"/>
                </a:cubicBezTo>
                <a:cubicBezTo>
                  <a:pt x="0" y="8973"/>
                  <a:pt x="2356" y="10836"/>
                  <a:pt x="6663" y="12223"/>
                </a:cubicBezTo>
                <a:cubicBezTo>
                  <a:pt x="10833" y="13564"/>
                  <a:pt x="16383" y="14337"/>
                  <a:pt x="22288" y="14397"/>
                </a:cubicBezTo>
                <a:cubicBezTo>
                  <a:pt x="22538" y="14401"/>
                  <a:pt x="22784" y="14401"/>
                  <a:pt x="23034" y="14401"/>
                </a:cubicBezTo>
                <a:cubicBezTo>
                  <a:pt x="28660" y="14401"/>
                  <a:pt x="33933" y="13746"/>
                  <a:pt x="37952" y="12541"/>
                </a:cubicBezTo>
                <a:cubicBezTo>
                  <a:pt x="42285" y="11246"/>
                  <a:pt x="44683" y="9431"/>
                  <a:pt x="44702" y="7431"/>
                </a:cubicBezTo>
                <a:cubicBezTo>
                  <a:pt x="44725" y="5431"/>
                  <a:pt x="42365" y="3567"/>
                  <a:pt x="38057" y="2181"/>
                </a:cubicBezTo>
                <a:cubicBezTo>
                  <a:pt x="33887" y="836"/>
                  <a:pt x="28338" y="64"/>
                  <a:pt x="22436" y="4"/>
                </a:cubicBezTo>
                <a:cubicBezTo>
                  <a:pt x="22198" y="1"/>
                  <a:pt x="21960" y="0"/>
                  <a:pt x="21723" y="0"/>
                </a:cubicBez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" name="Google Shape;500;p24"/>
          <p:cNvSpPr/>
          <p:nvPr/>
        </p:nvSpPr>
        <p:spPr>
          <a:xfrm>
            <a:off x="4036932" y="1941915"/>
            <a:ext cx="1804763" cy="1962498"/>
          </a:xfrm>
          <a:custGeom>
            <a:rect b="b" l="l" r="r" t="t"/>
            <a:pathLst>
              <a:path extrusionOk="0" h="35123" w="32300">
                <a:moveTo>
                  <a:pt x="28702" y="743"/>
                </a:moveTo>
                <a:cubicBezTo>
                  <a:pt x="29368" y="743"/>
                  <a:pt x="29906" y="910"/>
                  <a:pt x="30296" y="1246"/>
                </a:cubicBezTo>
                <a:cubicBezTo>
                  <a:pt x="31520" y="2307"/>
                  <a:pt x="31277" y="5076"/>
                  <a:pt x="29630" y="8837"/>
                </a:cubicBezTo>
                <a:cubicBezTo>
                  <a:pt x="27899" y="12781"/>
                  <a:pt x="24842" y="17379"/>
                  <a:pt x="21020" y="21785"/>
                </a:cubicBezTo>
                <a:cubicBezTo>
                  <a:pt x="17201" y="26190"/>
                  <a:pt x="13080" y="29869"/>
                  <a:pt x="9417" y="32141"/>
                </a:cubicBezTo>
                <a:cubicBezTo>
                  <a:pt x="7038" y="33616"/>
                  <a:pt x="5024" y="34379"/>
                  <a:pt x="3595" y="34379"/>
                </a:cubicBezTo>
                <a:cubicBezTo>
                  <a:pt x="2929" y="34379"/>
                  <a:pt x="2390" y="34213"/>
                  <a:pt x="2000" y="33876"/>
                </a:cubicBezTo>
                <a:cubicBezTo>
                  <a:pt x="777" y="32815"/>
                  <a:pt x="1019" y="30050"/>
                  <a:pt x="2671" y="26288"/>
                </a:cubicBezTo>
                <a:cubicBezTo>
                  <a:pt x="4402" y="22342"/>
                  <a:pt x="7459" y="17743"/>
                  <a:pt x="11277" y="13337"/>
                </a:cubicBezTo>
                <a:cubicBezTo>
                  <a:pt x="15099" y="8933"/>
                  <a:pt x="19217" y="5254"/>
                  <a:pt x="22880" y="2982"/>
                </a:cubicBezTo>
                <a:cubicBezTo>
                  <a:pt x="25258" y="1508"/>
                  <a:pt x="27273" y="743"/>
                  <a:pt x="28702" y="743"/>
                </a:cubicBezTo>
                <a:close/>
                <a:moveTo>
                  <a:pt x="28711" y="0"/>
                </a:moveTo>
                <a:cubicBezTo>
                  <a:pt x="27115" y="0"/>
                  <a:pt x="24989" y="793"/>
                  <a:pt x="22485" y="2349"/>
                </a:cubicBezTo>
                <a:cubicBezTo>
                  <a:pt x="18762" y="4655"/>
                  <a:pt x="14581" y="8387"/>
                  <a:pt x="10712" y="12846"/>
                </a:cubicBezTo>
                <a:cubicBezTo>
                  <a:pt x="6845" y="17307"/>
                  <a:pt x="3743" y="21974"/>
                  <a:pt x="1985" y="25986"/>
                </a:cubicBezTo>
                <a:cubicBezTo>
                  <a:pt x="167" y="30129"/>
                  <a:pt x="0" y="33133"/>
                  <a:pt x="1512" y="34440"/>
                </a:cubicBezTo>
                <a:cubicBezTo>
                  <a:pt x="2038" y="34899"/>
                  <a:pt x="2735" y="35122"/>
                  <a:pt x="3588" y="35122"/>
                </a:cubicBezTo>
                <a:cubicBezTo>
                  <a:pt x="5182" y="35122"/>
                  <a:pt x="7308" y="34330"/>
                  <a:pt x="9815" y="32778"/>
                </a:cubicBezTo>
                <a:cubicBezTo>
                  <a:pt x="13539" y="30467"/>
                  <a:pt x="17717" y="26739"/>
                  <a:pt x="21584" y="22278"/>
                </a:cubicBezTo>
                <a:cubicBezTo>
                  <a:pt x="25455" y="17815"/>
                  <a:pt x="28553" y="13148"/>
                  <a:pt x="30315" y="9137"/>
                </a:cubicBezTo>
                <a:cubicBezTo>
                  <a:pt x="32130" y="4993"/>
                  <a:pt x="32300" y="1993"/>
                  <a:pt x="30789" y="683"/>
                </a:cubicBezTo>
                <a:cubicBezTo>
                  <a:pt x="30263" y="226"/>
                  <a:pt x="29562" y="0"/>
                  <a:pt x="28711" y="0"/>
                </a:cubicBez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" name="Google Shape;501;p24"/>
          <p:cNvSpPr/>
          <p:nvPr/>
        </p:nvSpPr>
        <p:spPr>
          <a:xfrm>
            <a:off x="4774953" y="2758886"/>
            <a:ext cx="328768" cy="328769"/>
          </a:xfrm>
          <a:custGeom>
            <a:rect b="b" l="l" r="r" t="t"/>
            <a:pathLst>
              <a:path extrusionOk="0" h="5884" w="5884">
                <a:moveTo>
                  <a:pt x="2941" y="1"/>
                </a:moveTo>
                <a:cubicBezTo>
                  <a:pt x="1315" y="1"/>
                  <a:pt x="1" y="1315"/>
                  <a:pt x="1" y="2940"/>
                </a:cubicBezTo>
                <a:cubicBezTo>
                  <a:pt x="1" y="4566"/>
                  <a:pt x="1315" y="5884"/>
                  <a:pt x="2941" y="5884"/>
                </a:cubicBezTo>
                <a:cubicBezTo>
                  <a:pt x="4565" y="5884"/>
                  <a:pt x="5883" y="4566"/>
                  <a:pt x="5883" y="2940"/>
                </a:cubicBezTo>
                <a:cubicBezTo>
                  <a:pt x="5883" y="1315"/>
                  <a:pt x="4565" y="1"/>
                  <a:pt x="2941" y="1"/>
                </a:cubicBez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" name="Google Shape;502;p24"/>
          <p:cNvSpPr/>
          <p:nvPr/>
        </p:nvSpPr>
        <p:spPr>
          <a:xfrm>
            <a:off x="4885925" y="2840801"/>
            <a:ext cx="217801" cy="246856"/>
          </a:xfrm>
          <a:custGeom>
            <a:rect b="b" l="l" r="r" t="t"/>
            <a:pathLst>
              <a:path extrusionOk="0" h="4418" w="3898">
                <a:moveTo>
                  <a:pt x="3500" y="0"/>
                </a:moveTo>
                <a:cubicBezTo>
                  <a:pt x="3095" y="1228"/>
                  <a:pt x="2405" y="2364"/>
                  <a:pt x="1523" y="3372"/>
                </a:cubicBezTo>
                <a:cubicBezTo>
                  <a:pt x="1072" y="3747"/>
                  <a:pt x="549" y="4054"/>
                  <a:pt x="0" y="4255"/>
                </a:cubicBezTo>
                <a:cubicBezTo>
                  <a:pt x="299" y="4357"/>
                  <a:pt x="621" y="4418"/>
                  <a:pt x="955" y="4418"/>
                </a:cubicBezTo>
                <a:cubicBezTo>
                  <a:pt x="2579" y="4418"/>
                  <a:pt x="3897" y="3100"/>
                  <a:pt x="3897" y="1474"/>
                </a:cubicBezTo>
                <a:cubicBezTo>
                  <a:pt x="3897" y="937"/>
                  <a:pt x="3750" y="437"/>
                  <a:pt x="3500" y="0"/>
                </a:cubicBez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" name="Google Shape;503;p24"/>
          <p:cNvSpPr/>
          <p:nvPr/>
        </p:nvSpPr>
        <p:spPr>
          <a:xfrm>
            <a:off x="5554714" y="3594742"/>
            <a:ext cx="265909" cy="265686"/>
          </a:xfrm>
          <a:custGeom>
            <a:rect b="b" l="l" r="r" t="t"/>
            <a:pathLst>
              <a:path extrusionOk="0" h="4755" w="4759">
                <a:moveTo>
                  <a:pt x="2380" y="0"/>
                </a:moveTo>
                <a:cubicBezTo>
                  <a:pt x="1065" y="0"/>
                  <a:pt x="0" y="1065"/>
                  <a:pt x="0" y="2379"/>
                </a:cubicBezTo>
                <a:cubicBezTo>
                  <a:pt x="0" y="3690"/>
                  <a:pt x="1065" y="4754"/>
                  <a:pt x="2380" y="4754"/>
                </a:cubicBezTo>
                <a:cubicBezTo>
                  <a:pt x="3694" y="4754"/>
                  <a:pt x="4759" y="3690"/>
                  <a:pt x="4759" y="2379"/>
                </a:cubicBezTo>
                <a:cubicBezTo>
                  <a:pt x="4759" y="1065"/>
                  <a:pt x="3694" y="0"/>
                  <a:pt x="2380" y="0"/>
                </a:cubicBez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24"/>
          <p:cNvSpPr/>
          <p:nvPr/>
        </p:nvSpPr>
        <p:spPr>
          <a:xfrm>
            <a:off x="5565052" y="3616981"/>
            <a:ext cx="255572" cy="243447"/>
          </a:xfrm>
          <a:custGeom>
            <a:rect b="b" l="l" r="r" t="t"/>
            <a:pathLst>
              <a:path extrusionOk="0" h="4357" w="4574">
                <a:moveTo>
                  <a:pt x="3513" y="1"/>
                </a:moveTo>
                <a:cubicBezTo>
                  <a:pt x="3263" y="1099"/>
                  <a:pt x="2698" y="2041"/>
                  <a:pt x="1596" y="2455"/>
                </a:cubicBezTo>
                <a:cubicBezTo>
                  <a:pt x="1081" y="2674"/>
                  <a:pt x="543" y="2830"/>
                  <a:pt x="1" y="2902"/>
                </a:cubicBezTo>
                <a:cubicBezTo>
                  <a:pt x="361" y="3758"/>
                  <a:pt x="1210" y="4356"/>
                  <a:pt x="2195" y="4356"/>
                </a:cubicBezTo>
                <a:cubicBezTo>
                  <a:pt x="3509" y="4356"/>
                  <a:pt x="4574" y="3292"/>
                  <a:pt x="4574" y="1981"/>
                </a:cubicBezTo>
                <a:cubicBezTo>
                  <a:pt x="4574" y="1151"/>
                  <a:pt x="4153" y="424"/>
                  <a:pt x="3513" y="1"/>
                </a:cubicBezTo>
                <a:close/>
              </a:path>
            </a:pathLst>
          </a:custGeom>
          <a:solidFill>
            <a:srgbClr val="448C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24"/>
          <p:cNvSpPr/>
          <p:nvPr/>
        </p:nvSpPr>
        <p:spPr>
          <a:xfrm>
            <a:off x="3875616" y="3023461"/>
            <a:ext cx="265686" cy="265909"/>
          </a:xfrm>
          <a:custGeom>
            <a:rect b="b" l="l" r="r" t="t"/>
            <a:pathLst>
              <a:path extrusionOk="0" h="4759" w="4755">
                <a:moveTo>
                  <a:pt x="2380" y="1"/>
                </a:moveTo>
                <a:cubicBezTo>
                  <a:pt x="1065" y="1"/>
                  <a:pt x="1" y="1065"/>
                  <a:pt x="1" y="2380"/>
                </a:cubicBezTo>
                <a:cubicBezTo>
                  <a:pt x="1" y="3694"/>
                  <a:pt x="1065" y="4759"/>
                  <a:pt x="2380" y="4759"/>
                </a:cubicBezTo>
                <a:cubicBezTo>
                  <a:pt x="3690" y="4759"/>
                  <a:pt x="4755" y="3694"/>
                  <a:pt x="4755" y="2380"/>
                </a:cubicBezTo>
                <a:cubicBezTo>
                  <a:pt x="4755" y="1065"/>
                  <a:pt x="3690" y="1"/>
                  <a:pt x="238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24"/>
          <p:cNvSpPr/>
          <p:nvPr/>
        </p:nvSpPr>
        <p:spPr>
          <a:xfrm>
            <a:off x="3878186" y="3076991"/>
            <a:ext cx="263115" cy="212381"/>
          </a:xfrm>
          <a:custGeom>
            <a:rect b="b" l="l" r="r" t="t"/>
            <a:pathLst>
              <a:path extrusionOk="0" h="3801" w="4709">
                <a:moveTo>
                  <a:pt x="4235" y="1"/>
                </a:moveTo>
                <a:cubicBezTo>
                  <a:pt x="3902" y="600"/>
                  <a:pt x="3474" y="1126"/>
                  <a:pt x="2906" y="1505"/>
                </a:cubicBezTo>
                <a:cubicBezTo>
                  <a:pt x="2332" y="1937"/>
                  <a:pt x="1737" y="2121"/>
                  <a:pt x="1158" y="2121"/>
                </a:cubicBezTo>
                <a:cubicBezTo>
                  <a:pt x="761" y="2121"/>
                  <a:pt x="371" y="2035"/>
                  <a:pt x="0" y="1884"/>
                </a:cubicBezTo>
                <a:lnTo>
                  <a:pt x="0" y="1884"/>
                </a:lnTo>
                <a:cubicBezTo>
                  <a:pt x="217" y="2974"/>
                  <a:pt x="1179" y="3801"/>
                  <a:pt x="2334" y="3801"/>
                </a:cubicBezTo>
                <a:cubicBezTo>
                  <a:pt x="3644" y="3801"/>
                  <a:pt x="4709" y="2736"/>
                  <a:pt x="4709" y="1422"/>
                </a:cubicBezTo>
                <a:cubicBezTo>
                  <a:pt x="4709" y="887"/>
                  <a:pt x="4535" y="399"/>
                  <a:pt x="4235" y="1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24"/>
          <p:cNvSpPr/>
          <p:nvPr/>
        </p:nvSpPr>
        <p:spPr>
          <a:xfrm>
            <a:off x="5145975" y="1976838"/>
            <a:ext cx="265965" cy="265853"/>
          </a:xfrm>
          <a:custGeom>
            <a:rect b="b" l="l" r="r" t="t"/>
            <a:pathLst>
              <a:path extrusionOk="0" h="4758" w="4760">
                <a:moveTo>
                  <a:pt x="2380" y="0"/>
                </a:moveTo>
                <a:cubicBezTo>
                  <a:pt x="1069" y="0"/>
                  <a:pt x="1" y="1069"/>
                  <a:pt x="1" y="2379"/>
                </a:cubicBezTo>
                <a:cubicBezTo>
                  <a:pt x="1" y="3694"/>
                  <a:pt x="1069" y="4758"/>
                  <a:pt x="2380" y="4758"/>
                </a:cubicBezTo>
                <a:cubicBezTo>
                  <a:pt x="3694" y="4758"/>
                  <a:pt x="4759" y="3694"/>
                  <a:pt x="4759" y="2379"/>
                </a:cubicBezTo>
                <a:cubicBezTo>
                  <a:pt x="4759" y="1069"/>
                  <a:pt x="3694" y="0"/>
                  <a:pt x="2380" y="0"/>
                </a:cubicBez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" name="Google Shape;508;p24"/>
          <p:cNvSpPr/>
          <p:nvPr/>
        </p:nvSpPr>
        <p:spPr>
          <a:xfrm>
            <a:off x="5167600" y="2032100"/>
            <a:ext cx="244341" cy="210593"/>
          </a:xfrm>
          <a:custGeom>
            <a:rect b="b" l="l" r="r" t="t"/>
            <a:pathLst>
              <a:path extrusionOk="0" h="3769" w="4373">
                <a:moveTo>
                  <a:pt x="3921" y="0"/>
                </a:moveTo>
                <a:cubicBezTo>
                  <a:pt x="3159" y="1534"/>
                  <a:pt x="1678" y="2572"/>
                  <a:pt x="0" y="2686"/>
                </a:cubicBezTo>
                <a:cubicBezTo>
                  <a:pt x="425" y="3337"/>
                  <a:pt x="1159" y="3769"/>
                  <a:pt x="1993" y="3769"/>
                </a:cubicBezTo>
                <a:cubicBezTo>
                  <a:pt x="3307" y="3769"/>
                  <a:pt x="4372" y="2705"/>
                  <a:pt x="4372" y="1390"/>
                </a:cubicBezTo>
                <a:cubicBezTo>
                  <a:pt x="4372" y="871"/>
                  <a:pt x="4205" y="390"/>
                  <a:pt x="3921" y="0"/>
                </a:cubicBezTo>
                <a:close/>
              </a:path>
            </a:pathLst>
          </a:custGeom>
          <a:solidFill>
            <a:srgbClr val="448C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24"/>
          <p:cNvSpPr txBox="1"/>
          <p:nvPr/>
        </p:nvSpPr>
        <p:spPr>
          <a:xfrm>
            <a:off x="1912074" y="3549794"/>
            <a:ext cx="16989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VENUS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10" name="Google Shape;510;p24"/>
          <p:cNvSpPr txBox="1"/>
          <p:nvPr/>
        </p:nvSpPr>
        <p:spPr>
          <a:xfrm>
            <a:off x="4226260" y="994830"/>
            <a:ext cx="21054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JUPITER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11" name="Google Shape;511;p24"/>
          <p:cNvSpPr txBox="1"/>
          <p:nvPr/>
        </p:nvSpPr>
        <p:spPr>
          <a:xfrm>
            <a:off x="6083505" y="3547737"/>
            <a:ext cx="1578300" cy="45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SATURN</a:t>
            </a:r>
            <a:endParaRPr sz="12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512" name="Google Shape;512;p24"/>
          <p:cNvGrpSpPr/>
          <p:nvPr/>
        </p:nvGrpSpPr>
        <p:grpSpPr>
          <a:xfrm>
            <a:off x="5062506" y="702017"/>
            <a:ext cx="432907" cy="292884"/>
            <a:chOff x="1190625" y="1085500"/>
            <a:chExt cx="5228350" cy="3537250"/>
          </a:xfrm>
        </p:grpSpPr>
        <p:sp>
          <p:nvSpPr>
            <p:cNvPr id="513" name="Google Shape;513;p24"/>
            <p:cNvSpPr/>
            <p:nvPr/>
          </p:nvSpPr>
          <p:spPr>
            <a:xfrm>
              <a:off x="1190625" y="1085500"/>
              <a:ext cx="5228350" cy="3537250"/>
            </a:xfrm>
            <a:custGeom>
              <a:rect b="b" l="l" r="r" t="t"/>
              <a:pathLst>
                <a:path extrusionOk="0" h="141490" w="209134">
                  <a:moveTo>
                    <a:pt x="132274" y="6128"/>
                  </a:moveTo>
                  <a:cubicBezTo>
                    <a:pt x="133965" y="6152"/>
                    <a:pt x="135337" y="7525"/>
                    <a:pt x="135337" y="9191"/>
                  </a:cubicBezTo>
                  <a:lnTo>
                    <a:pt x="135337" y="70757"/>
                  </a:lnTo>
                  <a:lnTo>
                    <a:pt x="135337" y="132274"/>
                  </a:lnTo>
                  <a:cubicBezTo>
                    <a:pt x="135337" y="132274"/>
                    <a:pt x="135337" y="132274"/>
                    <a:pt x="135337" y="132299"/>
                  </a:cubicBezTo>
                  <a:cubicBezTo>
                    <a:pt x="135337" y="133990"/>
                    <a:pt x="133965" y="135363"/>
                    <a:pt x="132274" y="135363"/>
                  </a:cubicBezTo>
                  <a:lnTo>
                    <a:pt x="76860" y="135363"/>
                  </a:lnTo>
                  <a:cubicBezTo>
                    <a:pt x="75168" y="135363"/>
                    <a:pt x="73796" y="133990"/>
                    <a:pt x="73796" y="132299"/>
                  </a:cubicBezTo>
                  <a:lnTo>
                    <a:pt x="73796" y="73821"/>
                  </a:lnTo>
                  <a:lnTo>
                    <a:pt x="126147" y="73821"/>
                  </a:lnTo>
                  <a:cubicBezTo>
                    <a:pt x="127838" y="73821"/>
                    <a:pt x="129210" y="72424"/>
                    <a:pt x="129210" y="70757"/>
                  </a:cubicBezTo>
                  <a:cubicBezTo>
                    <a:pt x="129210" y="69066"/>
                    <a:pt x="127838" y="67694"/>
                    <a:pt x="126147" y="67694"/>
                  </a:cubicBezTo>
                  <a:lnTo>
                    <a:pt x="73796" y="67694"/>
                  </a:lnTo>
                  <a:lnTo>
                    <a:pt x="73796" y="9191"/>
                  </a:lnTo>
                  <a:cubicBezTo>
                    <a:pt x="73796" y="7525"/>
                    <a:pt x="75168" y="6152"/>
                    <a:pt x="76860" y="6128"/>
                  </a:cubicBezTo>
                  <a:close/>
                  <a:moveTo>
                    <a:pt x="9191" y="1"/>
                  </a:moveTo>
                  <a:cubicBezTo>
                    <a:pt x="4117" y="1"/>
                    <a:pt x="0" y="4143"/>
                    <a:pt x="0" y="9191"/>
                  </a:cubicBezTo>
                  <a:lnTo>
                    <a:pt x="0" y="60121"/>
                  </a:lnTo>
                  <a:cubicBezTo>
                    <a:pt x="0" y="61812"/>
                    <a:pt x="1372" y="63184"/>
                    <a:pt x="3064" y="63184"/>
                  </a:cubicBezTo>
                  <a:cubicBezTo>
                    <a:pt x="4755" y="63184"/>
                    <a:pt x="6127" y="61812"/>
                    <a:pt x="6127" y="60121"/>
                  </a:cubicBezTo>
                  <a:lnTo>
                    <a:pt x="6127" y="9191"/>
                  </a:lnTo>
                  <a:cubicBezTo>
                    <a:pt x="6127" y="7500"/>
                    <a:pt x="7500" y="6128"/>
                    <a:pt x="9191" y="6128"/>
                  </a:cubicBezTo>
                  <a:lnTo>
                    <a:pt x="64605" y="6128"/>
                  </a:lnTo>
                  <a:cubicBezTo>
                    <a:pt x="66296" y="6128"/>
                    <a:pt x="67669" y="7500"/>
                    <a:pt x="67669" y="9191"/>
                  </a:cubicBezTo>
                  <a:cubicBezTo>
                    <a:pt x="67669" y="9216"/>
                    <a:pt x="67669" y="9216"/>
                    <a:pt x="67669" y="9216"/>
                  </a:cubicBezTo>
                  <a:lnTo>
                    <a:pt x="67669" y="67694"/>
                  </a:lnTo>
                  <a:lnTo>
                    <a:pt x="9191" y="67694"/>
                  </a:lnTo>
                  <a:cubicBezTo>
                    <a:pt x="4117" y="67694"/>
                    <a:pt x="0" y="71811"/>
                    <a:pt x="0" y="76885"/>
                  </a:cubicBezTo>
                  <a:lnTo>
                    <a:pt x="0" y="132299"/>
                  </a:lnTo>
                  <a:cubicBezTo>
                    <a:pt x="0" y="137348"/>
                    <a:pt x="4117" y="141490"/>
                    <a:pt x="9191" y="141490"/>
                  </a:cubicBezTo>
                  <a:lnTo>
                    <a:pt x="60120" y="141490"/>
                  </a:lnTo>
                  <a:cubicBezTo>
                    <a:pt x="61811" y="141490"/>
                    <a:pt x="63184" y="140117"/>
                    <a:pt x="63184" y="138426"/>
                  </a:cubicBezTo>
                  <a:cubicBezTo>
                    <a:pt x="63184" y="136735"/>
                    <a:pt x="61811" y="135363"/>
                    <a:pt x="60120" y="135363"/>
                  </a:cubicBezTo>
                  <a:lnTo>
                    <a:pt x="9191" y="135363"/>
                  </a:lnTo>
                  <a:cubicBezTo>
                    <a:pt x="7500" y="135363"/>
                    <a:pt x="6127" y="133990"/>
                    <a:pt x="6127" y="132299"/>
                  </a:cubicBezTo>
                  <a:lnTo>
                    <a:pt x="6127" y="76885"/>
                  </a:lnTo>
                  <a:cubicBezTo>
                    <a:pt x="6127" y="75194"/>
                    <a:pt x="7500" y="73821"/>
                    <a:pt x="9191" y="73821"/>
                  </a:cubicBezTo>
                  <a:lnTo>
                    <a:pt x="67669" y="73821"/>
                  </a:lnTo>
                  <a:lnTo>
                    <a:pt x="67669" y="132299"/>
                  </a:lnTo>
                  <a:cubicBezTo>
                    <a:pt x="67669" y="137348"/>
                    <a:pt x="71786" y="141490"/>
                    <a:pt x="76860" y="141490"/>
                  </a:cubicBezTo>
                  <a:lnTo>
                    <a:pt x="132274" y="141490"/>
                  </a:lnTo>
                  <a:cubicBezTo>
                    <a:pt x="134627" y="141490"/>
                    <a:pt x="136783" y="140583"/>
                    <a:pt x="138401" y="139137"/>
                  </a:cubicBezTo>
                  <a:cubicBezTo>
                    <a:pt x="140092" y="140632"/>
                    <a:pt x="142249" y="141490"/>
                    <a:pt x="144528" y="141490"/>
                  </a:cubicBezTo>
                  <a:lnTo>
                    <a:pt x="199943" y="141490"/>
                  </a:lnTo>
                  <a:cubicBezTo>
                    <a:pt x="202418" y="141465"/>
                    <a:pt x="204722" y="140509"/>
                    <a:pt x="206462" y="138794"/>
                  </a:cubicBezTo>
                  <a:cubicBezTo>
                    <a:pt x="208178" y="137054"/>
                    <a:pt x="209133" y="134750"/>
                    <a:pt x="209133" y="132299"/>
                  </a:cubicBezTo>
                  <a:lnTo>
                    <a:pt x="209133" y="76885"/>
                  </a:lnTo>
                  <a:cubicBezTo>
                    <a:pt x="209133" y="74581"/>
                    <a:pt x="208300" y="72449"/>
                    <a:pt x="206781" y="70757"/>
                  </a:cubicBezTo>
                  <a:cubicBezTo>
                    <a:pt x="208251" y="69115"/>
                    <a:pt x="209133" y="66983"/>
                    <a:pt x="209133" y="64630"/>
                  </a:cubicBezTo>
                  <a:lnTo>
                    <a:pt x="209133" y="9191"/>
                  </a:lnTo>
                  <a:cubicBezTo>
                    <a:pt x="209133" y="4143"/>
                    <a:pt x="205016" y="1"/>
                    <a:pt x="199943" y="1"/>
                  </a:cubicBezTo>
                  <a:lnTo>
                    <a:pt x="149847" y="1"/>
                  </a:lnTo>
                  <a:cubicBezTo>
                    <a:pt x="148156" y="1"/>
                    <a:pt x="146783" y="1373"/>
                    <a:pt x="146783" y="3064"/>
                  </a:cubicBezTo>
                  <a:cubicBezTo>
                    <a:pt x="146783" y="4755"/>
                    <a:pt x="148156" y="6128"/>
                    <a:pt x="149847" y="6128"/>
                  </a:cubicBezTo>
                  <a:lnTo>
                    <a:pt x="199943" y="6128"/>
                  </a:lnTo>
                  <a:cubicBezTo>
                    <a:pt x="201634" y="6128"/>
                    <a:pt x="203006" y="7500"/>
                    <a:pt x="203006" y="9191"/>
                  </a:cubicBezTo>
                  <a:lnTo>
                    <a:pt x="203006" y="64630"/>
                  </a:lnTo>
                  <a:cubicBezTo>
                    <a:pt x="203006" y="66297"/>
                    <a:pt x="201634" y="67694"/>
                    <a:pt x="199943" y="67694"/>
                  </a:cubicBezTo>
                  <a:lnTo>
                    <a:pt x="150655" y="67694"/>
                  </a:lnTo>
                  <a:cubicBezTo>
                    <a:pt x="148964" y="67694"/>
                    <a:pt x="147592" y="69066"/>
                    <a:pt x="147592" y="70757"/>
                  </a:cubicBezTo>
                  <a:cubicBezTo>
                    <a:pt x="147592" y="72424"/>
                    <a:pt x="148964" y="73821"/>
                    <a:pt x="150655" y="73821"/>
                  </a:cubicBezTo>
                  <a:lnTo>
                    <a:pt x="199943" y="73821"/>
                  </a:lnTo>
                  <a:cubicBezTo>
                    <a:pt x="201634" y="73821"/>
                    <a:pt x="203006" y="75194"/>
                    <a:pt x="203006" y="76885"/>
                  </a:cubicBezTo>
                  <a:lnTo>
                    <a:pt x="203006" y="132299"/>
                  </a:lnTo>
                  <a:cubicBezTo>
                    <a:pt x="203006" y="133966"/>
                    <a:pt x="201634" y="135338"/>
                    <a:pt x="199943" y="135363"/>
                  </a:cubicBezTo>
                  <a:lnTo>
                    <a:pt x="144528" y="135363"/>
                  </a:lnTo>
                  <a:cubicBezTo>
                    <a:pt x="142862" y="135338"/>
                    <a:pt x="141489" y="133990"/>
                    <a:pt x="141465" y="132299"/>
                  </a:cubicBezTo>
                  <a:lnTo>
                    <a:pt x="141465" y="70757"/>
                  </a:lnTo>
                  <a:cubicBezTo>
                    <a:pt x="141465" y="70733"/>
                    <a:pt x="141465" y="70733"/>
                    <a:pt x="141465" y="70733"/>
                  </a:cubicBezTo>
                  <a:lnTo>
                    <a:pt x="141465" y="9191"/>
                  </a:lnTo>
                  <a:cubicBezTo>
                    <a:pt x="141465" y="6741"/>
                    <a:pt x="140509" y="4437"/>
                    <a:pt x="138769" y="2697"/>
                  </a:cubicBezTo>
                  <a:cubicBezTo>
                    <a:pt x="137029" y="981"/>
                    <a:pt x="134725" y="1"/>
                    <a:pt x="132274" y="1"/>
                  </a:cubicBezTo>
                  <a:lnTo>
                    <a:pt x="76860" y="1"/>
                  </a:lnTo>
                  <a:cubicBezTo>
                    <a:pt x="74580" y="1"/>
                    <a:pt x="72423" y="858"/>
                    <a:pt x="70732" y="2353"/>
                  </a:cubicBezTo>
                  <a:cubicBezTo>
                    <a:pt x="69115" y="907"/>
                    <a:pt x="66958" y="1"/>
                    <a:pt x="64605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4"/>
            <p:cNvSpPr/>
            <p:nvPr/>
          </p:nvSpPr>
          <p:spPr>
            <a:xfrm>
              <a:off x="1703450" y="1695150"/>
              <a:ext cx="517775" cy="612750"/>
            </a:xfrm>
            <a:custGeom>
              <a:rect b="b" l="l" r="r" t="t"/>
              <a:pathLst>
                <a:path extrusionOk="0" h="24510" w="20711">
                  <a:moveTo>
                    <a:pt x="10368" y="11790"/>
                  </a:moveTo>
                  <a:lnTo>
                    <a:pt x="11692" y="15319"/>
                  </a:lnTo>
                  <a:lnTo>
                    <a:pt x="9045" y="15319"/>
                  </a:lnTo>
                  <a:lnTo>
                    <a:pt x="10368" y="11790"/>
                  </a:lnTo>
                  <a:close/>
                  <a:moveTo>
                    <a:pt x="10368" y="1"/>
                  </a:moveTo>
                  <a:cubicBezTo>
                    <a:pt x="9094" y="1"/>
                    <a:pt x="7942" y="785"/>
                    <a:pt x="7501" y="1986"/>
                  </a:cubicBezTo>
                  <a:lnTo>
                    <a:pt x="614" y="20368"/>
                  </a:lnTo>
                  <a:cubicBezTo>
                    <a:pt x="1" y="21961"/>
                    <a:pt x="810" y="23725"/>
                    <a:pt x="2403" y="24314"/>
                  </a:cubicBezTo>
                  <a:cubicBezTo>
                    <a:pt x="2751" y="24444"/>
                    <a:pt x="3108" y="24506"/>
                    <a:pt x="3460" y="24506"/>
                  </a:cubicBezTo>
                  <a:cubicBezTo>
                    <a:pt x="4697" y="24506"/>
                    <a:pt x="5872" y="23745"/>
                    <a:pt x="6349" y="22524"/>
                  </a:cubicBezTo>
                  <a:lnTo>
                    <a:pt x="6741" y="21446"/>
                  </a:lnTo>
                  <a:lnTo>
                    <a:pt x="13971" y="21446"/>
                  </a:lnTo>
                  <a:lnTo>
                    <a:pt x="14387" y="22524"/>
                  </a:lnTo>
                  <a:cubicBezTo>
                    <a:pt x="14853" y="23750"/>
                    <a:pt x="16005" y="24510"/>
                    <a:pt x="17255" y="24510"/>
                  </a:cubicBezTo>
                  <a:cubicBezTo>
                    <a:pt x="17623" y="24510"/>
                    <a:pt x="17966" y="24436"/>
                    <a:pt x="18333" y="24314"/>
                  </a:cubicBezTo>
                  <a:cubicBezTo>
                    <a:pt x="19902" y="23725"/>
                    <a:pt x="20711" y="21961"/>
                    <a:pt x="20123" y="20368"/>
                  </a:cubicBezTo>
                  <a:lnTo>
                    <a:pt x="13236" y="1986"/>
                  </a:lnTo>
                  <a:cubicBezTo>
                    <a:pt x="12770" y="785"/>
                    <a:pt x="11643" y="1"/>
                    <a:pt x="10368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4"/>
            <p:cNvSpPr/>
            <p:nvPr/>
          </p:nvSpPr>
          <p:spPr>
            <a:xfrm>
              <a:off x="2298400" y="1695150"/>
              <a:ext cx="214475" cy="612750"/>
            </a:xfrm>
            <a:custGeom>
              <a:rect b="b" l="l" r="r" t="t"/>
              <a:pathLst>
                <a:path extrusionOk="0" h="24510" w="8579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21446"/>
                  </a:lnTo>
                  <a:cubicBezTo>
                    <a:pt x="1" y="23137"/>
                    <a:pt x="1373" y="24510"/>
                    <a:pt x="3064" y="24510"/>
                  </a:cubicBezTo>
                  <a:lnTo>
                    <a:pt x="5515" y="24510"/>
                  </a:lnTo>
                  <a:cubicBezTo>
                    <a:pt x="7206" y="24510"/>
                    <a:pt x="8579" y="23137"/>
                    <a:pt x="8579" y="21446"/>
                  </a:cubicBezTo>
                  <a:cubicBezTo>
                    <a:pt x="8579" y="19951"/>
                    <a:pt x="7525" y="18726"/>
                    <a:pt x="6128" y="18431"/>
                  </a:cubicBezTo>
                  <a:lnTo>
                    <a:pt x="6128" y="3064"/>
                  </a:lnTo>
                  <a:cubicBezTo>
                    <a:pt x="6128" y="1373"/>
                    <a:pt x="4756" y="1"/>
                    <a:pt x="306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4"/>
            <p:cNvSpPr/>
            <p:nvPr/>
          </p:nvSpPr>
          <p:spPr>
            <a:xfrm>
              <a:off x="3497500" y="1695150"/>
              <a:ext cx="382975" cy="612750"/>
            </a:xfrm>
            <a:custGeom>
              <a:rect b="b" l="l" r="r" t="t"/>
              <a:pathLst>
                <a:path extrusionOk="0" h="24510" w="15319">
                  <a:moveTo>
                    <a:pt x="7647" y="1"/>
                  </a:moveTo>
                  <a:cubicBezTo>
                    <a:pt x="3432" y="1"/>
                    <a:pt x="1" y="3432"/>
                    <a:pt x="1" y="7648"/>
                  </a:cubicBezTo>
                  <a:cubicBezTo>
                    <a:pt x="1" y="11888"/>
                    <a:pt x="3432" y="15319"/>
                    <a:pt x="7647" y="15319"/>
                  </a:cubicBezTo>
                  <a:cubicBezTo>
                    <a:pt x="8505" y="15319"/>
                    <a:pt x="9191" y="16005"/>
                    <a:pt x="9191" y="16838"/>
                  </a:cubicBezTo>
                  <a:cubicBezTo>
                    <a:pt x="9191" y="17696"/>
                    <a:pt x="8505" y="18382"/>
                    <a:pt x="7647" y="18382"/>
                  </a:cubicBezTo>
                  <a:lnTo>
                    <a:pt x="3064" y="18382"/>
                  </a:lnTo>
                  <a:cubicBezTo>
                    <a:pt x="1373" y="18382"/>
                    <a:pt x="1" y="19755"/>
                    <a:pt x="1" y="21446"/>
                  </a:cubicBezTo>
                  <a:cubicBezTo>
                    <a:pt x="1" y="23137"/>
                    <a:pt x="1373" y="24510"/>
                    <a:pt x="3064" y="24510"/>
                  </a:cubicBezTo>
                  <a:lnTo>
                    <a:pt x="7647" y="24510"/>
                  </a:lnTo>
                  <a:cubicBezTo>
                    <a:pt x="11887" y="24510"/>
                    <a:pt x="15319" y="21078"/>
                    <a:pt x="15319" y="16838"/>
                  </a:cubicBezTo>
                  <a:cubicBezTo>
                    <a:pt x="15319" y="12623"/>
                    <a:pt x="11887" y="9192"/>
                    <a:pt x="7647" y="9192"/>
                  </a:cubicBezTo>
                  <a:cubicBezTo>
                    <a:pt x="6814" y="9192"/>
                    <a:pt x="6128" y="8505"/>
                    <a:pt x="6128" y="7648"/>
                  </a:cubicBezTo>
                  <a:cubicBezTo>
                    <a:pt x="6128" y="6814"/>
                    <a:pt x="6814" y="6128"/>
                    <a:pt x="7647" y="6128"/>
                  </a:cubicBezTo>
                  <a:lnTo>
                    <a:pt x="9804" y="6128"/>
                  </a:lnTo>
                  <a:cubicBezTo>
                    <a:pt x="11495" y="6128"/>
                    <a:pt x="12868" y="4756"/>
                    <a:pt x="12868" y="3064"/>
                  </a:cubicBezTo>
                  <a:cubicBezTo>
                    <a:pt x="12868" y="1373"/>
                    <a:pt x="11495" y="1"/>
                    <a:pt x="980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4"/>
            <p:cNvSpPr/>
            <p:nvPr/>
          </p:nvSpPr>
          <p:spPr>
            <a:xfrm>
              <a:off x="3958875" y="1924925"/>
              <a:ext cx="153200" cy="382975"/>
            </a:xfrm>
            <a:custGeom>
              <a:rect b="b" l="l" r="r" t="t"/>
              <a:pathLst>
                <a:path extrusionOk="0" h="15319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12255"/>
                  </a:lnTo>
                  <a:cubicBezTo>
                    <a:pt x="1" y="13946"/>
                    <a:pt x="1373" y="15319"/>
                    <a:pt x="3064" y="15319"/>
                  </a:cubicBezTo>
                  <a:cubicBezTo>
                    <a:pt x="4755" y="15319"/>
                    <a:pt x="6128" y="13946"/>
                    <a:pt x="6128" y="12255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4"/>
            <p:cNvSpPr/>
            <p:nvPr/>
          </p:nvSpPr>
          <p:spPr>
            <a:xfrm>
              <a:off x="3958875" y="1695150"/>
              <a:ext cx="153200" cy="153225"/>
            </a:xfrm>
            <a:custGeom>
              <a:rect b="b" l="l" r="r" t="t"/>
              <a:pathLst>
                <a:path extrusionOk="0" h="6129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cubicBezTo>
                    <a:pt x="4755" y="6128"/>
                    <a:pt x="6128" y="4756"/>
                    <a:pt x="6128" y="3064"/>
                  </a:cubicBez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4"/>
            <p:cNvSpPr/>
            <p:nvPr/>
          </p:nvSpPr>
          <p:spPr>
            <a:xfrm>
              <a:off x="5269475" y="1695150"/>
              <a:ext cx="454675" cy="612750"/>
            </a:xfrm>
            <a:custGeom>
              <a:rect b="b" l="l" r="r" t="t"/>
              <a:pathLst>
                <a:path extrusionOk="0" h="24510" w="18187">
                  <a:moveTo>
                    <a:pt x="9045" y="6128"/>
                  </a:moveTo>
                  <a:cubicBezTo>
                    <a:pt x="10687" y="6128"/>
                    <a:pt x="12059" y="7501"/>
                    <a:pt x="12059" y="9192"/>
                  </a:cubicBezTo>
                  <a:cubicBezTo>
                    <a:pt x="12059" y="10883"/>
                    <a:pt x="10687" y="12255"/>
                    <a:pt x="9045" y="12255"/>
                  </a:cubicBezTo>
                  <a:lnTo>
                    <a:pt x="6128" y="12255"/>
                  </a:lnTo>
                  <a:lnTo>
                    <a:pt x="6128" y="6128"/>
                  </a:lnTo>
                  <a:close/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21446"/>
                  </a:lnTo>
                  <a:cubicBezTo>
                    <a:pt x="1" y="23137"/>
                    <a:pt x="1373" y="24510"/>
                    <a:pt x="3064" y="24510"/>
                  </a:cubicBezTo>
                  <a:cubicBezTo>
                    <a:pt x="4756" y="24510"/>
                    <a:pt x="6128" y="23137"/>
                    <a:pt x="6128" y="21446"/>
                  </a:cubicBezTo>
                  <a:lnTo>
                    <a:pt x="6128" y="18382"/>
                  </a:lnTo>
                  <a:lnTo>
                    <a:pt x="9045" y="18382"/>
                  </a:lnTo>
                  <a:cubicBezTo>
                    <a:pt x="14069" y="18382"/>
                    <a:pt x="18186" y="14265"/>
                    <a:pt x="18186" y="9192"/>
                  </a:cubicBezTo>
                  <a:cubicBezTo>
                    <a:pt x="18186" y="4118"/>
                    <a:pt x="14069" y="1"/>
                    <a:pt x="9045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4"/>
            <p:cNvSpPr/>
            <p:nvPr/>
          </p:nvSpPr>
          <p:spPr>
            <a:xfrm>
              <a:off x="1559475" y="3380125"/>
              <a:ext cx="612750" cy="612750"/>
            </a:xfrm>
            <a:custGeom>
              <a:rect b="b" l="l" r="r" t="t"/>
              <a:pathLst>
                <a:path extrusionOk="0" h="24510" w="24510">
                  <a:moveTo>
                    <a:pt x="12255" y="1"/>
                  </a:moveTo>
                  <a:cubicBezTo>
                    <a:pt x="5515" y="1"/>
                    <a:pt x="0" y="5491"/>
                    <a:pt x="0" y="12255"/>
                  </a:cubicBezTo>
                  <a:cubicBezTo>
                    <a:pt x="0" y="19020"/>
                    <a:pt x="5515" y="24510"/>
                    <a:pt x="12255" y="24510"/>
                  </a:cubicBezTo>
                  <a:cubicBezTo>
                    <a:pt x="15539" y="24510"/>
                    <a:pt x="18602" y="23235"/>
                    <a:pt x="20931" y="20931"/>
                  </a:cubicBezTo>
                  <a:cubicBezTo>
                    <a:pt x="23235" y="18603"/>
                    <a:pt x="24509" y="15540"/>
                    <a:pt x="24509" y="12255"/>
                  </a:cubicBezTo>
                  <a:cubicBezTo>
                    <a:pt x="24509" y="10564"/>
                    <a:pt x="23137" y="9192"/>
                    <a:pt x="21445" y="9192"/>
                  </a:cubicBezTo>
                  <a:lnTo>
                    <a:pt x="16152" y="9192"/>
                  </a:lnTo>
                  <a:cubicBezTo>
                    <a:pt x="14460" y="9192"/>
                    <a:pt x="13088" y="10564"/>
                    <a:pt x="13088" y="12255"/>
                  </a:cubicBezTo>
                  <a:cubicBezTo>
                    <a:pt x="13088" y="13946"/>
                    <a:pt x="14460" y="15319"/>
                    <a:pt x="16152" y="15319"/>
                  </a:cubicBezTo>
                  <a:lnTo>
                    <a:pt x="17573" y="15319"/>
                  </a:lnTo>
                  <a:cubicBezTo>
                    <a:pt x="17303" y="15785"/>
                    <a:pt x="16985" y="16201"/>
                    <a:pt x="16593" y="16593"/>
                  </a:cubicBezTo>
                  <a:cubicBezTo>
                    <a:pt x="15441" y="17745"/>
                    <a:pt x="13897" y="18383"/>
                    <a:pt x="12255" y="18383"/>
                  </a:cubicBezTo>
                  <a:cubicBezTo>
                    <a:pt x="8872" y="18383"/>
                    <a:pt x="6127" y="15638"/>
                    <a:pt x="6127" y="12255"/>
                  </a:cubicBezTo>
                  <a:cubicBezTo>
                    <a:pt x="6127" y="8873"/>
                    <a:pt x="8872" y="6128"/>
                    <a:pt x="12255" y="6128"/>
                  </a:cubicBezTo>
                  <a:lnTo>
                    <a:pt x="14509" y="6128"/>
                  </a:lnTo>
                  <a:cubicBezTo>
                    <a:pt x="16201" y="6128"/>
                    <a:pt x="17573" y="4756"/>
                    <a:pt x="17573" y="3065"/>
                  </a:cubicBezTo>
                  <a:cubicBezTo>
                    <a:pt x="17573" y="1373"/>
                    <a:pt x="16201" y="1"/>
                    <a:pt x="14509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4"/>
            <p:cNvSpPr/>
            <p:nvPr/>
          </p:nvSpPr>
          <p:spPr>
            <a:xfrm>
              <a:off x="2207125" y="3533325"/>
              <a:ext cx="459550" cy="459550"/>
            </a:xfrm>
            <a:custGeom>
              <a:rect b="b" l="l" r="r" t="t"/>
              <a:pathLst>
                <a:path extrusionOk="0" h="18382" w="18382">
                  <a:moveTo>
                    <a:pt x="9191" y="6127"/>
                  </a:moveTo>
                  <a:cubicBezTo>
                    <a:pt x="10882" y="6127"/>
                    <a:pt x="12254" y="7500"/>
                    <a:pt x="12254" y="9191"/>
                  </a:cubicBezTo>
                  <a:cubicBezTo>
                    <a:pt x="12254" y="10882"/>
                    <a:pt x="10882" y="12255"/>
                    <a:pt x="9191" y="12255"/>
                  </a:cubicBezTo>
                  <a:cubicBezTo>
                    <a:pt x="7500" y="12255"/>
                    <a:pt x="6127" y="10882"/>
                    <a:pt x="6127" y="9191"/>
                  </a:cubicBezTo>
                  <a:cubicBezTo>
                    <a:pt x="6127" y="7500"/>
                    <a:pt x="7500" y="6127"/>
                    <a:pt x="9191" y="6127"/>
                  </a:cubicBezTo>
                  <a:close/>
                  <a:moveTo>
                    <a:pt x="9191" y="0"/>
                  </a:moveTo>
                  <a:cubicBezTo>
                    <a:pt x="4118" y="0"/>
                    <a:pt x="0" y="4118"/>
                    <a:pt x="0" y="9191"/>
                  </a:cubicBezTo>
                  <a:cubicBezTo>
                    <a:pt x="0" y="14264"/>
                    <a:pt x="4118" y="18382"/>
                    <a:pt x="9191" y="18382"/>
                  </a:cubicBezTo>
                  <a:cubicBezTo>
                    <a:pt x="10612" y="18382"/>
                    <a:pt x="11936" y="18063"/>
                    <a:pt x="13137" y="17475"/>
                  </a:cubicBezTo>
                  <a:cubicBezTo>
                    <a:pt x="13700" y="18039"/>
                    <a:pt x="14460" y="18382"/>
                    <a:pt x="15318" y="18382"/>
                  </a:cubicBezTo>
                  <a:cubicBezTo>
                    <a:pt x="17009" y="18382"/>
                    <a:pt x="18382" y="17009"/>
                    <a:pt x="18382" y="15318"/>
                  </a:cubicBezTo>
                  <a:lnTo>
                    <a:pt x="18382" y="3064"/>
                  </a:lnTo>
                  <a:cubicBezTo>
                    <a:pt x="18382" y="1373"/>
                    <a:pt x="17009" y="0"/>
                    <a:pt x="15318" y="0"/>
                  </a:cubicBezTo>
                  <a:cubicBezTo>
                    <a:pt x="14460" y="0"/>
                    <a:pt x="13700" y="343"/>
                    <a:pt x="13137" y="907"/>
                  </a:cubicBezTo>
                  <a:cubicBezTo>
                    <a:pt x="11936" y="319"/>
                    <a:pt x="10612" y="0"/>
                    <a:pt x="9191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4"/>
            <p:cNvSpPr/>
            <p:nvPr/>
          </p:nvSpPr>
          <p:spPr>
            <a:xfrm>
              <a:off x="3257325" y="3380125"/>
              <a:ext cx="612725" cy="612750"/>
            </a:xfrm>
            <a:custGeom>
              <a:rect b="b" l="l" r="r" t="t"/>
              <a:pathLst>
                <a:path extrusionOk="0" h="24510" w="24509">
                  <a:moveTo>
                    <a:pt x="12254" y="1"/>
                  </a:moveTo>
                  <a:cubicBezTo>
                    <a:pt x="5490" y="1"/>
                    <a:pt x="0" y="5491"/>
                    <a:pt x="0" y="12255"/>
                  </a:cubicBezTo>
                  <a:cubicBezTo>
                    <a:pt x="0" y="19020"/>
                    <a:pt x="5490" y="24510"/>
                    <a:pt x="12254" y="24510"/>
                  </a:cubicBezTo>
                  <a:cubicBezTo>
                    <a:pt x="15539" y="24510"/>
                    <a:pt x="18602" y="23235"/>
                    <a:pt x="20906" y="20931"/>
                  </a:cubicBezTo>
                  <a:cubicBezTo>
                    <a:pt x="23234" y="18603"/>
                    <a:pt x="24509" y="15540"/>
                    <a:pt x="24509" y="12255"/>
                  </a:cubicBezTo>
                  <a:cubicBezTo>
                    <a:pt x="24509" y="10564"/>
                    <a:pt x="23136" y="9192"/>
                    <a:pt x="21445" y="9192"/>
                  </a:cubicBezTo>
                  <a:lnTo>
                    <a:pt x="16127" y="9192"/>
                  </a:lnTo>
                  <a:cubicBezTo>
                    <a:pt x="14436" y="9192"/>
                    <a:pt x="13063" y="10564"/>
                    <a:pt x="13063" y="12255"/>
                  </a:cubicBezTo>
                  <a:cubicBezTo>
                    <a:pt x="13063" y="13946"/>
                    <a:pt x="14436" y="15319"/>
                    <a:pt x="16127" y="15319"/>
                  </a:cubicBezTo>
                  <a:lnTo>
                    <a:pt x="17573" y="15319"/>
                  </a:lnTo>
                  <a:cubicBezTo>
                    <a:pt x="17303" y="15785"/>
                    <a:pt x="16960" y="16201"/>
                    <a:pt x="16593" y="16593"/>
                  </a:cubicBezTo>
                  <a:cubicBezTo>
                    <a:pt x="15416" y="17745"/>
                    <a:pt x="13897" y="18383"/>
                    <a:pt x="12254" y="18383"/>
                  </a:cubicBezTo>
                  <a:cubicBezTo>
                    <a:pt x="8872" y="18383"/>
                    <a:pt x="6127" y="15638"/>
                    <a:pt x="6127" y="12255"/>
                  </a:cubicBezTo>
                  <a:cubicBezTo>
                    <a:pt x="6127" y="8873"/>
                    <a:pt x="8872" y="6128"/>
                    <a:pt x="12254" y="6128"/>
                  </a:cubicBezTo>
                  <a:lnTo>
                    <a:pt x="14509" y="6128"/>
                  </a:lnTo>
                  <a:cubicBezTo>
                    <a:pt x="16200" y="6128"/>
                    <a:pt x="17573" y="4756"/>
                    <a:pt x="17573" y="3065"/>
                  </a:cubicBezTo>
                  <a:cubicBezTo>
                    <a:pt x="17573" y="1373"/>
                    <a:pt x="16200" y="1"/>
                    <a:pt x="14509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4"/>
            <p:cNvSpPr/>
            <p:nvPr/>
          </p:nvSpPr>
          <p:spPr>
            <a:xfrm>
              <a:off x="3913525" y="3533325"/>
              <a:ext cx="446100" cy="459550"/>
            </a:xfrm>
            <a:custGeom>
              <a:rect b="b" l="l" r="r" t="t"/>
              <a:pathLst>
                <a:path extrusionOk="0" h="18382" w="17844">
                  <a:moveTo>
                    <a:pt x="9192" y="0"/>
                  </a:moveTo>
                  <a:cubicBezTo>
                    <a:pt x="4118" y="0"/>
                    <a:pt x="1" y="4118"/>
                    <a:pt x="1" y="9191"/>
                  </a:cubicBezTo>
                  <a:cubicBezTo>
                    <a:pt x="1" y="14264"/>
                    <a:pt x="4118" y="18382"/>
                    <a:pt x="9192" y="18382"/>
                  </a:cubicBezTo>
                  <a:lnTo>
                    <a:pt x="13040" y="18382"/>
                  </a:lnTo>
                  <a:cubicBezTo>
                    <a:pt x="14731" y="18382"/>
                    <a:pt x="16103" y="17009"/>
                    <a:pt x="16103" y="15318"/>
                  </a:cubicBezTo>
                  <a:cubicBezTo>
                    <a:pt x="16103" y="13627"/>
                    <a:pt x="14731" y="12255"/>
                    <a:pt x="13040" y="12255"/>
                  </a:cubicBezTo>
                  <a:lnTo>
                    <a:pt x="9192" y="12255"/>
                  </a:lnTo>
                  <a:cubicBezTo>
                    <a:pt x="7501" y="12255"/>
                    <a:pt x="6128" y="10882"/>
                    <a:pt x="6128" y="9191"/>
                  </a:cubicBezTo>
                  <a:cubicBezTo>
                    <a:pt x="6128" y="7500"/>
                    <a:pt x="7501" y="6127"/>
                    <a:pt x="9192" y="6127"/>
                  </a:cubicBezTo>
                  <a:cubicBezTo>
                    <a:pt x="9486" y="6127"/>
                    <a:pt x="9780" y="6176"/>
                    <a:pt x="10050" y="6250"/>
                  </a:cubicBezTo>
                  <a:cubicBezTo>
                    <a:pt x="9069" y="7451"/>
                    <a:pt x="9143" y="9240"/>
                    <a:pt x="10270" y="10343"/>
                  </a:cubicBezTo>
                  <a:cubicBezTo>
                    <a:pt x="10871" y="10943"/>
                    <a:pt x="11655" y="11244"/>
                    <a:pt x="12439" y="11244"/>
                  </a:cubicBezTo>
                  <a:cubicBezTo>
                    <a:pt x="13223" y="11244"/>
                    <a:pt x="14008" y="10943"/>
                    <a:pt x="14608" y="10343"/>
                  </a:cubicBezTo>
                  <a:lnTo>
                    <a:pt x="16667" y="8284"/>
                  </a:lnTo>
                  <a:cubicBezTo>
                    <a:pt x="17647" y="7304"/>
                    <a:pt x="17843" y="5784"/>
                    <a:pt x="17133" y="4583"/>
                  </a:cubicBezTo>
                  <a:cubicBezTo>
                    <a:pt x="15515" y="1765"/>
                    <a:pt x="12451" y="0"/>
                    <a:pt x="9192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4"/>
            <p:cNvSpPr/>
            <p:nvPr/>
          </p:nvSpPr>
          <p:spPr>
            <a:xfrm>
              <a:off x="5053200" y="3380125"/>
              <a:ext cx="517775" cy="612750"/>
            </a:xfrm>
            <a:custGeom>
              <a:rect b="b" l="l" r="r" t="t"/>
              <a:pathLst>
                <a:path extrusionOk="0" h="24510" w="20711">
                  <a:moveTo>
                    <a:pt x="10368" y="11790"/>
                  </a:moveTo>
                  <a:lnTo>
                    <a:pt x="11691" y="15319"/>
                  </a:lnTo>
                  <a:lnTo>
                    <a:pt x="9044" y="15319"/>
                  </a:lnTo>
                  <a:lnTo>
                    <a:pt x="10368" y="11790"/>
                  </a:lnTo>
                  <a:close/>
                  <a:moveTo>
                    <a:pt x="10368" y="1"/>
                  </a:moveTo>
                  <a:cubicBezTo>
                    <a:pt x="9093" y="1"/>
                    <a:pt x="7941" y="785"/>
                    <a:pt x="7500" y="1986"/>
                  </a:cubicBezTo>
                  <a:lnTo>
                    <a:pt x="589" y="20368"/>
                  </a:lnTo>
                  <a:cubicBezTo>
                    <a:pt x="0" y="21961"/>
                    <a:pt x="809" y="23725"/>
                    <a:pt x="2378" y="24314"/>
                  </a:cubicBezTo>
                  <a:cubicBezTo>
                    <a:pt x="2736" y="24446"/>
                    <a:pt x="3102" y="24509"/>
                    <a:pt x="3462" y="24509"/>
                  </a:cubicBezTo>
                  <a:cubicBezTo>
                    <a:pt x="4704" y="24509"/>
                    <a:pt x="5867" y="23760"/>
                    <a:pt x="6324" y="22525"/>
                  </a:cubicBezTo>
                  <a:lnTo>
                    <a:pt x="6740" y="21446"/>
                  </a:lnTo>
                  <a:lnTo>
                    <a:pt x="13970" y="21446"/>
                  </a:lnTo>
                  <a:lnTo>
                    <a:pt x="14387" y="22525"/>
                  </a:lnTo>
                  <a:cubicBezTo>
                    <a:pt x="14853" y="23750"/>
                    <a:pt x="16005" y="24510"/>
                    <a:pt x="17254" y="24510"/>
                  </a:cubicBezTo>
                  <a:cubicBezTo>
                    <a:pt x="17598" y="24510"/>
                    <a:pt x="17965" y="24436"/>
                    <a:pt x="18333" y="24314"/>
                  </a:cubicBezTo>
                  <a:cubicBezTo>
                    <a:pt x="19901" y="23725"/>
                    <a:pt x="20710" y="21961"/>
                    <a:pt x="20122" y="20368"/>
                  </a:cubicBezTo>
                  <a:lnTo>
                    <a:pt x="13235" y="1986"/>
                  </a:lnTo>
                  <a:cubicBezTo>
                    <a:pt x="12769" y="785"/>
                    <a:pt x="11642" y="1"/>
                    <a:pt x="10368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4"/>
            <p:cNvSpPr/>
            <p:nvPr/>
          </p:nvSpPr>
          <p:spPr>
            <a:xfrm>
              <a:off x="5638950" y="3533325"/>
              <a:ext cx="291075" cy="459550"/>
            </a:xfrm>
            <a:custGeom>
              <a:rect b="b" l="l" r="r" t="t"/>
              <a:pathLst>
                <a:path extrusionOk="0" h="18382" w="11643">
                  <a:moveTo>
                    <a:pt x="6128" y="0"/>
                  </a:moveTo>
                  <a:cubicBezTo>
                    <a:pt x="2746" y="0"/>
                    <a:pt x="1" y="2745"/>
                    <a:pt x="1" y="6127"/>
                  </a:cubicBezTo>
                  <a:cubicBezTo>
                    <a:pt x="1" y="8113"/>
                    <a:pt x="834" y="9877"/>
                    <a:pt x="2255" y="11029"/>
                  </a:cubicBezTo>
                  <a:cubicBezTo>
                    <a:pt x="3285" y="11862"/>
                    <a:pt x="4412" y="12083"/>
                    <a:pt x="5270" y="12255"/>
                  </a:cubicBezTo>
                  <a:lnTo>
                    <a:pt x="3064" y="12255"/>
                  </a:lnTo>
                  <a:cubicBezTo>
                    <a:pt x="1373" y="12255"/>
                    <a:pt x="1" y="13627"/>
                    <a:pt x="1" y="15318"/>
                  </a:cubicBezTo>
                  <a:cubicBezTo>
                    <a:pt x="1" y="17009"/>
                    <a:pt x="1373" y="18382"/>
                    <a:pt x="3064" y="18382"/>
                  </a:cubicBezTo>
                  <a:lnTo>
                    <a:pt x="5515" y="18382"/>
                  </a:lnTo>
                  <a:cubicBezTo>
                    <a:pt x="8897" y="18382"/>
                    <a:pt x="11642" y="15637"/>
                    <a:pt x="11642" y="12255"/>
                  </a:cubicBezTo>
                  <a:cubicBezTo>
                    <a:pt x="11642" y="10661"/>
                    <a:pt x="11103" y="9166"/>
                    <a:pt x="10123" y="8064"/>
                  </a:cubicBezTo>
                  <a:cubicBezTo>
                    <a:pt x="8971" y="6740"/>
                    <a:pt x="7476" y="6446"/>
                    <a:pt x="6496" y="6250"/>
                  </a:cubicBezTo>
                  <a:cubicBezTo>
                    <a:pt x="6397" y="6225"/>
                    <a:pt x="6250" y="6201"/>
                    <a:pt x="6128" y="6176"/>
                  </a:cubicBezTo>
                  <a:cubicBezTo>
                    <a:pt x="6128" y="6152"/>
                    <a:pt x="6128" y="6152"/>
                    <a:pt x="6128" y="6127"/>
                  </a:cubicBezTo>
                  <a:cubicBezTo>
                    <a:pt x="7819" y="6127"/>
                    <a:pt x="9191" y="4755"/>
                    <a:pt x="9191" y="3064"/>
                  </a:cubicBezTo>
                  <a:cubicBezTo>
                    <a:pt x="9191" y="1373"/>
                    <a:pt x="7819" y="0"/>
                    <a:pt x="6128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4"/>
            <p:cNvSpPr/>
            <p:nvPr/>
          </p:nvSpPr>
          <p:spPr>
            <a:xfrm>
              <a:off x="1492075" y="1399225"/>
              <a:ext cx="349275" cy="153200"/>
            </a:xfrm>
            <a:custGeom>
              <a:rect b="b" l="l" r="r" t="t"/>
              <a:pathLst>
                <a:path extrusionOk="0" h="6128" w="13971">
                  <a:moveTo>
                    <a:pt x="3064" y="0"/>
                  </a:moveTo>
                  <a:cubicBezTo>
                    <a:pt x="1373" y="0"/>
                    <a:pt x="0" y="1348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0907" y="6127"/>
                  </a:lnTo>
                  <a:cubicBezTo>
                    <a:pt x="12598" y="6127"/>
                    <a:pt x="13970" y="4755"/>
                    <a:pt x="13970" y="3064"/>
                  </a:cubicBezTo>
                  <a:cubicBezTo>
                    <a:pt x="13970" y="1348"/>
                    <a:pt x="12598" y="0"/>
                    <a:pt x="10907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4"/>
            <p:cNvSpPr/>
            <p:nvPr/>
          </p:nvSpPr>
          <p:spPr>
            <a:xfrm>
              <a:off x="3187475" y="1399225"/>
              <a:ext cx="349275" cy="153200"/>
            </a:xfrm>
            <a:custGeom>
              <a:rect b="b" l="l" r="r" t="t"/>
              <a:pathLst>
                <a:path extrusionOk="0" h="6128" w="13971">
                  <a:moveTo>
                    <a:pt x="3064" y="0"/>
                  </a:moveTo>
                  <a:cubicBezTo>
                    <a:pt x="1348" y="0"/>
                    <a:pt x="0" y="1348"/>
                    <a:pt x="0" y="3064"/>
                  </a:cubicBezTo>
                  <a:cubicBezTo>
                    <a:pt x="0" y="4755"/>
                    <a:pt x="1348" y="6127"/>
                    <a:pt x="3064" y="6127"/>
                  </a:cubicBezTo>
                  <a:lnTo>
                    <a:pt x="10906" y="6127"/>
                  </a:lnTo>
                  <a:cubicBezTo>
                    <a:pt x="12598" y="6127"/>
                    <a:pt x="13970" y="4755"/>
                    <a:pt x="13970" y="3064"/>
                  </a:cubicBezTo>
                  <a:cubicBezTo>
                    <a:pt x="13970" y="1348"/>
                    <a:pt x="12598" y="0"/>
                    <a:pt x="10906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4"/>
            <p:cNvSpPr/>
            <p:nvPr/>
          </p:nvSpPr>
          <p:spPr>
            <a:xfrm>
              <a:off x="4882250" y="1399225"/>
              <a:ext cx="349875" cy="153200"/>
            </a:xfrm>
            <a:custGeom>
              <a:rect b="b" l="l" r="r" t="t"/>
              <a:pathLst>
                <a:path extrusionOk="0" h="6128" w="13995">
                  <a:moveTo>
                    <a:pt x="3064" y="0"/>
                  </a:moveTo>
                  <a:cubicBezTo>
                    <a:pt x="1373" y="0"/>
                    <a:pt x="0" y="1348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0931" y="6127"/>
                  </a:lnTo>
                  <a:cubicBezTo>
                    <a:pt x="12622" y="6127"/>
                    <a:pt x="13995" y="4755"/>
                    <a:pt x="13995" y="3064"/>
                  </a:cubicBezTo>
                  <a:cubicBezTo>
                    <a:pt x="13995" y="1348"/>
                    <a:pt x="12622" y="0"/>
                    <a:pt x="10931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4"/>
            <p:cNvSpPr/>
            <p:nvPr/>
          </p:nvSpPr>
          <p:spPr>
            <a:xfrm>
              <a:off x="3422125" y="2473325"/>
              <a:ext cx="765925" cy="153200"/>
            </a:xfrm>
            <a:custGeom>
              <a:rect b="b" l="l" r="r" t="t"/>
              <a:pathLst>
                <a:path extrusionOk="0" h="6128" w="30637">
                  <a:moveTo>
                    <a:pt x="3065" y="0"/>
                  </a:moveTo>
                  <a:cubicBezTo>
                    <a:pt x="1373" y="0"/>
                    <a:pt x="1" y="1372"/>
                    <a:pt x="1" y="3064"/>
                  </a:cubicBezTo>
                  <a:cubicBezTo>
                    <a:pt x="1" y="4755"/>
                    <a:pt x="1373" y="6127"/>
                    <a:pt x="3065" y="6127"/>
                  </a:cubicBezTo>
                  <a:lnTo>
                    <a:pt x="27573" y="6127"/>
                  </a:lnTo>
                  <a:cubicBezTo>
                    <a:pt x="29264" y="6127"/>
                    <a:pt x="30637" y="4755"/>
                    <a:pt x="30637" y="3064"/>
                  </a:cubicBezTo>
                  <a:cubicBezTo>
                    <a:pt x="30637" y="1372"/>
                    <a:pt x="29264" y="0"/>
                    <a:pt x="27573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4"/>
            <p:cNvSpPr/>
            <p:nvPr/>
          </p:nvSpPr>
          <p:spPr>
            <a:xfrm>
              <a:off x="5113850" y="2473325"/>
              <a:ext cx="765925" cy="153200"/>
            </a:xfrm>
            <a:custGeom>
              <a:rect b="b" l="l" r="r" t="t"/>
              <a:pathLst>
                <a:path extrusionOk="0" h="6128" w="30637">
                  <a:moveTo>
                    <a:pt x="3064" y="0"/>
                  </a:moveTo>
                  <a:cubicBezTo>
                    <a:pt x="1373" y="0"/>
                    <a:pt x="1" y="1372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27573" y="6127"/>
                  </a:lnTo>
                  <a:cubicBezTo>
                    <a:pt x="29264" y="6127"/>
                    <a:pt x="30637" y="4755"/>
                    <a:pt x="30637" y="3064"/>
                  </a:cubicBezTo>
                  <a:cubicBezTo>
                    <a:pt x="30637" y="1372"/>
                    <a:pt x="29264" y="0"/>
                    <a:pt x="27573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4"/>
            <p:cNvSpPr/>
            <p:nvPr/>
          </p:nvSpPr>
          <p:spPr>
            <a:xfrm>
              <a:off x="1730425" y="2473325"/>
              <a:ext cx="765925" cy="153200"/>
            </a:xfrm>
            <a:custGeom>
              <a:rect b="b" l="l" r="r" t="t"/>
              <a:pathLst>
                <a:path extrusionOk="0" h="6128" w="30637">
                  <a:moveTo>
                    <a:pt x="3064" y="0"/>
                  </a:moveTo>
                  <a:cubicBezTo>
                    <a:pt x="1373" y="0"/>
                    <a:pt x="0" y="1372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27573" y="6127"/>
                  </a:lnTo>
                  <a:cubicBezTo>
                    <a:pt x="29264" y="6127"/>
                    <a:pt x="30636" y="4755"/>
                    <a:pt x="30636" y="3064"/>
                  </a:cubicBezTo>
                  <a:cubicBezTo>
                    <a:pt x="30636" y="1372"/>
                    <a:pt x="29264" y="0"/>
                    <a:pt x="27573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4"/>
            <p:cNvSpPr/>
            <p:nvPr/>
          </p:nvSpPr>
          <p:spPr>
            <a:xfrm>
              <a:off x="1492075" y="3084200"/>
              <a:ext cx="349275" cy="153200"/>
            </a:xfrm>
            <a:custGeom>
              <a:rect b="b" l="l" r="r" t="t"/>
              <a:pathLst>
                <a:path extrusionOk="0" h="6128" w="13971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0907" y="6127"/>
                  </a:lnTo>
                  <a:cubicBezTo>
                    <a:pt x="12598" y="6127"/>
                    <a:pt x="13970" y="4755"/>
                    <a:pt x="13970" y="3064"/>
                  </a:cubicBezTo>
                  <a:cubicBezTo>
                    <a:pt x="13970" y="1373"/>
                    <a:pt x="12598" y="0"/>
                    <a:pt x="10907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4"/>
            <p:cNvSpPr/>
            <p:nvPr/>
          </p:nvSpPr>
          <p:spPr>
            <a:xfrm>
              <a:off x="3187475" y="3084200"/>
              <a:ext cx="349275" cy="153200"/>
            </a:xfrm>
            <a:custGeom>
              <a:rect b="b" l="l" r="r" t="t"/>
              <a:pathLst>
                <a:path extrusionOk="0" h="6128" w="13971">
                  <a:moveTo>
                    <a:pt x="3064" y="0"/>
                  </a:moveTo>
                  <a:cubicBezTo>
                    <a:pt x="1348" y="0"/>
                    <a:pt x="0" y="1373"/>
                    <a:pt x="0" y="3064"/>
                  </a:cubicBezTo>
                  <a:cubicBezTo>
                    <a:pt x="0" y="4755"/>
                    <a:pt x="1348" y="6127"/>
                    <a:pt x="3064" y="6127"/>
                  </a:cubicBezTo>
                  <a:lnTo>
                    <a:pt x="10906" y="6127"/>
                  </a:lnTo>
                  <a:cubicBezTo>
                    <a:pt x="12598" y="6127"/>
                    <a:pt x="13970" y="4755"/>
                    <a:pt x="13970" y="3064"/>
                  </a:cubicBezTo>
                  <a:cubicBezTo>
                    <a:pt x="13970" y="1373"/>
                    <a:pt x="12598" y="0"/>
                    <a:pt x="10906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4"/>
            <p:cNvSpPr/>
            <p:nvPr/>
          </p:nvSpPr>
          <p:spPr>
            <a:xfrm>
              <a:off x="4882250" y="3084200"/>
              <a:ext cx="349875" cy="153200"/>
            </a:xfrm>
            <a:custGeom>
              <a:rect b="b" l="l" r="r" t="t"/>
              <a:pathLst>
                <a:path extrusionOk="0" h="6128" w="13995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10931" y="6127"/>
                  </a:lnTo>
                  <a:cubicBezTo>
                    <a:pt x="12622" y="6127"/>
                    <a:pt x="13995" y="4755"/>
                    <a:pt x="13995" y="3064"/>
                  </a:cubicBezTo>
                  <a:cubicBezTo>
                    <a:pt x="13995" y="1373"/>
                    <a:pt x="12622" y="0"/>
                    <a:pt x="10931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4"/>
            <p:cNvSpPr/>
            <p:nvPr/>
          </p:nvSpPr>
          <p:spPr>
            <a:xfrm>
              <a:off x="3422125" y="4158300"/>
              <a:ext cx="765925" cy="153200"/>
            </a:xfrm>
            <a:custGeom>
              <a:rect b="b" l="l" r="r" t="t"/>
              <a:pathLst>
                <a:path extrusionOk="0" h="6128" w="30637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5" y="6127"/>
                  </a:cubicBezTo>
                  <a:lnTo>
                    <a:pt x="27573" y="6127"/>
                  </a:lnTo>
                  <a:cubicBezTo>
                    <a:pt x="29264" y="6127"/>
                    <a:pt x="30637" y="4755"/>
                    <a:pt x="30637" y="3064"/>
                  </a:cubicBezTo>
                  <a:cubicBezTo>
                    <a:pt x="30637" y="1373"/>
                    <a:pt x="29264" y="0"/>
                    <a:pt x="27573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4"/>
            <p:cNvSpPr/>
            <p:nvPr/>
          </p:nvSpPr>
          <p:spPr>
            <a:xfrm>
              <a:off x="5113850" y="4158300"/>
              <a:ext cx="765925" cy="153200"/>
            </a:xfrm>
            <a:custGeom>
              <a:rect b="b" l="l" r="r" t="t"/>
              <a:pathLst>
                <a:path extrusionOk="0" h="6128" w="30637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27573" y="6127"/>
                  </a:lnTo>
                  <a:cubicBezTo>
                    <a:pt x="29264" y="6127"/>
                    <a:pt x="30637" y="4755"/>
                    <a:pt x="30637" y="3064"/>
                  </a:cubicBezTo>
                  <a:cubicBezTo>
                    <a:pt x="30637" y="1373"/>
                    <a:pt x="29264" y="0"/>
                    <a:pt x="27573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4"/>
            <p:cNvSpPr/>
            <p:nvPr/>
          </p:nvSpPr>
          <p:spPr>
            <a:xfrm>
              <a:off x="1730425" y="4158300"/>
              <a:ext cx="765925" cy="153200"/>
            </a:xfrm>
            <a:custGeom>
              <a:rect b="b" l="l" r="r" t="t"/>
              <a:pathLst>
                <a:path extrusionOk="0" h="6128" w="30637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lnTo>
                    <a:pt x="27573" y="6127"/>
                  </a:lnTo>
                  <a:cubicBezTo>
                    <a:pt x="29264" y="6127"/>
                    <a:pt x="30636" y="4755"/>
                    <a:pt x="30636" y="3064"/>
                  </a:cubicBezTo>
                  <a:cubicBezTo>
                    <a:pt x="30636" y="1373"/>
                    <a:pt x="29264" y="0"/>
                    <a:pt x="27573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" name="Google Shape;538;p24"/>
          <p:cNvGrpSpPr/>
          <p:nvPr/>
        </p:nvGrpSpPr>
        <p:grpSpPr>
          <a:xfrm>
            <a:off x="6174983" y="3129479"/>
            <a:ext cx="317488" cy="418268"/>
            <a:chOff x="1787400" y="238125"/>
            <a:chExt cx="3968600" cy="5228350"/>
          </a:xfrm>
        </p:grpSpPr>
        <p:sp>
          <p:nvSpPr>
            <p:cNvPr id="539" name="Google Shape;539;p24"/>
            <p:cNvSpPr/>
            <p:nvPr/>
          </p:nvSpPr>
          <p:spPr>
            <a:xfrm>
              <a:off x="4814850" y="3408325"/>
              <a:ext cx="459550" cy="1037975"/>
            </a:xfrm>
            <a:custGeom>
              <a:rect b="b" l="l" r="r" t="t"/>
              <a:pathLst>
                <a:path extrusionOk="0" h="41519" w="18382">
                  <a:moveTo>
                    <a:pt x="15318" y="0"/>
                  </a:moveTo>
                  <a:cubicBezTo>
                    <a:pt x="13627" y="0"/>
                    <a:pt x="12255" y="1373"/>
                    <a:pt x="12255" y="3064"/>
                  </a:cubicBezTo>
                  <a:lnTo>
                    <a:pt x="12255" y="32327"/>
                  </a:lnTo>
                  <a:cubicBezTo>
                    <a:pt x="12255" y="34000"/>
                    <a:pt x="10903" y="35394"/>
                    <a:pt x="9154" y="35394"/>
                  </a:cubicBezTo>
                  <a:cubicBezTo>
                    <a:pt x="9109" y="35394"/>
                    <a:pt x="9065" y="35393"/>
                    <a:pt x="9020" y="35391"/>
                  </a:cubicBezTo>
                  <a:cubicBezTo>
                    <a:pt x="7427" y="35318"/>
                    <a:pt x="6128" y="33872"/>
                    <a:pt x="6128" y="32156"/>
                  </a:cubicBezTo>
                  <a:lnTo>
                    <a:pt x="6128" y="7132"/>
                  </a:lnTo>
                  <a:cubicBezTo>
                    <a:pt x="6128" y="5441"/>
                    <a:pt x="4755" y="4069"/>
                    <a:pt x="3064" y="4069"/>
                  </a:cubicBezTo>
                  <a:cubicBezTo>
                    <a:pt x="1373" y="4069"/>
                    <a:pt x="0" y="5441"/>
                    <a:pt x="0" y="7132"/>
                  </a:cubicBezTo>
                  <a:lnTo>
                    <a:pt x="0" y="32156"/>
                  </a:lnTo>
                  <a:cubicBezTo>
                    <a:pt x="0" y="37156"/>
                    <a:pt x="3824" y="41273"/>
                    <a:pt x="8750" y="41518"/>
                  </a:cubicBezTo>
                  <a:lnTo>
                    <a:pt x="9191" y="41518"/>
                  </a:lnTo>
                  <a:cubicBezTo>
                    <a:pt x="14363" y="41518"/>
                    <a:pt x="18382" y="37278"/>
                    <a:pt x="18382" y="32327"/>
                  </a:cubicBezTo>
                  <a:lnTo>
                    <a:pt x="18382" y="3064"/>
                  </a:lnTo>
                  <a:cubicBezTo>
                    <a:pt x="18382" y="1373"/>
                    <a:pt x="17009" y="0"/>
                    <a:pt x="15318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4"/>
            <p:cNvSpPr/>
            <p:nvPr/>
          </p:nvSpPr>
          <p:spPr>
            <a:xfrm>
              <a:off x="1787400" y="238125"/>
              <a:ext cx="3487000" cy="3137300"/>
            </a:xfrm>
            <a:custGeom>
              <a:rect b="b" l="l" r="r" t="t"/>
              <a:pathLst>
                <a:path extrusionOk="0" h="125492" w="139480">
                  <a:moveTo>
                    <a:pt x="112253" y="24093"/>
                  </a:moveTo>
                  <a:cubicBezTo>
                    <a:pt x="114596" y="24093"/>
                    <a:pt x="116938" y="24990"/>
                    <a:pt x="118721" y="26788"/>
                  </a:cubicBezTo>
                  <a:lnTo>
                    <a:pt x="127520" y="35562"/>
                  </a:lnTo>
                  <a:cubicBezTo>
                    <a:pt x="131270" y="39312"/>
                    <a:pt x="133353" y="44336"/>
                    <a:pt x="133353" y="49655"/>
                  </a:cubicBezTo>
                  <a:lnTo>
                    <a:pt x="133353" y="83820"/>
                  </a:lnTo>
                  <a:cubicBezTo>
                    <a:pt x="133353" y="85511"/>
                    <a:pt x="131956" y="86884"/>
                    <a:pt x="130289" y="86884"/>
                  </a:cubicBezTo>
                  <a:cubicBezTo>
                    <a:pt x="128598" y="86884"/>
                    <a:pt x="127226" y="85511"/>
                    <a:pt x="127226" y="83820"/>
                  </a:cubicBezTo>
                  <a:lnTo>
                    <a:pt x="127226" y="50120"/>
                  </a:lnTo>
                  <a:lnTo>
                    <a:pt x="127226" y="50096"/>
                  </a:lnTo>
                  <a:cubicBezTo>
                    <a:pt x="127348" y="46297"/>
                    <a:pt x="125878" y="42596"/>
                    <a:pt x="123182" y="39900"/>
                  </a:cubicBezTo>
                  <a:lnTo>
                    <a:pt x="108280" y="24999"/>
                  </a:lnTo>
                  <a:cubicBezTo>
                    <a:pt x="109532" y="24396"/>
                    <a:pt x="110893" y="24093"/>
                    <a:pt x="112253" y="24093"/>
                  </a:cubicBezTo>
                  <a:close/>
                  <a:moveTo>
                    <a:pt x="77571" y="6115"/>
                  </a:moveTo>
                  <a:cubicBezTo>
                    <a:pt x="79532" y="6115"/>
                    <a:pt x="81492" y="6862"/>
                    <a:pt x="82987" y="8357"/>
                  </a:cubicBezTo>
                  <a:lnTo>
                    <a:pt x="118844" y="44238"/>
                  </a:lnTo>
                  <a:cubicBezTo>
                    <a:pt x="120388" y="45758"/>
                    <a:pt x="121172" y="47817"/>
                    <a:pt x="121098" y="49973"/>
                  </a:cubicBezTo>
                  <a:cubicBezTo>
                    <a:pt x="121000" y="51910"/>
                    <a:pt x="120216" y="53699"/>
                    <a:pt x="118844" y="55071"/>
                  </a:cubicBezTo>
                  <a:cubicBezTo>
                    <a:pt x="117398" y="56517"/>
                    <a:pt x="115486" y="57302"/>
                    <a:pt x="113427" y="57302"/>
                  </a:cubicBezTo>
                  <a:cubicBezTo>
                    <a:pt x="111393" y="57302"/>
                    <a:pt x="109481" y="56517"/>
                    <a:pt x="108035" y="55071"/>
                  </a:cubicBezTo>
                  <a:lnTo>
                    <a:pt x="108011" y="55071"/>
                  </a:lnTo>
                  <a:lnTo>
                    <a:pt x="107913" y="54949"/>
                  </a:lnTo>
                  <a:lnTo>
                    <a:pt x="107888" y="54949"/>
                  </a:lnTo>
                  <a:lnTo>
                    <a:pt x="90560" y="37621"/>
                  </a:lnTo>
                  <a:cubicBezTo>
                    <a:pt x="89960" y="37021"/>
                    <a:pt x="89176" y="36720"/>
                    <a:pt x="88391" y="36720"/>
                  </a:cubicBezTo>
                  <a:cubicBezTo>
                    <a:pt x="87607" y="36720"/>
                    <a:pt x="86823" y="37021"/>
                    <a:pt x="86222" y="37621"/>
                  </a:cubicBezTo>
                  <a:cubicBezTo>
                    <a:pt x="85046" y="38797"/>
                    <a:pt x="85046" y="40734"/>
                    <a:pt x="86222" y="41935"/>
                  </a:cubicBezTo>
                  <a:lnTo>
                    <a:pt x="94874" y="50562"/>
                  </a:lnTo>
                  <a:cubicBezTo>
                    <a:pt x="94874" y="50586"/>
                    <a:pt x="94874" y="50611"/>
                    <a:pt x="94899" y="50611"/>
                  </a:cubicBezTo>
                  <a:cubicBezTo>
                    <a:pt x="94899" y="50611"/>
                    <a:pt x="94923" y="50635"/>
                    <a:pt x="94923" y="50635"/>
                  </a:cubicBezTo>
                  <a:lnTo>
                    <a:pt x="101393" y="57105"/>
                  </a:lnTo>
                  <a:lnTo>
                    <a:pt x="45415" y="113108"/>
                  </a:lnTo>
                  <a:cubicBezTo>
                    <a:pt x="41224" y="117287"/>
                    <a:pt x="35734" y="119376"/>
                    <a:pt x="30244" y="119376"/>
                  </a:cubicBezTo>
                  <a:cubicBezTo>
                    <a:pt x="24754" y="119376"/>
                    <a:pt x="19264" y="117287"/>
                    <a:pt x="15073" y="113108"/>
                  </a:cubicBezTo>
                  <a:cubicBezTo>
                    <a:pt x="6716" y="104726"/>
                    <a:pt x="6716" y="91124"/>
                    <a:pt x="15073" y="82766"/>
                  </a:cubicBezTo>
                  <a:lnTo>
                    <a:pt x="71076" y="26788"/>
                  </a:lnTo>
                  <a:lnTo>
                    <a:pt x="75414" y="31102"/>
                  </a:lnTo>
                  <a:lnTo>
                    <a:pt x="19411" y="87104"/>
                  </a:lnTo>
                  <a:cubicBezTo>
                    <a:pt x="13480" y="92986"/>
                    <a:pt x="13407" y="102741"/>
                    <a:pt x="19411" y="108770"/>
                  </a:cubicBezTo>
                  <a:cubicBezTo>
                    <a:pt x="22344" y="111703"/>
                    <a:pt x="26263" y="113251"/>
                    <a:pt x="30251" y="113251"/>
                  </a:cubicBezTo>
                  <a:cubicBezTo>
                    <a:pt x="32195" y="113251"/>
                    <a:pt x="34157" y="112883"/>
                    <a:pt x="36028" y="112128"/>
                  </a:cubicBezTo>
                  <a:cubicBezTo>
                    <a:pt x="37916" y="111343"/>
                    <a:pt x="39631" y="110216"/>
                    <a:pt x="41077" y="108770"/>
                  </a:cubicBezTo>
                  <a:lnTo>
                    <a:pt x="90560" y="59262"/>
                  </a:lnTo>
                  <a:cubicBezTo>
                    <a:pt x="91761" y="58086"/>
                    <a:pt x="91761" y="56125"/>
                    <a:pt x="90560" y="54949"/>
                  </a:cubicBezTo>
                  <a:cubicBezTo>
                    <a:pt x="89960" y="54348"/>
                    <a:pt x="89182" y="54048"/>
                    <a:pt x="88401" y="54048"/>
                  </a:cubicBezTo>
                  <a:cubicBezTo>
                    <a:pt x="87619" y="54048"/>
                    <a:pt x="86835" y="54348"/>
                    <a:pt x="86222" y="54949"/>
                  </a:cubicBezTo>
                  <a:lnTo>
                    <a:pt x="36739" y="104432"/>
                  </a:lnTo>
                  <a:cubicBezTo>
                    <a:pt x="34950" y="106221"/>
                    <a:pt x="32597" y="107116"/>
                    <a:pt x="30244" y="107116"/>
                  </a:cubicBezTo>
                  <a:cubicBezTo>
                    <a:pt x="27892" y="107116"/>
                    <a:pt x="25539" y="106221"/>
                    <a:pt x="23750" y="104432"/>
                  </a:cubicBezTo>
                  <a:cubicBezTo>
                    <a:pt x="20171" y="100854"/>
                    <a:pt x="20147" y="95021"/>
                    <a:pt x="23750" y="91442"/>
                  </a:cubicBezTo>
                  <a:lnTo>
                    <a:pt x="81884" y="33307"/>
                  </a:lnTo>
                  <a:cubicBezTo>
                    <a:pt x="81884" y="33283"/>
                    <a:pt x="81884" y="33283"/>
                    <a:pt x="81909" y="33283"/>
                  </a:cubicBezTo>
                  <a:cubicBezTo>
                    <a:pt x="83110" y="32082"/>
                    <a:pt x="83110" y="30146"/>
                    <a:pt x="81909" y="28945"/>
                  </a:cubicBezTo>
                  <a:cubicBezTo>
                    <a:pt x="80585" y="27621"/>
                    <a:pt x="72816" y="19852"/>
                    <a:pt x="72154" y="19190"/>
                  </a:cubicBezTo>
                  <a:cubicBezTo>
                    <a:pt x="69164" y="16200"/>
                    <a:pt x="69164" y="11348"/>
                    <a:pt x="72154" y="8357"/>
                  </a:cubicBezTo>
                  <a:cubicBezTo>
                    <a:pt x="73649" y="6862"/>
                    <a:pt x="75610" y="6115"/>
                    <a:pt x="77571" y="6115"/>
                  </a:cubicBezTo>
                  <a:close/>
                  <a:moveTo>
                    <a:pt x="77562" y="0"/>
                  </a:moveTo>
                  <a:cubicBezTo>
                    <a:pt x="74029" y="0"/>
                    <a:pt x="70500" y="1348"/>
                    <a:pt x="67816" y="4044"/>
                  </a:cubicBezTo>
                  <a:cubicBezTo>
                    <a:pt x="65218" y="6642"/>
                    <a:pt x="63772" y="10098"/>
                    <a:pt x="63772" y="13774"/>
                  </a:cubicBezTo>
                  <a:cubicBezTo>
                    <a:pt x="63772" y="16936"/>
                    <a:pt x="64851" y="19950"/>
                    <a:pt x="66787" y="22377"/>
                  </a:cubicBezTo>
                  <a:lnTo>
                    <a:pt x="10760" y="78428"/>
                  </a:lnTo>
                  <a:cubicBezTo>
                    <a:pt x="1" y="89187"/>
                    <a:pt x="1" y="106662"/>
                    <a:pt x="10760" y="117422"/>
                  </a:cubicBezTo>
                  <a:cubicBezTo>
                    <a:pt x="16140" y="122801"/>
                    <a:pt x="23198" y="125491"/>
                    <a:pt x="30257" y="125491"/>
                  </a:cubicBezTo>
                  <a:cubicBezTo>
                    <a:pt x="37315" y="125491"/>
                    <a:pt x="44374" y="122801"/>
                    <a:pt x="49753" y="117422"/>
                  </a:cubicBezTo>
                  <a:lnTo>
                    <a:pt x="105952" y="61223"/>
                  </a:lnTo>
                  <a:cubicBezTo>
                    <a:pt x="108158" y="62669"/>
                    <a:pt x="110731" y="63429"/>
                    <a:pt x="113427" y="63429"/>
                  </a:cubicBezTo>
                  <a:cubicBezTo>
                    <a:pt x="116197" y="63429"/>
                    <a:pt x="118844" y="62620"/>
                    <a:pt x="121098" y="61125"/>
                  </a:cubicBezTo>
                  <a:lnTo>
                    <a:pt x="121098" y="83820"/>
                  </a:lnTo>
                  <a:cubicBezTo>
                    <a:pt x="121098" y="88893"/>
                    <a:pt x="125216" y="93011"/>
                    <a:pt x="130289" y="93011"/>
                  </a:cubicBezTo>
                  <a:cubicBezTo>
                    <a:pt x="135338" y="93011"/>
                    <a:pt x="139480" y="88893"/>
                    <a:pt x="139480" y="83820"/>
                  </a:cubicBezTo>
                  <a:lnTo>
                    <a:pt x="139480" y="49655"/>
                  </a:lnTo>
                  <a:cubicBezTo>
                    <a:pt x="139480" y="42694"/>
                    <a:pt x="136759" y="36150"/>
                    <a:pt x="131858" y="31249"/>
                  </a:cubicBezTo>
                  <a:lnTo>
                    <a:pt x="123059" y="22450"/>
                  </a:lnTo>
                  <a:cubicBezTo>
                    <a:pt x="120079" y="19456"/>
                    <a:pt x="116156" y="17963"/>
                    <a:pt x="112230" y="17963"/>
                  </a:cubicBezTo>
                  <a:cubicBezTo>
                    <a:pt x="109279" y="17963"/>
                    <a:pt x="106326" y="18807"/>
                    <a:pt x="103771" y="20489"/>
                  </a:cubicBezTo>
                  <a:lnTo>
                    <a:pt x="87325" y="4044"/>
                  </a:lnTo>
                  <a:cubicBezTo>
                    <a:pt x="84629" y="1348"/>
                    <a:pt x="81094" y="0"/>
                    <a:pt x="77562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4"/>
            <p:cNvSpPr/>
            <p:nvPr/>
          </p:nvSpPr>
          <p:spPr>
            <a:xfrm>
              <a:off x="4821575" y="2716550"/>
              <a:ext cx="452825" cy="569250"/>
            </a:xfrm>
            <a:custGeom>
              <a:rect b="b" l="l" r="r" t="t"/>
              <a:pathLst>
                <a:path extrusionOk="0" h="22770" w="18113">
                  <a:moveTo>
                    <a:pt x="8922" y="1"/>
                  </a:moveTo>
                  <a:cubicBezTo>
                    <a:pt x="7501" y="1"/>
                    <a:pt x="6226" y="712"/>
                    <a:pt x="5466" y="1888"/>
                  </a:cubicBezTo>
                  <a:lnTo>
                    <a:pt x="4290" y="3751"/>
                  </a:lnTo>
                  <a:cubicBezTo>
                    <a:pt x="3359" y="5172"/>
                    <a:pt x="3775" y="7084"/>
                    <a:pt x="5221" y="7991"/>
                  </a:cubicBezTo>
                  <a:cubicBezTo>
                    <a:pt x="5726" y="8313"/>
                    <a:pt x="6287" y="8466"/>
                    <a:pt x="6842" y="8466"/>
                  </a:cubicBezTo>
                  <a:cubicBezTo>
                    <a:pt x="7555" y="8466"/>
                    <a:pt x="8259" y="8214"/>
                    <a:pt x="8824" y="7746"/>
                  </a:cubicBezTo>
                  <a:lnTo>
                    <a:pt x="11496" y="11937"/>
                  </a:lnTo>
                  <a:cubicBezTo>
                    <a:pt x="11814" y="12427"/>
                    <a:pt x="11986" y="12991"/>
                    <a:pt x="11986" y="13579"/>
                  </a:cubicBezTo>
                  <a:cubicBezTo>
                    <a:pt x="11986" y="15270"/>
                    <a:pt x="10589" y="16642"/>
                    <a:pt x="8922" y="16642"/>
                  </a:cubicBezTo>
                  <a:cubicBezTo>
                    <a:pt x="7770" y="16642"/>
                    <a:pt x="6741" y="16005"/>
                    <a:pt x="6202" y="15000"/>
                  </a:cubicBezTo>
                  <a:cubicBezTo>
                    <a:pt x="5661" y="13969"/>
                    <a:pt x="4606" y="13381"/>
                    <a:pt x="3513" y="13381"/>
                  </a:cubicBezTo>
                  <a:cubicBezTo>
                    <a:pt x="3022" y="13381"/>
                    <a:pt x="2523" y="13500"/>
                    <a:pt x="2060" y="13750"/>
                  </a:cubicBezTo>
                  <a:cubicBezTo>
                    <a:pt x="565" y="14535"/>
                    <a:pt x="1" y="16397"/>
                    <a:pt x="785" y="17892"/>
                  </a:cubicBezTo>
                  <a:cubicBezTo>
                    <a:pt x="2403" y="20882"/>
                    <a:pt x="5491" y="22770"/>
                    <a:pt x="8922" y="22770"/>
                  </a:cubicBezTo>
                  <a:cubicBezTo>
                    <a:pt x="13971" y="22770"/>
                    <a:pt x="18113" y="18652"/>
                    <a:pt x="18113" y="13579"/>
                  </a:cubicBezTo>
                  <a:cubicBezTo>
                    <a:pt x="18113" y="11814"/>
                    <a:pt x="17598" y="10099"/>
                    <a:pt x="16667" y="8628"/>
                  </a:cubicBezTo>
                  <a:lnTo>
                    <a:pt x="12353" y="1888"/>
                  </a:lnTo>
                  <a:cubicBezTo>
                    <a:pt x="11594" y="712"/>
                    <a:pt x="10319" y="1"/>
                    <a:pt x="8922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4"/>
            <p:cNvSpPr/>
            <p:nvPr/>
          </p:nvSpPr>
          <p:spPr>
            <a:xfrm>
              <a:off x="4332625" y="4525300"/>
              <a:ext cx="580275" cy="473050"/>
            </a:xfrm>
            <a:custGeom>
              <a:rect b="b" l="l" r="r" t="t"/>
              <a:pathLst>
                <a:path extrusionOk="0" h="18922" w="23211">
                  <a:moveTo>
                    <a:pt x="9192" y="6128"/>
                  </a:moveTo>
                  <a:cubicBezTo>
                    <a:pt x="10956" y="6128"/>
                    <a:pt x="12697" y="6349"/>
                    <a:pt x="14412" y="6741"/>
                  </a:cubicBezTo>
                  <a:cubicBezTo>
                    <a:pt x="16054" y="7133"/>
                    <a:pt x="17084" y="8775"/>
                    <a:pt x="16667" y="10442"/>
                  </a:cubicBezTo>
                  <a:cubicBezTo>
                    <a:pt x="16335" y="11895"/>
                    <a:pt x="15053" y="12785"/>
                    <a:pt x="13715" y="12785"/>
                  </a:cubicBezTo>
                  <a:cubicBezTo>
                    <a:pt x="13474" y="12785"/>
                    <a:pt x="13230" y="12756"/>
                    <a:pt x="12991" y="12696"/>
                  </a:cubicBezTo>
                  <a:cubicBezTo>
                    <a:pt x="11741" y="12402"/>
                    <a:pt x="10466" y="12255"/>
                    <a:pt x="9192" y="12255"/>
                  </a:cubicBezTo>
                  <a:cubicBezTo>
                    <a:pt x="7501" y="12255"/>
                    <a:pt x="6128" y="10883"/>
                    <a:pt x="6128" y="9192"/>
                  </a:cubicBezTo>
                  <a:cubicBezTo>
                    <a:pt x="6128" y="7501"/>
                    <a:pt x="7501" y="6128"/>
                    <a:pt x="9192" y="6128"/>
                  </a:cubicBezTo>
                  <a:close/>
                  <a:moveTo>
                    <a:pt x="9192" y="1"/>
                  </a:moveTo>
                  <a:cubicBezTo>
                    <a:pt x="4143" y="1"/>
                    <a:pt x="1" y="4118"/>
                    <a:pt x="1" y="9192"/>
                  </a:cubicBezTo>
                  <a:cubicBezTo>
                    <a:pt x="1" y="14265"/>
                    <a:pt x="4143" y="18382"/>
                    <a:pt x="9192" y="18382"/>
                  </a:cubicBezTo>
                  <a:cubicBezTo>
                    <a:pt x="10001" y="18382"/>
                    <a:pt x="10785" y="18480"/>
                    <a:pt x="11545" y="18652"/>
                  </a:cubicBezTo>
                  <a:cubicBezTo>
                    <a:pt x="12255" y="18824"/>
                    <a:pt x="12966" y="18922"/>
                    <a:pt x="13701" y="18922"/>
                  </a:cubicBezTo>
                  <a:cubicBezTo>
                    <a:pt x="17966" y="18922"/>
                    <a:pt x="21642" y="16030"/>
                    <a:pt x="22647" y="11863"/>
                  </a:cubicBezTo>
                  <a:cubicBezTo>
                    <a:pt x="23211" y="9486"/>
                    <a:pt x="22819" y="7010"/>
                    <a:pt x="21544" y="4927"/>
                  </a:cubicBezTo>
                  <a:cubicBezTo>
                    <a:pt x="20245" y="2819"/>
                    <a:pt x="18236" y="1349"/>
                    <a:pt x="15834" y="785"/>
                  </a:cubicBezTo>
                  <a:cubicBezTo>
                    <a:pt x="13652" y="270"/>
                    <a:pt x="11422" y="1"/>
                    <a:pt x="9192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4"/>
            <p:cNvSpPr/>
            <p:nvPr/>
          </p:nvSpPr>
          <p:spPr>
            <a:xfrm>
              <a:off x="4814850" y="4525300"/>
              <a:ext cx="941150" cy="941175"/>
            </a:xfrm>
            <a:custGeom>
              <a:rect b="b" l="l" r="r" t="t"/>
              <a:pathLst>
                <a:path extrusionOk="0" h="37647" w="37646">
                  <a:moveTo>
                    <a:pt x="28455" y="1"/>
                  </a:moveTo>
                  <a:cubicBezTo>
                    <a:pt x="23847" y="1"/>
                    <a:pt x="19289" y="1128"/>
                    <a:pt x="15245" y="3261"/>
                  </a:cubicBezTo>
                  <a:cubicBezTo>
                    <a:pt x="13750" y="4045"/>
                    <a:pt x="13162" y="5907"/>
                    <a:pt x="13946" y="7403"/>
                  </a:cubicBezTo>
                  <a:cubicBezTo>
                    <a:pt x="14508" y="8441"/>
                    <a:pt x="15566" y="9030"/>
                    <a:pt x="16662" y="9030"/>
                  </a:cubicBezTo>
                  <a:cubicBezTo>
                    <a:pt x="17143" y="9030"/>
                    <a:pt x="17631" y="8916"/>
                    <a:pt x="18088" y="8677"/>
                  </a:cubicBezTo>
                  <a:cubicBezTo>
                    <a:pt x="21274" y="7010"/>
                    <a:pt x="24852" y="6128"/>
                    <a:pt x="28455" y="6128"/>
                  </a:cubicBezTo>
                  <a:cubicBezTo>
                    <a:pt x="30146" y="6128"/>
                    <a:pt x="31519" y="7501"/>
                    <a:pt x="31519" y="9192"/>
                  </a:cubicBezTo>
                  <a:cubicBezTo>
                    <a:pt x="31519" y="10883"/>
                    <a:pt x="30146" y="12255"/>
                    <a:pt x="28455" y="12255"/>
                  </a:cubicBezTo>
                  <a:cubicBezTo>
                    <a:pt x="18995" y="12255"/>
                    <a:pt x="11985" y="20319"/>
                    <a:pt x="12255" y="28505"/>
                  </a:cubicBezTo>
                  <a:cubicBezTo>
                    <a:pt x="12230" y="30196"/>
                    <a:pt x="10882" y="31495"/>
                    <a:pt x="9240" y="31519"/>
                  </a:cubicBezTo>
                  <a:lnTo>
                    <a:pt x="9118" y="31519"/>
                  </a:lnTo>
                  <a:cubicBezTo>
                    <a:pt x="7427" y="31470"/>
                    <a:pt x="6128" y="30147"/>
                    <a:pt x="6128" y="28456"/>
                  </a:cubicBezTo>
                  <a:cubicBezTo>
                    <a:pt x="6128" y="23897"/>
                    <a:pt x="7500" y="19510"/>
                    <a:pt x="10098" y="15760"/>
                  </a:cubicBezTo>
                  <a:cubicBezTo>
                    <a:pt x="11054" y="14363"/>
                    <a:pt x="10711" y="12451"/>
                    <a:pt x="9314" y="11495"/>
                  </a:cubicBezTo>
                  <a:cubicBezTo>
                    <a:pt x="8788" y="11129"/>
                    <a:pt x="8183" y="10954"/>
                    <a:pt x="7581" y="10954"/>
                  </a:cubicBezTo>
                  <a:cubicBezTo>
                    <a:pt x="6613" y="10954"/>
                    <a:pt x="5654" y="11409"/>
                    <a:pt x="5049" y="12255"/>
                  </a:cubicBezTo>
                  <a:cubicBezTo>
                    <a:pt x="1741" y="17034"/>
                    <a:pt x="0" y="22647"/>
                    <a:pt x="0" y="28456"/>
                  </a:cubicBezTo>
                  <a:cubicBezTo>
                    <a:pt x="0" y="33602"/>
                    <a:pt x="4093" y="37646"/>
                    <a:pt x="9191" y="37646"/>
                  </a:cubicBezTo>
                  <a:cubicBezTo>
                    <a:pt x="14510" y="37646"/>
                    <a:pt x="18505" y="33210"/>
                    <a:pt x="18382" y="28431"/>
                  </a:cubicBezTo>
                  <a:cubicBezTo>
                    <a:pt x="18382" y="22892"/>
                    <a:pt x="22916" y="18382"/>
                    <a:pt x="28455" y="18382"/>
                  </a:cubicBezTo>
                  <a:cubicBezTo>
                    <a:pt x="33504" y="18382"/>
                    <a:pt x="37646" y="14265"/>
                    <a:pt x="37646" y="9192"/>
                  </a:cubicBezTo>
                  <a:cubicBezTo>
                    <a:pt x="37646" y="4118"/>
                    <a:pt x="33504" y="1"/>
                    <a:pt x="28455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" name="Google Shape;544;p24"/>
          <p:cNvGrpSpPr/>
          <p:nvPr/>
        </p:nvGrpSpPr>
        <p:grpSpPr>
          <a:xfrm>
            <a:off x="3084547" y="3104091"/>
            <a:ext cx="432722" cy="420882"/>
            <a:chOff x="1201025" y="238125"/>
            <a:chExt cx="5375425" cy="5228350"/>
          </a:xfrm>
        </p:grpSpPr>
        <p:sp>
          <p:nvSpPr>
            <p:cNvPr id="545" name="Google Shape;545;p24"/>
            <p:cNvSpPr/>
            <p:nvPr/>
          </p:nvSpPr>
          <p:spPr>
            <a:xfrm>
              <a:off x="3154375" y="238125"/>
              <a:ext cx="1382925" cy="2835075"/>
            </a:xfrm>
            <a:custGeom>
              <a:rect b="b" l="l" r="r" t="t"/>
              <a:pathLst>
                <a:path extrusionOk="0" h="113403" w="55317">
                  <a:moveTo>
                    <a:pt x="45955" y="6127"/>
                  </a:moveTo>
                  <a:cubicBezTo>
                    <a:pt x="46763" y="6127"/>
                    <a:pt x="47597" y="6446"/>
                    <a:pt x="48209" y="7010"/>
                  </a:cubicBezTo>
                  <a:cubicBezTo>
                    <a:pt x="48798" y="7549"/>
                    <a:pt x="49141" y="8259"/>
                    <a:pt x="49165" y="9044"/>
                  </a:cubicBezTo>
                  <a:lnTo>
                    <a:pt x="49190" y="9068"/>
                  </a:lnTo>
                  <a:lnTo>
                    <a:pt x="49190" y="9191"/>
                  </a:lnTo>
                  <a:cubicBezTo>
                    <a:pt x="49165" y="10882"/>
                    <a:pt x="47793" y="12254"/>
                    <a:pt x="46126" y="12254"/>
                  </a:cubicBezTo>
                  <a:lnTo>
                    <a:pt x="34190" y="12254"/>
                  </a:lnTo>
                  <a:cubicBezTo>
                    <a:pt x="32499" y="12254"/>
                    <a:pt x="31127" y="13627"/>
                    <a:pt x="31127" y="15318"/>
                  </a:cubicBezTo>
                  <a:cubicBezTo>
                    <a:pt x="31127" y="17009"/>
                    <a:pt x="32499" y="18382"/>
                    <a:pt x="34190" y="18382"/>
                  </a:cubicBezTo>
                  <a:lnTo>
                    <a:pt x="43063" y="18382"/>
                  </a:lnTo>
                  <a:lnTo>
                    <a:pt x="43063" y="49312"/>
                  </a:lnTo>
                  <a:lnTo>
                    <a:pt x="21617" y="49312"/>
                  </a:lnTo>
                  <a:cubicBezTo>
                    <a:pt x="19926" y="49312"/>
                    <a:pt x="18554" y="50684"/>
                    <a:pt x="18554" y="52375"/>
                  </a:cubicBezTo>
                  <a:cubicBezTo>
                    <a:pt x="18554" y="54066"/>
                    <a:pt x="19926" y="55439"/>
                    <a:pt x="21617" y="55439"/>
                  </a:cubicBezTo>
                  <a:lnTo>
                    <a:pt x="43063" y="55439"/>
                  </a:lnTo>
                  <a:lnTo>
                    <a:pt x="43063" y="91957"/>
                  </a:lnTo>
                  <a:cubicBezTo>
                    <a:pt x="43063" y="100412"/>
                    <a:pt x="36176" y="107275"/>
                    <a:pt x="27745" y="107275"/>
                  </a:cubicBezTo>
                  <a:cubicBezTo>
                    <a:pt x="19289" y="107275"/>
                    <a:pt x="12427" y="100412"/>
                    <a:pt x="12427" y="91957"/>
                  </a:cubicBezTo>
                  <a:lnTo>
                    <a:pt x="12427" y="18382"/>
                  </a:lnTo>
                  <a:lnTo>
                    <a:pt x="21936" y="18382"/>
                  </a:lnTo>
                  <a:cubicBezTo>
                    <a:pt x="23627" y="18382"/>
                    <a:pt x="25000" y="17009"/>
                    <a:pt x="25000" y="15318"/>
                  </a:cubicBezTo>
                  <a:cubicBezTo>
                    <a:pt x="25000" y="13627"/>
                    <a:pt x="23627" y="12254"/>
                    <a:pt x="21936" y="12254"/>
                  </a:cubicBezTo>
                  <a:lnTo>
                    <a:pt x="9191" y="12254"/>
                  </a:lnTo>
                  <a:cubicBezTo>
                    <a:pt x="7500" y="12254"/>
                    <a:pt x="6128" y="10882"/>
                    <a:pt x="6128" y="9191"/>
                  </a:cubicBezTo>
                  <a:cubicBezTo>
                    <a:pt x="6128" y="7500"/>
                    <a:pt x="7500" y="6127"/>
                    <a:pt x="9191" y="6127"/>
                  </a:cubicBezTo>
                  <a:close/>
                  <a:moveTo>
                    <a:pt x="9191" y="0"/>
                  </a:moveTo>
                  <a:cubicBezTo>
                    <a:pt x="6741" y="0"/>
                    <a:pt x="4412" y="956"/>
                    <a:pt x="2697" y="2696"/>
                  </a:cubicBezTo>
                  <a:cubicBezTo>
                    <a:pt x="956" y="4436"/>
                    <a:pt x="1" y="6740"/>
                    <a:pt x="1" y="9191"/>
                  </a:cubicBezTo>
                  <a:cubicBezTo>
                    <a:pt x="1" y="11642"/>
                    <a:pt x="956" y="13945"/>
                    <a:pt x="2697" y="15686"/>
                  </a:cubicBezTo>
                  <a:cubicBezTo>
                    <a:pt x="3726" y="16715"/>
                    <a:pt x="4951" y="17475"/>
                    <a:pt x="6299" y="17916"/>
                  </a:cubicBezTo>
                  <a:lnTo>
                    <a:pt x="6299" y="52375"/>
                  </a:lnTo>
                  <a:lnTo>
                    <a:pt x="6299" y="52400"/>
                  </a:lnTo>
                  <a:lnTo>
                    <a:pt x="6299" y="91957"/>
                  </a:lnTo>
                  <a:cubicBezTo>
                    <a:pt x="6299" y="103795"/>
                    <a:pt x="15907" y="113402"/>
                    <a:pt x="27745" y="113402"/>
                  </a:cubicBezTo>
                  <a:cubicBezTo>
                    <a:pt x="39558" y="113402"/>
                    <a:pt x="49190" y="103795"/>
                    <a:pt x="49190" y="91957"/>
                  </a:cubicBezTo>
                  <a:lnTo>
                    <a:pt x="49190" y="17842"/>
                  </a:lnTo>
                  <a:cubicBezTo>
                    <a:pt x="50464" y="17401"/>
                    <a:pt x="51641" y="16666"/>
                    <a:pt x="52621" y="15686"/>
                  </a:cubicBezTo>
                  <a:cubicBezTo>
                    <a:pt x="54361" y="13945"/>
                    <a:pt x="55317" y="11642"/>
                    <a:pt x="55317" y="9191"/>
                  </a:cubicBezTo>
                  <a:cubicBezTo>
                    <a:pt x="55317" y="9019"/>
                    <a:pt x="55292" y="8897"/>
                    <a:pt x="55292" y="8750"/>
                  </a:cubicBezTo>
                  <a:cubicBezTo>
                    <a:pt x="55194" y="6348"/>
                    <a:pt x="54140" y="4117"/>
                    <a:pt x="52327" y="2475"/>
                  </a:cubicBezTo>
                  <a:cubicBezTo>
                    <a:pt x="50587" y="882"/>
                    <a:pt x="48307" y="0"/>
                    <a:pt x="45955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4"/>
            <p:cNvSpPr/>
            <p:nvPr/>
          </p:nvSpPr>
          <p:spPr>
            <a:xfrm>
              <a:off x="3707050" y="2025425"/>
              <a:ext cx="2869400" cy="3441050"/>
            </a:xfrm>
            <a:custGeom>
              <a:rect b="b" l="l" r="r" t="t"/>
              <a:pathLst>
                <a:path extrusionOk="0" h="137642" w="114776">
                  <a:moveTo>
                    <a:pt x="72963" y="6127"/>
                  </a:moveTo>
                  <a:cubicBezTo>
                    <a:pt x="74458" y="6127"/>
                    <a:pt x="76125" y="6912"/>
                    <a:pt x="76198" y="8627"/>
                  </a:cubicBezTo>
                  <a:cubicBezTo>
                    <a:pt x="76198" y="8676"/>
                    <a:pt x="76198" y="8725"/>
                    <a:pt x="76198" y="8774"/>
                  </a:cubicBezTo>
                  <a:cubicBezTo>
                    <a:pt x="76198" y="10465"/>
                    <a:pt x="74826" y="11838"/>
                    <a:pt x="73135" y="11838"/>
                  </a:cubicBezTo>
                  <a:lnTo>
                    <a:pt x="66101" y="11838"/>
                  </a:lnTo>
                  <a:cubicBezTo>
                    <a:pt x="64410" y="11838"/>
                    <a:pt x="63037" y="13210"/>
                    <a:pt x="63037" y="14901"/>
                  </a:cubicBezTo>
                  <a:cubicBezTo>
                    <a:pt x="63037" y="16593"/>
                    <a:pt x="64410" y="17965"/>
                    <a:pt x="66101" y="17965"/>
                  </a:cubicBezTo>
                  <a:lnTo>
                    <a:pt x="69017" y="17965"/>
                  </a:lnTo>
                  <a:lnTo>
                    <a:pt x="69017" y="38724"/>
                  </a:lnTo>
                  <a:cubicBezTo>
                    <a:pt x="69017" y="41493"/>
                    <a:pt x="69777" y="52620"/>
                    <a:pt x="72179" y="56787"/>
                  </a:cubicBezTo>
                  <a:lnTo>
                    <a:pt x="100388" y="105461"/>
                  </a:lnTo>
                  <a:cubicBezTo>
                    <a:pt x="107104" y="117029"/>
                    <a:pt x="98746" y="131514"/>
                    <a:pt x="85365" y="131514"/>
                  </a:cubicBezTo>
                  <a:lnTo>
                    <a:pt x="29387" y="131514"/>
                  </a:lnTo>
                  <a:cubicBezTo>
                    <a:pt x="16029" y="131514"/>
                    <a:pt x="7672" y="117054"/>
                    <a:pt x="14387" y="105461"/>
                  </a:cubicBezTo>
                  <a:lnTo>
                    <a:pt x="42572" y="56787"/>
                  </a:lnTo>
                  <a:cubicBezTo>
                    <a:pt x="44974" y="52620"/>
                    <a:pt x="45734" y="41493"/>
                    <a:pt x="45734" y="38724"/>
                  </a:cubicBezTo>
                  <a:lnTo>
                    <a:pt x="45734" y="17965"/>
                  </a:lnTo>
                  <a:lnTo>
                    <a:pt x="53871" y="17965"/>
                  </a:lnTo>
                  <a:cubicBezTo>
                    <a:pt x="55562" y="17965"/>
                    <a:pt x="56934" y="16593"/>
                    <a:pt x="56934" y="14901"/>
                  </a:cubicBezTo>
                  <a:cubicBezTo>
                    <a:pt x="56934" y="13210"/>
                    <a:pt x="55562" y="11838"/>
                    <a:pt x="53871" y="11838"/>
                  </a:cubicBezTo>
                  <a:lnTo>
                    <a:pt x="41616" y="11838"/>
                  </a:lnTo>
                  <a:cubicBezTo>
                    <a:pt x="39950" y="11838"/>
                    <a:pt x="38553" y="10465"/>
                    <a:pt x="38553" y="8774"/>
                  </a:cubicBezTo>
                  <a:cubicBezTo>
                    <a:pt x="38553" y="6961"/>
                    <a:pt x="40146" y="6127"/>
                    <a:pt x="41616" y="6127"/>
                  </a:cubicBezTo>
                  <a:close/>
                  <a:moveTo>
                    <a:pt x="41616" y="0"/>
                  </a:moveTo>
                  <a:cubicBezTo>
                    <a:pt x="36396" y="0"/>
                    <a:pt x="32426" y="3774"/>
                    <a:pt x="32426" y="8774"/>
                  </a:cubicBezTo>
                  <a:cubicBezTo>
                    <a:pt x="32426" y="13161"/>
                    <a:pt x="35514" y="16813"/>
                    <a:pt x="39607" y="17744"/>
                  </a:cubicBezTo>
                  <a:lnTo>
                    <a:pt x="39607" y="38724"/>
                  </a:lnTo>
                  <a:cubicBezTo>
                    <a:pt x="39607" y="42841"/>
                    <a:pt x="38528" y="51567"/>
                    <a:pt x="37278" y="53699"/>
                  </a:cubicBezTo>
                  <a:lnTo>
                    <a:pt x="9069" y="102398"/>
                  </a:lnTo>
                  <a:cubicBezTo>
                    <a:pt x="1" y="118059"/>
                    <a:pt x="11299" y="137641"/>
                    <a:pt x="29387" y="137641"/>
                  </a:cubicBezTo>
                  <a:lnTo>
                    <a:pt x="85365" y="137641"/>
                  </a:lnTo>
                  <a:cubicBezTo>
                    <a:pt x="103477" y="137641"/>
                    <a:pt x="114775" y="118059"/>
                    <a:pt x="105682" y="102398"/>
                  </a:cubicBezTo>
                  <a:lnTo>
                    <a:pt x="77497" y="53699"/>
                  </a:lnTo>
                  <a:cubicBezTo>
                    <a:pt x="76247" y="51567"/>
                    <a:pt x="75144" y="42841"/>
                    <a:pt x="75144" y="38724"/>
                  </a:cubicBezTo>
                  <a:lnTo>
                    <a:pt x="75144" y="17744"/>
                  </a:lnTo>
                  <a:cubicBezTo>
                    <a:pt x="79262" y="16813"/>
                    <a:pt x="82325" y="13161"/>
                    <a:pt x="82325" y="8774"/>
                  </a:cubicBezTo>
                  <a:cubicBezTo>
                    <a:pt x="82325" y="8627"/>
                    <a:pt x="82325" y="8480"/>
                    <a:pt x="82325" y="8333"/>
                  </a:cubicBezTo>
                  <a:cubicBezTo>
                    <a:pt x="82105" y="3578"/>
                    <a:pt x="78085" y="0"/>
                    <a:pt x="72963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4"/>
            <p:cNvSpPr/>
            <p:nvPr/>
          </p:nvSpPr>
          <p:spPr>
            <a:xfrm>
              <a:off x="4095525" y="4085050"/>
              <a:ext cx="2091850" cy="1072600"/>
            </a:xfrm>
            <a:custGeom>
              <a:rect b="b" l="l" r="r" t="t"/>
              <a:pathLst>
                <a:path extrusionOk="0" h="42904" w="83674">
                  <a:moveTo>
                    <a:pt x="62678" y="1"/>
                  </a:moveTo>
                  <a:cubicBezTo>
                    <a:pt x="62159" y="1"/>
                    <a:pt x="61633" y="132"/>
                    <a:pt x="61149" y="406"/>
                  </a:cubicBezTo>
                  <a:cubicBezTo>
                    <a:pt x="59679" y="1264"/>
                    <a:pt x="59189" y="3126"/>
                    <a:pt x="60022" y="4597"/>
                  </a:cubicBezTo>
                  <a:lnTo>
                    <a:pt x="73870" y="28493"/>
                  </a:lnTo>
                  <a:cubicBezTo>
                    <a:pt x="76002" y="32169"/>
                    <a:pt x="73355" y="36777"/>
                    <a:pt x="69115" y="36777"/>
                  </a:cubicBezTo>
                  <a:lnTo>
                    <a:pt x="14583" y="36777"/>
                  </a:lnTo>
                  <a:cubicBezTo>
                    <a:pt x="10318" y="36777"/>
                    <a:pt x="7671" y="32169"/>
                    <a:pt x="9804" y="28493"/>
                  </a:cubicBezTo>
                  <a:lnTo>
                    <a:pt x="22769" y="6141"/>
                  </a:lnTo>
                  <a:lnTo>
                    <a:pt x="52473" y="6141"/>
                  </a:lnTo>
                  <a:cubicBezTo>
                    <a:pt x="54164" y="6141"/>
                    <a:pt x="55537" y="4768"/>
                    <a:pt x="55537" y="3077"/>
                  </a:cubicBezTo>
                  <a:cubicBezTo>
                    <a:pt x="55537" y="1362"/>
                    <a:pt x="54164" y="14"/>
                    <a:pt x="52473" y="14"/>
                  </a:cubicBezTo>
                  <a:lnTo>
                    <a:pt x="21004" y="14"/>
                  </a:lnTo>
                  <a:cubicBezTo>
                    <a:pt x="19901" y="14"/>
                    <a:pt x="18896" y="577"/>
                    <a:pt x="18357" y="1533"/>
                  </a:cubicBezTo>
                  <a:lnTo>
                    <a:pt x="4510" y="25405"/>
                  </a:lnTo>
                  <a:cubicBezTo>
                    <a:pt x="0" y="33174"/>
                    <a:pt x="5613" y="42904"/>
                    <a:pt x="14583" y="42904"/>
                  </a:cubicBezTo>
                  <a:lnTo>
                    <a:pt x="69115" y="42904"/>
                  </a:lnTo>
                  <a:cubicBezTo>
                    <a:pt x="78085" y="42904"/>
                    <a:pt x="83673" y="33174"/>
                    <a:pt x="79188" y="25405"/>
                  </a:cubicBezTo>
                  <a:lnTo>
                    <a:pt x="65340" y="1533"/>
                  </a:lnTo>
                  <a:cubicBezTo>
                    <a:pt x="64765" y="546"/>
                    <a:pt x="63736" y="1"/>
                    <a:pt x="62678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4"/>
            <p:cNvSpPr/>
            <p:nvPr/>
          </p:nvSpPr>
          <p:spPr>
            <a:xfrm>
              <a:off x="4860800" y="43329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cubicBezTo>
                    <a:pt x="4755" y="6127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4"/>
            <p:cNvSpPr/>
            <p:nvPr/>
          </p:nvSpPr>
          <p:spPr>
            <a:xfrm>
              <a:off x="5320350" y="45884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cubicBezTo>
                    <a:pt x="4755" y="6127"/>
                    <a:pt x="6127" y="4755"/>
                    <a:pt x="6127" y="3064"/>
                  </a:cubicBez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4"/>
            <p:cNvSpPr/>
            <p:nvPr/>
          </p:nvSpPr>
          <p:spPr>
            <a:xfrm>
              <a:off x="4963125" y="4741600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cubicBezTo>
                    <a:pt x="4755" y="6128"/>
                    <a:pt x="6128" y="4755"/>
                    <a:pt x="6128" y="3064"/>
                  </a:cubicBez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4"/>
            <p:cNvSpPr/>
            <p:nvPr/>
          </p:nvSpPr>
          <p:spPr>
            <a:xfrm>
              <a:off x="1201025" y="2019900"/>
              <a:ext cx="2705800" cy="3446575"/>
            </a:xfrm>
            <a:custGeom>
              <a:rect b="b" l="l" r="r" t="t"/>
              <a:pathLst>
                <a:path extrusionOk="0" h="137863" w="108232">
                  <a:moveTo>
                    <a:pt x="69704" y="6128"/>
                  </a:moveTo>
                  <a:cubicBezTo>
                    <a:pt x="71370" y="6128"/>
                    <a:pt x="72939" y="7427"/>
                    <a:pt x="72939" y="9191"/>
                  </a:cubicBezTo>
                  <a:cubicBezTo>
                    <a:pt x="72939" y="10882"/>
                    <a:pt x="71566" y="12255"/>
                    <a:pt x="69875" y="12255"/>
                  </a:cubicBezTo>
                  <a:lnTo>
                    <a:pt x="60243" y="12255"/>
                  </a:lnTo>
                  <a:cubicBezTo>
                    <a:pt x="58552" y="12255"/>
                    <a:pt x="57180" y="13652"/>
                    <a:pt x="57180" y="15318"/>
                  </a:cubicBezTo>
                  <a:cubicBezTo>
                    <a:pt x="57180" y="17010"/>
                    <a:pt x="58552" y="18382"/>
                    <a:pt x="60243" y="18382"/>
                  </a:cubicBezTo>
                  <a:lnTo>
                    <a:pt x="65758" y="18382"/>
                  </a:lnTo>
                  <a:lnTo>
                    <a:pt x="65758" y="32622"/>
                  </a:lnTo>
                  <a:cubicBezTo>
                    <a:pt x="65758" y="35220"/>
                    <a:pt x="67424" y="37548"/>
                    <a:pt x="69900" y="38406"/>
                  </a:cubicBezTo>
                  <a:cubicBezTo>
                    <a:pt x="89164" y="45121"/>
                    <a:pt x="102104" y="63331"/>
                    <a:pt x="102104" y="83747"/>
                  </a:cubicBezTo>
                  <a:cubicBezTo>
                    <a:pt x="102104" y="110118"/>
                    <a:pt x="80659" y="131662"/>
                    <a:pt x="54263" y="131735"/>
                  </a:cubicBezTo>
                  <a:cubicBezTo>
                    <a:pt x="54203" y="131735"/>
                    <a:pt x="54143" y="131735"/>
                    <a:pt x="54083" y="131735"/>
                  </a:cubicBezTo>
                  <a:cubicBezTo>
                    <a:pt x="27695" y="131735"/>
                    <a:pt x="6128" y="110254"/>
                    <a:pt x="6128" y="83747"/>
                  </a:cubicBezTo>
                  <a:cubicBezTo>
                    <a:pt x="6128" y="63331"/>
                    <a:pt x="19068" y="45121"/>
                    <a:pt x="38332" y="38406"/>
                  </a:cubicBezTo>
                  <a:cubicBezTo>
                    <a:pt x="40808" y="37548"/>
                    <a:pt x="42474" y="35220"/>
                    <a:pt x="42474" y="32622"/>
                  </a:cubicBezTo>
                  <a:lnTo>
                    <a:pt x="42474" y="18382"/>
                  </a:lnTo>
                  <a:lnTo>
                    <a:pt x="47891" y="18382"/>
                  </a:lnTo>
                  <a:cubicBezTo>
                    <a:pt x="47923" y="18382"/>
                    <a:pt x="47945" y="18393"/>
                    <a:pt x="47963" y="18393"/>
                  </a:cubicBezTo>
                  <a:cubicBezTo>
                    <a:pt x="47972" y="18393"/>
                    <a:pt x="47981" y="18390"/>
                    <a:pt x="47989" y="18382"/>
                  </a:cubicBezTo>
                  <a:cubicBezTo>
                    <a:pt x="49680" y="18382"/>
                    <a:pt x="51052" y="17010"/>
                    <a:pt x="51052" y="15318"/>
                  </a:cubicBezTo>
                  <a:cubicBezTo>
                    <a:pt x="51052" y="13652"/>
                    <a:pt x="49680" y="12255"/>
                    <a:pt x="47989" y="12255"/>
                  </a:cubicBezTo>
                  <a:lnTo>
                    <a:pt x="38357" y="12255"/>
                  </a:lnTo>
                  <a:cubicBezTo>
                    <a:pt x="36666" y="12255"/>
                    <a:pt x="35293" y="10882"/>
                    <a:pt x="35293" y="9191"/>
                  </a:cubicBezTo>
                  <a:cubicBezTo>
                    <a:pt x="35293" y="7525"/>
                    <a:pt x="36666" y="6152"/>
                    <a:pt x="38357" y="6128"/>
                  </a:cubicBezTo>
                  <a:close/>
                  <a:moveTo>
                    <a:pt x="38357" y="1"/>
                  </a:moveTo>
                  <a:cubicBezTo>
                    <a:pt x="35906" y="1"/>
                    <a:pt x="33602" y="956"/>
                    <a:pt x="31862" y="2696"/>
                  </a:cubicBezTo>
                  <a:cubicBezTo>
                    <a:pt x="30122" y="4437"/>
                    <a:pt x="29166" y="6740"/>
                    <a:pt x="29166" y="9191"/>
                  </a:cubicBezTo>
                  <a:cubicBezTo>
                    <a:pt x="29166" y="11667"/>
                    <a:pt x="30122" y="13971"/>
                    <a:pt x="31862" y="15711"/>
                  </a:cubicBezTo>
                  <a:cubicBezTo>
                    <a:pt x="33112" y="16936"/>
                    <a:pt x="34656" y="17794"/>
                    <a:pt x="36347" y="18162"/>
                  </a:cubicBezTo>
                  <a:lnTo>
                    <a:pt x="36323" y="32622"/>
                  </a:lnTo>
                  <a:cubicBezTo>
                    <a:pt x="14583" y="40170"/>
                    <a:pt x="1" y="60733"/>
                    <a:pt x="1" y="83747"/>
                  </a:cubicBezTo>
                  <a:cubicBezTo>
                    <a:pt x="1" y="113599"/>
                    <a:pt x="24264" y="137862"/>
                    <a:pt x="54116" y="137862"/>
                  </a:cubicBezTo>
                  <a:lnTo>
                    <a:pt x="54288" y="137862"/>
                  </a:lnTo>
                  <a:cubicBezTo>
                    <a:pt x="84041" y="137764"/>
                    <a:pt x="108231" y="113501"/>
                    <a:pt x="108231" y="83747"/>
                  </a:cubicBezTo>
                  <a:cubicBezTo>
                    <a:pt x="108231" y="60733"/>
                    <a:pt x="93649" y="40195"/>
                    <a:pt x="71885" y="32622"/>
                  </a:cubicBezTo>
                  <a:lnTo>
                    <a:pt x="71885" y="18162"/>
                  </a:lnTo>
                  <a:cubicBezTo>
                    <a:pt x="75978" y="17255"/>
                    <a:pt x="79066" y="13627"/>
                    <a:pt x="79066" y="9191"/>
                  </a:cubicBezTo>
                  <a:cubicBezTo>
                    <a:pt x="79066" y="4093"/>
                    <a:pt x="74801" y="1"/>
                    <a:pt x="6970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4"/>
            <p:cNvSpPr/>
            <p:nvPr/>
          </p:nvSpPr>
          <p:spPr>
            <a:xfrm>
              <a:off x="1501250" y="3638700"/>
              <a:ext cx="2103500" cy="1521400"/>
            </a:xfrm>
            <a:custGeom>
              <a:rect b="b" l="l" r="r" t="t"/>
              <a:pathLst>
                <a:path extrusionOk="0" h="60856" w="84140">
                  <a:moveTo>
                    <a:pt x="19632" y="6128"/>
                  </a:moveTo>
                  <a:cubicBezTo>
                    <a:pt x="27426" y="6128"/>
                    <a:pt x="33602" y="13750"/>
                    <a:pt x="39558" y="21127"/>
                  </a:cubicBezTo>
                  <a:cubicBezTo>
                    <a:pt x="46592" y="29828"/>
                    <a:pt x="53847" y="38798"/>
                    <a:pt x="64582" y="38798"/>
                  </a:cubicBezTo>
                  <a:cubicBezTo>
                    <a:pt x="67596" y="38798"/>
                    <a:pt x="70488" y="38112"/>
                    <a:pt x="73037" y="36862"/>
                  </a:cubicBezTo>
                  <a:lnTo>
                    <a:pt x="73037" y="36862"/>
                  </a:lnTo>
                  <a:cubicBezTo>
                    <a:pt x="66885" y="47499"/>
                    <a:pt x="55366" y="54704"/>
                    <a:pt x="42230" y="54729"/>
                  </a:cubicBezTo>
                  <a:lnTo>
                    <a:pt x="42107" y="54729"/>
                  </a:lnTo>
                  <a:cubicBezTo>
                    <a:pt x="20931" y="54729"/>
                    <a:pt x="5981" y="37033"/>
                    <a:pt x="6373" y="19069"/>
                  </a:cubicBezTo>
                  <a:cubicBezTo>
                    <a:pt x="6545" y="11936"/>
                    <a:pt x="12500" y="6128"/>
                    <a:pt x="19632" y="6128"/>
                  </a:cubicBezTo>
                  <a:close/>
                  <a:moveTo>
                    <a:pt x="19632" y="1"/>
                  </a:moveTo>
                  <a:cubicBezTo>
                    <a:pt x="14535" y="1"/>
                    <a:pt x="9731" y="1961"/>
                    <a:pt x="6079" y="5515"/>
                  </a:cubicBezTo>
                  <a:cubicBezTo>
                    <a:pt x="2256" y="9265"/>
                    <a:pt x="1" y="14510"/>
                    <a:pt x="271" y="20367"/>
                  </a:cubicBezTo>
                  <a:cubicBezTo>
                    <a:pt x="981" y="42867"/>
                    <a:pt x="19485" y="60856"/>
                    <a:pt x="42107" y="60856"/>
                  </a:cubicBezTo>
                  <a:lnTo>
                    <a:pt x="42230" y="60856"/>
                  </a:lnTo>
                  <a:cubicBezTo>
                    <a:pt x="65856" y="60782"/>
                    <a:pt x="84140" y="41126"/>
                    <a:pt x="83968" y="19240"/>
                  </a:cubicBezTo>
                  <a:cubicBezTo>
                    <a:pt x="84017" y="9118"/>
                    <a:pt x="75561" y="1"/>
                    <a:pt x="64582" y="1"/>
                  </a:cubicBezTo>
                  <a:cubicBezTo>
                    <a:pt x="57744" y="1"/>
                    <a:pt x="52523" y="3922"/>
                    <a:pt x="48332" y="7745"/>
                  </a:cubicBezTo>
                  <a:cubicBezTo>
                    <a:pt x="47082" y="8873"/>
                    <a:pt x="46984" y="10809"/>
                    <a:pt x="48136" y="12059"/>
                  </a:cubicBezTo>
                  <a:cubicBezTo>
                    <a:pt x="48734" y="12722"/>
                    <a:pt x="49560" y="13061"/>
                    <a:pt x="50390" y="13061"/>
                  </a:cubicBezTo>
                  <a:cubicBezTo>
                    <a:pt x="51125" y="13061"/>
                    <a:pt x="51863" y="12796"/>
                    <a:pt x="52450" y="12255"/>
                  </a:cubicBezTo>
                  <a:cubicBezTo>
                    <a:pt x="57253" y="7917"/>
                    <a:pt x="60758" y="6128"/>
                    <a:pt x="64582" y="6128"/>
                  </a:cubicBezTo>
                  <a:cubicBezTo>
                    <a:pt x="71689" y="6128"/>
                    <a:pt x="78061" y="11863"/>
                    <a:pt x="77841" y="20049"/>
                  </a:cubicBezTo>
                  <a:cubicBezTo>
                    <a:pt x="77498" y="27058"/>
                    <a:pt x="71689" y="32671"/>
                    <a:pt x="64582" y="32671"/>
                  </a:cubicBezTo>
                  <a:cubicBezTo>
                    <a:pt x="56763" y="32671"/>
                    <a:pt x="50734" y="25196"/>
                    <a:pt x="44313" y="17279"/>
                  </a:cubicBezTo>
                  <a:cubicBezTo>
                    <a:pt x="37769" y="9167"/>
                    <a:pt x="30367" y="1"/>
                    <a:pt x="19632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4"/>
            <p:cNvSpPr/>
            <p:nvPr/>
          </p:nvSpPr>
          <p:spPr>
            <a:xfrm>
              <a:off x="1864600" y="40878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cubicBezTo>
                    <a:pt x="4755" y="6128"/>
                    <a:pt x="6128" y="4755"/>
                    <a:pt x="6128" y="3064"/>
                  </a:cubicBez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4"/>
            <p:cNvSpPr/>
            <p:nvPr/>
          </p:nvSpPr>
          <p:spPr>
            <a:xfrm>
              <a:off x="2324150" y="43433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cubicBezTo>
                    <a:pt x="4755" y="6128"/>
                    <a:pt x="6127" y="4755"/>
                    <a:pt x="6127" y="3064"/>
                  </a:cubicBez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4"/>
            <p:cNvSpPr/>
            <p:nvPr/>
          </p:nvSpPr>
          <p:spPr>
            <a:xfrm>
              <a:off x="1966925" y="4496500"/>
              <a:ext cx="153200" cy="153225"/>
            </a:xfrm>
            <a:custGeom>
              <a:rect b="b" l="l" r="r" t="t"/>
              <a:pathLst>
                <a:path extrusionOk="0" h="6129" w="6128">
                  <a:moveTo>
                    <a:pt x="3064" y="1"/>
                  </a:moveTo>
                  <a:cubicBezTo>
                    <a:pt x="1373" y="1"/>
                    <a:pt x="1" y="1373"/>
                    <a:pt x="1" y="3065"/>
                  </a:cubicBezTo>
                  <a:cubicBezTo>
                    <a:pt x="1" y="4756"/>
                    <a:pt x="1373" y="6128"/>
                    <a:pt x="3064" y="6128"/>
                  </a:cubicBezTo>
                  <a:cubicBezTo>
                    <a:pt x="4755" y="6128"/>
                    <a:pt x="6128" y="4756"/>
                    <a:pt x="6128" y="3065"/>
                  </a:cubicBez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p25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</a:t>
            </a:r>
            <a:endParaRPr/>
          </a:p>
        </p:txBody>
      </p:sp>
      <p:sp>
        <p:nvSpPr>
          <p:cNvPr id="561" name="Google Shape;561;p25"/>
          <p:cNvSpPr/>
          <p:nvPr/>
        </p:nvSpPr>
        <p:spPr>
          <a:xfrm>
            <a:off x="4789582" y="1512875"/>
            <a:ext cx="587971" cy="3019617"/>
          </a:xfrm>
          <a:custGeom>
            <a:rect b="b" l="l" r="r" t="t"/>
            <a:pathLst>
              <a:path extrusionOk="0" h="72465" w="12300">
                <a:moveTo>
                  <a:pt x="0" y="1"/>
                </a:moveTo>
                <a:lnTo>
                  <a:pt x="0" y="72465"/>
                </a:lnTo>
                <a:lnTo>
                  <a:pt x="12299" y="72465"/>
                </a:lnTo>
                <a:lnTo>
                  <a:pt x="12299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25"/>
          <p:cNvSpPr/>
          <p:nvPr/>
        </p:nvSpPr>
        <p:spPr>
          <a:xfrm>
            <a:off x="5508300" y="1512875"/>
            <a:ext cx="588210" cy="3019617"/>
          </a:xfrm>
          <a:custGeom>
            <a:rect b="b" l="l" r="r" t="t"/>
            <a:pathLst>
              <a:path extrusionOk="0" h="72465" w="12305">
                <a:moveTo>
                  <a:pt x="1" y="1"/>
                </a:moveTo>
                <a:lnTo>
                  <a:pt x="1" y="72465"/>
                </a:lnTo>
                <a:lnTo>
                  <a:pt x="12305" y="72465"/>
                </a:lnTo>
                <a:lnTo>
                  <a:pt x="12305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25"/>
          <p:cNvSpPr/>
          <p:nvPr/>
        </p:nvSpPr>
        <p:spPr>
          <a:xfrm>
            <a:off x="6227305" y="1512875"/>
            <a:ext cx="587971" cy="3019617"/>
          </a:xfrm>
          <a:custGeom>
            <a:rect b="b" l="l" r="r" t="t"/>
            <a:pathLst>
              <a:path extrusionOk="0" h="72465" w="12300">
                <a:moveTo>
                  <a:pt x="0" y="1"/>
                </a:moveTo>
                <a:lnTo>
                  <a:pt x="0" y="72465"/>
                </a:lnTo>
                <a:lnTo>
                  <a:pt x="12300" y="72465"/>
                </a:lnTo>
                <a:lnTo>
                  <a:pt x="12300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" name="Google Shape;564;p25"/>
          <p:cNvSpPr/>
          <p:nvPr/>
        </p:nvSpPr>
        <p:spPr>
          <a:xfrm>
            <a:off x="6946163" y="1512875"/>
            <a:ext cx="587971" cy="3019617"/>
          </a:xfrm>
          <a:custGeom>
            <a:rect b="b" l="l" r="r" t="t"/>
            <a:pathLst>
              <a:path extrusionOk="0" h="72465" w="12300">
                <a:moveTo>
                  <a:pt x="1" y="1"/>
                </a:moveTo>
                <a:lnTo>
                  <a:pt x="1" y="72465"/>
                </a:lnTo>
                <a:lnTo>
                  <a:pt x="12300" y="72465"/>
                </a:lnTo>
                <a:lnTo>
                  <a:pt x="12300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" name="Google Shape;565;p25"/>
          <p:cNvSpPr/>
          <p:nvPr/>
        </p:nvSpPr>
        <p:spPr>
          <a:xfrm>
            <a:off x="4789582" y="17626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" name="Google Shape;566;p25"/>
          <p:cNvSpPr txBox="1"/>
          <p:nvPr/>
        </p:nvSpPr>
        <p:spPr>
          <a:xfrm flipH="1">
            <a:off x="4789567" y="1141740"/>
            <a:ext cx="5880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TEST 1</a:t>
            </a:r>
            <a:endParaRPr sz="10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67" name="Google Shape;567;p25"/>
          <p:cNvSpPr txBox="1"/>
          <p:nvPr/>
        </p:nvSpPr>
        <p:spPr>
          <a:xfrm flipH="1">
            <a:off x="5508405" y="1141740"/>
            <a:ext cx="5880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TEST 2</a:t>
            </a:r>
            <a:endParaRPr sz="10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68" name="Google Shape;568;p25"/>
          <p:cNvSpPr txBox="1"/>
          <p:nvPr/>
        </p:nvSpPr>
        <p:spPr>
          <a:xfrm flipH="1">
            <a:off x="6227290" y="1141740"/>
            <a:ext cx="5880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TEST 3</a:t>
            </a:r>
            <a:endParaRPr sz="10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69" name="Google Shape;569;p25"/>
          <p:cNvSpPr txBox="1"/>
          <p:nvPr/>
        </p:nvSpPr>
        <p:spPr>
          <a:xfrm flipH="1">
            <a:off x="6946148" y="1141740"/>
            <a:ext cx="588000" cy="285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rPr>
              <a:t>TEST 4</a:t>
            </a:r>
            <a:endParaRPr sz="1000">
              <a:solidFill>
                <a:srgbClr val="2D406A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70" name="Google Shape;570;p25"/>
          <p:cNvSpPr/>
          <p:nvPr/>
        </p:nvSpPr>
        <p:spPr>
          <a:xfrm>
            <a:off x="2497782" y="2334250"/>
            <a:ext cx="2164339" cy="302303"/>
          </a:xfrm>
          <a:custGeom>
            <a:rect b="b" l="l" r="r" t="t"/>
            <a:pathLst>
              <a:path extrusionOk="0" h="6324" w="12300">
                <a:moveTo>
                  <a:pt x="1" y="1"/>
                </a:moveTo>
                <a:lnTo>
                  <a:pt x="1" y="6324"/>
                </a:lnTo>
                <a:lnTo>
                  <a:pt x="12300" y="6324"/>
                </a:lnTo>
                <a:lnTo>
                  <a:pt x="12300" y="1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" name="Google Shape;571;p25"/>
          <p:cNvSpPr/>
          <p:nvPr/>
        </p:nvSpPr>
        <p:spPr>
          <a:xfrm>
            <a:off x="2497775" y="1762750"/>
            <a:ext cx="2164339" cy="302303"/>
          </a:xfrm>
          <a:custGeom>
            <a:rect b="b" l="l" r="r" t="t"/>
            <a:pathLst>
              <a:path extrusionOk="0" h="6324" w="12300">
                <a:moveTo>
                  <a:pt x="1" y="1"/>
                </a:moveTo>
                <a:lnTo>
                  <a:pt x="1" y="6324"/>
                </a:lnTo>
                <a:lnTo>
                  <a:pt x="12300" y="6324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" name="Google Shape;572;p25"/>
          <p:cNvSpPr/>
          <p:nvPr/>
        </p:nvSpPr>
        <p:spPr>
          <a:xfrm>
            <a:off x="2497775" y="2899572"/>
            <a:ext cx="2164339" cy="302303"/>
          </a:xfrm>
          <a:custGeom>
            <a:rect b="b" l="l" r="r" t="t"/>
            <a:pathLst>
              <a:path extrusionOk="0" h="6324" w="12300">
                <a:moveTo>
                  <a:pt x="1" y="1"/>
                </a:moveTo>
                <a:lnTo>
                  <a:pt x="1" y="6324"/>
                </a:lnTo>
                <a:lnTo>
                  <a:pt x="12300" y="6324"/>
                </a:lnTo>
                <a:lnTo>
                  <a:pt x="12300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" name="Google Shape;573;p25"/>
          <p:cNvSpPr/>
          <p:nvPr/>
        </p:nvSpPr>
        <p:spPr>
          <a:xfrm>
            <a:off x="2497775" y="3456690"/>
            <a:ext cx="2164339" cy="302303"/>
          </a:xfrm>
          <a:custGeom>
            <a:rect b="b" l="l" r="r" t="t"/>
            <a:pathLst>
              <a:path extrusionOk="0" h="6324" w="12300">
                <a:moveTo>
                  <a:pt x="1" y="1"/>
                </a:moveTo>
                <a:lnTo>
                  <a:pt x="1" y="6324"/>
                </a:lnTo>
                <a:lnTo>
                  <a:pt x="12300" y="6324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" name="Google Shape;574;p25"/>
          <p:cNvSpPr/>
          <p:nvPr/>
        </p:nvSpPr>
        <p:spPr>
          <a:xfrm>
            <a:off x="2497775" y="4019811"/>
            <a:ext cx="2164339" cy="302303"/>
          </a:xfrm>
          <a:custGeom>
            <a:rect b="b" l="l" r="r" t="t"/>
            <a:pathLst>
              <a:path extrusionOk="0" h="6324" w="12300">
                <a:moveTo>
                  <a:pt x="1" y="1"/>
                </a:moveTo>
                <a:lnTo>
                  <a:pt x="1" y="6324"/>
                </a:lnTo>
                <a:lnTo>
                  <a:pt x="12300" y="6324"/>
                </a:lnTo>
                <a:lnTo>
                  <a:pt x="12300" y="1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" name="Google Shape;575;p25"/>
          <p:cNvSpPr txBox="1"/>
          <p:nvPr/>
        </p:nvSpPr>
        <p:spPr>
          <a:xfrm flipH="1">
            <a:off x="2650163" y="1727992"/>
            <a:ext cx="19413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Advent Pro"/>
                <a:ea typeface="Advent Pro"/>
                <a:cs typeface="Advent Pro"/>
                <a:sym typeface="Advent Pro"/>
              </a:rPr>
              <a:t>Describe here your metrics 1</a:t>
            </a:r>
            <a:endParaRPr sz="1100"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576" name="Google Shape;576;p25"/>
          <p:cNvSpPr txBox="1"/>
          <p:nvPr/>
        </p:nvSpPr>
        <p:spPr>
          <a:xfrm flipH="1">
            <a:off x="2650163" y="2299492"/>
            <a:ext cx="19413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Advent Pro"/>
                <a:ea typeface="Advent Pro"/>
                <a:cs typeface="Advent Pro"/>
                <a:sym typeface="Advent Pro"/>
              </a:rPr>
              <a:t>Describe here your metrics 2</a:t>
            </a:r>
            <a:endParaRPr sz="1100"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577" name="Google Shape;577;p25"/>
          <p:cNvSpPr txBox="1"/>
          <p:nvPr/>
        </p:nvSpPr>
        <p:spPr>
          <a:xfrm flipH="1">
            <a:off x="2650163" y="2864814"/>
            <a:ext cx="19413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D406A"/>
                </a:solidFill>
                <a:latin typeface="Advent Pro"/>
                <a:ea typeface="Advent Pro"/>
                <a:cs typeface="Advent Pro"/>
                <a:sym typeface="Advent Pro"/>
              </a:rPr>
              <a:t>Describe here your metrics 3</a:t>
            </a:r>
            <a:endParaRPr sz="1100">
              <a:solidFill>
                <a:srgbClr val="2D406A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578" name="Google Shape;578;p25"/>
          <p:cNvSpPr txBox="1"/>
          <p:nvPr/>
        </p:nvSpPr>
        <p:spPr>
          <a:xfrm flipH="1">
            <a:off x="2650163" y="3421932"/>
            <a:ext cx="19413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Advent Pro"/>
                <a:ea typeface="Advent Pro"/>
                <a:cs typeface="Advent Pro"/>
                <a:sym typeface="Advent Pro"/>
              </a:rPr>
              <a:t>Describe here your metrics 4</a:t>
            </a:r>
            <a:endParaRPr sz="1100"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579" name="Google Shape;579;p25"/>
          <p:cNvSpPr txBox="1"/>
          <p:nvPr/>
        </p:nvSpPr>
        <p:spPr>
          <a:xfrm flipH="1">
            <a:off x="2650163" y="3985054"/>
            <a:ext cx="1941300" cy="32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Advent Pro"/>
                <a:ea typeface="Advent Pro"/>
                <a:cs typeface="Advent Pro"/>
                <a:sym typeface="Advent Pro"/>
              </a:rPr>
              <a:t>Describe here your metrics 5</a:t>
            </a:r>
            <a:endParaRPr sz="1100"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580" name="Google Shape;580;p25"/>
          <p:cNvSpPr/>
          <p:nvPr/>
        </p:nvSpPr>
        <p:spPr>
          <a:xfrm>
            <a:off x="5508420" y="17626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" name="Google Shape;581;p25"/>
          <p:cNvSpPr/>
          <p:nvPr/>
        </p:nvSpPr>
        <p:spPr>
          <a:xfrm>
            <a:off x="6227305" y="17626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" name="Google Shape;582;p25"/>
          <p:cNvSpPr/>
          <p:nvPr/>
        </p:nvSpPr>
        <p:spPr>
          <a:xfrm>
            <a:off x="6946163" y="17626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" name="Google Shape;583;p25"/>
          <p:cNvSpPr/>
          <p:nvPr/>
        </p:nvSpPr>
        <p:spPr>
          <a:xfrm>
            <a:off x="4789582" y="23341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" name="Google Shape;584;p25"/>
          <p:cNvSpPr/>
          <p:nvPr/>
        </p:nvSpPr>
        <p:spPr>
          <a:xfrm>
            <a:off x="5508420" y="23341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" name="Google Shape;585;p25"/>
          <p:cNvSpPr/>
          <p:nvPr/>
        </p:nvSpPr>
        <p:spPr>
          <a:xfrm>
            <a:off x="6227305" y="23341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" name="Google Shape;586;p25"/>
          <p:cNvSpPr/>
          <p:nvPr/>
        </p:nvSpPr>
        <p:spPr>
          <a:xfrm>
            <a:off x="6946163" y="233417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" name="Google Shape;587;p25"/>
          <p:cNvSpPr/>
          <p:nvPr/>
        </p:nvSpPr>
        <p:spPr>
          <a:xfrm>
            <a:off x="4789582" y="289950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25"/>
          <p:cNvSpPr/>
          <p:nvPr/>
        </p:nvSpPr>
        <p:spPr>
          <a:xfrm>
            <a:off x="5508420" y="289950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" name="Google Shape;589;p25"/>
          <p:cNvSpPr/>
          <p:nvPr/>
        </p:nvSpPr>
        <p:spPr>
          <a:xfrm>
            <a:off x="6227305" y="289950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25"/>
          <p:cNvSpPr/>
          <p:nvPr/>
        </p:nvSpPr>
        <p:spPr>
          <a:xfrm>
            <a:off x="6946163" y="289950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25"/>
          <p:cNvSpPr/>
          <p:nvPr/>
        </p:nvSpPr>
        <p:spPr>
          <a:xfrm>
            <a:off x="4789582" y="345661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25"/>
          <p:cNvSpPr/>
          <p:nvPr/>
        </p:nvSpPr>
        <p:spPr>
          <a:xfrm>
            <a:off x="5508420" y="345661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" name="Google Shape;593;p25"/>
          <p:cNvSpPr/>
          <p:nvPr/>
        </p:nvSpPr>
        <p:spPr>
          <a:xfrm>
            <a:off x="6227305" y="345661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25"/>
          <p:cNvSpPr/>
          <p:nvPr/>
        </p:nvSpPr>
        <p:spPr>
          <a:xfrm>
            <a:off x="6946163" y="3456618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" name="Google Shape;595;p25"/>
          <p:cNvSpPr/>
          <p:nvPr/>
        </p:nvSpPr>
        <p:spPr>
          <a:xfrm>
            <a:off x="4789582" y="401974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" name="Google Shape;596;p25"/>
          <p:cNvSpPr/>
          <p:nvPr/>
        </p:nvSpPr>
        <p:spPr>
          <a:xfrm>
            <a:off x="5508420" y="401974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" name="Google Shape;597;p25"/>
          <p:cNvSpPr/>
          <p:nvPr/>
        </p:nvSpPr>
        <p:spPr>
          <a:xfrm>
            <a:off x="6227305" y="401974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2D406A">
              <a:alpha val="607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" name="Google Shape;598;p25"/>
          <p:cNvSpPr/>
          <p:nvPr/>
        </p:nvSpPr>
        <p:spPr>
          <a:xfrm>
            <a:off x="6946163" y="4019740"/>
            <a:ext cx="587971" cy="302446"/>
          </a:xfrm>
          <a:custGeom>
            <a:rect b="b" l="l" r="r" t="t"/>
            <a:pathLst>
              <a:path extrusionOk="0" h="6327" w="12300">
                <a:moveTo>
                  <a:pt x="0" y="1"/>
                </a:moveTo>
                <a:lnTo>
                  <a:pt x="0" y="6326"/>
                </a:lnTo>
                <a:lnTo>
                  <a:pt x="12300" y="6326"/>
                </a:lnTo>
                <a:lnTo>
                  <a:pt x="12300" y="1"/>
                </a:lnTo>
                <a:close/>
              </a:path>
            </a:pathLst>
          </a:custGeom>
          <a:solidFill>
            <a:srgbClr val="C3E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602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" name="Google Shape;603;p26"/>
          <p:cNvSpPr txBox="1"/>
          <p:nvPr/>
        </p:nvSpPr>
        <p:spPr>
          <a:xfrm>
            <a:off x="4038250" y="4073075"/>
            <a:ext cx="27249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F3F3F3"/>
                </a:solidFill>
                <a:latin typeface="Advent Pro"/>
                <a:ea typeface="Advent Pro"/>
                <a:cs typeface="Advent Pro"/>
                <a:sym typeface="Advent Pro"/>
              </a:rPr>
              <a:t>If you want to modify this graph, click on it, follow the link, change the data and replace it </a:t>
            </a:r>
            <a:endParaRPr sz="900"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604" name="Google Shape;604;p26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 ANALYSIS</a:t>
            </a:r>
            <a:endParaRPr/>
          </a:p>
        </p:txBody>
      </p:sp>
      <p:pic>
        <p:nvPicPr>
          <p:cNvPr id="605" name="Google Shape;605;p26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42744" y="1823163"/>
            <a:ext cx="2418988" cy="2019954"/>
          </a:xfrm>
          <a:prstGeom prst="rect">
            <a:avLst/>
          </a:prstGeom>
          <a:noFill/>
          <a:ln>
            <a:noFill/>
          </a:ln>
        </p:spPr>
      </p:pic>
      <p:sp>
        <p:nvSpPr>
          <p:cNvPr id="606" name="Google Shape;606;p26"/>
          <p:cNvSpPr txBox="1"/>
          <p:nvPr/>
        </p:nvSpPr>
        <p:spPr>
          <a:xfrm>
            <a:off x="5542563" y="724169"/>
            <a:ext cx="27819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000">
                <a:solidFill>
                  <a:srgbClr val="F3F3F3"/>
                </a:solidFill>
                <a:latin typeface="Anton"/>
                <a:ea typeface="Anton"/>
                <a:cs typeface="Anton"/>
                <a:sym typeface="Anton"/>
              </a:rPr>
              <a:t>2,000</a:t>
            </a:r>
            <a:endParaRPr sz="3000">
              <a:solidFill>
                <a:srgbClr val="F3F3F3"/>
              </a:solidFill>
              <a:latin typeface="Anton"/>
              <a:ea typeface="Anton"/>
              <a:cs typeface="Anton"/>
              <a:sym typeface="Anton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000">
              <a:solidFill>
                <a:srgbClr val="F3F3F3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607" name="Google Shape;607;p26"/>
          <p:cNvSpPr txBox="1"/>
          <p:nvPr/>
        </p:nvSpPr>
        <p:spPr>
          <a:xfrm>
            <a:off x="2261288" y="724169"/>
            <a:ext cx="27819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3000">
                <a:solidFill>
                  <a:srgbClr val="F3F3F3"/>
                </a:solidFill>
                <a:latin typeface="Anton"/>
                <a:ea typeface="Anton"/>
                <a:cs typeface="Anton"/>
                <a:sym typeface="Anton"/>
              </a:rPr>
              <a:t>30,000</a:t>
            </a:r>
            <a:endParaRPr sz="3000">
              <a:solidFill>
                <a:srgbClr val="F3F3F3"/>
              </a:solidFill>
              <a:latin typeface="Anton"/>
              <a:ea typeface="Anton"/>
              <a:cs typeface="Anton"/>
              <a:sym typeface="Anton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000">
              <a:solidFill>
                <a:srgbClr val="F3F3F3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608" name="Google Shape;608;p26"/>
          <p:cNvSpPr txBox="1"/>
          <p:nvPr/>
        </p:nvSpPr>
        <p:spPr>
          <a:xfrm>
            <a:off x="5542563" y="1201335"/>
            <a:ext cx="27819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Advent Pro"/>
                <a:ea typeface="Advent Pro"/>
                <a:cs typeface="Advent Pro"/>
                <a:sym typeface="Advent Pro"/>
              </a:rPr>
              <a:t>Cases that need further research</a:t>
            </a:r>
            <a:endParaRPr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sp>
        <p:nvSpPr>
          <p:cNvPr id="609" name="Google Shape;609;p26"/>
          <p:cNvSpPr txBox="1"/>
          <p:nvPr/>
        </p:nvSpPr>
        <p:spPr>
          <a:xfrm>
            <a:off x="2261288" y="1201335"/>
            <a:ext cx="27819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Advent Pro"/>
                <a:ea typeface="Advent Pro"/>
                <a:cs typeface="Advent Pro"/>
                <a:sym typeface="Advent Pro"/>
              </a:rPr>
              <a:t>Sample size</a:t>
            </a:r>
            <a:endParaRPr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  <p:pic>
        <p:nvPicPr>
          <p:cNvPr id="610" name="Google Shape;610;p26" title="Gráfico">
            <a:hlinkClick r:id="rId5"/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42575" y="2002068"/>
            <a:ext cx="2781898" cy="172073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D406A"/>
        </a:solidFill>
      </p:bgPr>
    </p:bg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p27"/>
          <p:cNvSpPr txBox="1"/>
          <p:nvPr>
            <p:ph type="ctrTitle"/>
          </p:nvPr>
        </p:nvSpPr>
        <p:spPr>
          <a:xfrm>
            <a:off x="913174" y="1068475"/>
            <a:ext cx="21150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/>
          </a:p>
        </p:txBody>
      </p:sp>
      <p:sp>
        <p:nvSpPr>
          <p:cNvPr id="616" name="Google Shape;616;p27"/>
          <p:cNvSpPr txBox="1"/>
          <p:nvPr>
            <p:ph idx="1" type="body"/>
          </p:nvPr>
        </p:nvSpPr>
        <p:spPr>
          <a:xfrm>
            <a:off x="1866525" y="2097775"/>
            <a:ext cx="55221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  <a:t>Do you know what helps you make your point clear?</a:t>
            </a:r>
            <a:b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</a:br>
            <a: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  <a:t>Lists like this one:</a:t>
            </a:r>
            <a:b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</a:br>
            <a:endParaRPr sz="1100">
              <a:solidFill>
                <a:srgbClr val="F3F3F3"/>
              </a:solidFill>
              <a:latin typeface="Advent Pro Light"/>
              <a:ea typeface="Advent Pro Light"/>
              <a:cs typeface="Advent Pro Light"/>
              <a:sym typeface="Advent Pro Light"/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dvent Pro"/>
              <a:buAutoNum type="arabicPeriod"/>
            </a:pPr>
            <a: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  <a:t>Because they’re simple </a:t>
            </a:r>
            <a:endParaRPr sz="1100">
              <a:solidFill>
                <a:srgbClr val="F3F3F3"/>
              </a:solidFill>
              <a:latin typeface="Advent Pro Light"/>
              <a:ea typeface="Advent Pro Light"/>
              <a:cs typeface="Advent Pro Light"/>
              <a:sym typeface="Advent Pro Light"/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dvent Pro"/>
              <a:buAutoNum type="arabicPeriod"/>
            </a:pPr>
            <a: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  <a:t>You can organize your ideas clearly</a:t>
            </a:r>
            <a:endParaRPr sz="1100">
              <a:solidFill>
                <a:srgbClr val="F3F3F3"/>
              </a:solidFill>
              <a:latin typeface="Advent Pro Light"/>
              <a:ea typeface="Advent Pro Light"/>
              <a:cs typeface="Advent Pro Light"/>
              <a:sym typeface="Advent Pro Light"/>
            </a:endParaRPr>
          </a:p>
          <a:p>
            <a:pPr indent="-196850" lvl="0" marL="2413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dvent Pro"/>
              <a:buAutoNum type="arabicPeriod"/>
            </a:pPr>
            <a: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  <a:t>And because you’ll never forget to buy milk!</a:t>
            </a:r>
            <a:endParaRPr sz="1100">
              <a:solidFill>
                <a:srgbClr val="F3F3F3"/>
              </a:solidFill>
              <a:latin typeface="Advent Pro Light"/>
              <a:ea typeface="Advent Pro Light"/>
              <a:cs typeface="Advent Pro Light"/>
              <a:sym typeface="Advent Pro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3F3F3"/>
              </a:solidFill>
              <a:latin typeface="Advent Pro Light"/>
              <a:ea typeface="Advent Pro Light"/>
              <a:cs typeface="Advent Pro Light"/>
              <a:sym typeface="Advent Pro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3F3F3"/>
                </a:solidFill>
                <a:latin typeface="Advent Pro Light"/>
                <a:ea typeface="Advent Pro Light"/>
                <a:cs typeface="Advent Pro Light"/>
                <a:sym typeface="Advent Pro Light"/>
              </a:rPr>
              <a:t>And the most important thing: the audience won’t miss the point of your presentation</a:t>
            </a:r>
            <a:endParaRPr sz="1100">
              <a:solidFill>
                <a:srgbClr val="F3F3F3"/>
              </a:solidFill>
              <a:latin typeface="Advent Pro Light"/>
              <a:ea typeface="Advent Pro Light"/>
              <a:cs typeface="Advent Pro Light"/>
              <a:sym typeface="Advent Pro Light"/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617" name="Google Shape;617;p27"/>
          <p:cNvSpPr/>
          <p:nvPr/>
        </p:nvSpPr>
        <p:spPr>
          <a:xfrm>
            <a:off x="4572000" y="4356142"/>
            <a:ext cx="4572167" cy="787356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" name="Google Shape;618;p27"/>
          <p:cNvSpPr/>
          <p:nvPr/>
        </p:nvSpPr>
        <p:spPr>
          <a:xfrm>
            <a:off x="6444626" y="4497777"/>
            <a:ext cx="2215500" cy="135900"/>
          </a:xfrm>
          <a:prstGeom prst="ellipse">
            <a:avLst/>
          </a:prstGeom>
          <a:solidFill>
            <a:srgbClr val="2D406A">
              <a:alpha val="322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" name="Google Shape;619;p27"/>
          <p:cNvGrpSpPr/>
          <p:nvPr/>
        </p:nvGrpSpPr>
        <p:grpSpPr>
          <a:xfrm>
            <a:off x="6821298" y="2763028"/>
            <a:ext cx="1382456" cy="1789189"/>
            <a:chOff x="402000" y="4072663"/>
            <a:chExt cx="889325" cy="1150900"/>
          </a:xfrm>
        </p:grpSpPr>
        <p:sp>
          <p:nvSpPr>
            <p:cNvPr id="620" name="Google Shape;620;p27"/>
            <p:cNvSpPr/>
            <p:nvPr/>
          </p:nvSpPr>
          <p:spPr>
            <a:xfrm>
              <a:off x="1068850" y="4956113"/>
              <a:ext cx="173800" cy="224350"/>
            </a:xfrm>
            <a:custGeom>
              <a:rect b="b" l="l" r="r" t="t"/>
              <a:pathLst>
                <a:path extrusionOk="0" h="8974" w="6952">
                  <a:moveTo>
                    <a:pt x="6951" y="0"/>
                  </a:moveTo>
                  <a:cubicBezTo>
                    <a:pt x="4807" y="1523"/>
                    <a:pt x="2458" y="2754"/>
                    <a:pt x="0" y="3686"/>
                  </a:cubicBezTo>
                  <a:lnTo>
                    <a:pt x="0" y="8974"/>
                  </a:lnTo>
                  <a:lnTo>
                    <a:pt x="6951" y="8974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56CD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7"/>
            <p:cNvSpPr/>
            <p:nvPr/>
          </p:nvSpPr>
          <p:spPr>
            <a:xfrm>
              <a:off x="1068850" y="4904113"/>
              <a:ext cx="173800" cy="144150"/>
            </a:xfrm>
            <a:custGeom>
              <a:rect b="b" l="l" r="r" t="t"/>
              <a:pathLst>
                <a:path extrusionOk="0" h="5766" w="6952">
                  <a:moveTo>
                    <a:pt x="0" y="0"/>
                  </a:moveTo>
                  <a:lnTo>
                    <a:pt x="0" y="5766"/>
                  </a:lnTo>
                  <a:cubicBezTo>
                    <a:pt x="2458" y="4834"/>
                    <a:pt x="4807" y="3603"/>
                    <a:pt x="6951" y="2080"/>
                  </a:cubicBezTo>
                  <a:lnTo>
                    <a:pt x="6951" y="0"/>
                  </a:lnTo>
                  <a:close/>
                </a:path>
              </a:pathLst>
            </a:custGeom>
            <a:solidFill>
              <a:srgbClr val="48B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7"/>
            <p:cNvSpPr/>
            <p:nvPr/>
          </p:nvSpPr>
          <p:spPr>
            <a:xfrm>
              <a:off x="919500" y="5048238"/>
              <a:ext cx="149375" cy="129975"/>
            </a:xfrm>
            <a:custGeom>
              <a:rect b="b" l="l" r="r" t="t"/>
              <a:pathLst>
                <a:path extrusionOk="0" h="5199" w="5975">
                  <a:moveTo>
                    <a:pt x="5974" y="1"/>
                  </a:moveTo>
                  <a:cubicBezTo>
                    <a:pt x="5588" y="149"/>
                    <a:pt x="5194" y="289"/>
                    <a:pt x="4804" y="417"/>
                  </a:cubicBezTo>
                  <a:cubicBezTo>
                    <a:pt x="3948" y="2906"/>
                    <a:pt x="2490" y="5198"/>
                    <a:pt x="0" y="5198"/>
                  </a:cubicBezTo>
                  <a:lnTo>
                    <a:pt x="5974" y="5198"/>
                  </a:lnTo>
                  <a:lnTo>
                    <a:pt x="5974" y="1"/>
                  </a:lnTo>
                  <a:close/>
                </a:path>
              </a:pathLst>
            </a:custGeom>
            <a:solidFill>
              <a:srgbClr val="56CD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7"/>
            <p:cNvSpPr/>
            <p:nvPr/>
          </p:nvSpPr>
          <p:spPr>
            <a:xfrm>
              <a:off x="1039600" y="4904113"/>
              <a:ext cx="29275" cy="154575"/>
            </a:xfrm>
            <a:custGeom>
              <a:rect b="b" l="l" r="r" t="t"/>
              <a:pathLst>
                <a:path extrusionOk="0" h="6183" w="1171">
                  <a:moveTo>
                    <a:pt x="1170" y="0"/>
                  </a:moveTo>
                  <a:cubicBezTo>
                    <a:pt x="1170" y="0"/>
                    <a:pt x="1011" y="3232"/>
                    <a:pt x="0" y="6182"/>
                  </a:cubicBezTo>
                  <a:cubicBezTo>
                    <a:pt x="390" y="6054"/>
                    <a:pt x="784" y="5914"/>
                    <a:pt x="1170" y="5766"/>
                  </a:cubicBezTo>
                  <a:lnTo>
                    <a:pt x="1170" y="0"/>
                  </a:lnTo>
                  <a:close/>
                </a:path>
              </a:pathLst>
            </a:custGeom>
            <a:solidFill>
              <a:srgbClr val="48B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7"/>
            <p:cNvSpPr/>
            <p:nvPr/>
          </p:nvSpPr>
          <p:spPr>
            <a:xfrm>
              <a:off x="664300" y="4811213"/>
              <a:ext cx="225325" cy="100700"/>
            </a:xfrm>
            <a:custGeom>
              <a:rect b="b" l="l" r="r" t="t"/>
              <a:pathLst>
                <a:path extrusionOk="0" h="4028" w="9013">
                  <a:moveTo>
                    <a:pt x="4026" y="1"/>
                  </a:moveTo>
                  <a:cubicBezTo>
                    <a:pt x="1804" y="1"/>
                    <a:pt x="0" y="1803"/>
                    <a:pt x="0" y="4027"/>
                  </a:cubicBezTo>
                  <a:lnTo>
                    <a:pt x="9012" y="4027"/>
                  </a:lnTo>
                  <a:cubicBezTo>
                    <a:pt x="9012" y="1803"/>
                    <a:pt x="7208" y="1"/>
                    <a:pt x="4986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7"/>
            <p:cNvSpPr/>
            <p:nvPr/>
          </p:nvSpPr>
          <p:spPr>
            <a:xfrm>
              <a:off x="835875" y="4377213"/>
              <a:ext cx="148050" cy="104750"/>
            </a:xfrm>
            <a:custGeom>
              <a:rect b="b" l="l" r="r" t="t"/>
              <a:pathLst>
                <a:path extrusionOk="0" h="4190" w="5922">
                  <a:moveTo>
                    <a:pt x="1" y="0"/>
                  </a:moveTo>
                  <a:lnTo>
                    <a:pt x="209" y="3080"/>
                  </a:lnTo>
                  <a:cubicBezTo>
                    <a:pt x="2630" y="3080"/>
                    <a:pt x="4486" y="3508"/>
                    <a:pt x="5922" y="4189"/>
                  </a:cubicBezTo>
                  <a:cubicBezTo>
                    <a:pt x="5796" y="2845"/>
                    <a:pt x="5418" y="1542"/>
                    <a:pt x="4686" y="402"/>
                  </a:cubicBezTo>
                  <a:cubicBezTo>
                    <a:pt x="3308" y="144"/>
                    <a:pt x="1754" y="0"/>
                    <a:pt x="1" y="0"/>
                  </a:cubicBezTo>
                  <a:close/>
                </a:path>
              </a:pathLst>
            </a:custGeom>
            <a:solidFill>
              <a:srgbClr val="48B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7"/>
            <p:cNvSpPr/>
            <p:nvPr/>
          </p:nvSpPr>
          <p:spPr>
            <a:xfrm>
              <a:off x="953025" y="4387263"/>
              <a:ext cx="293675" cy="489975"/>
            </a:xfrm>
            <a:custGeom>
              <a:rect b="b" l="l" r="r" t="t"/>
              <a:pathLst>
                <a:path extrusionOk="0" h="19599" w="11747">
                  <a:moveTo>
                    <a:pt x="0" y="0"/>
                  </a:moveTo>
                  <a:lnTo>
                    <a:pt x="0" y="0"/>
                  </a:lnTo>
                  <a:cubicBezTo>
                    <a:pt x="732" y="1140"/>
                    <a:pt x="1110" y="2443"/>
                    <a:pt x="1236" y="3787"/>
                  </a:cubicBezTo>
                  <a:cubicBezTo>
                    <a:pt x="5315" y="5735"/>
                    <a:pt x="5974" y="9777"/>
                    <a:pt x="6364" y="12118"/>
                  </a:cubicBezTo>
                  <a:cubicBezTo>
                    <a:pt x="6921" y="15474"/>
                    <a:pt x="6432" y="19599"/>
                    <a:pt x="6432" y="19599"/>
                  </a:cubicBezTo>
                  <a:lnTo>
                    <a:pt x="11747" y="19599"/>
                  </a:lnTo>
                  <a:cubicBezTo>
                    <a:pt x="11747" y="19599"/>
                    <a:pt x="11539" y="14841"/>
                    <a:pt x="10978" y="10974"/>
                  </a:cubicBezTo>
                  <a:cubicBezTo>
                    <a:pt x="10523" y="7822"/>
                    <a:pt x="8766" y="1628"/>
                    <a:pt x="0" y="0"/>
                  </a:cubicBezTo>
                  <a:close/>
                </a:path>
              </a:pathLst>
            </a:custGeom>
            <a:solidFill>
              <a:srgbClr val="56CD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7"/>
            <p:cNvSpPr/>
            <p:nvPr/>
          </p:nvSpPr>
          <p:spPr>
            <a:xfrm>
              <a:off x="658125" y="4226463"/>
              <a:ext cx="199575" cy="428225"/>
            </a:xfrm>
            <a:custGeom>
              <a:rect b="b" l="l" r="r" t="t"/>
              <a:pathLst>
                <a:path extrusionOk="0" h="17129" w="7983">
                  <a:moveTo>
                    <a:pt x="20" y="0"/>
                  </a:moveTo>
                  <a:cubicBezTo>
                    <a:pt x="9" y="0"/>
                    <a:pt x="1" y="8"/>
                    <a:pt x="1" y="19"/>
                  </a:cubicBezTo>
                  <a:lnTo>
                    <a:pt x="1" y="17111"/>
                  </a:lnTo>
                  <a:cubicBezTo>
                    <a:pt x="1" y="17121"/>
                    <a:pt x="9" y="17129"/>
                    <a:pt x="20" y="17129"/>
                  </a:cubicBezTo>
                  <a:lnTo>
                    <a:pt x="7964" y="17129"/>
                  </a:lnTo>
                  <a:cubicBezTo>
                    <a:pt x="7974" y="17129"/>
                    <a:pt x="7983" y="17121"/>
                    <a:pt x="7983" y="17111"/>
                  </a:cubicBezTo>
                  <a:lnTo>
                    <a:pt x="7983" y="19"/>
                  </a:lnTo>
                  <a:cubicBezTo>
                    <a:pt x="7983" y="8"/>
                    <a:pt x="7974" y="0"/>
                    <a:pt x="7964" y="0"/>
                  </a:cubicBezTo>
                  <a:close/>
                </a:path>
              </a:pathLst>
            </a:custGeom>
            <a:solidFill>
              <a:srgbClr val="56CD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7"/>
            <p:cNvSpPr/>
            <p:nvPr/>
          </p:nvSpPr>
          <p:spPr>
            <a:xfrm>
              <a:off x="658125" y="4311488"/>
              <a:ext cx="199575" cy="343200"/>
            </a:xfrm>
            <a:custGeom>
              <a:rect b="b" l="l" r="r" t="t"/>
              <a:pathLst>
                <a:path extrusionOk="0" h="13728" w="7983">
                  <a:moveTo>
                    <a:pt x="7983" y="0"/>
                  </a:moveTo>
                  <a:cubicBezTo>
                    <a:pt x="6422" y="4194"/>
                    <a:pt x="3853" y="8129"/>
                    <a:pt x="153" y="10432"/>
                  </a:cubicBezTo>
                  <a:cubicBezTo>
                    <a:pt x="58" y="10489"/>
                    <a:pt x="1" y="10596"/>
                    <a:pt x="1" y="10705"/>
                  </a:cubicBezTo>
                  <a:lnTo>
                    <a:pt x="1" y="13402"/>
                  </a:lnTo>
                  <a:cubicBezTo>
                    <a:pt x="1" y="13584"/>
                    <a:pt x="145" y="13728"/>
                    <a:pt x="327" y="13728"/>
                  </a:cubicBezTo>
                  <a:lnTo>
                    <a:pt x="7656" y="13728"/>
                  </a:lnTo>
                  <a:cubicBezTo>
                    <a:pt x="7838" y="13728"/>
                    <a:pt x="7983" y="13584"/>
                    <a:pt x="7983" y="13402"/>
                  </a:cubicBezTo>
                  <a:lnTo>
                    <a:pt x="7983" y="0"/>
                  </a:lnTo>
                  <a:close/>
                </a:path>
              </a:pathLst>
            </a:custGeom>
            <a:solidFill>
              <a:srgbClr val="48C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7"/>
            <p:cNvSpPr/>
            <p:nvPr/>
          </p:nvSpPr>
          <p:spPr>
            <a:xfrm>
              <a:off x="702000" y="4654663"/>
              <a:ext cx="111750" cy="31200"/>
            </a:xfrm>
            <a:custGeom>
              <a:rect b="b" l="l" r="r" t="t"/>
              <a:pathLst>
                <a:path extrusionOk="0" h="1248" w="4470">
                  <a:moveTo>
                    <a:pt x="0" y="1"/>
                  </a:moveTo>
                  <a:lnTo>
                    <a:pt x="0" y="1221"/>
                  </a:lnTo>
                  <a:cubicBezTo>
                    <a:pt x="0" y="1236"/>
                    <a:pt x="11" y="1247"/>
                    <a:pt x="27" y="1247"/>
                  </a:cubicBezTo>
                  <a:lnTo>
                    <a:pt x="4443" y="1247"/>
                  </a:lnTo>
                  <a:cubicBezTo>
                    <a:pt x="4459" y="1247"/>
                    <a:pt x="4469" y="1236"/>
                    <a:pt x="4469" y="1221"/>
                  </a:cubicBezTo>
                  <a:lnTo>
                    <a:pt x="4469" y="1"/>
                  </a:lnTo>
                  <a:close/>
                </a:path>
              </a:pathLst>
            </a:custGeom>
            <a:solidFill>
              <a:srgbClr val="DBD7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7"/>
            <p:cNvSpPr/>
            <p:nvPr/>
          </p:nvSpPr>
          <p:spPr>
            <a:xfrm>
              <a:off x="721675" y="4685838"/>
              <a:ext cx="72400" cy="15000"/>
            </a:xfrm>
            <a:custGeom>
              <a:rect b="b" l="l" r="r" t="t"/>
              <a:pathLst>
                <a:path extrusionOk="0" h="600" w="2896">
                  <a:moveTo>
                    <a:pt x="1" y="0"/>
                  </a:moveTo>
                  <a:cubicBezTo>
                    <a:pt x="1" y="330"/>
                    <a:pt x="270" y="599"/>
                    <a:pt x="600" y="599"/>
                  </a:cubicBezTo>
                  <a:lnTo>
                    <a:pt x="2300" y="599"/>
                  </a:lnTo>
                  <a:cubicBezTo>
                    <a:pt x="2630" y="599"/>
                    <a:pt x="2895" y="330"/>
                    <a:pt x="2895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7"/>
            <p:cNvSpPr/>
            <p:nvPr/>
          </p:nvSpPr>
          <p:spPr>
            <a:xfrm>
              <a:off x="798675" y="4344263"/>
              <a:ext cx="163750" cy="163750"/>
            </a:xfrm>
            <a:custGeom>
              <a:rect b="b" l="l" r="r" t="t"/>
              <a:pathLst>
                <a:path extrusionOk="0" h="6550" w="6550">
                  <a:moveTo>
                    <a:pt x="3277" y="0"/>
                  </a:moveTo>
                  <a:cubicBezTo>
                    <a:pt x="1466" y="0"/>
                    <a:pt x="1" y="1467"/>
                    <a:pt x="1" y="3277"/>
                  </a:cubicBezTo>
                  <a:cubicBezTo>
                    <a:pt x="1" y="5084"/>
                    <a:pt x="1466" y="6549"/>
                    <a:pt x="3277" y="6549"/>
                  </a:cubicBezTo>
                  <a:cubicBezTo>
                    <a:pt x="5083" y="6549"/>
                    <a:pt x="6550" y="5084"/>
                    <a:pt x="6550" y="3277"/>
                  </a:cubicBezTo>
                  <a:cubicBezTo>
                    <a:pt x="6550" y="1467"/>
                    <a:pt x="5083" y="0"/>
                    <a:pt x="3277" y="0"/>
                  </a:cubicBezTo>
                  <a:close/>
                </a:path>
              </a:pathLst>
            </a:custGeom>
            <a:solidFill>
              <a:srgbClr val="DBD7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7"/>
            <p:cNvSpPr/>
            <p:nvPr/>
          </p:nvSpPr>
          <p:spPr>
            <a:xfrm>
              <a:off x="811175" y="4356763"/>
              <a:ext cx="138850" cy="138750"/>
            </a:xfrm>
            <a:custGeom>
              <a:rect b="b" l="l" r="r" t="t"/>
              <a:pathLst>
                <a:path extrusionOk="0" h="5550" w="5554">
                  <a:moveTo>
                    <a:pt x="2777" y="0"/>
                  </a:moveTo>
                  <a:cubicBezTo>
                    <a:pt x="1242" y="0"/>
                    <a:pt x="1" y="1243"/>
                    <a:pt x="1" y="2777"/>
                  </a:cubicBezTo>
                  <a:cubicBezTo>
                    <a:pt x="1" y="4307"/>
                    <a:pt x="1242" y="5549"/>
                    <a:pt x="2777" y="5549"/>
                  </a:cubicBezTo>
                  <a:cubicBezTo>
                    <a:pt x="4307" y="5549"/>
                    <a:pt x="5553" y="4307"/>
                    <a:pt x="5553" y="2777"/>
                  </a:cubicBezTo>
                  <a:cubicBezTo>
                    <a:pt x="5553" y="1243"/>
                    <a:pt x="4307" y="0"/>
                    <a:pt x="2777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7"/>
            <p:cNvSpPr/>
            <p:nvPr/>
          </p:nvSpPr>
          <p:spPr>
            <a:xfrm>
              <a:off x="712800" y="4095288"/>
              <a:ext cx="90150" cy="131200"/>
            </a:xfrm>
            <a:custGeom>
              <a:rect b="b" l="l" r="r" t="t"/>
              <a:pathLst>
                <a:path extrusionOk="0" h="5248" w="3606">
                  <a:moveTo>
                    <a:pt x="0" y="1"/>
                  </a:moveTo>
                  <a:lnTo>
                    <a:pt x="0" y="5247"/>
                  </a:lnTo>
                  <a:lnTo>
                    <a:pt x="3606" y="5247"/>
                  </a:lnTo>
                  <a:lnTo>
                    <a:pt x="3606" y="1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7"/>
            <p:cNvSpPr/>
            <p:nvPr/>
          </p:nvSpPr>
          <p:spPr>
            <a:xfrm>
              <a:off x="680675" y="4072663"/>
              <a:ext cx="154475" cy="22650"/>
            </a:xfrm>
            <a:custGeom>
              <a:rect b="b" l="l" r="r" t="t"/>
              <a:pathLst>
                <a:path extrusionOk="0" h="906" w="6179">
                  <a:moveTo>
                    <a:pt x="1" y="0"/>
                  </a:moveTo>
                  <a:cubicBezTo>
                    <a:pt x="1" y="500"/>
                    <a:pt x="406" y="906"/>
                    <a:pt x="906" y="906"/>
                  </a:cubicBezTo>
                  <a:lnTo>
                    <a:pt x="5273" y="906"/>
                  </a:lnTo>
                  <a:cubicBezTo>
                    <a:pt x="5773" y="906"/>
                    <a:pt x="6179" y="500"/>
                    <a:pt x="6179" y="0"/>
                  </a:cubicBezTo>
                  <a:close/>
                </a:path>
              </a:pathLst>
            </a:custGeom>
            <a:solidFill>
              <a:srgbClr val="DBD7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7"/>
            <p:cNvSpPr/>
            <p:nvPr/>
          </p:nvSpPr>
          <p:spPr>
            <a:xfrm>
              <a:off x="537300" y="4868888"/>
              <a:ext cx="733275" cy="55125"/>
            </a:xfrm>
            <a:custGeom>
              <a:rect b="b" l="l" r="r" t="t"/>
              <a:pathLst>
                <a:path extrusionOk="0" h="2205" w="29331">
                  <a:moveTo>
                    <a:pt x="65" y="0"/>
                  </a:moveTo>
                  <a:cubicBezTo>
                    <a:pt x="27" y="0"/>
                    <a:pt x="1" y="27"/>
                    <a:pt x="1" y="65"/>
                  </a:cubicBezTo>
                  <a:lnTo>
                    <a:pt x="1" y="2141"/>
                  </a:lnTo>
                  <a:cubicBezTo>
                    <a:pt x="1" y="2175"/>
                    <a:pt x="27" y="2205"/>
                    <a:pt x="65" y="2205"/>
                  </a:cubicBezTo>
                  <a:lnTo>
                    <a:pt x="29266" y="2205"/>
                  </a:lnTo>
                  <a:cubicBezTo>
                    <a:pt x="29304" y="2205"/>
                    <a:pt x="29330" y="2175"/>
                    <a:pt x="29330" y="2141"/>
                  </a:cubicBezTo>
                  <a:lnTo>
                    <a:pt x="29330" y="65"/>
                  </a:lnTo>
                  <a:cubicBezTo>
                    <a:pt x="29330" y="27"/>
                    <a:pt x="29304" y="0"/>
                    <a:pt x="29266" y="0"/>
                  </a:cubicBezTo>
                  <a:close/>
                </a:path>
              </a:pathLst>
            </a:custGeom>
            <a:solidFill>
              <a:srgbClr val="56CD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7"/>
            <p:cNvSpPr/>
            <p:nvPr/>
          </p:nvSpPr>
          <p:spPr>
            <a:xfrm>
              <a:off x="402000" y="5169663"/>
              <a:ext cx="889325" cy="53900"/>
            </a:xfrm>
            <a:custGeom>
              <a:rect b="b" l="l" r="r" t="t"/>
              <a:pathLst>
                <a:path extrusionOk="0" h="2156" w="35573">
                  <a:moveTo>
                    <a:pt x="3682" y="0"/>
                  </a:moveTo>
                  <a:cubicBezTo>
                    <a:pt x="2155" y="0"/>
                    <a:pt x="750" y="826"/>
                    <a:pt x="0" y="2156"/>
                  </a:cubicBezTo>
                  <a:lnTo>
                    <a:pt x="34898" y="2156"/>
                  </a:lnTo>
                  <a:cubicBezTo>
                    <a:pt x="35269" y="2156"/>
                    <a:pt x="35572" y="1852"/>
                    <a:pt x="35572" y="1481"/>
                  </a:cubicBezTo>
                  <a:lnTo>
                    <a:pt x="35572" y="674"/>
                  </a:lnTo>
                  <a:cubicBezTo>
                    <a:pt x="35572" y="303"/>
                    <a:pt x="35269" y="0"/>
                    <a:pt x="34898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7"/>
            <p:cNvSpPr/>
            <p:nvPr/>
          </p:nvSpPr>
          <p:spPr>
            <a:xfrm>
              <a:off x="666650" y="4465888"/>
              <a:ext cx="18675" cy="70225"/>
            </a:xfrm>
            <a:custGeom>
              <a:rect b="b" l="l" r="r" t="t"/>
              <a:pathLst>
                <a:path extrusionOk="0" h="2809" w="747">
                  <a:moveTo>
                    <a:pt x="373" y="0"/>
                  </a:moveTo>
                  <a:cubicBezTo>
                    <a:pt x="186" y="0"/>
                    <a:pt x="1" y="121"/>
                    <a:pt x="1" y="362"/>
                  </a:cubicBezTo>
                  <a:lnTo>
                    <a:pt x="1" y="2446"/>
                  </a:lnTo>
                  <a:cubicBezTo>
                    <a:pt x="1" y="2687"/>
                    <a:pt x="188" y="2808"/>
                    <a:pt x="375" y="2808"/>
                  </a:cubicBezTo>
                  <a:cubicBezTo>
                    <a:pt x="561" y="2808"/>
                    <a:pt x="747" y="2688"/>
                    <a:pt x="747" y="2446"/>
                  </a:cubicBezTo>
                  <a:lnTo>
                    <a:pt x="747" y="362"/>
                  </a:lnTo>
                  <a:cubicBezTo>
                    <a:pt x="747" y="122"/>
                    <a:pt x="560" y="0"/>
                    <a:pt x="373" y="0"/>
                  </a:cubicBezTo>
                  <a:close/>
                </a:path>
              </a:pathLst>
            </a:custGeom>
            <a:solidFill>
              <a:srgbClr val="7EE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7"/>
            <p:cNvSpPr/>
            <p:nvPr/>
          </p:nvSpPr>
          <p:spPr>
            <a:xfrm>
              <a:off x="666650" y="4247788"/>
              <a:ext cx="18675" cy="167650"/>
            </a:xfrm>
            <a:custGeom>
              <a:rect b="b" l="l" r="r" t="t"/>
              <a:pathLst>
                <a:path extrusionOk="0" h="6706" w="747">
                  <a:moveTo>
                    <a:pt x="373" y="1"/>
                  </a:moveTo>
                  <a:cubicBezTo>
                    <a:pt x="186" y="1"/>
                    <a:pt x="1" y="121"/>
                    <a:pt x="1" y="363"/>
                  </a:cubicBezTo>
                  <a:lnTo>
                    <a:pt x="1" y="6344"/>
                  </a:lnTo>
                  <a:cubicBezTo>
                    <a:pt x="1" y="6585"/>
                    <a:pt x="187" y="6705"/>
                    <a:pt x="374" y="6705"/>
                  </a:cubicBezTo>
                  <a:cubicBezTo>
                    <a:pt x="560" y="6705"/>
                    <a:pt x="747" y="6585"/>
                    <a:pt x="747" y="6344"/>
                  </a:cubicBezTo>
                  <a:lnTo>
                    <a:pt x="747" y="363"/>
                  </a:lnTo>
                  <a:cubicBezTo>
                    <a:pt x="747" y="122"/>
                    <a:pt x="560" y="1"/>
                    <a:pt x="373" y="1"/>
                  </a:cubicBezTo>
                  <a:close/>
                </a:path>
              </a:pathLst>
            </a:custGeom>
            <a:solidFill>
              <a:srgbClr val="7EE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7"/>
            <p:cNvSpPr/>
            <p:nvPr/>
          </p:nvSpPr>
          <p:spPr>
            <a:xfrm>
              <a:off x="548025" y="4874163"/>
              <a:ext cx="36550" cy="34325"/>
            </a:xfrm>
            <a:custGeom>
              <a:rect b="b" l="l" r="r" t="t"/>
              <a:pathLst>
                <a:path extrusionOk="0" h="1373" w="1462">
                  <a:moveTo>
                    <a:pt x="855" y="738"/>
                  </a:moveTo>
                  <a:cubicBezTo>
                    <a:pt x="860" y="740"/>
                    <a:pt x="864" y="742"/>
                    <a:pt x="868" y="743"/>
                  </a:cubicBezTo>
                  <a:lnTo>
                    <a:pt x="868" y="743"/>
                  </a:lnTo>
                  <a:cubicBezTo>
                    <a:pt x="867" y="743"/>
                    <a:pt x="867" y="743"/>
                    <a:pt x="866" y="743"/>
                  </a:cubicBezTo>
                  <a:lnTo>
                    <a:pt x="866" y="743"/>
                  </a:lnTo>
                  <a:cubicBezTo>
                    <a:pt x="864" y="742"/>
                    <a:pt x="860" y="740"/>
                    <a:pt x="855" y="738"/>
                  </a:cubicBezTo>
                  <a:close/>
                  <a:moveTo>
                    <a:pt x="806" y="755"/>
                  </a:moveTo>
                  <a:cubicBezTo>
                    <a:pt x="806" y="756"/>
                    <a:pt x="806" y="756"/>
                    <a:pt x="806" y="757"/>
                  </a:cubicBezTo>
                  <a:lnTo>
                    <a:pt x="806" y="757"/>
                  </a:lnTo>
                  <a:cubicBezTo>
                    <a:pt x="806" y="757"/>
                    <a:pt x="806" y="757"/>
                    <a:pt x="806" y="757"/>
                  </a:cubicBezTo>
                  <a:lnTo>
                    <a:pt x="806" y="757"/>
                  </a:lnTo>
                  <a:cubicBezTo>
                    <a:pt x="806" y="756"/>
                    <a:pt x="806" y="756"/>
                    <a:pt x="806" y="755"/>
                  </a:cubicBezTo>
                  <a:close/>
                  <a:moveTo>
                    <a:pt x="805" y="771"/>
                  </a:moveTo>
                  <a:cubicBezTo>
                    <a:pt x="805" y="773"/>
                    <a:pt x="804" y="774"/>
                    <a:pt x="804" y="775"/>
                  </a:cubicBezTo>
                  <a:lnTo>
                    <a:pt x="804" y="775"/>
                  </a:lnTo>
                  <a:cubicBezTo>
                    <a:pt x="804" y="774"/>
                    <a:pt x="805" y="773"/>
                    <a:pt x="805" y="772"/>
                  </a:cubicBezTo>
                  <a:lnTo>
                    <a:pt x="805" y="772"/>
                  </a:lnTo>
                  <a:cubicBezTo>
                    <a:pt x="805" y="772"/>
                    <a:pt x="805" y="772"/>
                    <a:pt x="805" y="771"/>
                  </a:cubicBezTo>
                  <a:close/>
                  <a:moveTo>
                    <a:pt x="840" y="1"/>
                  </a:moveTo>
                  <a:cubicBezTo>
                    <a:pt x="641" y="1"/>
                    <a:pt x="446" y="70"/>
                    <a:pt x="291" y="221"/>
                  </a:cubicBezTo>
                  <a:cubicBezTo>
                    <a:pt x="30" y="475"/>
                    <a:pt x="0" y="876"/>
                    <a:pt x="163" y="1187"/>
                  </a:cubicBezTo>
                  <a:cubicBezTo>
                    <a:pt x="226" y="1308"/>
                    <a:pt x="358" y="1372"/>
                    <a:pt x="488" y="1372"/>
                  </a:cubicBezTo>
                  <a:cubicBezTo>
                    <a:pt x="554" y="1372"/>
                    <a:pt x="618" y="1356"/>
                    <a:pt x="674" y="1324"/>
                  </a:cubicBezTo>
                  <a:cubicBezTo>
                    <a:pt x="852" y="1219"/>
                    <a:pt x="899" y="998"/>
                    <a:pt x="815" y="822"/>
                  </a:cubicBezTo>
                  <a:lnTo>
                    <a:pt x="815" y="822"/>
                  </a:lnTo>
                  <a:cubicBezTo>
                    <a:pt x="818" y="828"/>
                    <a:pt x="820" y="831"/>
                    <a:pt x="821" y="831"/>
                  </a:cubicBezTo>
                  <a:cubicBezTo>
                    <a:pt x="823" y="831"/>
                    <a:pt x="812" y="804"/>
                    <a:pt x="807" y="804"/>
                  </a:cubicBezTo>
                  <a:cubicBezTo>
                    <a:pt x="805" y="804"/>
                    <a:pt x="804" y="810"/>
                    <a:pt x="806" y="831"/>
                  </a:cubicBezTo>
                  <a:lnTo>
                    <a:pt x="806" y="831"/>
                  </a:lnTo>
                  <a:cubicBezTo>
                    <a:pt x="804" y="815"/>
                    <a:pt x="803" y="801"/>
                    <a:pt x="804" y="787"/>
                  </a:cubicBezTo>
                  <a:lnTo>
                    <a:pt x="804" y="787"/>
                  </a:lnTo>
                  <a:cubicBezTo>
                    <a:pt x="804" y="784"/>
                    <a:pt x="806" y="776"/>
                    <a:pt x="807" y="769"/>
                  </a:cubicBezTo>
                  <a:lnTo>
                    <a:pt x="807" y="769"/>
                  </a:lnTo>
                  <a:cubicBezTo>
                    <a:pt x="809" y="765"/>
                    <a:pt x="811" y="762"/>
                    <a:pt x="813" y="758"/>
                  </a:cubicBezTo>
                  <a:lnTo>
                    <a:pt x="813" y="758"/>
                  </a:lnTo>
                  <a:cubicBezTo>
                    <a:pt x="816" y="757"/>
                    <a:pt x="818" y="754"/>
                    <a:pt x="822" y="752"/>
                  </a:cubicBezTo>
                  <a:cubicBezTo>
                    <a:pt x="823" y="751"/>
                    <a:pt x="823" y="750"/>
                    <a:pt x="824" y="749"/>
                  </a:cubicBezTo>
                  <a:lnTo>
                    <a:pt x="824" y="749"/>
                  </a:lnTo>
                  <a:cubicBezTo>
                    <a:pt x="826" y="749"/>
                    <a:pt x="827" y="749"/>
                    <a:pt x="829" y="748"/>
                  </a:cubicBezTo>
                  <a:lnTo>
                    <a:pt x="829" y="748"/>
                  </a:lnTo>
                  <a:cubicBezTo>
                    <a:pt x="836" y="748"/>
                    <a:pt x="846" y="747"/>
                    <a:pt x="855" y="746"/>
                  </a:cubicBezTo>
                  <a:lnTo>
                    <a:pt x="855" y="746"/>
                  </a:lnTo>
                  <a:cubicBezTo>
                    <a:pt x="856" y="748"/>
                    <a:pt x="866" y="751"/>
                    <a:pt x="872" y="751"/>
                  </a:cubicBezTo>
                  <a:cubicBezTo>
                    <a:pt x="876" y="751"/>
                    <a:pt x="877" y="749"/>
                    <a:pt x="869" y="745"/>
                  </a:cubicBezTo>
                  <a:lnTo>
                    <a:pt x="869" y="745"/>
                  </a:lnTo>
                  <a:cubicBezTo>
                    <a:pt x="869" y="744"/>
                    <a:pt x="870" y="744"/>
                    <a:pt x="871" y="744"/>
                  </a:cubicBezTo>
                  <a:lnTo>
                    <a:pt x="871" y="744"/>
                  </a:lnTo>
                  <a:cubicBezTo>
                    <a:pt x="929" y="768"/>
                    <a:pt x="990" y="780"/>
                    <a:pt x="1049" y="780"/>
                  </a:cubicBezTo>
                  <a:cubicBezTo>
                    <a:pt x="1175" y="780"/>
                    <a:pt x="1295" y="724"/>
                    <a:pt x="1367" y="600"/>
                  </a:cubicBezTo>
                  <a:cubicBezTo>
                    <a:pt x="1462" y="441"/>
                    <a:pt x="1416" y="175"/>
                    <a:pt x="1231" y="89"/>
                  </a:cubicBezTo>
                  <a:cubicBezTo>
                    <a:pt x="1106" y="31"/>
                    <a:pt x="972" y="1"/>
                    <a:pt x="840" y="1"/>
                  </a:cubicBezTo>
                  <a:close/>
                </a:path>
              </a:pathLst>
            </a:custGeom>
            <a:solidFill>
              <a:srgbClr val="7EE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7"/>
            <p:cNvSpPr/>
            <p:nvPr/>
          </p:nvSpPr>
          <p:spPr>
            <a:xfrm>
              <a:off x="591200" y="4874388"/>
              <a:ext cx="205225" cy="18675"/>
            </a:xfrm>
            <a:custGeom>
              <a:rect b="b" l="l" r="r" t="t"/>
              <a:pathLst>
                <a:path extrusionOk="0" h="747" w="8209">
                  <a:moveTo>
                    <a:pt x="485" y="0"/>
                  </a:moveTo>
                  <a:cubicBezTo>
                    <a:pt x="4" y="0"/>
                    <a:pt x="0" y="746"/>
                    <a:pt x="485" y="746"/>
                  </a:cubicBezTo>
                  <a:lnTo>
                    <a:pt x="7728" y="746"/>
                  </a:lnTo>
                  <a:cubicBezTo>
                    <a:pt x="8209" y="746"/>
                    <a:pt x="8209" y="0"/>
                    <a:pt x="7728" y="0"/>
                  </a:cubicBezTo>
                  <a:close/>
                </a:path>
              </a:pathLst>
            </a:custGeom>
            <a:solidFill>
              <a:srgbClr val="7EE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7"/>
            <p:cNvSpPr/>
            <p:nvPr/>
          </p:nvSpPr>
          <p:spPr>
            <a:xfrm>
              <a:off x="1112550" y="4635813"/>
              <a:ext cx="44950" cy="219825"/>
            </a:xfrm>
            <a:custGeom>
              <a:rect b="b" l="l" r="r" t="t"/>
              <a:pathLst>
                <a:path extrusionOk="0" h="8793" w="1798">
                  <a:moveTo>
                    <a:pt x="454" y="0"/>
                  </a:moveTo>
                  <a:cubicBezTo>
                    <a:pt x="230" y="0"/>
                    <a:pt x="1" y="183"/>
                    <a:pt x="79" y="464"/>
                  </a:cubicBezTo>
                  <a:cubicBezTo>
                    <a:pt x="806" y="3073"/>
                    <a:pt x="1044" y="5737"/>
                    <a:pt x="801" y="8433"/>
                  </a:cubicBezTo>
                  <a:cubicBezTo>
                    <a:pt x="781" y="8673"/>
                    <a:pt x="956" y="8792"/>
                    <a:pt x="1143" y="8792"/>
                  </a:cubicBezTo>
                  <a:cubicBezTo>
                    <a:pt x="1330" y="8792"/>
                    <a:pt x="1528" y="8672"/>
                    <a:pt x="1551" y="8433"/>
                  </a:cubicBezTo>
                  <a:cubicBezTo>
                    <a:pt x="1798" y="5668"/>
                    <a:pt x="1544" y="2937"/>
                    <a:pt x="798" y="267"/>
                  </a:cubicBezTo>
                  <a:cubicBezTo>
                    <a:pt x="747" y="81"/>
                    <a:pt x="601" y="0"/>
                    <a:pt x="454" y="0"/>
                  </a:cubicBezTo>
                  <a:close/>
                </a:path>
              </a:pathLst>
            </a:custGeom>
            <a:solidFill>
              <a:srgbClr val="7EE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30A0A0"/>
        </a:solidFill>
      </p:bgPr>
    </p:bg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28"/>
          <p:cNvSpPr/>
          <p:nvPr/>
        </p:nvSpPr>
        <p:spPr>
          <a:xfrm>
            <a:off x="4572000" y="4356142"/>
            <a:ext cx="4572167" cy="787356"/>
          </a:xfrm>
          <a:custGeom>
            <a:rect b="b" l="l" r="r" t="t"/>
            <a:pathLst>
              <a:path extrusionOk="0" h="29229" w="65471">
                <a:moveTo>
                  <a:pt x="0" y="1"/>
                </a:moveTo>
                <a:lnTo>
                  <a:pt x="0" y="29228"/>
                </a:lnTo>
                <a:lnTo>
                  <a:pt x="65471" y="29228"/>
                </a:lnTo>
                <a:lnTo>
                  <a:pt x="65471" y="1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" name="Google Shape;647;p28"/>
          <p:cNvSpPr/>
          <p:nvPr/>
        </p:nvSpPr>
        <p:spPr>
          <a:xfrm>
            <a:off x="6053600" y="4482736"/>
            <a:ext cx="1601700" cy="135900"/>
          </a:xfrm>
          <a:prstGeom prst="ellipse">
            <a:avLst/>
          </a:prstGeom>
          <a:solidFill>
            <a:srgbClr val="2D406A">
              <a:alpha val="322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" name="Google Shape;648;p28"/>
          <p:cNvSpPr txBox="1"/>
          <p:nvPr>
            <p:ph idx="1" type="body"/>
          </p:nvPr>
        </p:nvSpPr>
        <p:spPr>
          <a:xfrm>
            <a:off x="913175" y="2140975"/>
            <a:ext cx="56496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</a:pPr>
            <a:r>
              <a:rPr lang="es">
                <a:solidFill>
                  <a:srgbClr val="F3F3F3"/>
                </a:solidFill>
                <a:latin typeface="Advent Pro SemiBold"/>
                <a:ea typeface="Advent Pro SemiBold"/>
                <a:cs typeface="Advent Pro SemiBold"/>
                <a:sym typeface="Advent Pro SemiBold"/>
              </a:rPr>
              <a:t>AUTHOR (YEAR)</a:t>
            </a:r>
            <a:r>
              <a:rPr lang="es">
                <a:solidFill>
                  <a:srgbClr val="F3F3F3"/>
                </a:solidFill>
              </a:rPr>
              <a:t>. </a:t>
            </a:r>
            <a:r>
              <a:rPr i="1" lang="es">
                <a:solidFill>
                  <a:srgbClr val="F3F3F3"/>
                </a:solidFill>
              </a:rPr>
              <a:t>Title of the publication</a:t>
            </a:r>
            <a:r>
              <a:rPr lang="es">
                <a:solidFill>
                  <a:srgbClr val="F3F3F3"/>
                </a:solidFill>
              </a:rPr>
              <a:t>. Publisher.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</a:pPr>
            <a:r>
              <a:rPr lang="es">
                <a:solidFill>
                  <a:srgbClr val="F3F3F3"/>
                </a:solidFill>
                <a:latin typeface="Advent Pro SemiBold"/>
                <a:ea typeface="Advent Pro SemiBold"/>
                <a:cs typeface="Advent Pro SemiBold"/>
                <a:sym typeface="Advent Pro SemiBold"/>
              </a:rPr>
              <a:t>AUTHOR (YEAR)</a:t>
            </a:r>
            <a:r>
              <a:rPr lang="es">
                <a:solidFill>
                  <a:srgbClr val="F3F3F3"/>
                </a:solidFill>
              </a:rPr>
              <a:t>. </a:t>
            </a:r>
            <a:r>
              <a:rPr i="1" lang="es">
                <a:solidFill>
                  <a:srgbClr val="F3F3F3"/>
                </a:solidFill>
              </a:rPr>
              <a:t>Title of the publication</a:t>
            </a:r>
            <a:r>
              <a:rPr lang="es">
                <a:solidFill>
                  <a:srgbClr val="F3F3F3"/>
                </a:solidFill>
              </a:rPr>
              <a:t>. Publisher.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</a:pPr>
            <a:r>
              <a:rPr lang="es">
                <a:solidFill>
                  <a:srgbClr val="F3F3F3"/>
                </a:solidFill>
                <a:latin typeface="Advent Pro SemiBold"/>
                <a:ea typeface="Advent Pro SemiBold"/>
                <a:cs typeface="Advent Pro SemiBold"/>
                <a:sym typeface="Advent Pro SemiBold"/>
              </a:rPr>
              <a:t>AUTHOR (YEAR)</a:t>
            </a:r>
            <a:r>
              <a:rPr lang="es">
                <a:solidFill>
                  <a:srgbClr val="F3F3F3"/>
                </a:solidFill>
              </a:rPr>
              <a:t>. </a:t>
            </a:r>
            <a:r>
              <a:rPr i="1" lang="es">
                <a:solidFill>
                  <a:srgbClr val="F3F3F3"/>
                </a:solidFill>
              </a:rPr>
              <a:t>Title of the publication</a:t>
            </a:r>
            <a:r>
              <a:rPr lang="es">
                <a:solidFill>
                  <a:srgbClr val="F3F3F3"/>
                </a:solidFill>
              </a:rPr>
              <a:t>. Publisher.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</a:pPr>
            <a:r>
              <a:rPr lang="es">
                <a:solidFill>
                  <a:srgbClr val="F3F3F3"/>
                </a:solidFill>
                <a:latin typeface="Advent Pro SemiBold"/>
                <a:ea typeface="Advent Pro SemiBold"/>
                <a:cs typeface="Advent Pro SemiBold"/>
                <a:sym typeface="Advent Pro SemiBold"/>
              </a:rPr>
              <a:t>AUTHOR (YEAR)</a:t>
            </a:r>
            <a:r>
              <a:rPr lang="es">
                <a:solidFill>
                  <a:srgbClr val="F3F3F3"/>
                </a:solidFill>
              </a:rPr>
              <a:t>. </a:t>
            </a:r>
            <a:r>
              <a:rPr i="1" lang="es">
                <a:solidFill>
                  <a:srgbClr val="F3F3F3"/>
                </a:solidFill>
              </a:rPr>
              <a:t>Title of the publication</a:t>
            </a:r>
            <a:r>
              <a:rPr lang="es">
                <a:solidFill>
                  <a:srgbClr val="F3F3F3"/>
                </a:solidFill>
              </a:rPr>
              <a:t>. Publisher.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</a:pPr>
            <a:r>
              <a:rPr lang="es">
                <a:solidFill>
                  <a:srgbClr val="F3F3F3"/>
                </a:solidFill>
                <a:latin typeface="Advent Pro SemiBold"/>
                <a:ea typeface="Advent Pro SemiBold"/>
                <a:cs typeface="Advent Pro SemiBold"/>
                <a:sym typeface="Advent Pro SemiBold"/>
              </a:rPr>
              <a:t>AUTHOR (YEAR)</a:t>
            </a:r>
            <a:r>
              <a:rPr lang="es">
                <a:solidFill>
                  <a:srgbClr val="F3F3F3"/>
                </a:solidFill>
              </a:rPr>
              <a:t>. </a:t>
            </a:r>
            <a:r>
              <a:rPr i="1" lang="es">
                <a:solidFill>
                  <a:srgbClr val="F3F3F3"/>
                </a:solidFill>
              </a:rPr>
              <a:t>Title of the publication</a:t>
            </a:r>
            <a:r>
              <a:rPr lang="es">
                <a:solidFill>
                  <a:srgbClr val="F3F3F3"/>
                </a:solidFill>
              </a:rPr>
              <a:t>. Publisher.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</a:pPr>
            <a:r>
              <a:rPr lang="es">
                <a:solidFill>
                  <a:srgbClr val="F3F3F3"/>
                </a:solidFill>
                <a:latin typeface="Advent Pro SemiBold"/>
                <a:ea typeface="Advent Pro SemiBold"/>
                <a:cs typeface="Advent Pro SemiBold"/>
                <a:sym typeface="Advent Pro SemiBold"/>
              </a:rPr>
              <a:t>AUTHOR (YEAR)</a:t>
            </a:r>
            <a:r>
              <a:rPr lang="es">
                <a:solidFill>
                  <a:srgbClr val="F3F3F3"/>
                </a:solidFill>
              </a:rPr>
              <a:t>. </a:t>
            </a:r>
            <a:r>
              <a:rPr i="1" lang="es">
                <a:solidFill>
                  <a:srgbClr val="F3F3F3"/>
                </a:solidFill>
              </a:rPr>
              <a:t>Title of the publication</a:t>
            </a:r>
            <a:r>
              <a:rPr lang="es">
                <a:solidFill>
                  <a:srgbClr val="F3F3F3"/>
                </a:solidFill>
              </a:rPr>
              <a:t>. Publisher.</a:t>
            </a:r>
            <a:endParaRPr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649" name="Google Shape;649;p28"/>
          <p:cNvSpPr txBox="1"/>
          <p:nvPr>
            <p:ph type="ctrTitle"/>
          </p:nvPr>
        </p:nvSpPr>
        <p:spPr>
          <a:xfrm>
            <a:off x="913174" y="1068475"/>
            <a:ext cx="21150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BIBLIOGRAPHY </a:t>
            </a:r>
            <a:endParaRPr/>
          </a:p>
        </p:txBody>
      </p:sp>
      <p:grpSp>
        <p:nvGrpSpPr>
          <p:cNvPr id="650" name="Google Shape;650;p28"/>
          <p:cNvGrpSpPr/>
          <p:nvPr/>
        </p:nvGrpSpPr>
        <p:grpSpPr>
          <a:xfrm>
            <a:off x="6456837" y="900"/>
            <a:ext cx="802505" cy="2363546"/>
            <a:chOff x="6048200" y="900"/>
            <a:chExt cx="802505" cy="2363546"/>
          </a:xfrm>
        </p:grpSpPr>
        <p:grpSp>
          <p:nvGrpSpPr>
            <p:cNvPr id="651" name="Google Shape;651;p28"/>
            <p:cNvGrpSpPr/>
            <p:nvPr/>
          </p:nvGrpSpPr>
          <p:grpSpPr>
            <a:xfrm rot="-5400000">
              <a:off x="6010065" y="1523805"/>
              <a:ext cx="878776" cy="802505"/>
              <a:chOff x="7416265" y="2170505"/>
              <a:chExt cx="878776" cy="802505"/>
            </a:xfrm>
          </p:grpSpPr>
          <p:sp>
            <p:nvSpPr>
              <p:cNvPr id="652" name="Google Shape;652;p28"/>
              <p:cNvSpPr/>
              <p:nvPr/>
            </p:nvSpPr>
            <p:spPr>
              <a:xfrm rot="-5400000">
                <a:off x="7414184" y="2190595"/>
                <a:ext cx="784496" cy="780335"/>
              </a:xfrm>
              <a:custGeom>
                <a:rect b="b" l="l" r="r" t="t"/>
                <a:pathLst>
                  <a:path extrusionOk="0" h="12001" w="12065">
                    <a:moveTo>
                      <a:pt x="6034" y="0"/>
                    </a:moveTo>
                    <a:cubicBezTo>
                      <a:pt x="2701" y="0"/>
                      <a:pt x="0" y="2303"/>
                      <a:pt x="0" y="5144"/>
                    </a:cubicBezTo>
                    <a:cubicBezTo>
                      <a:pt x="0" y="6936"/>
                      <a:pt x="1079" y="8515"/>
                      <a:pt x="2712" y="9436"/>
                    </a:cubicBezTo>
                    <a:cubicBezTo>
                      <a:pt x="3633" y="9955"/>
                      <a:pt x="4186" y="10943"/>
                      <a:pt x="4186" y="12000"/>
                    </a:cubicBezTo>
                    <a:lnTo>
                      <a:pt x="7878" y="12000"/>
                    </a:lnTo>
                    <a:cubicBezTo>
                      <a:pt x="7878" y="10943"/>
                      <a:pt x="8436" y="9955"/>
                      <a:pt x="9356" y="9436"/>
                    </a:cubicBezTo>
                    <a:cubicBezTo>
                      <a:pt x="10988" y="8515"/>
                      <a:pt x="12065" y="6936"/>
                      <a:pt x="12065" y="5144"/>
                    </a:cubicBezTo>
                    <a:cubicBezTo>
                      <a:pt x="12065" y="2303"/>
                      <a:pt x="9364" y="0"/>
                      <a:pt x="6034" y="0"/>
                    </a:cubicBezTo>
                    <a:close/>
                  </a:path>
                </a:pathLst>
              </a:custGeom>
              <a:solidFill>
                <a:srgbClr val="F1DE2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28"/>
              <p:cNvSpPr/>
              <p:nvPr/>
            </p:nvSpPr>
            <p:spPr>
              <a:xfrm rot="-5400000">
                <a:off x="7590362" y="2124177"/>
                <a:ext cx="559909" cy="652566"/>
              </a:xfrm>
              <a:custGeom>
                <a:rect b="b" l="l" r="r" t="t"/>
                <a:pathLst>
                  <a:path extrusionOk="0" h="10036" w="8611">
                    <a:moveTo>
                      <a:pt x="7042" y="1"/>
                    </a:moveTo>
                    <a:cubicBezTo>
                      <a:pt x="8610" y="4308"/>
                      <a:pt x="2988" y="6182"/>
                      <a:pt x="0" y="8452"/>
                    </a:cubicBezTo>
                    <a:cubicBezTo>
                      <a:pt x="292" y="8918"/>
                      <a:pt x="455" y="9463"/>
                      <a:pt x="455" y="10035"/>
                    </a:cubicBezTo>
                    <a:lnTo>
                      <a:pt x="4147" y="10035"/>
                    </a:lnTo>
                    <a:cubicBezTo>
                      <a:pt x="4147" y="8978"/>
                      <a:pt x="4705" y="7990"/>
                      <a:pt x="5625" y="7471"/>
                    </a:cubicBezTo>
                    <a:cubicBezTo>
                      <a:pt x="7257" y="6550"/>
                      <a:pt x="8334" y="4971"/>
                      <a:pt x="8334" y="3179"/>
                    </a:cubicBezTo>
                    <a:cubicBezTo>
                      <a:pt x="8334" y="1978"/>
                      <a:pt x="7848" y="876"/>
                      <a:pt x="7042" y="1"/>
                    </a:cubicBezTo>
                    <a:close/>
                  </a:path>
                </a:pathLst>
              </a:custGeom>
              <a:solidFill>
                <a:srgbClr val="E2CB2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28"/>
              <p:cNvSpPr/>
              <p:nvPr/>
            </p:nvSpPr>
            <p:spPr>
              <a:xfrm rot="-5400000">
                <a:off x="7425140" y="2626343"/>
                <a:ext cx="342539" cy="299038"/>
              </a:xfrm>
              <a:custGeom>
                <a:rect b="b" l="l" r="r" t="t"/>
                <a:pathLst>
                  <a:path extrusionOk="0" h="4599" w="5268">
                    <a:moveTo>
                      <a:pt x="4686" y="1"/>
                    </a:moveTo>
                    <a:cubicBezTo>
                      <a:pt x="4664" y="1"/>
                      <a:pt x="4641" y="2"/>
                      <a:pt x="4617" y="6"/>
                    </a:cubicBezTo>
                    <a:cubicBezTo>
                      <a:pt x="2428" y="370"/>
                      <a:pt x="655" y="1998"/>
                      <a:pt x="76" y="4135"/>
                    </a:cubicBezTo>
                    <a:cubicBezTo>
                      <a:pt x="0" y="4416"/>
                      <a:pt x="232" y="4599"/>
                      <a:pt x="456" y="4599"/>
                    </a:cubicBezTo>
                    <a:cubicBezTo>
                      <a:pt x="603" y="4599"/>
                      <a:pt x="748" y="4519"/>
                      <a:pt x="798" y="4335"/>
                    </a:cubicBezTo>
                    <a:cubicBezTo>
                      <a:pt x="1314" y="2430"/>
                      <a:pt x="2875" y="1048"/>
                      <a:pt x="4818" y="730"/>
                    </a:cubicBezTo>
                    <a:cubicBezTo>
                      <a:pt x="5267" y="654"/>
                      <a:pt x="5109" y="1"/>
                      <a:pt x="4686" y="1"/>
                    </a:cubicBezTo>
                    <a:close/>
                  </a:path>
                </a:pathLst>
              </a:custGeom>
              <a:solidFill>
                <a:srgbClr val="FFF1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28"/>
              <p:cNvSpPr/>
              <p:nvPr/>
            </p:nvSpPr>
            <p:spPr>
              <a:xfrm rot="-5400000">
                <a:off x="7795539" y="2839715"/>
                <a:ext cx="104881" cy="118016"/>
              </a:xfrm>
              <a:custGeom>
                <a:rect b="b" l="l" r="r" t="t"/>
                <a:pathLst>
                  <a:path extrusionOk="0" h="1815" w="1613">
                    <a:moveTo>
                      <a:pt x="515" y="0"/>
                    </a:moveTo>
                    <a:cubicBezTo>
                      <a:pt x="260" y="0"/>
                      <a:pt x="1" y="271"/>
                      <a:pt x="171" y="560"/>
                    </a:cubicBezTo>
                    <a:cubicBezTo>
                      <a:pt x="380" y="915"/>
                      <a:pt x="588" y="1275"/>
                      <a:pt x="797" y="1635"/>
                    </a:cubicBezTo>
                    <a:cubicBezTo>
                      <a:pt x="872" y="1762"/>
                      <a:pt x="985" y="1814"/>
                      <a:pt x="1098" y="1814"/>
                    </a:cubicBezTo>
                    <a:cubicBezTo>
                      <a:pt x="1354" y="1814"/>
                      <a:pt x="1612" y="1546"/>
                      <a:pt x="1444" y="1256"/>
                    </a:cubicBezTo>
                    <a:cubicBezTo>
                      <a:pt x="1236" y="896"/>
                      <a:pt x="1028" y="541"/>
                      <a:pt x="815" y="181"/>
                    </a:cubicBezTo>
                    <a:cubicBezTo>
                      <a:pt x="741" y="53"/>
                      <a:pt x="628" y="0"/>
                      <a:pt x="515" y="0"/>
                    </a:cubicBezTo>
                    <a:close/>
                  </a:path>
                </a:pathLst>
              </a:custGeom>
              <a:solidFill>
                <a:srgbClr val="FFF18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28"/>
              <p:cNvSpPr/>
              <p:nvPr/>
            </p:nvSpPr>
            <p:spPr>
              <a:xfrm rot="-5400000">
                <a:off x="8056961" y="2516457"/>
                <a:ext cx="347545" cy="128615"/>
              </a:xfrm>
              <a:custGeom>
                <a:rect b="b" l="l" r="r" t="t"/>
                <a:pathLst>
                  <a:path extrusionOk="0" h="1978" w="5345">
                    <a:moveTo>
                      <a:pt x="988" y="0"/>
                    </a:moveTo>
                    <a:cubicBezTo>
                      <a:pt x="443" y="0"/>
                      <a:pt x="0" y="444"/>
                      <a:pt x="0" y="990"/>
                    </a:cubicBezTo>
                    <a:cubicBezTo>
                      <a:pt x="0" y="1535"/>
                      <a:pt x="443" y="1978"/>
                      <a:pt x="988" y="1978"/>
                    </a:cubicBezTo>
                    <a:lnTo>
                      <a:pt x="4356" y="1978"/>
                    </a:lnTo>
                    <a:cubicBezTo>
                      <a:pt x="4901" y="1978"/>
                      <a:pt x="5345" y="1535"/>
                      <a:pt x="5345" y="990"/>
                    </a:cubicBezTo>
                    <a:cubicBezTo>
                      <a:pt x="5345" y="444"/>
                      <a:pt x="4901" y="0"/>
                      <a:pt x="435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8"/>
              <p:cNvSpPr/>
              <p:nvPr/>
            </p:nvSpPr>
            <p:spPr>
              <a:xfrm rot="-5400000">
                <a:off x="8038234" y="2568475"/>
                <a:ext cx="385323" cy="24383"/>
              </a:xfrm>
              <a:custGeom>
                <a:rect b="b" l="l" r="r" t="t"/>
                <a:pathLst>
                  <a:path extrusionOk="0" h="375" w="5926">
                    <a:moveTo>
                      <a:pt x="186" y="0"/>
                    </a:moveTo>
                    <a:cubicBezTo>
                      <a:pt x="85" y="0"/>
                      <a:pt x="1" y="83"/>
                      <a:pt x="1" y="186"/>
                    </a:cubicBezTo>
                    <a:cubicBezTo>
                      <a:pt x="1" y="292"/>
                      <a:pt x="85" y="375"/>
                      <a:pt x="186" y="375"/>
                    </a:cubicBezTo>
                    <a:lnTo>
                      <a:pt x="5739" y="375"/>
                    </a:lnTo>
                    <a:cubicBezTo>
                      <a:pt x="5842" y="375"/>
                      <a:pt x="5926" y="292"/>
                      <a:pt x="5926" y="186"/>
                    </a:cubicBezTo>
                    <a:cubicBezTo>
                      <a:pt x="5926" y="83"/>
                      <a:pt x="5842" y="0"/>
                      <a:pt x="5739" y="0"/>
                    </a:cubicBezTo>
                    <a:close/>
                  </a:path>
                </a:pathLst>
              </a:custGeom>
              <a:solidFill>
                <a:srgbClr val="23848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8"/>
              <p:cNvSpPr/>
              <p:nvPr/>
            </p:nvSpPr>
            <p:spPr>
              <a:xfrm rot="-5400000">
                <a:off x="7903021" y="2474876"/>
                <a:ext cx="275695" cy="203911"/>
              </a:xfrm>
              <a:custGeom>
                <a:rect b="b" l="l" r="r" t="t"/>
                <a:pathLst>
                  <a:path extrusionOk="0" h="3136" w="4240">
                    <a:moveTo>
                      <a:pt x="1519" y="890"/>
                    </a:moveTo>
                    <a:cubicBezTo>
                      <a:pt x="1606" y="1079"/>
                      <a:pt x="1637" y="1284"/>
                      <a:pt x="1569" y="1469"/>
                    </a:cubicBezTo>
                    <a:cubicBezTo>
                      <a:pt x="1496" y="1420"/>
                      <a:pt x="1459" y="1326"/>
                      <a:pt x="1451" y="1246"/>
                    </a:cubicBezTo>
                    <a:cubicBezTo>
                      <a:pt x="1440" y="1132"/>
                      <a:pt x="1474" y="1019"/>
                      <a:pt x="1519" y="894"/>
                    </a:cubicBezTo>
                    <a:lnTo>
                      <a:pt x="1519" y="890"/>
                    </a:lnTo>
                    <a:close/>
                    <a:moveTo>
                      <a:pt x="2728" y="818"/>
                    </a:moveTo>
                    <a:cubicBezTo>
                      <a:pt x="2732" y="928"/>
                      <a:pt x="2724" y="1041"/>
                      <a:pt x="2720" y="1151"/>
                    </a:cubicBezTo>
                    <a:cubicBezTo>
                      <a:pt x="2713" y="1288"/>
                      <a:pt x="2683" y="1454"/>
                      <a:pt x="2584" y="1508"/>
                    </a:cubicBezTo>
                    <a:cubicBezTo>
                      <a:pt x="2489" y="1310"/>
                      <a:pt x="2573" y="1057"/>
                      <a:pt x="2678" y="890"/>
                    </a:cubicBezTo>
                    <a:cubicBezTo>
                      <a:pt x="2694" y="863"/>
                      <a:pt x="2709" y="840"/>
                      <a:pt x="2728" y="818"/>
                    </a:cubicBezTo>
                    <a:close/>
                    <a:moveTo>
                      <a:pt x="2224" y="0"/>
                    </a:moveTo>
                    <a:cubicBezTo>
                      <a:pt x="2038" y="0"/>
                      <a:pt x="1843" y="93"/>
                      <a:pt x="1701" y="258"/>
                    </a:cubicBezTo>
                    <a:cubicBezTo>
                      <a:pt x="1610" y="359"/>
                      <a:pt x="1546" y="481"/>
                      <a:pt x="1493" y="606"/>
                    </a:cubicBezTo>
                    <a:cubicBezTo>
                      <a:pt x="1394" y="477"/>
                      <a:pt x="1274" y="359"/>
                      <a:pt x="1144" y="269"/>
                    </a:cubicBezTo>
                    <a:cubicBezTo>
                      <a:pt x="1050" y="204"/>
                      <a:pt x="924" y="129"/>
                      <a:pt x="781" y="118"/>
                    </a:cubicBezTo>
                    <a:cubicBezTo>
                      <a:pt x="770" y="117"/>
                      <a:pt x="760" y="116"/>
                      <a:pt x="749" y="116"/>
                    </a:cubicBezTo>
                    <a:cubicBezTo>
                      <a:pt x="446" y="116"/>
                      <a:pt x="210" y="431"/>
                      <a:pt x="144" y="749"/>
                    </a:cubicBezTo>
                    <a:cubicBezTo>
                      <a:pt x="1" y="1428"/>
                      <a:pt x="284" y="2136"/>
                      <a:pt x="633" y="2807"/>
                    </a:cubicBezTo>
                    <a:lnTo>
                      <a:pt x="57" y="2807"/>
                    </a:lnTo>
                    <a:lnTo>
                      <a:pt x="57" y="2931"/>
                    </a:lnTo>
                    <a:lnTo>
                      <a:pt x="842" y="2931"/>
                    </a:lnTo>
                    <a:lnTo>
                      <a:pt x="792" y="2840"/>
                    </a:lnTo>
                    <a:cubicBezTo>
                      <a:pt x="436" y="2163"/>
                      <a:pt x="122" y="1443"/>
                      <a:pt x="265" y="777"/>
                    </a:cubicBezTo>
                    <a:cubicBezTo>
                      <a:pt x="321" y="516"/>
                      <a:pt x="514" y="241"/>
                      <a:pt x="750" y="241"/>
                    </a:cubicBezTo>
                    <a:cubicBezTo>
                      <a:pt x="758" y="241"/>
                      <a:pt x="766" y="242"/>
                      <a:pt x="774" y="242"/>
                    </a:cubicBezTo>
                    <a:cubicBezTo>
                      <a:pt x="887" y="249"/>
                      <a:pt x="993" y="314"/>
                      <a:pt x="1073" y="371"/>
                    </a:cubicBezTo>
                    <a:cubicBezTo>
                      <a:pt x="1213" y="469"/>
                      <a:pt x="1342" y="599"/>
                      <a:pt x="1436" y="746"/>
                    </a:cubicBezTo>
                    <a:cubicBezTo>
                      <a:pt x="1424" y="780"/>
                      <a:pt x="1414" y="818"/>
                      <a:pt x="1402" y="852"/>
                    </a:cubicBezTo>
                    <a:cubicBezTo>
                      <a:pt x="1353" y="989"/>
                      <a:pt x="1314" y="1121"/>
                      <a:pt x="1326" y="1258"/>
                    </a:cubicBezTo>
                    <a:cubicBezTo>
                      <a:pt x="1337" y="1398"/>
                      <a:pt x="1421" y="1564"/>
                      <a:pt x="1580" y="1613"/>
                    </a:cubicBezTo>
                    <a:lnTo>
                      <a:pt x="1629" y="1632"/>
                    </a:lnTo>
                    <a:lnTo>
                      <a:pt x="1655" y="1583"/>
                    </a:lnTo>
                    <a:cubicBezTo>
                      <a:pt x="1788" y="1310"/>
                      <a:pt x="1732" y="999"/>
                      <a:pt x="1576" y="735"/>
                    </a:cubicBezTo>
                    <a:cubicBezTo>
                      <a:pt x="1629" y="590"/>
                      <a:pt x="1697" y="450"/>
                      <a:pt x="1796" y="340"/>
                    </a:cubicBezTo>
                    <a:cubicBezTo>
                      <a:pt x="1913" y="204"/>
                      <a:pt x="2073" y="127"/>
                      <a:pt x="2222" y="127"/>
                    </a:cubicBezTo>
                    <a:cubicBezTo>
                      <a:pt x="2251" y="127"/>
                      <a:pt x="2279" y="130"/>
                      <a:pt x="2307" y="136"/>
                    </a:cubicBezTo>
                    <a:cubicBezTo>
                      <a:pt x="2474" y="170"/>
                      <a:pt x="2622" y="329"/>
                      <a:pt x="2683" y="534"/>
                    </a:cubicBezTo>
                    <a:cubicBezTo>
                      <a:pt x="2694" y="572"/>
                      <a:pt x="2705" y="606"/>
                      <a:pt x="2709" y="644"/>
                    </a:cubicBezTo>
                    <a:cubicBezTo>
                      <a:pt x="2660" y="697"/>
                      <a:pt x="2614" y="758"/>
                      <a:pt x="2573" y="822"/>
                    </a:cubicBezTo>
                    <a:cubicBezTo>
                      <a:pt x="2433" y="1041"/>
                      <a:pt x="2337" y="1368"/>
                      <a:pt x="2501" y="1621"/>
                    </a:cubicBezTo>
                    <a:lnTo>
                      <a:pt x="2527" y="1655"/>
                    </a:lnTo>
                    <a:lnTo>
                      <a:pt x="2569" y="1648"/>
                    </a:lnTo>
                    <a:cubicBezTo>
                      <a:pt x="2683" y="1621"/>
                      <a:pt x="2823" y="1519"/>
                      <a:pt x="2845" y="1159"/>
                    </a:cubicBezTo>
                    <a:cubicBezTo>
                      <a:pt x="2853" y="1011"/>
                      <a:pt x="2860" y="849"/>
                      <a:pt x="2842" y="686"/>
                    </a:cubicBezTo>
                    <a:cubicBezTo>
                      <a:pt x="2970" y="560"/>
                      <a:pt x="3125" y="477"/>
                      <a:pt x="3284" y="443"/>
                    </a:cubicBezTo>
                    <a:cubicBezTo>
                      <a:pt x="3328" y="435"/>
                      <a:pt x="3371" y="431"/>
                      <a:pt x="3414" y="431"/>
                    </a:cubicBezTo>
                    <a:cubicBezTo>
                      <a:pt x="3628" y="431"/>
                      <a:pt x="3833" y="529"/>
                      <a:pt x="3940" y="693"/>
                    </a:cubicBezTo>
                    <a:cubicBezTo>
                      <a:pt x="4106" y="950"/>
                      <a:pt x="4024" y="1303"/>
                      <a:pt x="3947" y="1545"/>
                    </a:cubicBezTo>
                    <a:cubicBezTo>
                      <a:pt x="3910" y="1663"/>
                      <a:pt x="3872" y="1777"/>
                      <a:pt x="3830" y="1894"/>
                    </a:cubicBezTo>
                    <a:cubicBezTo>
                      <a:pt x="3701" y="2261"/>
                      <a:pt x="3569" y="2644"/>
                      <a:pt x="3564" y="3041"/>
                    </a:cubicBezTo>
                    <a:lnTo>
                      <a:pt x="3564" y="3099"/>
                    </a:lnTo>
                    <a:lnTo>
                      <a:pt x="3963" y="3136"/>
                    </a:lnTo>
                    <a:lnTo>
                      <a:pt x="3974" y="3011"/>
                    </a:lnTo>
                    <a:lnTo>
                      <a:pt x="3690" y="2985"/>
                    </a:lnTo>
                    <a:cubicBezTo>
                      <a:pt x="3705" y="2625"/>
                      <a:pt x="3826" y="2277"/>
                      <a:pt x="3947" y="1936"/>
                    </a:cubicBezTo>
                    <a:cubicBezTo>
                      <a:pt x="3989" y="1818"/>
                      <a:pt x="4031" y="1700"/>
                      <a:pt x="4064" y="1583"/>
                    </a:cubicBezTo>
                    <a:cubicBezTo>
                      <a:pt x="4152" y="1318"/>
                      <a:pt x="4239" y="928"/>
                      <a:pt x="4046" y="625"/>
                    </a:cubicBezTo>
                    <a:cubicBezTo>
                      <a:pt x="3917" y="426"/>
                      <a:pt x="3673" y="307"/>
                      <a:pt x="3417" y="307"/>
                    </a:cubicBezTo>
                    <a:cubicBezTo>
                      <a:pt x="3364" y="307"/>
                      <a:pt x="3311" y="312"/>
                      <a:pt x="3258" y="322"/>
                    </a:cubicBezTo>
                    <a:cubicBezTo>
                      <a:pt x="3103" y="352"/>
                      <a:pt x="2947" y="431"/>
                      <a:pt x="2814" y="541"/>
                    </a:cubicBezTo>
                    <a:cubicBezTo>
                      <a:pt x="2811" y="527"/>
                      <a:pt x="2807" y="515"/>
                      <a:pt x="2804" y="499"/>
                    </a:cubicBezTo>
                    <a:cubicBezTo>
                      <a:pt x="2743" y="303"/>
                      <a:pt x="2587" y="72"/>
                      <a:pt x="2334" y="11"/>
                    </a:cubicBezTo>
                    <a:cubicBezTo>
                      <a:pt x="2298" y="4"/>
                      <a:pt x="2261" y="0"/>
                      <a:pt x="2224" y="0"/>
                    </a:cubicBezTo>
                    <a:close/>
                  </a:path>
                </a:pathLst>
              </a:custGeom>
              <a:solidFill>
                <a:srgbClr val="C4B0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659" name="Google Shape;659;p28"/>
            <p:cNvCxnSpPr/>
            <p:nvPr/>
          </p:nvCxnSpPr>
          <p:spPr>
            <a:xfrm>
              <a:off x="6452145" y="900"/>
              <a:ext cx="0" cy="1533900"/>
            </a:xfrm>
            <a:prstGeom prst="straightConnector1">
              <a:avLst/>
            </a:prstGeom>
            <a:noFill/>
            <a:ln cap="flat" cmpd="sng" w="28575">
              <a:solidFill>
                <a:srgbClr val="33898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660" name="Google Shape;660;p28"/>
          <p:cNvSpPr/>
          <p:nvPr/>
        </p:nvSpPr>
        <p:spPr>
          <a:xfrm>
            <a:off x="6425165" y="3797154"/>
            <a:ext cx="119234" cy="590175"/>
          </a:xfrm>
          <a:custGeom>
            <a:rect b="b" l="l" r="r" t="t"/>
            <a:pathLst>
              <a:path extrusionOk="0" h="21358" w="4315">
                <a:moveTo>
                  <a:pt x="0" y="1"/>
                </a:moveTo>
                <a:lnTo>
                  <a:pt x="0" y="19199"/>
                </a:lnTo>
                <a:cubicBezTo>
                  <a:pt x="0" y="20392"/>
                  <a:pt x="967" y="21358"/>
                  <a:pt x="2156" y="21358"/>
                </a:cubicBezTo>
                <a:cubicBezTo>
                  <a:pt x="3349" y="21358"/>
                  <a:pt x="4315" y="20392"/>
                  <a:pt x="4315" y="19199"/>
                </a:cubicBezTo>
                <a:lnTo>
                  <a:pt x="4315" y="1"/>
                </a:ln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" name="Google Shape;661;p28"/>
          <p:cNvSpPr/>
          <p:nvPr/>
        </p:nvSpPr>
        <p:spPr>
          <a:xfrm>
            <a:off x="6445778" y="3817796"/>
            <a:ext cx="77896" cy="548809"/>
          </a:xfrm>
          <a:custGeom>
            <a:rect b="b" l="l" r="r" t="t"/>
            <a:pathLst>
              <a:path extrusionOk="0" h="19861" w="2819">
                <a:moveTo>
                  <a:pt x="1" y="0"/>
                </a:moveTo>
                <a:lnTo>
                  <a:pt x="1" y="18452"/>
                </a:lnTo>
                <a:cubicBezTo>
                  <a:pt x="1" y="19228"/>
                  <a:pt x="633" y="19861"/>
                  <a:pt x="1410" y="19861"/>
                </a:cubicBezTo>
                <a:cubicBezTo>
                  <a:pt x="2190" y="19861"/>
                  <a:pt x="2819" y="19228"/>
                  <a:pt x="2819" y="18452"/>
                </a:cubicBezTo>
                <a:lnTo>
                  <a:pt x="2819" y="0"/>
                </a:ln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" name="Google Shape;662;p28"/>
          <p:cNvSpPr/>
          <p:nvPr/>
        </p:nvSpPr>
        <p:spPr>
          <a:xfrm>
            <a:off x="6403916" y="3786626"/>
            <a:ext cx="161650" cy="18099"/>
          </a:xfrm>
          <a:custGeom>
            <a:rect b="b" l="l" r="r" t="t"/>
            <a:pathLst>
              <a:path extrusionOk="0" h="655" w="5850">
                <a:moveTo>
                  <a:pt x="330" y="0"/>
                </a:moveTo>
                <a:cubicBezTo>
                  <a:pt x="148" y="0"/>
                  <a:pt x="0" y="147"/>
                  <a:pt x="0" y="329"/>
                </a:cubicBezTo>
                <a:cubicBezTo>
                  <a:pt x="0" y="507"/>
                  <a:pt x="148" y="655"/>
                  <a:pt x="330" y="655"/>
                </a:cubicBezTo>
                <a:lnTo>
                  <a:pt x="5523" y="655"/>
                </a:lnTo>
                <a:cubicBezTo>
                  <a:pt x="5705" y="655"/>
                  <a:pt x="5849" y="507"/>
                  <a:pt x="5849" y="329"/>
                </a:cubicBezTo>
                <a:cubicBezTo>
                  <a:pt x="5849" y="147"/>
                  <a:pt x="5705" y="0"/>
                  <a:pt x="5523" y="0"/>
                </a:cubicBez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" name="Google Shape;663;p28"/>
          <p:cNvSpPr/>
          <p:nvPr/>
        </p:nvSpPr>
        <p:spPr>
          <a:xfrm>
            <a:off x="6425165" y="3797154"/>
            <a:ext cx="119234" cy="590175"/>
          </a:xfrm>
          <a:custGeom>
            <a:rect b="b" l="l" r="r" t="t"/>
            <a:pathLst>
              <a:path extrusionOk="0" h="21358" w="4315">
                <a:moveTo>
                  <a:pt x="0" y="1"/>
                </a:moveTo>
                <a:lnTo>
                  <a:pt x="0" y="19199"/>
                </a:lnTo>
                <a:cubicBezTo>
                  <a:pt x="0" y="20392"/>
                  <a:pt x="967" y="21358"/>
                  <a:pt x="2156" y="21358"/>
                </a:cubicBezTo>
                <a:cubicBezTo>
                  <a:pt x="3349" y="21358"/>
                  <a:pt x="4315" y="20392"/>
                  <a:pt x="4315" y="19199"/>
                </a:cubicBezTo>
                <a:lnTo>
                  <a:pt x="4315" y="1"/>
                </a:ln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" name="Google Shape;664;p28"/>
          <p:cNvSpPr/>
          <p:nvPr/>
        </p:nvSpPr>
        <p:spPr>
          <a:xfrm>
            <a:off x="6445778" y="4030151"/>
            <a:ext cx="77896" cy="343693"/>
          </a:xfrm>
          <a:custGeom>
            <a:rect b="b" l="l" r="r" t="t"/>
            <a:pathLst>
              <a:path extrusionOk="0" h="12438" w="2819">
                <a:moveTo>
                  <a:pt x="2053" y="0"/>
                </a:moveTo>
                <a:cubicBezTo>
                  <a:pt x="1489" y="0"/>
                  <a:pt x="934" y="69"/>
                  <a:pt x="396" y="69"/>
                </a:cubicBezTo>
                <a:cubicBezTo>
                  <a:pt x="263" y="69"/>
                  <a:pt x="131" y="65"/>
                  <a:pt x="1" y="55"/>
                </a:cubicBezTo>
                <a:lnTo>
                  <a:pt x="1" y="11028"/>
                </a:lnTo>
                <a:cubicBezTo>
                  <a:pt x="1" y="11805"/>
                  <a:pt x="633" y="12437"/>
                  <a:pt x="1410" y="12437"/>
                </a:cubicBezTo>
                <a:cubicBezTo>
                  <a:pt x="2190" y="12437"/>
                  <a:pt x="2819" y="11805"/>
                  <a:pt x="2819" y="11028"/>
                </a:cubicBezTo>
                <a:lnTo>
                  <a:pt x="2819" y="55"/>
                </a:lnTo>
                <a:cubicBezTo>
                  <a:pt x="2562" y="14"/>
                  <a:pt x="2306" y="0"/>
                  <a:pt x="2053" y="0"/>
                </a:cubicBezTo>
                <a:close/>
              </a:path>
            </a:pathLst>
          </a:custGeom>
          <a:solidFill>
            <a:srgbClr val="F1DE2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" name="Google Shape;665;p28"/>
          <p:cNvSpPr/>
          <p:nvPr/>
        </p:nvSpPr>
        <p:spPr>
          <a:xfrm>
            <a:off x="6403916" y="3786626"/>
            <a:ext cx="161650" cy="18099"/>
          </a:xfrm>
          <a:custGeom>
            <a:rect b="b" l="l" r="r" t="t"/>
            <a:pathLst>
              <a:path extrusionOk="0" h="655" w="5850">
                <a:moveTo>
                  <a:pt x="330" y="0"/>
                </a:moveTo>
                <a:cubicBezTo>
                  <a:pt x="148" y="0"/>
                  <a:pt x="0" y="147"/>
                  <a:pt x="0" y="329"/>
                </a:cubicBezTo>
                <a:cubicBezTo>
                  <a:pt x="0" y="507"/>
                  <a:pt x="148" y="655"/>
                  <a:pt x="330" y="655"/>
                </a:cubicBezTo>
                <a:lnTo>
                  <a:pt x="5523" y="655"/>
                </a:lnTo>
                <a:cubicBezTo>
                  <a:pt x="5705" y="655"/>
                  <a:pt x="5849" y="507"/>
                  <a:pt x="5849" y="329"/>
                </a:cubicBezTo>
                <a:cubicBezTo>
                  <a:pt x="5849" y="147"/>
                  <a:pt x="5705" y="0"/>
                  <a:pt x="5523" y="0"/>
                </a:cubicBez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28"/>
          <p:cNvSpPr/>
          <p:nvPr/>
        </p:nvSpPr>
        <p:spPr>
          <a:xfrm>
            <a:off x="6798418" y="3797154"/>
            <a:ext cx="119234" cy="590175"/>
          </a:xfrm>
          <a:custGeom>
            <a:rect b="b" l="l" r="r" t="t"/>
            <a:pathLst>
              <a:path extrusionOk="0" h="21358" w="4315">
                <a:moveTo>
                  <a:pt x="1" y="1"/>
                </a:moveTo>
                <a:lnTo>
                  <a:pt x="1" y="21225"/>
                </a:lnTo>
                <a:cubicBezTo>
                  <a:pt x="1" y="21297"/>
                  <a:pt x="57" y="21358"/>
                  <a:pt x="129" y="21358"/>
                </a:cubicBezTo>
                <a:lnTo>
                  <a:pt x="4186" y="21358"/>
                </a:lnTo>
                <a:cubicBezTo>
                  <a:pt x="4258" y="21358"/>
                  <a:pt x="4314" y="21297"/>
                  <a:pt x="4314" y="21225"/>
                </a:cubicBezTo>
                <a:lnTo>
                  <a:pt x="4314" y="1"/>
                </a:ln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28"/>
          <p:cNvSpPr/>
          <p:nvPr/>
        </p:nvSpPr>
        <p:spPr>
          <a:xfrm>
            <a:off x="6819031" y="4230624"/>
            <a:ext cx="78007" cy="135980"/>
          </a:xfrm>
          <a:custGeom>
            <a:rect b="b" l="l" r="r" t="t"/>
            <a:pathLst>
              <a:path extrusionOk="0" h="4921" w="2823">
                <a:moveTo>
                  <a:pt x="0" y="1"/>
                </a:moveTo>
                <a:lnTo>
                  <a:pt x="0" y="3512"/>
                </a:lnTo>
                <a:cubicBezTo>
                  <a:pt x="0" y="4288"/>
                  <a:pt x="633" y="4921"/>
                  <a:pt x="1414" y="4921"/>
                </a:cubicBezTo>
                <a:cubicBezTo>
                  <a:pt x="2190" y="4921"/>
                  <a:pt x="2823" y="4288"/>
                  <a:pt x="2823" y="3512"/>
                </a:cubicBezTo>
                <a:lnTo>
                  <a:pt x="2823" y="1"/>
                </a:lnTo>
                <a:close/>
              </a:path>
            </a:pathLst>
          </a:custGeom>
          <a:solidFill>
            <a:srgbClr val="30A0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" name="Google Shape;668;p28"/>
          <p:cNvSpPr/>
          <p:nvPr/>
        </p:nvSpPr>
        <p:spPr>
          <a:xfrm>
            <a:off x="6777279" y="3786626"/>
            <a:ext cx="161622" cy="18099"/>
          </a:xfrm>
          <a:custGeom>
            <a:rect b="b" l="l" r="r" t="t"/>
            <a:pathLst>
              <a:path extrusionOk="0" h="655" w="5849">
                <a:moveTo>
                  <a:pt x="326" y="0"/>
                </a:moveTo>
                <a:cubicBezTo>
                  <a:pt x="144" y="0"/>
                  <a:pt x="0" y="147"/>
                  <a:pt x="0" y="329"/>
                </a:cubicBezTo>
                <a:cubicBezTo>
                  <a:pt x="0" y="507"/>
                  <a:pt x="144" y="655"/>
                  <a:pt x="326" y="655"/>
                </a:cubicBezTo>
                <a:lnTo>
                  <a:pt x="5519" y="655"/>
                </a:lnTo>
                <a:cubicBezTo>
                  <a:pt x="5701" y="655"/>
                  <a:pt x="5848" y="507"/>
                  <a:pt x="5848" y="329"/>
                </a:cubicBezTo>
                <a:cubicBezTo>
                  <a:pt x="5848" y="147"/>
                  <a:pt x="5701" y="0"/>
                  <a:pt x="5519" y="0"/>
                </a:cubicBez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" name="Google Shape;669;p28"/>
          <p:cNvSpPr/>
          <p:nvPr/>
        </p:nvSpPr>
        <p:spPr>
          <a:xfrm>
            <a:off x="7171670" y="3797154"/>
            <a:ext cx="119345" cy="590175"/>
          </a:xfrm>
          <a:custGeom>
            <a:rect b="b" l="l" r="r" t="t"/>
            <a:pathLst>
              <a:path extrusionOk="0" h="21358" w="4319">
                <a:moveTo>
                  <a:pt x="0" y="1"/>
                </a:moveTo>
                <a:lnTo>
                  <a:pt x="0" y="19199"/>
                </a:lnTo>
                <a:cubicBezTo>
                  <a:pt x="0" y="20392"/>
                  <a:pt x="966" y="21358"/>
                  <a:pt x="2159" y="21358"/>
                </a:cubicBezTo>
                <a:cubicBezTo>
                  <a:pt x="3348" y="21358"/>
                  <a:pt x="4318" y="20392"/>
                  <a:pt x="4318" y="19199"/>
                </a:cubicBezTo>
                <a:lnTo>
                  <a:pt x="4318" y="1"/>
                </a:ln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28"/>
          <p:cNvSpPr/>
          <p:nvPr/>
        </p:nvSpPr>
        <p:spPr>
          <a:xfrm>
            <a:off x="7192394" y="3992598"/>
            <a:ext cx="77896" cy="374006"/>
          </a:xfrm>
          <a:custGeom>
            <a:rect b="b" l="l" r="r" t="t"/>
            <a:pathLst>
              <a:path extrusionOk="0" h="13535" w="2819">
                <a:moveTo>
                  <a:pt x="2818" y="4"/>
                </a:moveTo>
                <a:cubicBezTo>
                  <a:pt x="1883" y="8"/>
                  <a:pt x="951" y="1"/>
                  <a:pt x="0" y="34"/>
                </a:cubicBezTo>
                <a:lnTo>
                  <a:pt x="0" y="12126"/>
                </a:lnTo>
                <a:cubicBezTo>
                  <a:pt x="0" y="12902"/>
                  <a:pt x="633" y="13535"/>
                  <a:pt x="1409" y="13535"/>
                </a:cubicBezTo>
                <a:cubicBezTo>
                  <a:pt x="2186" y="13535"/>
                  <a:pt x="2818" y="12902"/>
                  <a:pt x="2818" y="12126"/>
                </a:cubicBezTo>
                <a:lnTo>
                  <a:pt x="2818" y="4"/>
                </a:lnTo>
                <a:close/>
              </a:path>
            </a:pathLst>
          </a:custGeom>
          <a:solidFill>
            <a:srgbClr val="DBD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28"/>
          <p:cNvSpPr/>
          <p:nvPr/>
        </p:nvSpPr>
        <p:spPr>
          <a:xfrm>
            <a:off x="7150504" y="3786626"/>
            <a:ext cx="161650" cy="18099"/>
          </a:xfrm>
          <a:custGeom>
            <a:rect b="b" l="l" r="r" t="t"/>
            <a:pathLst>
              <a:path extrusionOk="0" h="655" w="5850">
                <a:moveTo>
                  <a:pt x="327" y="0"/>
                </a:moveTo>
                <a:cubicBezTo>
                  <a:pt x="145" y="0"/>
                  <a:pt x="1" y="147"/>
                  <a:pt x="1" y="329"/>
                </a:cubicBezTo>
                <a:cubicBezTo>
                  <a:pt x="1" y="507"/>
                  <a:pt x="145" y="655"/>
                  <a:pt x="327" y="655"/>
                </a:cubicBezTo>
                <a:lnTo>
                  <a:pt x="5520" y="655"/>
                </a:lnTo>
                <a:cubicBezTo>
                  <a:pt x="5702" y="655"/>
                  <a:pt x="5850" y="507"/>
                  <a:pt x="5850" y="329"/>
                </a:cubicBezTo>
                <a:cubicBezTo>
                  <a:pt x="5850" y="147"/>
                  <a:pt x="5702" y="0"/>
                  <a:pt x="5520" y="0"/>
                </a:cubicBezTo>
                <a:close/>
              </a:path>
            </a:pathLst>
          </a:custGeom>
          <a:solidFill>
            <a:srgbClr val="FEFFF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28"/>
          <p:cNvSpPr/>
          <p:nvPr/>
        </p:nvSpPr>
        <p:spPr>
          <a:xfrm>
            <a:off x="6243650" y="3870767"/>
            <a:ext cx="1228873" cy="666137"/>
          </a:xfrm>
          <a:custGeom>
            <a:rect b="b" l="l" r="r" t="t"/>
            <a:pathLst>
              <a:path extrusionOk="0" h="24107" w="44472">
                <a:moveTo>
                  <a:pt x="43722" y="3288"/>
                </a:moveTo>
                <a:lnTo>
                  <a:pt x="43722" y="21823"/>
                </a:lnTo>
                <a:lnTo>
                  <a:pt x="747" y="21823"/>
                </a:lnTo>
                <a:lnTo>
                  <a:pt x="747" y="3288"/>
                </a:lnTo>
                <a:close/>
                <a:moveTo>
                  <a:pt x="1232" y="1"/>
                </a:moveTo>
                <a:cubicBezTo>
                  <a:pt x="550" y="1"/>
                  <a:pt x="1" y="553"/>
                  <a:pt x="1" y="1232"/>
                </a:cubicBezTo>
                <a:lnTo>
                  <a:pt x="1" y="24106"/>
                </a:lnTo>
                <a:lnTo>
                  <a:pt x="44472" y="24106"/>
                </a:lnTo>
                <a:lnTo>
                  <a:pt x="44472" y="1232"/>
                </a:lnTo>
                <a:cubicBezTo>
                  <a:pt x="44472" y="553"/>
                  <a:pt x="43919" y="1"/>
                  <a:pt x="43237" y="1"/>
                </a:cubicBezTo>
                <a:close/>
              </a:path>
            </a:pathLst>
          </a:custGeom>
          <a:solidFill>
            <a:srgbClr val="2A47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28"/>
          <p:cNvSpPr/>
          <p:nvPr/>
        </p:nvSpPr>
        <p:spPr>
          <a:xfrm>
            <a:off x="6243650" y="3983701"/>
            <a:ext cx="1228873" cy="553203"/>
          </a:xfrm>
          <a:custGeom>
            <a:rect b="b" l="l" r="r" t="t"/>
            <a:pathLst>
              <a:path extrusionOk="0" h="20020" w="44472">
                <a:moveTo>
                  <a:pt x="44472" y="0"/>
                </a:moveTo>
                <a:cubicBezTo>
                  <a:pt x="44233" y="440"/>
                  <a:pt x="43983" y="868"/>
                  <a:pt x="43722" y="1285"/>
                </a:cubicBezTo>
                <a:lnTo>
                  <a:pt x="43722" y="17736"/>
                </a:lnTo>
                <a:lnTo>
                  <a:pt x="747" y="17736"/>
                </a:lnTo>
                <a:lnTo>
                  <a:pt x="747" y="16318"/>
                </a:lnTo>
                <a:cubicBezTo>
                  <a:pt x="497" y="16346"/>
                  <a:pt x="247" y="16372"/>
                  <a:pt x="1" y="16395"/>
                </a:cubicBezTo>
                <a:lnTo>
                  <a:pt x="1" y="20019"/>
                </a:lnTo>
                <a:lnTo>
                  <a:pt x="44472" y="20019"/>
                </a:lnTo>
                <a:lnTo>
                  <a:pt x="44472" y="0"/>
                </a:lnTo>
                <a:close/>
              </a:path>
            </a:pathLst>
          </a:custGeom>
          <a:solidFill>
            <a:srgbClr val="203C4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28"/>
          <p:cNvSpPr/>
          <p:nvPr/>
        </p:nvSpPr>
        <p:spPr>
          <a:xfrm>
            <a:off x="6270039" y="3877343"/>
            <a:ext cx="497109" cy="20752"/>
          </a:xfrm>
          <a:custGeom>
            <a:rect b="b" l="l" r="r" t="t"/>
            <a:pathLst>
              <a:path extrusionOk="0" h="751" w="17990">
                <a:moveTo>
                  <a:pt x="481" y="1"/>
                </a:moveTo>
                <a:cubicBezTo>
                  <a:pt x="0" y="1"/>
                  <a:pt x="0" y="751"/>
                  <a:pt x="481" y="751"/>
                </a:cubicBezTo>
                <a:lnTo>
                  <a:pt x="17509" y="751"/>
                </a:lnTo>
                <a:cubicBezTo>
                  <a:pt x="17990" y="751"/>
                  <a:pt x="17990" y="1"/>
                  <a:pt x="17509" y="1"/>
                </a:cubicBezTo>
                <a:close/>
              </a:path>
            </a:pathLst>
          </a:custGeom>
          <a:solidFill>
            <a:srgbClr val="4464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28"/>
          <p:cNvSpPr/>
          <p:nvPr/>
        </p:nvSpPr>
        <p:spPr>
          <a:xfrm>
            <a:off x="6778329" y="3875990"/>
            <a:ext cx="122688" cy="20752"/>
          </a:xfrm>
          <a:custGeom>
            <a:rect b="b" l="l" r="r" t="t"/>
            <a:pathLst>
              <a:path extrusionOk="0" h="751" w="4440">
                <a:moveTo>
                  <a:pt x="485" y="1"/>
                </a:moveTo>
                <a:cubicBezTo>
                  <a:pt x="0" y="1"/>
                  <a:pt x="0" y="751"/>
                  <a:pt x="485" y="751"/>
                </a:cubicBezTo>
                <a:lnTo>
                  <a:pt x="3959" y="751"/>
                </a:lnTo>
                <a:cubicBezTo>
                  <a:pt x="4439" y="751"/>
                  <a:pt x="4439" y="1"/>
                  <a:pt x="3959" y="1"/>
                </a:cubicBezTo>
                <a:close/>
              </a:path>
            </a:pathLst>
          </a:custGeom>
          <a:solidFill>
            <a:srgbClr val="44647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29"/>
          <p:cNvSpPr/>
          <p:nvPr/>
        </p:nvSpPr>
        <p:spPr>
          <a:xfrm>
            <a:off x="2746297" y="3578015"/>
            <a:ext cx="186052" cy="177680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CBF4A"/>
              </a:solidFill>
            </a:endParaRPr>
          </a:p>
        </p:txBody>
      </p:sp>
      <p:sp>
        <p:nvSpPr>
          <p:cNvPr id="681" name="Google Shape;681;p29"/>
          <p:cNvSpPr/>
          <p:nvPr/>
        </p:nvSpPr>
        <p:spPr>
          <a:xfrm>
            <a:off x="3113625" y="3613075"/>
            <a:ext cx="206735" cy="142619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CBF4A"/>
              </a:solidFill>
            </a:endParaRPr>
          </a:p>
        </p:txBody>
      </p:sp>
      <p:sp>
        <p:nvSpPr>
          <p:cNvPr id="682" name="Google Shape;682;p29"/>
          <p:cNvSpPr/>
          <p:nvPr/>
        </p:nvSpPr>
        <p:spPr>
          <a:xfrm>
            <a:off x="2468856" y="3548960"/>
            <a:ext cx="96134" cy="206735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CBF4A"/>
              </a:solidFill>
            </a:endParaRPr>
          </a:p>
        </p:txBody>
      </p:sp>
      <p:sp>
        <p:nvSpPr>
          <p:cNvPr id="683" name="Google Shape;683;p29"/>
          <p:cNvSpPr txBox="1"/>
          <p:nvPr>
            <p:ph type="ctrTitle"/>
          </p:nvPr>
        </p:nvSpPr>
        <p:spPr>
          <a:xfrm flipH="1">
            <a:off x="1985201" y="1582225"/>
            <a:ext cx="1818900" cy="4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 b="0"/>
          </a:p>
        </p:txBody>
      </p:sp>
      <p:sp>
        <p:nvSpPr>
          <p:cNvPr id="684" name="Google Shape;684;p29"/>
          <p:cNvSpPr txBox="1"/>
          <p:nvPr>
            <p:ph idx="1" type="subTitle"/>
          </p:nvPr>
        </p:nvSpPr>
        <p:spPr>
          <a:xfrm flipH="1">
            <a:off x="1458396" y="1942050"/>
            <a:ext cx="2872500" cy="3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685" name="Google Shape;685;p29"/>
          <p:cNvGrpSpPr/>
          <p:nvPr/>
        </p:nvGrpSpPr>
        <p:grpSpPr>
          <a:xfrm>
            <a:off x="10918075" y="-346487"/>
            <a:ext cx="2136495" cy="4558882"/>
            <a:chOff x="7688425" y="945388"/>
            <a:chExt cx="2136495" cy="4558882"/>
          </a:xfrm>
        </p:grpSpPr>
        <p:grpSp>
          <p:nvGrpSpPr>
            <p:cNvPr id="686" name="Google Shape;686;p29"/>
            <p:cNvGrpSpPr/>
            <p:nvPr/>
          </p:nvGrpSpPr>
          <p:grpSpPr>
            <a:xfrm>
              <a:off x="7688425" y="945388"/>
              <a:ext cx="2136495" cy="4558882"/>
              <a:chOff x="877975" y="584575"/>
              <a:chExt cx="2136495" cy="4558882"/>
            </a:xfrm>
          </p:grpSpPr>
          <p:sp>
            <p:nvSpPr>
              <p:cNvPr id="687" name="Google Shape;687;p29"/>
              <p:cNvSpPr/>
              <p:nvPr/>
            </p:nvSpPr>
            <p:spPr>
              <a:xfrm>
                <a:off x="899596" y="1673954"/>
                <a:ext cx="1567834" cy="3465986"/>
              </a:xfrm>
              <a:custGeom>
                <a:rect b="b" l="l" r="r" t="t"/>
                <a:pathLst>
                  <a:path extrusionOk="0" h="68613" w="31037">
                    <a:moveTo>
                      <a:pt x="21904" y="1"/>
                    </a:moveTo>
                    <a:lnTo>
                      <a:pt x="18167" y="1350"/>
                    </a:lnTo>
                    <a:lnTo>
                      <a:pt x="18167" y="9031"/>
                    </a:lnTo>
                    <a:cubicBezTo>
                      <a:pt x="18167" y="9031"/>
                      <a:pt x="9239" y="9133"/>
                      <a:pt x="7163" y="11521"/>
                    </a:cubicBezTo>
                    <a:cubicBezTo>
                      <a:pt x="5087" y="13908"/>
                      <a:pt x="2182" y="27403"/>
                      <a:pt x="0" y="54287"/>
                    </a:cubicBezTo>
                    <a:lnTo>
                      <a:pt x="0" y="68613"/>
                    </a:lnTo>
                    <a:lnTo>
                      <a:pt x="31037" y="68613"/>
                    </a:lnTo>
                    <a:lnTo>
                      <a:pt x="30831" y="10607"/>
                    </a:lnTo>
                    <a:cubicBezTo>
                      <a:pt x="30831" y="10607"/>
                      <a:pt x="30311" y="9859"/>
                      <a:pt x="22216" y="9031"/>
                    </a:cubicBezTo>
                    <a:lnTo>
                      <a:pt x="21904" y="1"/>
                    </a:lnTo>
                    <a:close/>
                  </a:path>
                </a:pathLst>
              </a:custGeom>
              <a:solidFill>
                <a:srgbClr val="FFA1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29"/>
              <p:cNvSpPr/>
              <p:nvPr/>
            </p:nvSpPr>
            <p:spPr>
              <a:xfrm>
                <a:off x="1817270" y="1727602"/>
                <a:ext cx="193523" cy="273337"/>
              </a:xfrm>
              <a:custGeom>
                <a:rect b="b" l="l" r="r" t="t"/>
                <a:pathLst>
                  <a:path extrusionOk="0" h="5411" w="3831">
                    <a:moveTo>
                      <a:pt x="3738" y="0"/>
                    </a:moveTo>
                    <a:lnTo>
                      <a:pt x="1" y="1350"/>
                    </a:lnTo>
                    <a:lnTo>
                      <a:pt x="1" y="5410"/>
                    </a:lnTo>
                    <a:cubicBezTo>
                      <a:pt x="1559" y="5033"/>
                      <a:pt x="2871" y="4029"/>
                      <a:pt x="3830" y="2738"/>
                    </a:cubicBezTo>
                    <a:lnTo>
                      <a:pt x="3738" y="0"/>
                    </a:ln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29"/>
              <p:cNvSpPr/>
              <p:nvPr/>
            </p:nvSpPr>
            <p:spPr>
              <a:xfrm>
                <a:off x="949102" y="2005037"/>
                <a:ext cx="1513834" cy="1878097"/>
              </a:xfrm>
              <a:custGeom>
                <a:rect b="b" l="l" r="r" t="t"/>
                <a:pathLst>
                  <a:path extrusionOk="0" h="37179" w="29968">
                    <a:moveTo>
                      <a:pt x="17187" y="0"/>
                    </a:moveTo>
                    <a:lnTo>
                      <a:pt x="17187" y="2477"/>
                    </a:lnTo>
                    <a:cubicBezTo>
                      <a:pt x="17187" y="2477"/>
                      <a:pt x="8259" y="2579"/>
                      <a:pt x="6183" y="4967"/>
                    </a:cubicBezTo>
                    <a:cubicBezTo>
                      <a:pt x="4405" y="7012"/>
                      <a:pt x="2018" y="17207"/>
                      <a:pt x="0" y="36980"/>
                    </a:cubicBezTo>
                    <a:cubicBezTo>
                      <a:pt x="1671" y="36956"/>
                      <a:pt x="3342" y="36946"/>
                      <a:pt x="5014" y="36946"/>
                    </a:cubicBezTo>
                    <a:cubicBezTo>
                      <a:pt x="13089" y="36946"/>
                      <a:pt x="21180" y="37179"/>
                      <a:pt x="29261" y="37179"/>
                    </a:cubicBezTo>
                    <a:cubicBezTo>
                      <a:pt x="29497" y="37179"/>
                      <a:pt x="29732" y="37179"/>
                      <a:pt x="29968" y="37178"/>
                    </a:cubicBezTo>
                    <a:lnTo>
                      <a:pt x="29851" y="4053"/>
                    </a:lnTo>
                    <a:cubicBezTo>
                      <a:pt x="29851" y="4053"/>
                      <a:pt x="29331" y="3305"/>
                      <a:pt x="21236" y="2477"/>
                    </a:cubicBezTo>
                    <a:lnTo>
                      <a:pt x="21150" y="0"/>
                    </a:lnTo>
                    <a:cubicBezTo>
                      <a:pt x="20150" y="332"/>
                      <a:pt x="19337" y="952"/>
                      <a:pt x="19214" y="2056"/>
                    </a:cubicBezTo>
                    <a:cubicBezTo>
                      <a:pt x="18858" y="1164"/>
                      <a:pt x="18063" y="13"/>
                      <a:pt x="17187" y="0"/>
                    </a:cubicBezTo>
                    <a:close/>
                  </a:path>
                </a:pathLst>
              </a:custGeom>
              <a:solidFill>
                <a:srgbClr val="0062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29"/>
              <p:cNvSpPr/>
              <p:nvPr/>
            </p:nvSpPr>
            <p:spPr>
              <a:xfrm>
                <a:off x="1919919" y="2127336"/>
                <a:ext cx="5001" cy="1746455"/>
              </a:xfrm>
              <a:custGeom>
                <a:rect b="b" l="l" r="r" t="t"/>
                <a:pathLst>
                  <a:path extrusionOk="0" h="34573" w="99">
                    <a:moveTo>
                      <a:pt x="0" y="1"/>
                    </a:moveTo>
                    <a:lnTo>
                      <a:pt x="0" y="34572"/>
                    </a:lnTo>
                    <a:lnTo>
                      <a:pt x="99" y="34572"/>
                    </a:lnTo>
                    <a:lnTo>
                      <a:pt x="99" y="1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29"/>
              <p:cNvSpPr/>
              <p:nvPr/>
            </p:nvSpPr>
            <p:spPr>
              <a:xfrm>
                <a:off x="899596" y="3871353"/>
                <a:ext cx="1567834" cy="1268634"/>
              </a:xfrm>
              <a:custGeom>
                <a:rect b="b" l="l" r="r" t="t"/>
                <a:pathLst>
                  <a:path extrusionOk="0" h="25114" w="31037">
                    <a:moveTo>
                      <a:pt x="5994" y="1"/>
                    </a:moveTo>
                    <a:cubicBezTo>
                      <a:pt x="4322" y="1"/>
                      <a:pt x="2651" y="11"/>
                      <a:pt x="980" y="35"/>
                    </a:cubicBezTo>
                    <a:cubicBezTo>
                      <a:pt x="641" y="3351"/>
                      <a:pt x="315" y="6930"/>
                      <a:pt x="0" y="10788"/>
                    </a:cubicBezTo>
                    <a:lnTo>
                      <a:pt x="0" y="25114"/>
                    </a:lnTo>
                    <a:lnTo>
                      <a:pt x="31037" y="25114"/>
                    </a:lnTo>
                    <a:lnTo>
                      <a:pt x="30948" y="233"/>
                    </a:lnTo>
                    <a:cubicBezTo>
                      <a:pt x="30712" y="234"/>
                      <a:pt x="30477" y="234"/>
                      <a:pt x="30241" y="234"/>
                    </a:cubicBezTo>
                    <a:cubicBezTo>
                      <a:pt x="22160" y="234"/>
                      <a:pt x="14069" y="1"/>
                      <a:pt x="5994" y="1"/>
                    </a:cubicBezTo>
                    <a:close/>
                  </a:path>
                </a:pathLst>
              </a:custGeom>
              <a:solidFill>
                <a:srgbClr val="0062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29"/>
              <p:cNvSpPr/>
              <p:nvPr/>
            </p:nvSpPr>
            <p:spPr>
              <a:xfrm>
                <a:off x="877975" y="2063989"/>
                <a:ext cx="936902" cy="3075959"/>
              </a:xfrm>
              <a:custGeom>
                <a:rect b="b" l="l" r="r" t="t"/>
                <a:pathLst>
                  <a:path extrusionOk="0" h="60892" w="18547">
                    <a:moveTo>
                      <a:pt x="18546" y="1"/>
                    </a:moveTo>
                    <a:lnTo>
                      <a:pt x="18546" y="1"/>
                    </a:lnTo>
                    <a:cubicBezTo>
                      <a:pt x="17532" y="21"/>
                      <a:pt x="9304" y="275"/>
                      <a:pt x="7317" y="2560"/>
                    </a:cubicBezTo>
                    <a:cubicBezTo>
                      <a:pt x="5197" y="4999"/>
                      <a:pt x="2226" y="18787"/>
                      <a:pt x="0" y="46254"/>
                    </a:cubicBezTo>
                    <a:lnTo>
                      <a:pt x="0" y="60892"/>
                    </a:lnTo>
                    <a:lnTo>
                      <a:pt x="12819" y="60892"/>
                    </a:lnTo>
                    <a:cubicBezTo>
                      <a:pt x="15933" y="60892"/>
                      <a:pt x="18454" y="58367"/>
                      <a:pt x="18454" y="55254"/>
                    </a:cubicBezTo>
                    <a:lnTo>
                      <a:pt x="18546" y="1"/>
                    </a:lnTo>
                    <a:close/>
                  </a:path>
                </a:pathLst>
              </a:custGeom>
              <a:solidFill>
                <a:srgbClr val="E2DC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29"/>
              <p:cNvSpPr/>
              <p:nvPr/>
            </p:nvSpPr>
            <p:spPr>
              <a:xfrm>
                <a:off x="2020597" y="2064696"/>
                <a:ext cx="459333" cy="3075252"/>
              </a:xfrm>
              <a:custGeom>
                <a:rect b="b" l="l" r="r" t="t"/>
                <a:pathLst>
                  <a:path extrusionOk="0" h="60878" w="9093">
                    <a:moveTo>
                      <a:pt x="76" y="1"/>
                    </a:moveTo>
                    <a:lnTo>
                      <a:pt x="1" y="53999"/>
                    </a:lnTo>
                    <a:cubicBezTo>
                      <a:pt x="1" y="57798"/>
                      <a:pt x="3077" y="60878"/>
                      <a:pt x="6876" y="60878"/>
                    </a:cubicBezTo>
                    <a:lnTo>
                      <a:pt x="9092" y="60878"/>
                    </a:lnTo>
                    <a:lnTo>
                      <a:pt x="8880" y="1611"/>
                    </a:lnTo>
                    <a:cubicBezTo>
                      <a:pt x="8880" y="1611"/>
                      <a:pt x="8349" y="850"/>
                      <a:pt x="76" y="1"/>
                    </a:cubicBezTo>
                    <a:close/>
                  </a:path>
                </a:pathLst>
              </a:custGeom>
              <a:solidFill>
                <a:srgbClr val="E2DC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29"/>
              <p:cNvSpPr/>
              <p:nvPr/>
            </p:nvSpPr>
            <p:spPr>
              <a:xfrm>
                <a:off x="1371668" y="3157006"/>
                <a:ext cx="5051" cy="1986452"/>
              </a:xfrm>
              <a:custGeom>
                <a:rect b="b" l="l" r="r" t="t"/>
                <a:pathLst>
                  <a:path extrusionOk="0" h="39324" w="100">
                    <a:moveTo>
                      <a:pt x="1" y="0"/>
                    </a:moveTo>
                    <a:lnTo>
                      <a:pt x="1" y="39323"/>
                    </a:lnTo>
                    <a:lnTo>
                      <a:pt x="99" y="39323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29"/>
              <p:cNvSpPr/>
              <p:nvPr/>
            </p:nvSpPr>
            <p:spPr>
              <a:xfrm>
                <a:off x="1472751" y="2083387"/>
                <a:ext cx="343148" cy="1270604"/>
              </a:xfrm>
              <a:custGeom>
                <a:rect b="b" l="l" r="r" t="t"/>
                <a:pathLst>
                  <a:path extrusionOk="0" h="25153" w="6793">
                    <a:moveTo>
                      <a:pt x="6793" y="1"/>
                    </a:moveTo>
                    <a:cubicBezTo>
                      <a:pt x="6793" y="1"/>
                      <a:pt x="4395" y="597"/>
                      <a:pt x="1268" y="3180"/>
                    </a:cubicBezTo>
                    <a:cubicBezTo>
                      <a:pt x="346" y="3937"/>
                      <a:pt x="0" y="5191"/>
                      <a:pt x="384" y="6317"/>
                    </a:cubicBezTo>
                    <a:lnTo>
                      <a:pt x="6793" y="25152"/>
                    </a:lnTo>
                    <a:lnTo>
                      <a:pt x="6793" y="1"/>
                    </a:lnTo>
                    <a:close/>
                  </a:path>
                </a:pathLst>
              </a:custGeom>
              <a:solidFill>
                <a:srgbClr val="D1C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29"/>
              <p:cNvSpPr/>
              <p:nvPr/>
            </p:nvSpPr>
            <p:spPr>
              <a:xfrm>
                <a:off x="2021658" y="2083387"/>
                <a:ext cx="342997" cy="1270604"/>
              </a:xfrm>
              <a:custGeom>
                <a:rect b="b" l="l" r="r" t="t"/>
                <a:pathLst>
                  <a:path extrusionOk="0" h="25153" w="6790">
                    <a:moveTo>
                      <a:pt x="0" y="1"/>
                    </a:moveTo>
                    <a:lnTo>
                      <a:pt x="0" y="25152"/>
                    </a:lnTo>
                    <a:lnTo>
                      <a:pt x="6406" y="6317"/>
                    </a:lnTo>
                    <a:cubicBezTo>
                      <a:pt x="6790" y="5191"/>
                      <a:pt x="6444" y="3937"/>
                      <a:pt x="5525" y="3180"/>
                    </a:cubicBezTo>
                    <a:cubicBezTo>
                      <a:pt x="2395" y="59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1CBC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29"/>
              <p:cNvSpPr/>
              <p:nvPr/>
            </p:nvSpPr>
            <p:spPr>
              <a:xfrm>
                <a:off x="1514780" y="3215150"/>
                <a:ext cx="861786" cy="1144569"/>
              </a:xfrm>
              <a:custGeom>
                <a:rect b="b" l="l" r="r" t="t"/>
                <a:pathLst>
                  <a:path extrusionOk="0" h="22658" w="17060">
                    <a:moveTo>
                      <a:pt x="13367" y="1"/>
                    </a:moveTo>
                    <a:cubicBezTo>
                      <a:pt x="13307" y="1"/>
                      <a:pt x="13247" y="4"/>
                      <a:pt x="13186" y="11"/>
                    </a:cubicBezTo>
                    <a:lnTo>
                      <a:pt x="1532" y="1289"/>
                    </a:lnTo>
                    <a:cubicBezTo>
                      <a:pt x="645" y="1388"/>
                      <a:pt x="0" y="2186"/>
                      <a:pt x="100" y="3077"/>
                    </a:cubicBezTo>
                    <a:lnTo>
                      <a:pt x="2090" y="21212"/>
                    </a:lnTo>
                    <a:cubicBezTo>
                      <a:pt x="2183" y="22043"/>
                      <a:pt x="2884" y="22657"/>
                      <a:pt x="3701" y="22657"/>
                    </a:cubicBezTo>
                    <a:cubicBezTo>
                      <a:pt x="3760" y="22657"/>
                      <a:pt x="3819" y="22654"/>
                      <a:pt x="3878" y="22648"/>
                    </a:cubicBezTo>
                    <a:lnTo>
                      <a:pt x="15529" y="21370"/>
                    </a:lnTo>
                    <a:cubicBezTo>
                      <a:pt x="16419" y="21270"/>
                      <a:pt x="17060" y="20469"/>
                      <a:pt x="16964" y="19582"/>
                    </a:cubicBezTo>
                    <a:lnTo>
                      <a:pt x="14974" y="1442"/>
                    </a:lnTo>
                    <a:cubicBezTo>
                      <a:pt x="14881" y="616"/>
                      <a:pt x="14179" y="1"/>
                      <a:pt x="13367" y="1"/>
                    </a:cubicBezTo>
                    <a:close/>
                  </a:path>
                </a:pathLst>
              </a:custGeom>
              <a:solidFill>
                <a:srgbClr val="2D40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29"/>
              <p:cNvSpPr/>
              <p:nvPr/>
            </p:nvSpPr>
            <p:spPr>
              <a:xfrm>
                <a:off x="1675017" y="3166149"/>
                <a:ext cx="421952" cy="130884"/>
              </a:xfrm>
              <a:custGeom>
                <a:rect b="b" l="l" r="r" t="t"/>
                <a:pathLst>
                  <a:path extrusionOk="0" h="2591" w="8353">
                    <a:moveTo>
                      <a:pt x="7037" y="0"/>
                    </a:moveTo>
                    <a:cubicBezTo>
                      <a:pt x="6991" y="0"/>
                      <a:pt x="6946" y="3"/>
                      <a:pt x="6899" y="8"/>
                    </a:cubicBezTo>
                    <a:lnTo>
                      <a:pt x="1193" y="635"/>
                    </a:lnTo>
                    <a:cubicBezTo>
                      <a:pt x="497" y="714"/>
                      <a:pt x="1" y="1334"/>
                      <a:pt x="76" y="2029"/>
                    </a:cubicBezTo>
                    <a:lnTo>
                      <a:pt x="137" y="2591"/>
                    </a:lnTo>
                    <a:lnTo>
                      <a:pt x="8352" y="1687"/>
                    </a:lnTo>
                    <a:lnTo>
                      <a:pt x="8291" y="1125"/>
                    </a:lnTo>
                    <a:cubicBezTo>
                      <a:pt x="8220" y="479"/>
                      <a:pt x="7672" y="0"/>
                      <a:pt x="7037" y="0"/>
                    </a:cubicBezTo>
                    <a:close/>
                  </a:path>
                </a:pathLst>
              </a:custGeom>
              <a:solidFill>
                <a:srgbClr val="08B68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29"/>
              <p:cNvSpPr/>
              <p:nvPr/>
            </p:nvSpPr>
            <p:spPr>
              <a:xfrm>
                <a:off x="1449362" y="3813209"/>
                <a:ext cx="217568" cy="405534"/>
              </a:xfrm>
              <a:custGeom>
                <a:rect b="b" l="l" r="r" t="t"/>
                <a:pathLst>
                  <a:path extrusionOk="0" h="8028" w="4307">
                    <a:moveTo>
                      <a:pt x="1521" y="0"/>
                    </a:moveTo>
                    <a:cubicBezTo>
                      <a:pt x="1025" y="83"/>
                      <a:pt x="531" y="562"/>
                      <a:pt x="398" y="1045"/>
                    </a:cubicBezTo>
                    <a:cubicBezTo>
                      <a:pt x="0" y="2511"/>
                      <a:pt x="295" y="4067"/>
                      <a:pt x="596" y="5553"/>
                    </a:cubicBezTo>
                    <a:cubicBezTo>
                      <a:pt x="637" y="5770"/>
                      <a:pt x="683" y="6005"/>
                      <a:pt x="826" y="6173"/>
                    </a:cubicBezTo>
                    <a:cubicBezTo>
                      <a:pt x="1751" y="7235"/>
                      <a:pt x="2751" y="7291"/>
                      <a:pt x="3954" y="8027"/>
                    </a:cubicBezTo>
                    <a:cubicBezTo>
                      <a:pt x="4087" y="8010"/>
                      <a:pt x="4173" y="7969"/>
                      <a:pt x="4307" y="7952"/>
                    </a:cubicBezTo>
                    <a:cubicBezTo>
                      <a:pt x="4287" y="5795"/>
                      <a:pt x="4015" y="2200"/>
                      <a:pt x="4081" y="1928"/>
                    </a:cubicBezTo>
                    <a:lnTo>
                      <a:pt x="4081" y="1928"/>
                    </a:lnTo>
                    <a:cubicBezTo>
                      <a:pt x="4088" y="1930"/>
                      <a:pt x="4093" y="1931"/>
                      <a:pt x="4097" y="1931"/>
                    </a:cubicBezTo>
                    <a:cubicBezTo>
                      <a:pt x="4102" y="1931"/>
                      <a:pt x="4104" y="1928"/>
                      <a:pt x="4101" y="1923"/>
                    </a:cubicBezTo>
                    <a:cubicBezTo>
                      <a:pt x="4097" y="1915"/>
                      <a:pt x="4094" y="1911"/>
                      <a:pt x="4091" y="1911"/>
                    </a:cubicBezTo>
                    <a:cubicBezTo>
                      <a:pt x="4087" y="1911"/>
                      <a:pt x="4084" y="1917"/>
                      <a:pt x="4081" y="1928"/>
                    </a:cubicBezTo>
                    <a:lnTo>
                      <a:pt x="4081" y="1928"/>
                    </a:lnTo>
                    <a:cubicBezTo>
                      <a:pt x="3888" y="1864"/>
                      <a:pt x="2450" y="934"/>
                      <a:pt x="2443" y="843"/>
                    </a:cubicBezTo>
                    <a:cubicBezTo>
                      <a:pt x="2224" y="508"/>
                      <a:pt x="1829" y="261"/>
                      <a:pt x="1521" y="0"/>
                    </a:cubicBezTo>
                    <a:close/>
                  </a:path>
                </a:pathLst>
              </a:custGeom>
              <a:solidFill>
                <a:srgbClr val="FFA1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29"/>
              <p:cNvSpPr/>
              <p:nvPr/>
            </p:nvSpPr>
            <p:spPr>
              <a:xfrm>
                <a:off x="1523923" y="2116273"/>
                <a:ext cx="1490546" cy="2211244"/>
              </a:xfrm>
              <a:custGeom>
                <a:rect b="b" l="l" r="r" t="t"/>
                <a:pathLst>
                  <a:path extrusionOk="0" h="43774" w="29507">
                    <a:moveTo>
                      <a:pt x="16502" y="1"/>
                    </a:moveTo>
                    <a:lnTo>
                      <a:pt x="18821" y="17907"/>
                    </a:lnTo>
                    <a:cubicBezTo>
                      <a:pt x="18821" y="17907"/>
                      <a:pt x="18674" y="30541"/>
                      <a:pt x="18469" y="30688"/>
                    </a:cubicBezTo>
                    <a:cubicBezTo>
                      <a:pt x="17148" y="31630"/>
                      <a:pt x="13793" y="33873"/>
                      <a:pt x="4616" y="33873"/>
                    </a:cubicBezTo>
                    <a:cubicBezTo>
                      <a:pt x="3555" y="33873"/>
                      <a:pt x="2418" y="33843"/>
                      <a:pt x="1196" y="33777"/>
                    </a:cubicBezTo>
                    <a:lnTo>
                      <a:pt x="1" y="41499"/>
                    </a:lnTo>
                    <a:cubicBezTo>
                      <a:pt x="1" y="41499"/>
                      <a:pt x="4595" y="43773"/>
                      <a:pt x="11022" y="43773"/>
                    </a:cubicBezTo>
                    <a:cubicBezTo>
                      <a:pt x="15777" y="43773"/>
                      <a:pt x="21534" y="42529"/>
                      <a:pt x="27176" y="38200"/>
                    </a:cubicBezTo>
                    <a:cubicBezTo>
                      <a:pt x="29506" y="36415"/>
                      <a:pt x="22418" y="4594"/>
                      <a:pt x="21631" y="3019"/>
                    </a:cubicBezTo>
                    <a:cubicBezTo>
                      <a:pt x="20647" y="1052"/>
                      <a:pt x="18119" y="69"/>
                      <a:pt x="16502" y="1"/>
                    </a:cubicBezTo>
                    <a:close/>
                  </a:path>
                </a:pathLst>
              </a:custGeom>
              <a:solidFill>
                <a:srgbClr val="E2DC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29"/>
              <p:cNvSpPr/>
              <p:nvPr/>
            </p:nvSpPr>
            <p:spPr>
              <a:xfrm>
                <a:off x="1388793" y="584575"/>
                <a:ext cx="1124666" cy="1349458"/>
              </a:xfrm>
              <a:custGeom>
                <a:rect b="b" l="l" r="r" t="t"/>
                <a:pathLst>
                  <a:path extrusionOk="0" h="26714" w="22264">
                    <a:moveTo>
                      <a:pt x="9230" y="1"/>
                    </a:moveTo>
                    <a:cubicBezTo>
                      <a:pt x="9159" y="1"/>
                      <a:pt x="9087" y="3"/>
                      <a:pt x="9014" y="8"/>
                    </a:cubicBezTo>
                    <a:cubicBezTo>
                      <a:pt x="7763" y="94"/>
                      <a:pt x="6506" y="179"/>
                      <a:pt x="5297" y="501"/>
                    </a:cubicBezTo>
                    <a:cubicBezTo>
                      <a:pt x="4348" y="755"/>
                      <a:pt x="3365" y="1173"/>
                      <a:pt x="2601" y="1800"/>
                    </a:cubicBezTo>
                    <a:cubicBezTo>
                      <a:pt x="1912" y="2358"/>
                      <a:pt x="1532" y="3300"/>
                      <a:pt x="1193" y="4119"/>
                    </a:cubicBezTo>
                    <a:cubicBezTo>
                      <a:pt x="394" y="6044"/>
                      <a:pt x="32" y="8137"/>
                      <a:pt x="21" y="10217"/>
                    </a:cubicBezTo>
                    <a:cubicBezTo>
                      <a:pt x="0" y="13177"/>
                      <a:pt x="669" y="16105"/>
                      <a:pt x="1618" y="18907"/>
                    </a:cubicBezTo>
                    <a:cubicBezTo>
                      <a:pt x="2200" y="20624"/>
                      <a:pt x="2957" y="22391"/>
                      <a:pt x="4413" y="23470"/>
                    </a:cubicBezTo>
                    <a:cubicBezTo>
                      <a:pt x="5620" y="24367"/>
                      <a:pt x="7568" y="25024"/>
                      <a:pt x="9392" y="25024"/>
                    </a:cubicBezTo>
                    <a:cubicBezTo>
                      <a:pt x="10744" y="25024"/>
                      <a:pt x="12028" y="24663"/>
                      <a:pt x="12893" y="23770"/>
                    </a:cubicBezTo>
                    <a:lnTo>
                      <a:pt x="12893" y="23770"/>
                    </a:lnTo>
                    <a:cubicBezTo>
                      <a:pt x="12295" y="24391"/>
                      <a:pt x="14145" y="25903"/>
                      <a:pt x="14546" y="26112"/>
                    </a:cubicBezTo>
                    <a:cubicBezTo>
                      <a:pt x="15294" y="26504"/>
                      <a:pt x="16140" y="26713"/>
                      <a:pt x="16985" y="26713"/>
                    </a:cubicBezTo>
                    <a:cubicBezTo>
                      <a:pt x="17304" y="26713"/>
                      <a:pt x="17623" y="26683"/>
                      <a:pt x="17937" y="26622"/>
                    </a:cubicBezTo>
                    <a:cubicBezTo>
                      <a:pt x="21335" y="25964"/>
                      <a:pt x="22264" y="22121"/>
                      <a:pt x="20157" y="19626"/>
                    </a:cubicBezTo>
                    <a:cubicBezTo>
                      <a:pt x="19513" y="18865"/>
                      <a:pt x="18578" y="18218"/>
                      <a:pt x="17618" y="18218"/>
                    </a:cubicBezTo>
                    <a:cubicBezTo>
                      <a:pt x="17572" y="18218"/>
                      <a:pt x="17527" y="18219"/>
                      <a:pt x="17482" y="18222"/>
                    </a:cubicBezTo>
                    <a:cubicBezTo>
                      <a:pt x="19694" y="14279"/>
                      <a:pt x="20627" y="9552"/>
                      <a:pt x="18317" y="5907"/>
                    </a:cubicBezTo>
                    <a:cubicBezTo>
                      <a:pt x="17992" y="5393"/>
                      <a:pt x="17660" y="4873"/>
                      <a:pt x="17231" y="4437"/>
                    </a:cubicBezTo>
                    <a:cubicBezTo>
                      <a:pt x="16807" y="4002"/>
                      <a:pt x="16265" y="3656"/>
                      <a:pt x="15662" y="3561"/>
                    </a:cubicBezTo>
                    <a:cubicBezTo>
                      <a:pt x="14080" y="2255"/>
                      <a:pt x="12200" y="1066"/>
                      <a:pt x="10322" y="234"/>
                    </a:cubicBezTo>
                    <a:cubicBezTo>
                      <a:pt x="9961" y="73"/>
                      <a:pt x="9610" y="1"/>
                      <a:pt x="9230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29"/>
              <p:cNvSpPr/>
              <p:nvPr/>
            </p:nvSpPr>
            <p:spPr>
              <a:xfrm>
                <a:off x="2158152" y="755319"/>
                <a:ext cx="232975" cy="418315"/>
              </a:xfrm>
              <a:custGeom>
                <a:rect b="b" l="l" r="r" t="t"/>
                <a:pathLst>
                  <a:path extrusionOk="0" h="8281" w="4612">
                    <a:moveTo>
                      <a:pt x="531" y="1"/>
                    </a:moveTo>
                    <a:cubicBezTo>
                      <a:pt x="407" y="1"/>
                      <a:pt x="279" y="10"/>
                      <a:pt x="148" y="29"/>
                    </a:cubicBezTo>
                    <a:cubicBezTo>
                      <a:pt x="1" y="53"/>
                      <a:pt x="57" y="261"/>
                      <a:pt x="191" y="261"/>
                    </a:cubicBezTo>
                    <a:cubicBezTo>
                      <a:pt x="197" y="261"/>
                      <a:pt x="203" y="261"/>
                      <a:pt x="210" y="260"/>
                    </a:cubicBezTo>
                    <a:cubicBezTo>
                      <a:pt x="318" y="245"/>
                      <a:pt x="424" y="238"/>
                      <a:pt x="527" y="238"/>
                    </a:cubicBezTo>
                    <a:cubicBezTo>
                      <a:pt x="2231" y="238"/>
                      <a:pt x="3232" y="2191"/>
                      <a:pt x="3687" y="3613"/>
                    </a:cubicBezTo>
                    <a:cubicBezTo>
                      <a:pt x="4170" y="5120"/>
                      <a:pt x="4132" y="6631"/>
                      <a:pt x="3821" y="8162"/>
                    </a:cubicBezTo>
                    <a:cubicBezTo>
                      <a:pt x="3806" y="8234"/>
                      <a:pt x="3862" y="8280"/>
                      <a:pt x="3918" y="8280"/>
                    </a:cubicBezTo>
                    <a:cubicBezTo>
                      <a:pt x="3954" y="8280"/>
                      <a:pt x="3990" y="8260"/>
                      <a:pt x="4006" y="8214"/>
                    </a:cubicBezTo>
                    <a:cubicBezTo>
                      <a:pt x="4611" y="6371"/>
                      <a:pt x="4417" y="4312"/>
                      <a:pt x="3591" y="2568"/>
                    </a:cubicBezTo>
                    <a:cubicBezTo>
                      <a:pt x="2991" y="1305"/>
                      <a:pt x="1998" y="1"/>
                      <a:pt x="531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29"/>
              <p:cNvSpPr/>
              <p:nvPr/>
            </p:nvSpPr>
            <p:spPr>
              <a:xfrm>
                <a:off x="1991146" y="1744677"/>
                <a:ext cx="298342" cy="173115"/>
              </a:xfrm>
              <a:custGeom>
                <a:rect b="b" l="l" r="r" t="t"/>
                <a:pathLst>
                  <a:path extrusionOk="0" h="3427" w="5906">
                    <a:moveTo>
                      <a:pt x="1009" y="1"/>
                    </a:moveTo>
                    <a:cubicBezTo>
                      <a:pt x="992" y="1"/>
                      <a:pt x="975" y="7"/>
                      <a:pt x="960" y="22"/>
                    </a:cubicBezTo>
                    <a:cubicBezTo>
                      <a:pt x="1" y="1030"/>
                      <a:pt x="580" y="2585"/>
                      <a:pt x="1735" y="3143"/>
                    </a:cubicBezTo>
                    <a:cubicBezTo>
                      <a:pt x="2136" y="3338"/>
                      <a:pt x="2578" y="3427"/>
                      <a:pt x="3026" y="3427"/>
                    </a:cubicBezTo>
                    <a:cubicBezTo>
                      <a:pt x="4095" y="3427"/>
                      <a:pt x="5200" y="2921"/>
                      <a:pt x="5866" y="2129"/>
                    </a:cubicBezTo>
                    <a:cubicBezTo>
                      <a:pt x="5906" y="2084"/>
                      <a:pt x="5872" y="2017"/>
                      <a:pt x="5819" y="2017"/>
                    </a:cubicBezTo>
                    <a:cubicBezTo>
                      <a:pt x="5808" y="2017"/>
                      <a:pt x="5796" y="2020"/>
                      <a:pt x="5784" y="2026"/>
                    </a:cubicBezTo>
                    <a:cubicBezTo>
                      <a:pt x="4859" y="2502"/>
                      <a:pt x="4066" y="3127"/>
                      <a:pt x="3000" y="3127"/>
                    </a:cubicBezTo>
                    <a:cubicBezTo>
                      <a:pt x="2906" y="3127"/>
                      <a:pt x="2809" y="3122"/>
                      <a:pt x="2711" y="3112"/>
                    </a:cubicBezTo>
                    <a:cubicBezTo>
                      <a:pt x="1193" y="2955"/>
                      <a:pt x="214" y="1496"/>
                      <a:pt x="1080" y="114"/>
                    </a:cubicBezTo>
                    <a:cubicBezTo>
                      <a:pt x="1114" y="61"/>
                      <a:pt x="1062" y="1"/>
                      <a:pt x="1009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29"/>
              <p:cNvSpPr/>
              <p:nvPr/>
            </p:nvSpPr>
            <p:spPr>
              <a:xfrm>
                <a:off x="1386368" y="1358279"/>
                <a:ext cx="183117" cy="178874"/>
              </a:xfrm>
              <a:custGeom>
                <a:rect b="b" l="l" r="r" t="t"/>
                <a:pathLst>
                  <a:path extrusionOk="0" h="3541" w="3625">
                    <a:moveTo>
                      <a:pt x="1651" y="1"/>
                    </a:moveTo>
                    <a:cubicBezTo>
                      <a:pt x="1357" y="1"/>
                      <a:pt x="1064" y="70"/>
                      <a:pt x="806" y="214"/>
                    </a:cubicBezTo>
                    <a:cubicBezTo>
                      <a:pt x="395" y="440"/>
                      <a:pt x="76" y="854"/>
                      <a:pt x="21" y="1320"/>
                    </a:cubicBezTo>
                    <a:cubicBezTo>
                      <a:pt x="1" y="1529"/>
                      <a:pt x="28" y="1738"/>
                      <a:pt x="76" y="1943"/>
                    </a:cubicBezTo>
                    <a:cubicBezTo>
                      <a:pt x="175" y="2372"/>
                      <a:pt x="363" y="2797"/>
                      <a:pt x="703" y="3081"/>
                    </a:cubicBezTo>
                    <a:cubicBezTo>
                      <a:pt x="1182" y="3485"/>
                      <a:pt x="1861" y="3537"/>
                      <a:pt x="2488" y="3540"/>
                    </a:cubicBezTo>
                    <a:cubicBezTo>
                      <a:pt x="2513" y="3540"/>
                      <a:pt x="2538" y="3540"/>
                      <a:pt x="2563" y="3540"/>
                    </a:cubicBezTo>
                    <a:cubicBezTo>
                      <a:pt x="2931" y="3540"/>
                      <a:pt x="3311" y="3514"/>
                      <a:pt x="3625" y="3331"/>
                    </a:cubicBezTo>
                    <a:cubicBezTo>
                      <a:pt x="3385" y="2419"/>
                      <a:pt x="3155" y="1605"/>
                      <a:pt x="3084" y="666"/>
                    </a:cubicBezTo>
                    <a:cubicBezTo>
                      <a:pt x="2743" y="237"/>
                      <a:pt x="2195" y="1"/>
                      <a:pt x="1651" y="1"/>
                    </a:cubicBez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29"/>
              <p:cNvSpPr/>
              <p:nvPr/>
            </p:nvSpPr>
            <p:spPr>
              <a:xfrm>
                <a:off x="1383085" y="1393893"/>
                <a:ext cx="167710" cy="76480"/>
              </a:xfrm>
              <a:custGeom>
                <a:rect b="b" l="l" r="r" t="t"/>
                <a:pathLst>
                  <a:path extrusionOk="0" h="1514" w="3320">
                    <a:moveTo>
                      <a:pt x="1215" y="0"/>
                    </a:moveTo>
                    <a:cubicBezTo>
                      <a:pt x="789" y="0"/>
                      <a:pt x="364" y="118"/>
                      <a:pt x="1" y="345"/>
                    </a:cubicBezTo>
                    <a:lnTo>
                      <a:pt x="110" y="516"/>
                    </a:lnTo>
                    <a:cubicBezTo>
                      <a:pt x="438" y="310"/>
                      <a:pt x="823" y="204"/>
                      <a:pt x="1208" y="204"/>
                    </a:cubicBezTo>
                    <a:cubicBezTo>
                      <a:pt x="1426" y="204"/>
                      <a:pt x="1645" y="238"/>
                      <a:pt x="1854" y="307"/>
                    </a:cubicBezTo>
                    <a:cubicBezTo>
                      <a:pt x="2429" y="495"/>
                      <a:pt x="2906" y="947"/>
                      <a:pt x="3132" y="1513"/>
                    </a:cubicBezTo>
                    <a:lnTo>
                      <a:pt x="3320" y="1437"/>
                    </a:lnTo>
                    <a:cubicBezTo>
                      <a:pt x="3073" y="818"/>
                      <a:pt x="2550" y="321"/>
                      <a:pt x="1916" y="111"/>
                    </a:cubicBezTo>
                    <a:cubicBezTo>
                      <a:pt x="1689" y="37"/>
                      <a:pt x="1452" y="0"/>
                      <a:pt x="1215" y="0"/>
                    </a:cubicBezTo>
                    <a:close/>
                  </a:path>
                </a:pathLst>
              </a:custGeom>
              <a:solidFill>
                <a:srgbClr val="CC60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29"/>
              <p:cNvSpPr/>
              <p:nvPr/>
            </p:nvSpPr>
            <p:spPr>
              <a:xfrm>
                <a:off x="2199727" y="1358279"/>
                <a:ext cx="183319" cy="178874"/>
              </a:xfrm>
              <a:custGeom>
                <a:rect b="b" l="l" r="r" t="t"/>
                <a:pathLst>
                  <a:path extrusionOk="0" h="3541" w="3629">
                    <a:moveTo>
                      <a:pt x="1978" y="1"/>
                    </a:moveTo>
                    <a:cubicBezTo>
                      <a:pt x="1434" y="1"/>
                      <a:pt x="885" y="237"/>
                      <a:pt x="545" y="666"/>
                    </a:cubicBezTo>
                    <a:cubicBezTo>
                      <a:pt x="473" y="1605"/>
                      <a:pt x="243" y="2419"/>
                      <a:pt x="0" y="3331"/>
                    </a:cubicBezTo>
                    <a:cubicBezTo>
                      <a:pt x="318" y="3514"/>
                      <a:pt x="698" y="3540"/>
                      <a:pt x="1066" y="3540"/>
                    </a:cubicBezTo>
                    <a:cubicBezTo>
                      <a:pt x="1091" y="3540"/>
                      <a:pt x="1116" y="3540"/>
                      <a:pt x="1141" y="3540"/>
                    </a:cubicBezTo>
                    <a:cubicBezTo>
                      <a:pt x="1768" y="3537"/>
                      <a:pt x="2446" y="3485"/>
                      <a:pt x="2925" y="3081"/>
                    </a:cubicBezTo>
                    <a:cubicBezTo>
                      <a:pt x="3261" y="2797"/>
                      <a:pt x="3453" y="2372"/>
                      <a:pt x="3553" y="1943"/>
                    </a:cubicBezTo>
                    <a:cubicBezTo>
                      <a:pt x="3600" y="1738"/>
                      <a:pt x="3628" y="1529"/>
                      <a:pt x="3604" y="1320"/>
                    </a:cubicBezTo>
                    <a:cubicBezTo>
                      <a:pt x="3553" y="854"/>
                      <a:pt x="3234" y="440"/>
                      <a:pt x="2822" y="214"/>
                    </a:cubicBezTo>
                    <a:cubicBezTo>
                      <a:pt x="2564" y="70"/>
                      <a:pt x="2272" y="1"/>
                      <a:pt x="1978" y="1"/>
                    </a:cubicBez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29"/>
              <p:cNvSpPr/>
              <p:nvPr/>
            </p:nvSpPr>
            <p:spPr>
              <a:xfrm>
                <a:off x="2218569" y="1393893"/>
                <a:ext cx="167760" cy="76480"/>
              </a:xfrm>
              <a:custGeom>
                <a:rect b="b" l="l" r="r" t="t"/>
                <a:pathLst>
                  <a:path extrusionOk="0" h="1514" w="3321">
                    <a:moveTo>
                      <a:pt x="2105" y="0"/>
                    </a:moveTo>
                    <a:cubicBezTo>
                      <a:pt x="1868" y="0"/>
                      <a:pt x="1632" y="37"/>
                      <a:pt x="1405" y="111"/>
                    </a:cubicBezTo>
                    <a:cubicBezTo>
                      <a:pt x="771" y="321"/>
                      <a:pt x="244" y="818"/>
                      <a:pt x="0" y="1437"/>
                    </a:cubicBezTo>
                    <a:lnTo>
                      <a:pt x="189" y="1513"/>
                    </a:lnTo>
                    <a:cubicBezTo>
                      <a:pt x="411" y="947"/>
                      <a:pt x="891" y="495"/>
                      <a:pt x="1467" y="307"/>
                    </a:cubicBezTo>
                    <a:cubicBezTo>
                      <a:pt x="1676" y="238"/>
                      <a:pt x="1895" y="204"/>
                      <a:pt x="2113" y="204"/>
                    </a:cubicBezTo>
                    <a:cubicBezTo>
                      <a:pt x="2498" y="204"/>
                      <a:pt x="2882" y="310"/>
                      <a:pt x="3210" y="516"/>
                    </a:cubicBezTo>
                    <a:lnTo>
                      <a:pt x="3320" y="345"/>
                    </a:lnTo>
                    <a:cubicBezTo>
                      <a:pt x="2957" y="118"/>
                      <a:pt x="2531" y="0"/>
                      <a:pt x="2105" y="0"/>
                    </a:cubicBezTo>
                    <a:close/>
                  </a:path>
                </a:pathLst>
              </a:custGeom>
              <a:solidFill>
                <a:srgbClr val="CC60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29"/>
              <p:cNvSpPr/>
              <p:nvPr/>
            </p:nvSpPr>
            <p:spPr>
              <a:xfrm>
                <a:off x="1455777" y="720059"/>
                <a:ext cx="868706" cy="1152601"/>
              </a:xfrm>
              <a:custGeom>
                <a:rect b="b" l="l" r="r" t="t"/>
                <a:pathLst>
                  <a:path extrusionOk="0" h="22817" w="17197">
                    <a:moveTo>
                      <a:pt x="6682" y="1"/>
                    </a:moveTo>
                    <a:cubicBezTo>
                      <a:pt x="6313" y="1"/>
                      <a:pt x="5996" y="25"/>
                      <a:pt x="5756" y="80"/>
                    </a:cubicBezTo>
                    <a:cubicBezTo>
                      <a:pt x="5303" y="186"/>
                      <a:pt x="4762" y="542"/>
                      <a:pt x="4203" y="1023"/>
                    </a:cubicBezTo>
                    <a:cubicBezTo>
                      <a:pt x="1411" y="3417"/>
                      <a:pt x="1" y="7051"/>
                      <a:pt x="312" y="10721"/>
                    </a:cubicBezTo>
                    <a:cubicBezTo>
                      <a:pt x="387" y="11625"/>
                      <a:pt x="542" y="12618"/>
                      <a:pt x="806" y="13690"/>
                    </a:cubicBezTo>
                    <a:cubicBezTo>
                      <a:pt x="1939" y="18280"/>
                      <a:pt x="3022" y="21528"/>
                      <a:pt x="8588" y="22816"/>
                    </a:cubicBezTo>
                    <a:cubicBezTo>
                      <a:pt x="8588" y="22816"/>
                      <a:pt x="15138" y="21165"/>
                      <a:pt x="16166" y="13228"/>
                    </a:cubicBezTo>
                    <a:cubicBezTo>
                      <a:pt x="17197" y="5287"/>
                      <a:pt x="14724" y="2091"/>
                      <a:pt x="14158" y="1526"/>
                    </a:cubicBezTo>
                    <a:cubicBezTo>
                      <a:pt x="13666" y="1034"/>
                      <a:pt x="9072" y="1"/>
                      <a:pt x="6682" y="1"/>
                    </a:cubicBezTo>
                    <a:close/>
                  </a:path>
                </a:pathLst>
              </a:custGeom>
              <a:solidFill>
                <a:srgbClr val="FFA1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29"/>
              <p:cNvSpPr/>
              <p:nvPr/>
            </p:nvSpPr>
            <p:spPr>
              <a:xfrm>
                <a:off x="1426175" y="652166"/>
                <a:ext cx="901087" cy="759493"/>
              </a:xfrm>
              <a:custGeom>
                <a:rect b="b" l="l" r="r" t="t"/>
                <a:pathLst>
                  <a:path extrusionOk="0" h="15035" w="17838">
                    <a:moveTo>
                      <a:pt x="8925" y="0"/>
                    </a:moveTo>
                    <a:cubicBezTo>
                      <a:pt x="8592" y="0"/>
                      <a:pt x="8256" y="28"/>
                      <a:pt x="7920" y="88"/>
                    </a:cubicBezTo>
                    <a:cubicBezTo>
                      <a:pt x="4197" y="753"/>
                      <a:pt x="2590" y="2363"/>
                      <a:pt x="1532" y="4008"/>
                    </a:cubicBezTo>
                    <a:cubicBezTo>
                      <a:pt x="473" y="5655"/>
                      <a:pt x="0" y="6950"/>
                      <a:pt x="0" y="8399"/>
                    </a:cubicBezTo>
                    <a:cubicBezTo>
                      <a:pt x="0" y="9848"/>
                      <a:pt x="79" y="12595"/>
                      <a:pt x="432" y="13496"/>
                    </a:cubicBezTo>
                    <a:cubicBezTo>
                      <a:pt x="785" y="14397"/>
                      <a:pt x="1392" y="15034"/>
                      <a:pt x="1392" y="15034"/>
                    </a:cubicBezTo>
                    <a:cubicBezTo>
                      <a:pt x="1392" y="15034"/>
                      <a:pt x="1532" y="11259"/>
                      <a:pt x="1532" y="9810"/>
                    </a:cubicBezTo>
                    <a:cubicBezTo>
                      <a:pt x="1532" y="9810"/>
                      <a:pt x="4002" y="6244"/>
                      <a:pt x="7842" y="4713"/>
                    </a:cubicBezTo>
                    <a:cubicBezTo>
                      <a:pt x="10471" y="3668"/>
                      <a:pt x="12549" y="3503"/>
                      <a:pt x="13625" y="3503"/>
                    </a:cubicBezTo>
                    <a:cubicBezTo>
                      <a:pt x="14121" y="3503"/>
                      <a:pt x="14404" y="3538"/>
                      <a:pt x="14429" y="3538"/>
                    </a:cubicBezTo>
                    <a:cubicBezTo>
                      <a:pt x="14508" y="3538"/>
                      <a:pt x="15512" y="12394"/>
                      <a:pt x="16752" y="14572"/>
                    </a:cubicBezTo>
                    <a:cubicBezTo>
                      <a:pt x="16752" y="14572"/>
                      <a:pt x="17605" y="12554"/>
                      <a:pt x="17721" y="10400"/>
                    </a:cubicBezTo>
                    <a:cubicBezTo>
                      <a:pt x="17838" y="8242"/>
                      <a:pt x="16820" y="4244"/>
                      <a:pt x="16074" y="3497"/>
                    </a:cubicBezTo>
                    <a:cubicBezTo>
                      <a:pt x="15397" y="2821"/>
                      <a:pt x="12286" y="0"/>
                      <a:pt x="8925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29"/>
              <p:cNvSpPr/>
              <p:nvPr/>
            </p:nvSpPr>
            <p:spPr>
              <a:xfrm>
                <a:off x="2147796" y="811594"/>
                <a:ext cx="121590" cy="545714"/>
              </a:xfrm>
              <a:custGeom>
                <a:rect b="b" l="l" r="r" t="t"/>
                <a:pathLst>
                  <a:path extrusionOk="0" h="10803" w="2407">
                    <a:moveTo>
                      <a:pt x="237" y="1"/>
                    </a:moveTo>
                    <a:cubicBezTo>
                      <a:pt x="221" y="1"/>
                      <a:pt x="204" y="12"/>
                      <a:pt x="203" y="33"/>
                    </a:cubicBezTo>
                    <a:cubicBezTo>
                      <a:pt x="0" y="1855"/>
                      <a:pt x="203" y="3756"/>
                      <a:pt x="552" y="5551"/>
                    </a:cubicBezTo>
                    <a:cubicBezTo>
                      <a:pt x="895" y="7298"/>
                      <a:pt x="1368" y="9254"/>
                      <a:pt x="2316" y="10782"/>
                    </a:cubicBezTo>
                    <a:cubicBezTo>
                      <a:pt x="2326" y="10796"/>
                      <a:pt x="2339" y="10802"/>
                      <a:pt x="2353" y="10802"/>
                    </a:cubicBezTo>
                    <a:cubicBezTo>
                      <a:pt x="2380" y="10802"/>
                      <a:pt x="2406" y="10779"/>
                      <a:pt x="2395" y="10748"/>
                    </a:cubicBezTo>
                    <a:cubicBezTo>
                      <a:pt x="1853" y="9039"/>
                      <a:pt x="1131" y="7456"/>
                      <a:pt x="761" y="5682"/>
                    </a:cubicBezTo>
                    <a:cubicBezTo>
                      <a:pt x="367" y="3797"/>
                      <a:pt x="323" y="1948"/>
                      <a:pt x="268" y="33"/>
                    </a:cubicBezTo>
                    <a:cubicBezTo>
                      <a:pt x="268" y="11"/>
                      <a:pt x="253" y="1"/>
                      <a:pt x="237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29"/>
              <p:cNvSpPr/>
              <p:nvPr/>
            </p:nvSpPr>
            <p:spPr>
              <a:xfrm>
                <a:off x="1542766" y="821849"/>
                <a:ext cx="611838" cy="310011"/>
              </a:xfrm>
              <a:custGeom>
                <a:rect b="b" l="l" r="r" t="t"/>
                <a:pathLst>
                  <a:path extrusionOk="0" h="6137" w="12112">
                    <a:moveTo>
                      <a:pt x="11391" y="0"/>
                    </a:moveTo>
                    <a:cubicBezTo>
                      <a:pt x="7066" y="0"/>
                      <a:pt x="2252" y="2334"/>
                      <a:pt x="18" y="6075"/>
                    </a:cubicBezTo>
                    <a:cubicBezTo>
                      <a:pt x="1" y="6102"/>
                      <a:pt x="26" y="6136"/>
                      <a:pt x="53" y="6136"/>
                    </a:cubicBezTo>
                    <a:cubicBezTo>
                      <a:pt x="63" y="6136"/>
                      <a:pt x="72" y="6132"/>
                      <a:pt x="80" y="6123"/>
                    </a:cubicBezTo>
                    <a:cubicBezTo>
                      <a:pt x="1571" y="4348"/>
                      <a:pt x="3119" y="2810"/>
                      <a:pt x="5201" y="1731"/>
                    </a:cubicBezTo>
                    <a:cubicBezTo>
                      <a:pt x="7339" y="628"/>
                      <a:pt x="9651" y="155"/>
                      <a:pt x="12042" y="121"/>
                    </a:cubicBezTo>
                    <a:cubicBezTo>
                      <a:pt x="12111" y="121"/>
                      <a:pt x="12111" y="21"/>
                      <a:pt x="12042" y="18"/>
                    </a:cubicBezTo>
                    <a:cubicBezTo>
                      <a:pt x="11827" y="6"/>
                      <a:pt x="11610" y="0"/>
                      <a:pt x="11391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29"/>
              <p:cNvSpPr/>
              <p:nvPr/>
            </p:nvSpPr>
            <p:spPr>
              <a:xfrm>
                <a:off x="2053129" y="1000929"/>
                <a:ext cx="115932" cy="54708"/>
              </a:xfrm>
              <a:custGeom>
                <a:rect b="b" l="l" r="r" t="t"/>
                <a:pathLst>
                  <a:path extrusionOk="0" h="1083" w="2295">
                    <a:moveTo>
                      <a:pt x="366" y="1"/>
                    </a:moveTo>
                    <a:cubicBezTo>
                      <a:pt x="1" y="1"/>
                      <a:pt x="9" y="584"/>
                      <a:pt x="391" y="611"/>
                    </a:cubicBezTo>
                    <a:cubicBezTo>
                      <a:pt x="864" y="642"/>
                      <a:pt x="1299" y="789"/>
                      <a:pt x="1703" y="1036"/>
                    </a:cubicBezTo>
                    <a:cubicBezTo>
                      <a:pt x="1757" y="1068"/>
                      <a:pt x="1809" y="1082"/>
                      <a:pt x="1858" y="1082"/>
                    </a:cubicBezTo>
                    <a:cubicBezTo>
                      <a:pt x="2122" y="1082"/>
                      <a:pt x="2294" y="678"/>
                      <a:pt x="2012" y="505"/>
                    </a:cubicBezTo>
                    <a:cubicBezTo>
                      <a:pt x="1515" y="203"/>
                      <a:pt x="970" y="39"/>
                      <a:pt x="391" y="2"/>
                    </a:cubicBezTo>
                    <a:cubicBezTo>
                      <a:pt x="382" y="1"/>
                      <a:pt x="374" y="1"/>
                      <a:pt x="366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29"/>
              <p:cNvSpPr/>
              <p:nvPr/>
            </p:nvSpPr>
            <p:spPr>
              <a:xfrm>
                <a:off x="1580754" y="1000929"/>
                <a:ext cx="116134" cy="54708"/>
              </a:xfrm>
              <a:custGeom>
                <a:rect b="b" l="l" r="r" t="t"/>
                <a:pathLst>
                  <a:path extrusionOk="0" h="1083" w="2299">
                    <a:moveTo>
                      <a:pt x="1930" y="1"/>
                    </a:moveTo>
                    <a:cubicBezTo>
                      <a:pt x="1922" y="1"/>
                      <a:pt x="1913" y="1"/>
                      <a:pt x="1905" y="2"/>
                    </a:cubicBezTo>
                    <a:cubicBezTo>
                      <a:pt x="1325" y="39"/>
                      <a:pt x="781" y="203"/>
                      <a:pt x="284" y="505"/>
                    </a:cubicBezTo>
                    <a:cubicBezTo>
                      <a:pt x="1" y="678"/>
                      <a:pt x="175" y="1082"/>
                      <a:pt x="438" y="1082"/>
                    </a:cubicBezTo>
                    <a:cubicBezTo>
                      <a:pt x="487" y="1082"/>
                      <a:pt x="540" y="1068"/>
                      <a:pt x="592" y="1036"/>
                    </a:cubicBezTo>
                    <a:cubicBezTo>
                      <a:pt x="996" y="789"/>
                      <a:pt x="1432" y="642"/>
                      <a:pt x="1905" y="611"/>
                    </a:cubicBezTo>
                    <a:cubicBezTo>
                      <a:pt x="2286" y="584"/>
                      <a:pt x="2298" y="1"/>
                      <a:pt x="1930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29"/>
              <p:cNvSpPr/>
              <p:nvPr/>
            </p:nvSpPr>
            <p:spPr>
              <a:xfrm>
                <a:off x="1527055" y="1236687"/>
                <a:ext cx="730649" cy="176802"/>
              </a:xfrm>
              <a:custGeom>
                <a:rect b="b" l="l" r="r" t="t"/>
                <a:pathLst>
                  <a:path extrusionOk="0" h="3500" w="14464">
                    <a:moveTo>
                      <a:pt x="5324" y="7"/>
                    </a:moveTo>
                    <a:cubicBezTo>
                      <a:pt x="4598" y="7"/>
                      <a:pt x="3869" y="28"/>
                      <a:pt x="3153" y="130"/>
                    </a:cubicBezTo>
                    <a:cubicBezTo>
                      <a:pt x="2214" y="260"/>
                      <a:pt x="980" y="346"/>
                      <a:pt x="296" y="1131"/>
                    </a:cubicBezTo>
                    <a:cubicBezTo>
                      <a:pt x="14" y="1456"/>
                      <a:pt x="0" y="1980"/>
                      <a:pt x="296" y="2302"/>
                    </a:cubicBezTo>
                    <a:cubicBezTo>
                      <a:pt x="936" y="2997"/>
                      <a:pt x="1923" y="3063"/>
                      <a:pt x="2783" y="3199"/>
                    </a:cubicBezTo>
                    <a:cubicBezTo>
                      <a:pt x="3872" y="3378"/>
                      <a:pt x="4971" y="3392"/>
                      <a:pt x="6071" y="3405"/>
                    </a:cubicBezTo>
                    <a:cubicBezTo>
                      <a:pt x="7369" y="3420"/>
                      <a:pt x="8676" y="3499"/>
                      <a:pt x="9980" y="3499"/>
                    </a:cubicBezTo>
                    <a:cubicBezTo>
                      <a:pt x="10812" y="3499"/>
                      <a:pt x="11644" y="3467"/>
                      <a:pt x="12470" y="3364"/>
                    </a:cubicBezTo>
                    <a:cubicBezTo>
                      <a:pt x="13850" y="3190"/>
                      <a:pt x="14464" y="815"/>
                      <a:pt x="12829" y="462"/>
                    </a:cubicBezTo>
                    <a:cubicBezTo>
                      <a:pt x="10671" y="0"/>
                      <a:pt x="8455" y="42"/>
                      <a:pt x="6266" y="14"/>
                    </a:cubicBezTo>
                    <a:cubicBezTo>
                      <a:pt x="5953" y="11"/>
                      <a:pt x="5639" y="7"/>
                      <a:pt x="5324" y="7"/>
                    </a:cubicBezTo>
                    <a:close/>
                  </a:path>
                </a:pathLst>
              </a:custGeom>
              <a:solidFill>
                <a:srgbClr val="F28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29"/>
              <p:cNvSpPr/>
              <p:nvPr/>
            </p:nvSpPr>
            <p:spPr>
              <a:xfrm>
                <a:off x="1771755" y="985067"/>
                <a:ext cx="117851" cy="474033"/>
              </a:xfrm>
              <a:custGeom>
                <a:rect b="b" l="l" r="r" t="t"/>
                <a:pathLst>
                  <a:path extrusionOk="0" h="9384" w="2333">
                    <a:moveTo>
                      <a:pt x="118" y="1"/>
                    </a:moveTo>
                    <a:cubicBezTo>
                      <a:pt x="82" y="1"/>
                      <a:pt x="47" y="19"/>
                      <a:pt x="28" y="52"/>
                    </a:cubicBezTo>
                    <a:cubicBezTo>
                      <a:pt x="1" y="103"/>
                      <a:pt x="18" y="164"/>
                      <a:pt x="69" y="192"/>
                    </a:cubicBezTo>
                    <a:cubicBezTo>
                      <a:pt x="771" y="589"/>
                      <a:pt x="1186" y="1247"/>
                      <a:pt x="1405" y="1727"/>
                    </a:cubicBezTo>
                    <a:cubicBezTo>
                      <a:pt x="1655" y="2272"/>
                      <a:pt x="1823" y="2915"/>
                      <a:pt x="1929" y="3755"/>
                    </a:cubicBezTo>
                    <a:cubicBezTo>
                      <a:pt x="2127" y="5358"/>
                      <a:pt x="2076" y="7108"/>
                      <a:pt x="1762" y="9267"/>
                    </a:cubicBezTo>
                    <a:cubicBezTo>
                      <a:pt x="1754" y="9322"/>
                      <a:pt x="1792" y="9373"/>
                      <a:pt x="1847" y="9383"/>
                    </a:cubicBezTo>
                    <a:lnTo>
                      <a:pt x="1864" y="9383"/>
                    </a:lnTo>
                    <a:cubicBezTo>
                      <a:pt x="1912" y="9383"/>
                      <a:pt x="1956" y="9345"/>
                      <a:pt x="1963" y="9294"/>
                    </a:cubicBezTo>
                    <a:cubicBezTo>
                      <a:pt x="2279" y="7119"/>
                      <a:pt x="2333" y="5351"/>
                      <a:pt x="2132" y="3731"/>
                    </a:cubicBezTo>
                    <a:cubicBezTo>
                      <a:pt x="2063" y="3189"/>
                      <a:pt x="1933" y="2381"/>
                      <a:pt x="1590" y="1641"/>
                    </a:cubicBezTo>
                    <a:cubicBezTo>
                      <a:pt x="1357" y="1134"/>
                      <a:pt x="919" y="439"/>
                      <a:pt x="168" y="14"/>
                    </a:cubicBezTo>
                    <a:cubicBezTo>
                      <a:pt x="153" y="5"/>
                      <a:pt x="135" y="1"/>
                      <a:pt x="118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29"/>
              <p:cNvSpPr/>
              <p:nvPr/>
            </p:nvSpPr>
            <p:spPr>
              <a:xfrm>
                <a:off x="1878849" y="1508716"/>
                <a:ext cx="130026" cy="78399"/>
              </a:xfrm>
              <a:custGeom>
                <a:rect b="b" l="l" r="r" t="t"/>
                <a:pathLst>
                  <a:path extrusionOk="0" h="1552" w="2574">
                    <a:moveTo>
                      <a:pt x="2385" y="1"/>
                    </a:moveTo>
                    <a:cubicBezTo>
                      <a:pt x="2194" y="445"/>
                      <a:pt x="1857" y="823"/>
                      <a:pt x="1433" y="1062"/>
                    </a:cubicBezTo>
                    <a:cubicBezTo>
                      <a:pt x="1098" y="1249"/>
                      <a:pt x="718" y="1347"/>
                      <a:pt x="338" y="1347"/>
                    </a:cubicBezTo>
                    <a:cubicBezTo>
                      <a:pt x="236" y="1347"/>
                      <a:pt x="134" y="1340"/>
                      <a:pt x="32" y="1326"/>
                    </a:cubicBezTo>
                    <a:lnTo>
                      <a:pt x="1" y="1528"/>
                    </a:lnTo>
                    <a:cubicBezTo>
                      <a:pt x="110" y="1545"/>
                      <a:pt x="224" y="1552"/>
                      <a:pt x="333" y="1552"/>
                    </a:cubicBezTo>
                    <a:cubicBezTo>
                      <a:pt x="752" y="1552"/>
                      <a:pt x="1169" y="1446"/>
                      <a:pt x="1533" y="1237"/>
                    </a:cubicBezTo>
                    <a:cubicBezTo>
                      <a:pt x="1995" y="976"/>
                      <a:pt x="2365" y="565"/>
                      <a:pt x="2573" y="79"/>
                    </a:cubicBezTo>
                    <a:lnTo>
                      <a:pt x="2385" y="1"/>
                    </a:ln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29"/>
              <p:cNvSpPr/>
              <p:nvPr/>
            </p:nvSpPr>
            <p:spPr>
              <a:xfrm>
                <a:off x="1592322" y="1144748"/>
                <a:ext cx="157152" cy="131440"/>
              </a:xfrm>
              <a:custGeom>
                <a:rect b="b" l="l" r="r" t="t"/>
                <a:pathLst>
                  <a:path extrusionOk="0" h="2602" w="3111">
                    <a:moveTo>
                      <a:pt x="1252" y="1"/>
                    </a:moveTo>
                    <a:cubicBezTo>
                      <a:pt x="453" y="1"/>
                      <a:pt x="39" y="570"/>
                      <a:pt x="21" y="1087"/>
                    </a:cubicBezTo>
                    <a:cubicBezTo>
                      <a:pt x="0" y="1680"/>
                      <a:pt x="631" y="2584"/>
                      <a:pt x="1459" y="2601"/>
                    </a:cubicBezTo>
                    <a:cubicBezTo>
                      <a:pt x="1469" y="2602"/>
                      <a:pt x="1478" y="2602"/>
                      <a:pt x="1488" y="2602"/>
                    </a:cubicBezTo>
                    <a:cubicBezTo>
                      <a:pt x="2302" y="2602"/>
                      <a:pt x="2924" y="2041"/>
                      <a:pt x="3110" y="1539"/>
                    </a:cubicBezTo>
                    <a:cubicBezTo>
                      <a:pt x="3110" y="1539"/>
                      <a:pt x="2809" y="268"/>
                      <a:pt x="1627" y="39"/>
                    </a:cubicBezTo>
                    <a:cubicBezTo>
                      <a:pt x="1494" y="13"/>
                      <a:pt x="1369" y="1"/>
                      <a:pt x="125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29"/>
              <p:cNvSpPr/>
              <p:nvPr/>
            </p:nvSpPr>
            <p:spPr>
              <a:xfrm>
                <a:off x="1623289" y="1158236"/>
                <a:ext cx="103859" cy="94059"/>
              </a:xfrm>
              <a:custGeom>
                <a:rect b="b" l="l" r="r" t="t"/>
                <a:pathLst>
                  <a:path extrusionOk="0" h="1862" w="2056">
                    <a:moveTo>
                      <a:pt x="1028" y="1"/>
                    </a:moveTo>
                    <a:cubicBezTo>
                      <a:pt x="611" y="1"/>
                      <a:pt x="231" y="282"/>
                      <a:pt x="124" y="707"/>
                    </a:cubicBezTo>
                    <a:cubicBezTo>
                      <a:pt x="0" y="1204"/>
                      <a:pt x="305" y="1710"/>
                      <a:pt x="802" y="1834"/>
                    </a:cubicBezTo>
                    <a:cubicBezTo>
                      <a:pt x="878" y="1852"/>
                      <a:pt x="953" y="1861"/>
                      <a:pt x="1028" y="1861"/>
                    </a:cubicBezTo>
                    <a:cubicBezTo>
                      <a:pt x="1446" y="1861"/>
                      <a:pt x="1824" y="1580"/>
                      <a:pt x="1929" y="1156"/>
                    </a:cubicBezTo>
                    <a:cubicBezTo>
                      <a:pt x="2056" y="659"/>
                      <a:pt x="1751" y="156"/>
                      <a:pt x="1254" y="28"/>
                    </a:cubicBezTo>
                    <a:cubicBezTo>
                      <a:pt x="1179" y="10"/>
                      <a:pt x="1103" y="1"/>
                      <a:pt x="1028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29"/>
              <p:cNvSpPr/>
              <p:nvPr/>
            </p:nvSpPr>
            <p:spPr>
              <a:xfrm>
                <a:off x="1525944" y="1133887"/>
                <a:ext cx="247119" cy="90826"/>
              </a:xfrm>
              <a:custGeom>
                <a:rect b="b" l="l" r="r" t="t"/>
                <a:pathLst>
                  <a:path extrusionOk="0" h="1798" w="4892">
                    <a:moveTo>
                      <a:pt x="2578" y="0"/>
                    </a:moveTo>
                    <a:cubicBezTo>
                      <a:pt x="1789" y="0"/>
                      <a:pt x="952" y="287"/>
                      <a:pt x="280" y="706"/>
                    </a:cubicBezTo>
                    <a:cubicBezTo>
                      <a:pt x="1" y="882"/>
                      <a:pt x="174" y="1285"/>
                      <a:pt x="434" y="1285"/>
                    </a:cubicBezTo>
                    <a:cubicBezTo>
                      <a:pt x="483" y="1285"/>
                      <a:pt x="535" y="1270"/>
                      <a:pt x="588" y="1237"/>
                    </a:cubicBezTo>
                    <a:cubicBezTo>
                      <a:pt x="1166" y="877"/>
                      <a:pt x="1894" y="598"/>
                      <a:pt x="2571" y="598"/>
                    </a:cubicBezTo>
                    <a:cubicBezTo>
                      <a:pt x="3251" y="598"/>
                      <a:pt x="3878" y="879"/>
                      <a:pt x="4247" y="1641"/>
                    </a:cubicBezTo>
                    <a:cubicBezTo>
                      <a:pt x="4300" y="1751"/>
                      <a:pt x="4388" y="1797"/>
                      <a:pt x="4479" y="1797"/>
                    </a:cubicBezTo>
                    <a:cubicBezTo>
                      <a:pt x="4679" y="1797"/>
                      <a:pt x="4892" y="1576"/>
                      <a:pt x="4774" y="1332"/>
                    </a:cubicBezTo>
                    <a:cubicBezTo>
                      <a:pt x="4308" y="369"/>
                      <a:pt x="3473" y="0"/>
                      <a:pt x="2578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29"/>
              <p:cNvSpPr/>
              <p:nvPr/>
            </p:nvSpPr>
            <p:spPr>
              <a:xfrm>
                <a:off x="1993419" y="1144748"/>
                <a:ext cx="157203" cy="131440"/>
              </a:xfrm>
              <a:custGeom>
                <a:rect b="b" l="l" r="r" t="t"/>
                <a:pathLst>
                  <a:path extrusionOk="0" h="2602" w="3112">
                    <a:moveTo>
                      <a:pt x="1859" y="1"/>
                    </a:moveTo>
                    <a:cubicBezTo>
                      <a:pt x="1742" y="1"/>
                      <a:pt x="1617" y="13"/>
                      <a:pt x="1484" y="39"/>
                    </a:cubicBezTo>
                    <a:cubicBezTo>
                      <a:pt x="302" y="268"/>
                      <a:pt x="0" y="1539"/>
                      <a:pt x="0" y="1539"/>
                    </a:cubicBezTo>
                    <a:cubicBezTo>
                      <a:pt x="187" y="2041"/>
                      <a:pt x="808" y="2602"/>
                      <a:pt x="1624" y="2602"/>
                    </a:cubicBezTo>
                    <a:cubicBezTo>
                      <a:pt x="1633" y="2602"/>
                      <a:pt x="1643" y="2602"/>
                      <a:pt x="1652" y="2601"/>
                    </a:cubicBezTo>
                    <a:cubicBezTo>
                      <a:pt x="2481" y="2584"/>
                      <a:pt x="3111" y="1680"/>
                      <a:pt x="3091" y="1087"/>
                    </a:cubicBezTo>
                    <a:cubicBezTo>
                      <a:pt x="3073" y="570"/>
                      <a:pt x="2658" y="1"/>
                      <a:pt x="1859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29"/>
              <p:cNvSpPr/>
              <p:nvPr/>
            </p:nvSpPr>
            <p:spPr>
              <a:xfrm>
                <a:off x="2015899" y="1160004"/>
                <a:ext cx="103909" cy="94008"/>
              </a:xfrm>
              <a:custGeom>
                <a:rect b="b" l="l" r="r" t="t"/>
                <a:pathLst>
                  <a:path extrusionOk="0" h="1861" w="2057">
                    <a:moveTo>
                      <a:pt x="1028" y="0"/>
                    </a:moveTo>
                    <a:cubicBezTo>
                      <a:pt x="954" y="0"/>
                      <a:pt x="878" y="9"/>
                      <a:pt x="803" y="28"/>
                    </a:cubicBezTo>
                    <a:cubicBezTo>
                      <a:pt x="306" y="151"/>
                      <a:pt x="1" y="658"/>
                      <a:pt x="128" y="1155"/>
                    </a:cubicBezTo>
                    <a:cubicBezTo>
                      <a:pt x="232" y="1579"/>
                      <a:pt x="611" y="1861"/>
                      <a:pt x="1029" y="1861"/>
                    </a:cubicBezTo>
                    <a:cubicBezTo>
                      <a:pt x="1104" y="1861"/>
                      <a:pt x="1179" y="1852"/>
                      <a:pt x="1255" y="1833"/>
                    </a:cubicBezTo>
                    <a:cubicBezTo>
                      <a:pt x="1751" y="1710"/>
                      <a:pt x="2056" y="1203"/>
                      <a:pt x="1930" y="706"/>
                    </a:cubicBezTo>
                    <a:cubicBezTo>
                      <a:pt x="1825" y="282"/>
                      <a:pt x="1446" y="0"/>
                      <a:pt x="1028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29"/>
              <p:cNvSpPr/>
              <p:nvPr/>
            </p:nvSpPr>
            <p:spPr>
              <a:xfrm>
                <a:off x="1969828" y="1133887"/>
                <a:ext cx="247119" cy="90826"/>
              </a:xfrm>
              <a:custGeom>
                <a:rect b="b" l="l" r="r" t="t"/>
                <a:pathLst>
                  <a:path extrusionOk="0" h="1798" w="4892">
                    <a:moveTo>
                      <a:pt x="2315" y="0"/>
                    </a:moveTo>
                    <a:cubicBezTo>
                      <a:pt x="1419" y="0"/>
                      <a:pt x="584" y="369"/>
                      <a:pt x="118" y="1332"/>
                    </a:cubicBezTo>
                    <a:cubicBezTo>
                      <a:pt x="0" y="1576"/>
                      <a:pt x="213" y="1797"/>
                      <a:pt x="413" y="1797"/>
                    </a:cubicBezTo>
                    <a:cubicBezTo>
                      <a:pt x="504" y="1797"/>
                      <a:pt x="592" y="1751"/>
                      <a:pt x="646" y="1641"/>
                    </a:cubicBezTo>
                    <a:cubicBezTo>
                      <a:pt x="1014" y="881"/>
                      <a:pt x="1642" y="600"/>
                      <a:pt x="2323" y="600"/>
                    </a:cubicBezTo>
                    <a:cubicBezTo>
                      <a:pt x="3000" y="600"/>
                      <a:pt x="3728" y="877"/>
                      <a:pt x="4304" y="1237"/>
                    </a:cubicBezTo>
                    <a:cubicBezTo>
                      <a:pt x="4358" y="1270"/>
                      <a:pt x="4410" y="1285"/>
                      <a:pt x="4460" y="1285"/>
                    </a:cubicBezTo>
                    <a:cubicBezTo>
                      <a:pt x="4721" y="1285"/>
                      <a:pt x="4892" y="882"/>
                      <a:pt x="4613" y="706"/>
                    </a:cubicBezTo>
                    <a:cubicBezTo>
                      <a:pt x="3940" y="287"/>
                      <a:pt x="3104" y="0"/>
                      <a:pt x="2315" y="0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29"/>
              <p:cNvSpPr/>
              <p:nvPr/>
            </p:nvSpPr>
            <p:spPr>
              <a:xfrm>
                <a:off x="1345905" y="1067963"/>
                <a:ext cx="1041569" cy="246968"/>
              </a:xfrm>
              <a:custGeom>
                <a:rect b="b" l="l" r="r" t="t"/>
                <a:pathLst>
                  <a:path extrusionOk="0" h="4889" w="20619">
                    <a:moveTo>
                      <a:pt x="20475" y="353"/>
                    </a:moveTo>
                    <a:lnTo>
                      <a:pt x="20475" y="353"/>
                    </a:lnTo>
                    <a:cubicBezTo>
                      <a:pt x="20523" y="942"/>
                      <a:pt x="20516" y="1538"/>
                      <a:pt x="20469" y="2138"/>
                    </a:cubicBezTo>
                    <a:lnTo>
                      <a:pt x="20469" y="2138"/>
                    </a:lnTo>
                    <a:cubicBezTo>
                      <a:pt x="20567" y="1733"/>
                      <a:pt x="20619" y="1312"/>
                      <a:pt x="20619" y="877"/>
                    </a:cubicBezTo>
                    <a:cubicBezTo>
                      <a:pt x="20619" y="699"/>
                      <a:pt x="20564" y="517"/>
                      <a:pt x="20475" y="353"/>
                    </a:cubicBezTo>
                    <a:close/>
                    <a:moveTo>
                      <a:pt x="884" y="0"/>
                    </a:moveTo>
                    <a:lnTo>
                      <a:pt x="884" y="0"/>
                    </a:lnTo>
                    <a:cubicBezTo>
                      <a:pt x="359" y="459"/>
                      <a:pt x="0" y="1151"/>
                      <a:pt x="0" y="1819"/>
                    </a:cubicBezTo>
                    <a:cubicBezTo>
                      <a:pt x="0" y="3018"/>
                      <a:pt x="486" y="4104"/>
                      <a:pt x="1275" y="4889"/>
                    </a:cubicBezTo>
                    <a:cubicBezTo>
                      <a:pt x="1011" y="3488"/>
                      <a:pt x="860" y="2069"/>
                      <a:pt x="870" y="648"/>
                    </a:cubicBezTo>
                    <a:cubicBezTo>
                      <a:pt x="870" y="432"/>
                      <a:pt x="873" y="216"/>
                      <a:pt x="884" y="0"/>
                    </a:cubicBezTo>
                    <a:close/>
                  </a:path>
                </a:pathLst>
              </a:custGeom>
              <a:solidFill>
                <a:srgbClr val="FFFFFF">
                  <a:alpha val="307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29"/>
              <p:cNvSpPr/>
              <p:nvPr/>
            </p:nvSpPr>
            <p:spPr>
              <a:xfrm>
                <a:off x="1389349" y="1045787"/>
                <a:ext cx="993276" cy="303393"/>
              </a:xfrm>
              <a:custGeom>
                <a:rect b="b" l="l" r="r" t="t"/>
                <a:pathLst>
                  <a:path extrusionOk="0" h="6006" w="19663">
                    <a:moveTo>
                      <a:pt x="18241" y="28"/>
                    </a:moveTo>
                    <a:cubicBezTo>
                      <a:pt x="18402" y="967"/>
                      <a:pt x="18491" y="1888"/>
                      <a:pt x="18450" y="2608"/>
                    </a:cubicBezTo>
                    <a:cubicBezTo>
                      <a:pt x="18399" y="3574"/>
                      <a:pt x="18197" y="4512"/>
                      <a:pt x="17991" y="5255"/>
                    </a:cubicBezTo>
                    <a:cubicBezTo>
                      <a:pt x="18776" y="4556"/>
                      <a:pt x="19348" y="3628"/>
                      <a:pt x="19609" y="2577"/>
                    </a:cubicBezTo>
                    <a:cubicBezTo>
                      <a:pt x="19656" y="1977"/>
                      <a:pt x="19663" y="1381"/>
                      <a:pt x="19615" y="792"/>
                    </a:cubicBezTo>
                    <a:cubicBezTo>
                      <a:pt x="19598" y="765"/>
                      <a:pt x="19581" y="737"/>
                      <a:pt x="19560" y="706"/>
                    </a:cubicBezTo>
                    <a:cubicBezTo>
                      <a:pt x="19522" y="1302"/>
                      <a:pt x="19413" y="1895"/>
                      <a:pt x="19225" y="2464"/>
                    </a:cubicBezTo>
                    <a:cubicBezTo>
                      <a:pt x="19211" y="2512"/>
                      <a:pt x="19173" y="2532"/>
                      <a:pt x="19136" y="2532"/>
                    </a:cubicBezTo>
                    <a:cubicBezTo>
                      <a:pt x="19081" y="2532"/>
                      <a:pt x="19026" y="2485"/>
                      <a:pt x="19040" y="2412"/>
                    </a:cubicBezTo>
                    <a:cubicBezTo>
                      <a:pt x="19177" y="1737"/>
                      <a:pt x="19262" y="1066"/>
                      <a:pt x="19269" y="398"/>
                    </a:cubicBezTo>
                    <a:cubicBezTo>
                      <a:pt x="19173" y="326"/>
                      <a:pt x="19063" y="271"/>
                      <a:pt x="18951" y="237"/>
                    </a:cubicBezTo>
                    <a:lnTo>
                      <a:pt x="18241" y="28"/>
                    </a:lnTo>
                    <a:close/>
                    <a:moveTo>
                      <a:pt x="761" y="1"/>
                    </a:moveTo>
                    <a:lnTo>
                      <a:pt x="761" y="1"/>
                    </a:lnTo>
                    <a:cubicBezTo>
                      <a:pt x="493" y="96"/>
                      <a:pt x="243" y="247"/>
                      <a:pt x="24" y="439"/>
                    </a:cubicBezTo>
                    <a:cubicBezTo>
                      <a:pt x="13" y="655"/>
                      <a:pt x="10" y="871"/>
                      <a:pt x="10" y="1087"/>
                    </a:cubicBezTo>
                    <a:cubicBezTo>
                      <a:pt x="0" y="2508"/>
                      <a:pt x="151" y="3927"/>
                      <a:pt x="415" y="5328"/>
                    </a:cubicBezTo>
                    <a:cubicBezTo>
                      <a:pt x="674" y="5588"/>
                      <a:pt x="969" y="5818"/>
                      <a:pt x="1291" y="6006"/>
                    </a:cubicBezTo>
                    <a:cubicBezTo>
                      <a:pt x="1247" y="5906"/>
                      <a:pt x="1202" y="5807"/>
                      <a:pt x="1161" y="5704"/>
                    </a:cubicBezTo>
                    <a:cubicBezTo>
                      <a:pt x="808" y="4803"/>
                      <a:pt x="729" y="2056"/>
                      <a:pt x="729" y="607"/>
                    </a:cubicBezTo>
                    <a:cubicBezTo>
                      <a:pt x="729" y="401"/>
                      <a:pt x="740" y="203"/>
                      <a:pt x="761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29"/>
              <p:cNvSpPr/>
              <p:nvPr/>
            </p:nvSpPr>
            <p:spPr>
              <a:xfrm>
                <a:off x="2350416" y="1065842"/>
                <a:ext cx="27026" cy="107900"/>
              </a:xfrm>
              <a:custGeom>
                <a:rect b="b" l="l" r="r" t="t"/>
                <a:pathLst>
                  <a:path extrusionOk="0" h="2136" w="535">
                    <a:moveTo>
                      <a:pt x="244" y="1"/>
                    </a:moveTo>
                    <a:cubicBezTo>
                      <a:pt x="237" y="669"/>
                      <a:pt x="152" y="1340"/>
                      <a:pt x="15" y="2015"/>
                    </a:cubicBezTo>
                    <a:cubicBezTo>
                      <a:pt x="1" y="2088"/>
                      <a:pt x="56" y="2135"/>
                      <a:pt x="111" y="2135"/>
                    </a:cubicBezTo>
                    <a:cubicBezTo>
                      <a:pt x="148" y="2135"/>
                      <a:pt x="186" y="2115"/>
                      <a:pt x="200" y="2067"/>
                    </a:cubicBezTo>
                    <a:cubicBezTo>
                      <a:pt x="388" y="1498"/>
                      <a:pt x="497" y="905"/>
                      <a:pt x="535" y="309"/>
                    </a:cubicBezTo>
                    <a:cubicBezTo>
                      <a:pt x="456" y="192"/>
                      <a:pt x="357" y="86"/>
                      <a:pt x="244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29"/>
              <p:cNvSpPr/>
              <p:nvPr/>
            </p:nvSpPr>
            <p:spPr>
              <a:xfrm>
                <a:off x="1497958" y="1021034"/>
                <a:ext cx="755250" cy="357747"/>
              </a:xfrm>
              <a:custGeom>
                <a:rect b="b" l="l" r="r" t="t"/>
                <a:pathLst>
                  <a:path extrusionOk="0" h="7082" w="14951">
                    <a:moveTo>
                      <a:pt x="13375" y="11"/>
                    </a:moveTo>
                    <a:cubicBezTo>
                      <a:pt x="13437" y="518"/>
                      <a:pt x="13519" y="1025"/>
                      <a:pt x="13625" y="1536"/>
                    </a:cubicBezTo>
                    <a:cubicBezTo>
                      <a:pt x="13728" y="2029"/>
                      <a:pt x="13857" y="2508"/>
                      <a:pt x="14005" y="2978"/>
                    </a:cubicBezTo>
                    <a:cubicBezTo>
                      <a:pt x="14088" y="3057"/>
                      <a:pt x="14112" y="3160"/>
                      <a:pt x="14091" y="3255"/>
                    </a:cubicBezTo>
                    <a:cubicBezTo>
                      <a:pt x="14145" y="3427"/>
                      <a:pt x="14204" y="3598"/>
                      <a:pt x="14262" y="3765"/>
                    </a:cubicBezTo>
                    <a:cubicBezTo>
                      <a:pt x="14005" y="2553"/>
                      <a:pt x="13775" y="1220"/>
                      <a:pt x="13584" y="18"/>
                    </a:cubicBezTo>
                    <a:cubicBezTo>
                      <a:pt x="13546" y="15"/>
                      <a:pt x="13498" y="11"/>
                      <a:pt x="13443" y="11"/>
                    </a:cubicBezTo>
                    <a:close/>
                    <a:moveTo>
                      <a:pt x="12813" y="1"/>
                    </a:moveTo>
                    <a:cubicBezTo>
                      <a:pt x="12878" y="35"/>
                      <a:pt x="12940" y="69"/>
                      <a:pt x="13002" y="107"/>
                    </a:cubicBezTo>
                    <a:cubicBezTo>
                      <a:pt x="13286" y="282"/>
                      <a:pt x="13111" y="682"/>
                      <a:pt x="12850" y="682"/>
                    </a:cubicBezTo>
                    <a:cubicBezTo>
                      <a:pt x="12799" y="682"/>
                      <a:pt x="12748" y="668"/>
                      <a:pt x="12693" y="638"/>
                    </a:cubicBezTo>
                    <a:cubicBezTo>
                      <a:pt x="12289" y="391"/>
                      <a:pt x="11854" y="244"/>
                      <a:pt x="11381" y="213"/>
                    </a:cubicBezTo>
                    <a:cubicBezTo>
                      <a:pt x="11241" y="203"/>
                      <a:pt x="11148" y="118"/>
                      <a:pt x="11111" y="11"/>
                    </a:cubicBezTo>
                    <a:lnTo>
                      <a:pt x="6431" y="11"/>
                    </a:lnTo>
                    <a:cubicBezTo>
                      <a:pt x="6698" y="323"/>
                      <a:pt x="6883" y="655"/>
                      <a:pt x="7010" y="929"/>
                    </a:cubicBezTo>
                    <a:cubicBezTo>
                      <a:pt x="7353" y="1669"/>
                      <a:pt x="7483" y="2477"/>
                      <a:pt x="7552" y="3019"/>
                    </a:cubicBezTo>
                    <a:cubicBezTo>
                      <a:pt x="7572" y="3201"/>
                      <a:pt x="7593" y="3382"/>
                      <a:pt x="7609" y="3566"/>
                    </a:cubicBezTo>
                    <a:cubicBezTo>
                      <a:pt x="7901" y="3669"/>
                      <a:pt x="8123" y="3930"/>
                      <a:pt x="8178" y="4255"/>
                    </a:cubicBezTo>
                    <a:cubicBezTo>
                      <a:pt x="8181" y="4269"/>
                      <a:pt x="8185" y="4283"/>
                      <a:pt x="8189" y="4297"/>
                    </a:cubicBezTo>
                    <a:cubicBezTo>
                      <a:pt x="8795" y="4303"/>
                      <a:pt x="9401" y="4314"/>
                      <a:pt x="10007" y="4341"/>
                    </a:cubicBezTo>
                    <a:cubicBezTo>
                      <a:pt x="9928" y="4235"/>
                      <a:pt x="9863" y="4129"/>
                      <a:pt x="9822" y="4023"/>
                    </a:cubicBezTo>
                    <a:cubicBezTo>
                      <a:pt x="9799" y="4029"/>
                      <a:pt x="9778" y="4033"/>
                      <a:pt x="9754" y="4033"/>
                    </a:cubicBezTo>
                    <a:cubicBezTo>
                      <a:pt x="9555" y="4033"/>
                      <a:pt x="9343" y="3810"/>
                      <a:pt x="9459" y="3566"/>
                    </a:cubicBezTo>
                    <a:cubicBezTo>
                      <a:pt x="9925" y="2605"/>
                      <a:pt x="10761" y="2235"/>
                      <a:pt x="11655" y="2235"/>
                    </a:cubicBezTo>
                    <a:cubicBezTo>
                      <a:pt x="12354" y="2235"/>
                      <a:pt x="13090" y="2461"/>
                      <a:pt x="13714" y="2803"/>
                    </a:cubicBezTo>
                    <a:cubicBezTo>
                      <a:pt x="13604" y="2330"/>
                      <a:pt x="13505" y="1861"/>
                      <a:pt x="13416" y="1405"/>
                    </a:cubicBezTo>
                    <a:cubicBezTo>
                      <a:pt x="13327" y="946"/>
                      <a:pt x="13248" y="480"/>
                      <a:pt x="13183" y="11"/>
                    </a:cubicBezTo>
                    <a:cubicBezTo>
                      <a:pt x="13060" y="4"/>
                      <a:pt x="12937" y="1"/>
                      <a:pt x="12813" y="1"/>
                    </a:cubicBezTo>
                    <a:close/>
                    <a:moveTo>
                      <a:pt x="12758" y="3039"/>
                    </a:moveTo>
                    <a:cubicBezTo>
                      <a:pt x="12847" y="3197"/>
                      <a:pt x="12891" y="3368"/>
                      <a:pt x="12899" y="3536"/>
                    </a:cubicBezTo>
                    <a:cubicBezTo>
                      <a:pt x="12909" y="3851"/>
                      <a:pt x="12738" y="4252"/>
                      <a:pt x="12453" y="4560"/>
                    </a:cubicBezTo>
                    <a:cubicBezTo>
                      <a:pt x="12772" y="4608"/>
                      <a:pt x="13090" y="4667"/>
                      <a:pt x="13405" y="4731"/>
                    </a:cubicBezTo>
                    <a:cubicBezTo>
                      <a:pt x="14433" y="4954"/>
                      <a:pt x="14570" y="5975"/>
                      <a:pt x="14190" y="6746"/>
                    </a:cubicBezTo>
                    <a:cubicBezTo>
                      <a:pt x="14454" y="6646"/>
                      <a:pt x="14711" y="6526"/>
                      <a:pt x="14951" y="6386"/>
                    </a:cubicBezTo>
                    <a:cubicBezTo>
                      <a:pt x="14910" y="6266"/>
                      <a:pt x="14869" y="6140"/>
                      <a:pt x="14828" y="6009"/>
                    </a:cubicBezTo>
                    <a:cubicBezTo>
                      <a:pt x="14430" y="5228"/>
                      <a:pt x="14132" y="4368"/>
                      <a:pt x="13895" y="3502"/>
                    </a:cubicBezTo>
                    <a:cubicBezTo>
                      <a:pt x="13865" y="3512"/>
                      <a:pt x="13834" y="3519"/>
                      <a:pt x="13803" y="3519"/>
                    </a:cubicBezTo>
                    <a:cubicBezTo>
                      <a:pt x="13751" y="3519"/>
                      <a:pt x="13700" y="3502"/>
                      <a:pt x="13645" y="3471"/>
                    </a:cubicBezTo>
                    <a:cubicBezTo>
                      <a:pt x="13375" y="3299"/>
                      <a:pt x="13073" y="3149"/>
                      <a:pt x="12758" y="3039"/>
                    </a:cubicBezTo>
                    <a:close/>
                    <a:moveTo>
                      <a:pt x="3817" y="11"/>
                    </a:moveTo>
                    <a:cubicBezTo>
                      <a:pt x="3776" y="118"/>
                      <a:pt x="3687" y="203"/>
                      <a:pt x="3544" y="213"/>
                    </a:cubicBezTo>
                    <a:cubicBezTo>
                      <a:pt x="3174" y="237"/>
                      <a:pt x="2824" y="333"/>
                      <a:pt x="2495" y="494"/>
                    </a:cubicBezTo>
                    <a:cubicBezTo>
                      <a:pt x="1968" y="1025"/>
                      <a:pt x="1464" y="1590"/>
                      <a:pt x="967" y="2180"/>
                    </a:cubicBezTo>
                    <a:cubicBezTo>
                      <a:pt x="960" y="2189"/>
                      <a:pt x="950" y="2193"/>
                      <a:pt x="940" y="2193"/>
                    </a:cubicBezTo>
                    <a:cubicBezTo>
                      <a:pt x="913" y="2193"/>
                      <a:pt x="885" y="2159"/>
                      <a:pt x="905" y="2132"/>
                    </a:cubicBezTo>
                    <a:cubicBezTo>
                      <a:pt x="1214" y="1614"/>
                      <a:pt x="1574" y="1121"/>
                      <a:pt x="1971" y="662"/>
                    </a:cubicBezTo>
                    <a:cubicBezTo>
                      <a:pt x="1912" y="635"/>
                      <a:pt x="1861" y="586"/>
                      <a:pt x="1827" y="532"/>
                    </a:cubicBezTo>
                    <a:cubicBezTo>
                      <a:pt x="728" y="1614"/>
                      <a:pt x="111" y="2508"/>
                      <a:pt x="111" y="2508"/>
                    </a:cubicBezTo>
                    <a:cubicBezTo>
                      <a:pt x="111" y="3522"/>
                      <a:pt x="42" y="5677"/>
                      <a:pt x="1" y="6876"/>
                    </a:cubicBezTo>
                    <a:cubicBezTo>
                      <a:pt x="419" y="7010"/>
                      <a:pt x="864" y="7081"/>
                      <a:pt x="1324" y="7081"/>
                    </a:cubicBezTo>
                    <a:lnTo>
                      <a:pt x="1607" y="7081"/>
                    </a:lnTo>
                    <a:cubicBezTo>
                      <a:pt x="1337" y="6965"/>
                      <a:pt x="1084" y="6804"/>
                      <a:pt x="872" y="6571"/>
                    </a:cubicBezTo>
                    <a:cubicBezTo>
                      <a:pt x="576" y="6249"/>
                      <a:pt x="590" y="5725"/>
                      <a:pt x="872" y="5400"/>
                    </a:cubicBezTo>
                    <a:cubicBezTo>
                      <a:pt x="1255" y="4961"/>
                      <a:pt x="1806" y="4742"/>
                      <a:pt x="2382" y="4611"/>
                    </a:cubicBezTo>
                    <a:cubicBezTo>
                      <a:pt x="2070" y="4293"/>
                      <a:pt x="1879" y="3868"/>
                      <a:pt x="1889" y="3536"/>
                    </a:cubicBezTo>
                    <a:cubicBezTo>
                      <a:pt x="1895" y="3368"/>
                      <a:pt x="1944" y="3197"/>
                      <a:pt x="2032" y="3036"/>
                    </a:cubicBezTo>
                    <a:lnTo>
                      <a:pt x="2032" y="3036"/>
                    </a:lnTo>
                    <a:cubicBezTo>
                      <a:pt x="1718" y="3149"/>
                      <a:pt x="1413" y="3299"/>
                      <a:pt x="1142" y="3471"/>
                    </a:cubicBezTo>
                    <a:cubicBezTo>
                      <a:pt x="1090" y="3502"/>
                      <a:pt x="1036" y="3519"/>
                      <a:pt x="988" y="3519"/>
                    </a:cubicBezTo>
                    <a:cubicBezTo>
                      <a:pt x="728" y="3519"/>
                      <a:pt x="556" y="3118"/>
                      <a:pt x="834" y="2940"/>
                    </a:cubicBezTo>
                    <a:cubicBezTo>
                      <a:pt x="1505" y="2522"/>
                      <a:pt x="2341" y="2235"/>
                      <a:pt x="3133" y="2235"/>
                    </a:cubicBezTo>
                    <a:cubicBezTo>
                      <a:pt x="4026" y="2235"/>
                      <a:pt x="4862" y="2605"/>
                      <a:pt x="5328" y="3566"/>
                    </a:cubicBezTo>
                    <a:cubicBezTo>
                      <a:pt x="5444" y="3810"/>
                      <a:pt x="5232" y="4033"/>
                      <a:pt x="5033" y="4033"/>
                    </a:cubicBezTo>
                    <a:cubicBezTo>
                      <a:pt x="5009" y="4033"/>
                      <a:pt x="4989" y="4029"/>
                      <a:pt x="4968" y="4023"/>
                    </a:cubicBezTo>
                    <a:cubicBezTo>
                      <a:pt x="4927" y="4115"/>
                      <a:pt x="4875" y="4208"/>
                      <a:pt x="4811" y="4300"/>
                    </a:cubicBezTo>
                    <a:cubicBezTo>
                      <a:pt x="5163" y="4279"/>
                      <a:pt x="5520" y="4276"/>
                      <a:pt x="5873" y="4276"/>
                    </a:cubicBezTo>
                    <a:cubicBezTo>
                      <a:pt x="6054" y="4276"/>
                      <a:pt x="6236" y="4276"/>
                      <a:pt x="6417" y="4279"/>
                    </a:cubicBezTo>
                    <a:cubicBezTo>
                      <a:pt x="6417" y="4269"/>
                      <a:pt x="6417" y="4262"/>
                      <a:pt x="6421" y="4255"/>
                    </a:cubicBezTo>
                    <a:cubicBezTo>
                      <a:pt x="6493" y="3838"/>
                      <a:pt x="6842" y="3522"/>
                      <a:pt x="7267" y="3522"/>
                    </a:cubicBezTo>
                    <a:lnTo>
                      <a:pt x="7335" y="3522"/>
                    </a:lnTo>
                    <a:cubicBezTo>
                      <a:pt x="7356" y="3522"/>
                      <a:pt x="7376" y="3522"/>
                      <a:pt x="7400" y="3525"/>
                    </a:cubicBezTo>
                    <a:cubicBezTo>
                      <a:pt x="7383" y="3365"/>
                      <a:pt x="7367" y="3204"/>
                      <a:pt x="7349" y="3043"/>
                    </a:cubicBezTo>
                    <a:cubicBezTo>
                      <a:pt x="7243" y="2203"/>
                      <a:pt x="7075" y="1560"/>
                      <a:pt x="6825" y="1015"/>
                    </a:cubicBezTo>
                    <a:cubicBezTo>
                      <a:pt x="6688" y="714"/>
                      <a:pt x="6472" y="344"/>
                      <a:pt x="6160" y="11"/>
                    </a:cubicBezTo>
                    <a:close/>
                  </a:path>
                </a:pathLst>
              </a:custGeom>
              <a:solidFill>
                <a:srgbClr val="FFD2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29"/>
              <p:cNvSpPr/>
              <p:nvPr/>
            </p:nvSpPr>
            <p:spPr>
              <a:xfrm>
                <a:off x="1426175" y="1021034"/>
                <a:ext cx="897298" cy="347341"/>
              </a:xfrm>
              <a:custGeom>
                <a:rect b="b" l="l" r="r" t="t"/>
                <a:pathLst>
                  <a:path extrusionOk="0" h="6876" w="17763">
                    <a:moveTo>
                      <a:pt x="15005" y="18"/>
                    </a:moveTo>
                    <a:lnTo>
                      <a:pt x="15005" y="18"/>
                    </a:lnTo>
                    <a:cubicBezTo>
                      <a:pt x="15196" y="1220"/>
                      <a:pt x="15426" y="2553"/>
                      <a:pt x="15683" y="3765"/>
                    </a:cubicBezTo>
                    <a:cubicBezTo>
                      <a:pt x="15971" y="4602"/>
                      <a:pt x="16290" y="5420"/>
                      <a:pt x="16570" y="6266"/>
                    </a:cubicBezTo>
                    <a:cubicBezTo>
                      <a:pt x="16817" y="6112"/>
                      <a:pt x="17046" y="5938"/>
                      <a:pt x="17262" y="5745"/>
                    </a:cubicBezTo>
                    <a:cubicBezTo>
                      <a:pt x="17468" y="5002"/>
                      <a:pt x="17670" y="4064"/>
                      <a:pt x="17721" y="3098"/>
                    </a:cubicBezTo>
                    <a:cubicBezTo>
                      <a:pt x="17762" y="2378"/>
                      <a:pt x="17673" y="1457"/>
                      <a:pt x="17512" y="518"/>
                    </a:cubicBezTo>
                    <a:lnTo>
                      <a:pt x="17221" y="432"/>
                    </a:lnTo>
                    <a:cubicBezTo>
                      <a:pt x="16522" y="230"/>
                      <a:pt x="15810" y="100"/>
                      <a:pt x="15093" y="39"/>
                    </a:cubicBezTo>
                    <a:cubicBezTo>
                      <a:pt x="15070" y="31"/>
                      <a:pt x="15043" y="25"/>
                      <a:pt x="15005" y="18"/>
                    </a:cubicBezTo>
                    <a:close/>
                    <a:moveTo>
                      <a:pt x="16249" y="6009"/>
                    </a:moveTo>
                    <a:lnTo>
                      <a:pt x="16249" y="6009"/>
                    </a:lnTo>
                    <a:cubicBezTo>
                      <a:pt x="16290" y="6140"/>
                      <a:pt x="16331" y="6266"/>
                      <a:pt x="16372" y="6386"/>
                    </a:cubicBezTo>
                    <a:cubicBezTo>
                      <a:pt x="16393" y="6376"/>
                      <a:pt x="16413" y="6366"/>
                      <a:pt x="16434" y="6352"/>
                    </a:cubicBezTo>
                    <a:cubicBezTo>
                      <a:pt x="16368" y="6238"/>
                      <a:pt x="16306" y="6126"/>
                      <a:pt x="16249" y="6009"/>
                    </a:cubicBezTo>
                    <a:close/>
                    <a:moveTo>
                      <a:pt x="3439" y="1"/>
                    </a:moveTo>
                    <a:cubicBezTo>
                      <a:pt x="3378" y="1"/>
                      <a:pt x="3320" y="4"/>
                      <a:pt x="3169" y="11"/>
                    </a:cubicBezTo>
                    <a:cubicBezTo>
                      <a:pt x="2885" y="11"/>
                      <a:pt x="2381" y="39"/>
                      <a:pt x="2381" y="39"/>
                    </a:cubicBezTo>
                    <a:cubicBezTo>
                      <a:pt x="1655" y="97"/>
                      <a:pt x="932" y="227"/>
                      <a:pt x="223" y="432"/>
                    </a:cubicBezTo>
                    <a:lnTo>
                      <a:pt x="124" y="463"/>
                    </a:lnTo>
                    <a:cubicBezTo>
                      <a:pt x="93" y="470"/>
                      <a:pt x="62" y="480"/>
                      <a:pt x="32" y="491"/>
                    </a:cubicBezTo>
                    <a:cubicBezTo>
                      <a:pt x="11" y="693"/>
                      <a:pt x="0" y="891"/>
                      <a:pt x="0" y="1097"/>
                    </a:cubicBezTo>
                    <a:cubicBezTo>
                      <a:pt x="0" y="2546"/>
                      <a:pt x="79" y="5293"/>
                      <a:pt x="432" y="6194"/>
                    </a:cubicBezTo>
                    <a:cubicBezTo>
                      <a:pt x="473" y="6297"/>
                      <a:pt x="518" y="6396"/>
                      <a:pt x="562" y="6496"/>
                    </a:cubicBezTo>
                    <a:cubicBezTo>
                      <a:pt x="833" y="6650"/>
                      <a:pt x="1121" y="6780"/>
                      <a:pt x="1422" y="6876"/>
                    </a:cubicBezTo>
                    <a:cubicBezTo>
                      <a:pt x="1463" y="5677"/>
                      <a:pt x="1532" y="3522"/>
                      <a:pt x="1532" y="2508"/>
                    </a:cubicBezTo>
                    <a:cubicBezTo>
                      <a:pt x="1532" y="2508"/>
                      <a:pt x="2149" y="1614"/>
                      <a:pt x="3248" y="532"/>
                    </a:cubicBezTo>
                    <a:cubicBezTo>
                      <a:pt x="3169" y="398"/>
                      <a:pt x="3176" y="213"/>
                      <a:pt x="3344" y="107"/>
                    </a:cubicBezTo>
                    <a:cubicBezTo>
                      <a:pt x="3406" y="72"/>
                      <a:pt x="3467" y="35"/>
                      <a:pt x="3529" y="4"/>
                    </a:cubicBezTo>
                    <a:cubicBezTo>
                      <a:pt x="3495" y="1"/>
                      <a:pt x="3467" y="1"/>
                      <a:pt x="3439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29"/>
              <p:cNvSpPr/>
              <p:nvPr/>
            </p:nvSpPr>
            <p:spPr>
              <a:xfrm>
                <a:off x="2163911" y="1021539"/>
                <a:ext cx="99363" cy="320366"/>
              </a:xfrm>
              <a:custGeom>
                <a:rect b="b" l="l" r="r" t="t"/>
                <a:pathLst>
                  <a:path extrusionOk="0" h="6342" w="1967">
                    <a:moveTo>
                      <a:pt x="0" y="1"/>
                    </a:moveTo>
                    <a:cubicBezTo>
                      <a:pt x="65" y="470"/>
                      <a:pt x="144" y="936"/>
                      <a:pt x="233" y="1395"/>
                    </a:cubicBezTo>
                    <a:cubicBezTo>
                      <a:pt x="322" y="1851"/>
                      <a:pt x="421" y="2320"/>
                      <a:pt x="531" y="2793"/>
                    </a:cubicBezTo>
                    <a:cubicBezTo>
                      <a:pt x="613" y="2837"/>
                      <a:pt x="692" y="2882"/>
                      <a:pt x="771" y="2930"/>
                    </a:cubicBezTo>
                    <a:cubicBezTo>
                      <a:pt x="788" y="2944"/>
                      <a:pt x="805" y="2954"/>
                      <a:pt x="822" y="2968"/>
                    </a:cubicBezTo>
                    <a:cubicBezTo>
                      <a:pt x="674" y="2498"/>
                      <a:pt x="545" y="2019"/>
                      <a:pt x="442" y="1526"/>
                    </a:cubicBezTo>
                    <a:cubicBezTo>
                      <a:pt x="336" y="1015"/>
                      <a:pt x="254" y="508"/>
                      <a:pt x="192" y="1"/>
                    </a:cubicBezTo>
                    <a:close/>
                    <a:moveTo>
                      <a:pt x="908" y="3245"/>
                    </a:moveTo>
                    <a:cubicBezTo>
                      <a:pt x="887" y="3355"/>
                      <a:pt x="812" y="3450"/>
                      <a:pt x="712" y="3492"/>
                    </a:cubicBezTo>
                    <a:cubicBezTo>
                      <a:pt x="949" y="4358"/>
                      <a:pt x="1247" y="5218"/>
                      <a:pt x="1645" y="5999"/>
                    </a:cubicBezTo>
                    <a:cubicBezTo>
                      <a:pt x="1702" y="6116"/>
                      <a:pt x="1764" y="6228"/>
                      <a:pt x="1830" y="6342"/>
                    </a:cubicBezTo>
                    <a:cubicBezTo>
                      <a:pt x="1877" y="6315"/>
                      <a:pt x="1922" y="6287"/>
                      <a:pt x="1966" y="6256"/>
                    </a:cubicBezTo>
                    <a:cubicBezTo>
                      <a:pt x="1686" y="5410"/>
                      <a:pt x="1367" y="4592"/>
                      <a:pt x="1079" y="3755"/>
                    </a:cubicBezTo>
                    <a:cubicBezTo>
                      <a:pt x="1021" y="3588"/>
                      <a:pt x="962" y="3417"/>
                      <a:pt x="908" y="3245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29"/>
              <p:cNvSpPr/>
              <p:nvPr/>
            </p:nvSpPr>
            <p:spPr>
              <a:xfrm>
                <a:off x="1542614" y="1045989"/>
                <a:ext cx="81430" cy="85875"/>
              </a:xfrm>
              <a:custGeom>
                <a:rect b="b" l="l" r="r" t="t"/>
                <a:pathLst>
                  <a:path extrusionOk="0" h="1700" w="1612">
                    <a:moveTo>
                      <a:pt x="1611" y="0"/>
                    </a:moveTo>
                    <a:lnTo>
                      <a:pt x="1611" y="0"/>
                    </a:lnTo>
                    <a:cubicBezTo>
                      <a:pt x="1522" y="41"/>
                      <a:pt x="1433" y="89"/>
                      <a:pt x="1347" y="144"/>
                    </a:cubicBezTo>
                    <a:cubicBezTo>
                      <a:pt x="1296" y="174"/>
                      <a:pt x="1241" y="188"/>
                      <a:pt x="1193" y="188"/>
                    </a:cubicBezTo>
                    <a:cubicBezTo>
                      <a:pt x="1155" y="188"/>
                      <a:pt x="1121" y="182"/>
                      <a:pt x="1087" y="168"/>
                    </a:cubicBezTo>
                    <a:cubicBezTo>
                      <a:pt x="690" y="627"/>
                      <a:pt x="330" y="1120"/>
                      <a:pt x="21" y="1638"/>
                    </a:cubicBezTo>
                    <a:cubicBezTo>
                      <a:pt x="1" y="1665"/>
                      <a:pt x="29" y="1699"/>
                      <a:pt x="56" y="1699"/>
                    </a:cubicBezTo>
                    <a:cubicBezTo>
                      <a:pt x="66" y="1699"/>
                      <a:pt x="76" y="1695"/>
                      <a:pt x="83" y="1686"/>
                    </a:cubicBezTo>
                    <a:cubicBezTo>
                      <a:pt x="580" y="1096"/>
                      <a:pt x="1084" y="531"/>
                      <a:pt x="1611" y="0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29"/>
              <p:cNvSpPr/>
              <p:nvPr/>
            </p:nvSpPr>
            <p:spPr>
              <a:xfrm>
                <a:off x="2059191" y="1021034"/>
                <a:ext cx="109971" cy="34502"/>
              </a:xfrm>
              <a:custGeom>
                <a:rect b="b" l="l" r="r" t="t"/>
                <a:pathLst>
                  <a:path extrusionOk="0" h="683" w="2177">
                    <a:moveTo>
                      <a:pt x="1648" y="1"/>
                    </a:moveTo>
                    <a:cubicBezTo>
                      <a:pt x="1501" y="1"/>
                      <a:pt x="1354" y="4"/>
                      <a:pt x="1206" y="11"/>
                    </a:cubicBezTo>
                    <a:lnTo>
                      <a:pt x="1" y="11"/>
                    </a:lnTo>
                    <a:cubicBezTo>
                      <a:pt x="38" y="118"/>
                      <a:pt x="131" y="203"/>
                      <a:pt x="271" y="213"/>
                    </a:cubicBezTo>
                    <a:cubicBezTo>
                      <a:pt x="744" y="244"/>
                      <a:pt x="1179" y="391"/>
                      <a:pt x="1583" y="638"/>
                    </a:cubicBezTo>
                    <a:cubicBezTo>
                      <a:pt x="1638" y="668"/>
                      <a:pt x="1689" y="682"/>
                      <a:pt x="1740" y="682"/>
                    </a:cubicBezTo>
                    <a:cubicBezTo>
                      <a:pt x="2001" y="682"/>
                      <a:pt x="2176" y="282"/>
                      <a:pt x="1892" y="107"/>
                    </a:cubicBezTo>
                    <a:cubicBezTo>
                      <a:pt x="1830" y="69"/>
                      <a:pt x="1768" y="35"/>
                      <a:pt x="1703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29"/>
              <p:cNvSpPr/>
              <p:nvPr/>
            </p:nvSpPr>
            <p:spPr>
              <a:xfrm>
                <a:off x="1586210" y="1021236"/>
                <a:ext cx="104617" cy="34300"/>
              </a:xfrm>
              <a:custGeom>
                <a:rect b="b" l="l" r="r" t="t"/>
                <a:pathLst>
                  <a:path extrusionOk="0" h="679" w="2071">
                    <a:moveTo>
                      <a:pt x="361" y="0"/>
                    </a:moveTo>
                    <a:cubicBezTo>
                      <a:pt x="299" y="31"/>
                      <a:pt x="238" y="68"/>
                      <a:pt x="176" y="103"/>
                    </a:cubicBezTo>
                    <a:cubicBezTo>
                      <a:pt x="8" y="209"/>
                      <a:pt x="1" y="394"/>
                      <a:pt x="80" y="528"/>
                    </a:cubicBezTo>
                    <a:cubicBezTo>
                      <a:pt x="114" y="582"/>
                      <a:pt x="165" y="631"/>
                      <a:pt x="224" y="658"/>
                    </a:cubicBezTo>
                    <a:cubicBezTo>
                      <a:pt x="258" y="672"/>
                      <a:pt x="292" y="678"/>
                      <a:pt x="330" y="678"/>
                    </a:cubicBezTo>
                    <a:cubicBezTo>
                      <a:pt x="378" y="678"/>
                      <a:pt x="433" y="664"/>
                      <a:pt x="484" y="634"/>
                    </a:cubicBezTo>
                    <a:cubicBezTo>
                      <a:pt x="570" y="579"/>
                      <a:pt x="659" y="531"/>
                      <a:pt x="748" y="490"/>
                    </a:cubicBezTo>
                    <a:cubicBezTo>
                      <a:pt x="1077" y="329"/>
                      <a:pt x="1427" y="233"/>
                      <a:pt x="1797" y="209"/>
                    </a:cubicBezTo>
                    <a:cubicBezTo>
                      <a:pt x="1940" y="199"/>
                      <a:pt x="2029" y="114"/>
                      <a:pt x="2070" y="7"/>
                    </a:cubicBezTo>
                    <a:lnTo>
                      <a:pt x="539" y="7"/>
                    </a:lnTo>
                    <a:cubicBezTo>
                      <a:pt x="456" y="3"/>
                      <a:pt x="402" y="0"/>
                      <a:pt x="361" y="0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29"/>
              <p:cNvSpPr/>
              <p:nvPr/>
            </p:nvSpPr>
            <p:spPr>
              <a:xfrm>
                <a:off x="1527055" y="1237041"/>
                <a:ext cx="706957" cy="141745"/>
              </a:xfrm>
              <a:custGeom>
                <a:rect b="b" l="l" r="r" t="t"/>
                <a:pathLst>
                  <a:path extrusionOk="0" h="2806" w="13995">
                    <a:moveTo>
                      <a:pt x="5297" y="0"/>
                    </a:moveTo>
                    <a:cubicBezTo>
                      <a:pt x="4944" y="0"/>
                      <a:pt x="4587" y="3"/>
                      <a:pt x="4235" y="24"/>
                    </a:cubicBezTo>
                    <a:cubicBezTo>
                      <a:pt x="3954" y="418"/>
                      <a:pt x="3430" y="774"/>
                      <a:pt x="2783" y="774"/>
                    </a:cubicBezTo>
                    <a:lnTo>
                      <a:pt x="2751" y="774"/>
                    </a:lnTo>
                    <a:cubicBezTo>
                      <a:pt x="2385" y="767"/>
                      <a:pt x="2056" y="585"/>
                      <a:pt x="1806" y="335"/>
                    </a:cubicBezTo>
                    <a:cubicBezTo>
                      <a:pt x="1230" y="466"/>
                      <a:pt x="679" y="685"/>
                      <a:pt x="296" y="1124"/>
                    </a:cubicBezTo>
                    <a:cubicBezTo>
                      <a:pt x="14" y="1449"/>
                      <a:pt x="0" y="1973"/>
                      <a:pt x="296" y="2295"/>
                    </a:cubicBezTo>
                    <a:cubicBezTo>
                      <a:pt x="508" y="2528"/>
                      <a:pt x="761" y="2689"/>
                      <a:pt x="1031" y="2805"/>
                    </a:cubicBezTo>
                    <a:lnTo>
                      <a:pt x="1693" y="2805"/>
                    </a:lnTo>
                    <a:cubicBezTo>
                      <a:pt x="3762" y="2805"/>
                      <a:pt x="5482" y="1962"/>
                      <a:pt x="5841" y="3"/>
                    </a:cubicBezTo>
                    <a:cubicBezTo>
                      <a:pt x="5660" y="0"/>
                      <a:pt x="5478" y="0"/>
                      <a:pt x="5297" y="0"/>
                    </a:cubicBezTo>
                    <a:close/>
                    <a:moveTo>
                      <a:pt x="7613" y="21"/>
                    </a:moveTo>
                    <a:lnTo>
                      <a:pt x="7613" y="21"/>
                    </a:lnTo>
                    <a:cubicBezTo>
                      <a:pt x="7975" y="1970"/>
                      <a:pt x="9692" y="2805"/>
                      <a:pt x="11754" y="2805"/>
                    </a:cubicBezTo>
                    <a:cubicBezTo>
                      <a:pt x="12408" y="2805"/>
                      <a:pt x="13035" y="2689"/>
                      <a:pt x="13614" y="2470"/>
                    </a:cubicBezTo>
                    <a:cubicBezTo>
                      <a:pt x="13994" y="1699"/>
                      <a:pt x="13857" y="678"/>
                      <a:pt x="12829" y="455"/>
                    </a:cubicBezTo>
                    <a:cubicBezTo>
                      <a:pt x="12514" y="391"/>
                      <a:pt x="12196" y="332"/>
                      <a:pt x="11877" y="284"/>
                    </a:cubicBezTo>
                    <a:cubicBezTo>
                      <a:pt x="11624" y="562"/>
                      <a:pt x="11278" y="767"/>
                      <a:pt x="10884" y="774"/>
                    </a:cubicBezTo>
                    <a:lnTo>
                      <a:pt x="10853" y="774"/>
                    </a:lnTo>
                    <a:cubicBezTo>
                      <a:pt x="10230" y="774"/>
                      <a:pt x="9719" y="446"/>
                      <a:pt x="9431" y="65"/>
                    </a:cubicBezTo>
                    <a:cubicBezTo>
                      <a:pt x="8825" y="38"/>
                      <a:pt x="8219" y="27"/>
                      <a:pt x="7613" y="21"/>
                    </a:cubicBezTo>
                    <a:close/>
                  </a:path>
                </a:pathLst>
              </a:custGeom>
              <a:solidFill>
                <a:srgbClr val="F9C8C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29"/>
              <p:cNvSpPr/>
              <p:nvPr/>
            </p:nvSpPr>
            <p:spPr>
              <a:xfrm>
                <a:off x="1809137" y="1021539"/>
                <a:ext cx="73247" cy="179682"/>
              </a:xfrm>
              <a:custGeom>
                <a:rect b="b" l="l" r="r" t="t"/>
                <a:pathLst>
                  <a:path extrusionOk="0" h="3557" w="1450">
                    <a:moveTo>
                      <a:pt x="0" y="1"/>
                    </a:moveTo>
                    <a:cubicBezTo>
                      <a:pt x="312" y="334"/>
                      <a:pt x="528" y="704"/>
                      <a:pt x="665" y="1005"/>
                    </a:cubicBezTo>
                    <a:cubicBezTo>
                      <a:pt x="915" y="1550"/>
                      <a:pt x="1083" y="2193"/>
                      <a:pt x="1189" y="3033"/>
                    </a:cubicBezTo>
                    <a:cubicBezTo>
                      <a:pt x="1207" y="3194"/>
                      <a:pt x="1223" y="3355"/>
                      <a:pt x="1240" y="3515"/>
                    </a:cubicBezTo>
                    <a:cubicBezTo>
                      <a:pt x="1313" y="3519"/>
                      <a:pt x="1381" y="3536"/>
                      <a:pt x="1449" y="3556"/>
                    </a:cubicBezTo>
                    <a:cubicBezTo>
                      <a:pt x="1433" y="3372"/>
                      <a:pt x="1412" y="3191"/>
                      <a:pt x="1392" y="3009"/>
                    </a:cubicBezTo>
                    <a:cubicBezTo>
                      <a:pt x="1323" y="2467"/>
                      <a:pt x="1193" y="1659"/>
                      <a:pt x="850" y="919"/>
                    </a:cubicBezTo>
                    <a:cubicBezTo>
                      <a:pt x="723" y="645"/>
                      <a:pt x="538" y="313"/>
                      <a:pt x="271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29"/>
              <p:cNvSpPr/>
              <p:nvPr/>
            </p:nvSpPr>
            <p:spPr>
              <a:xfrm>
                <a:off x="1592827" y="1164146"/>
                <a:ext cx="156142" cy="112042"/>
              </a:xfrm>
              <a:custGeom>
                <a:rect b="b" l="l" r="r" t="t"/>
                <a:pathLst>
                  <a:path extrusionOk="0" h="2218" w="3091">
                    <a:moveTo>
                      <a:pt x="1182" y="1"/>
                    </a:moveTo>
                    <a:cubicBezTo>
                      <a:pt x="843" y="8"/>
                      <a:pt x="490" y="83"/>
                      <a:pt x="154" y="203"/>
                    </a:cubicBezTo>
                    <a:cubicBezTo>
                      <a:pt x="66" y="364"/>
                      <a:pt x="17" y="535"/>
                      <a:pt x="11" y="703"/>
                    </a:cubicBezTo>
                    <a:cubicBezTo>
                      <a:pt x="1" y="1035"/>
                      <a:pt x="192" y="1460"/>
                      <a:pt x="504" y="1778"/>
                    </a:cubicBezTo>
                    <a:cubicBezTo>
                      <a:pt x="754" y="2028"/>
                      <a:pt x="1083" y="2210"/>
                      <a:pt x="1449" y="2217"/>
                    </a:cubicBezTo>
                    <a:lnTo>
                      <a:pt x="1481" y="2217"/>
                    </a:lnTo>
                    <a:cubicBezTo>
                      <a:pt x="2128" y="2217"/>
                      <a:pt x="2652" y="1861"/>
                      <a:pt x="2933" y="1467"/>
                    </a:cubicBezTo>
                    <a:cubicBezTo>
                      <a:pt x="2997" y="1375"/>
                      <a:pt x="3049" y="1282"/>
                      <a:pt x="3090" y="1190"/>
                    </a:cubicBezTo>
                    <a:cubicBezTo>
                      <a:pt x="3022" y="1173"/>
                      <a:pt x="2964" y="1124"/>
                      <a:pt x="2923" y="1042"/>
                    </a:cubicBezTo>
                    <a:cubicBezTo>
                      <a:pt x="2803" y="792"/>
                      <a:pt x="2652" y="590"/>
                      <a:pt x="2480" y="439"/>
                    </a:cubicBezTo>
                    <a:lnTo>
                      <a:pt x="2480" y="439"/>
                    </a:lnTo>
                    <a:cubicBezTo>
                      <a:pt x="2563" y="621"/>
                      <a:pt x="2586" y="830"/>
                      <a:pt x="2532" y="1039"/>
                    </a:cubicBezTo>
                    <a:cubicBezTo>
                      <a:pt x="2429" y="1464"/>
                      <a:pt x="2049" y="1745"/>
                      <a:pt x="1631" y="1745"/>
                    </a:cubicBezTo>
                    <a:cubicBezTo>
                      <a:pt x="1555" y="1745"/>
                      <a:pt x="1481" y="1737"/>
                      <a:pt x="1405" y="1717"/>
                    </a:cubicBezTo>
                    <a:cubicBezTo>
                      <a:pt x="908" y="1593"/>
                      <a:pt x="603" y="1087"/>
                      <a:pt x="727" y="590"/>
                    </a:cubicBezTo>
                    <a:cubicBezTo>
                      <a:pt x="795" y="327"/>
                      <a:pt x="963" y="121"/>
                      <a:pt x="1182" y="1"/>
                    </a:cubicBezTo>
                    <a:close/>
                  </a:path>
                </a:pathLst>
              </a:custGeom>
              <a:solidFill>
                <a:srgbClr val="FFFDF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29"/>
              <p:cNvSpPr/>
              <p:nvPr/>
            </p:nvSpPr>
            <p:spPr>
              <a:xfrm>
                <a:off x="1623289" y="1163994"/>
                <a:ext cx="100222" cy="88300"/>
              </a:xfrm>
              <a:custGeom>
                <a:rect b="b" l="l" r="r" t="t"/>
                <a:pathLst>
                  <a:path extrusionOk="0" h="1748" w="1984">
                    <a:moveTo>
                      <a:pt x="641" y="1"/>
                    </a:moveTo>
                    <a:cubicBezTo>
                      <a:pt x="620" y="1"/>
                      <a:pt x="600" y="1"/>
                      <a:pt x="579" y="4"/>
                    </a:cubicBezTo>
                    <a:cubicBezTo>
                      <a:pt x="360" y="124"/>
                      <a:pt x="192" y="330"/>
                      <a:pt x="124" y="593"/>
                    </a:cubicBezTo>
                    <a:cubicBezTo>
                      <a:pt x="0" y="1090"/>
                      <a:pt x="305" y="1596"/>
                      <a:pt x="802" y="1720"/>
                    </a:cubicBezTo>
                    <a:cubicBezTo>
                      <a:pt x="878" y="1740"/>
                      <a:pt x="952" y="1748"/>
                      <a:pt x="1028" y="1748"/>
                    </a:cubicBezTo>
                    <a:cubicBezTo>
                      <a:pt x="1446" y="1748"/>
                      <a:pt x="1826" y="1467"/>
                      <a:pt x="1929" y="1042"/>
                    </a:cubicBezTo>
                    <a:cubicBezTo>
                      <a:pt x="1983" y="833"/>
                      <a:pt x="1960" y="624"/>
                      <a:pt x="1877" y="442"/>
                    </a:cubicBezTo>
                    <a:cubicBezTo>
                      <a:pt x="1531" y="127"/>
                      <a:pt x="1100" y="1"/>
                      <a:pt x="641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29"/>
              <p:cNvSpPr/>
              <p:nvPr/>
            </p:nvSpPr>
            <p:spPr>
              <a:xfrm>
                <a:off x="1525995" y="1133887"/>
                <a:ext cx="247018" cy="90876"/>
              </a:xfrm>
              <a:custGeom>
                <a:rect b="b" l="l" r="r" t="t"/>
                <a:pathLst>
                  <a:path extrusionOk="0" h="1799" w="4890">
                    <a:moveTo>
                      <a:pt x="2578" y="1"/>
                    </a:moveTo>
                    <a:cubicBezTo>
                      <a:pt x="1786" y="1"/>
                      <a:pt x="950" y="288"/>
                      <a:pt x="279" y="706"/>
                    </a:cubicBezTo>
                    <a:cubicBezTo>
                      <a:pt x="1" y="884"/>
                      <a:pt x="173" y="1285"/>
                      <a:pt x="433" y="1285"/>
                    </a:cubicBezTo>
                    <a:cubicBezTo>
                      <a:pt x="481" y="1285"/>
                      <a:pt x="535" y="1268"/>
                      <a:pt x="587" y="1237"/>
                    </a:cubicBezTo>
                    <a:cubicBezTo>
                      <a:pt x="858" y="1065"/>
                      <a:pt x="1163" y="915"/>
                      <a:pt x="1477" y="802"/>
                    </a:cubicBezTo>
                    <a:cubicBezTo>
                      <a:pt x="1813" y="682"/>
                      <a:pt x="2166" y="607"/>
                      <a:pt x="2505" y="600"/>
                    </a:cubicBezTo>
                    <a:cubicBezTo>
                      <a:pt x="2526" y="597"/>
                      <a:pt x="2546" y="597"/>
                      <a:pt x="2567" y="597"/>
                    </a:cubicBezTo>
                    <a:cubicBezTo>
                      <a:pt x="3026" y="597"/>
                      <a:pt x="3457" y="723"/>
                      <a:pt x="3803" y="1038"/>
                    </a:cubicBezTo>
                    <a:cubicBezTo>
                      <a:pt x="3975" y="1189"/>
                      <a:pt x="4126" y="1391"/>
                      <a:pt x="4246" y="1641"/>
                    </a:cubicBezTo>
                    <a:cubicBezTo>
                      <a:pt x="4287" y="1723"/>
                      <a:pt x="4345" y="1772"/>
                      <a:pt x="4413" y="1789"/>
                    </a:cubicBezTo>
                    <a:cubicBezTo>
                      <a:pt x="4434" y="1795"/>
                      <a:pt x="4454" y="1799"/>
                      <a:pt x="4478" y="1799"/>
                    </a:cubicBezTo>
                    <a:cubicBezTo>
                      <a:pt x="4677" y="1799"/>
                      <a:pt x="4889" y="1576"/>
                      <a:pt x="4773" y="1332"/>
                    </a:cubicBezTo>
                    <a:cubicBezTo>
                      <a:pt x="4307" y="371"/>
                      <a:pt x="3471" y="1"/>
                      <a:pt x="2578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29"/>
              <p:cNvSpPr/>
              <p:nvPr/>
            </p:nvSpPr>
            <p:spPr>
              <a:xfrm>
                <a:off x="1994127" y="1164146"/>
                <a:ext cx="155940" cy="112042"/>
              </a:xfrm>
              <a:custGeom>
                <a:rect b="b" l="l" r="r" t="t"/>
                <a:pathLst>
                  <a:path extrusionOk="0" h="2218" w="3087">
                    <a:moveTo>
                      <a:pt x="1844" y="1"/>
                    </a:moveTo>
                    <a:cubicBezTo>
                      <a:pt x="2094" y="114"/>
                      <a:pt x="2288" y="336"/>
                      <a:pt x="2361" y="624"/>
                    </a:cubicBezTo>
                    <a:cubicBezTo>
                      <a:pt x="2487" y="1121"/>
                      <a:pt x="2182" y="1628"/>
                      <a:pt x="1686" y="1751"/>
                    </a:cubicBezTo>
                    <a:cubicBezTo>
                      <a:pt x="1610" y="1769"/>
                      <a:pt x="1535" y="1778"/>
                      <a:pt x="1460" y="1778"/>
                    </a:cubicBezTo>
                    <a:cubicBezTo>
                      <a:pt x="1042" y="1778"/>
                      <a:pt x="661" y="1498"/>
                      <a:pt x="559" y="1073"/>
                    </a:cubicBezTo>
                    <a:cubicBezTo>
                      <a:pt x="500" y="840"/>
                      <a:pt x="535" y="607"/>
                      <a:pt x="638" y="412"/>
                    </a:cubicBezTo>
                    <a:lnTo>
                      <a:pt x="638" y="412"/>
                    </a:lnTo>
                    <a:cubicBezTo>
                      <a:pt x="456" y="569"/>
                      <a:pt x="295" y="775"/>
                      <a:pt x="165" y="1042"/>
                    </a:cubicBezTo>
                    <a:cubicBezTo>
                      <a:pt x="124" y="1124"/>
                      <a:pt x="65" y="1173"/>
                      <a:pt x="0" y="1190"/>
                    </a:cubicBezTo>
                    <a:cubicBezTo>
                      <a:pt x="41" y="1296"/>
                      <a:pt x="106" y="1402"/>
                      <a:pt x="185" y="1508"/>
                    </a:cubicBezTo>
                    <a:cubicBezTo>
                      <a:pt x="473" y="1889"/>
                      <a:pt x="984" y="2217"/>
                      <a:pt x="1607" y="2217"/>
                    </a:cubicBezTo>
                    <a:lnTo>
                      <a:pt x="1638" y="2217"/>
                    </a:lnTo>
                    <a:cubicBezTo>
                      <a:pt x="2032" y="2210"/>
                      <a:pt x="2378" y="2005"/>
                      <a:pt x="2631" y="1727"/>
                    </a:cubicBezTo>
                    <a:cubicBezTo>
                      <a:pt x="2916" y="1419"/>
                      <a:pt x="3087" y="1018"/>
                      <a:pt x="3077" y="703"/>
                    </a:cubicBezTo>
                    <a:cubicBezTo>
                      <a:pt x="3069" y="535"/>
                      <a:pt x="3025" y="364"/>
                      <a:pt x="2936" y="206"/>
                    </a:cubicBezTo>
                    <a:cubicBezTo>
                      <a:pt x="2576" y="80"/>
                      <a:pt x="2203" y="1"/>
                      <a:pt x="1844" y="1"/>
                    </a:cubicBezTo>
                    <a:close/>
                  </a:path>
                </a:pathLst>
              </a:custGeom>
              <a:solidFill>
                <a:srgbClr val="FFFDF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29"/>
              <p:cNvSpPr/>
              <p:nvPr/>
            </p:nvSpPr>
            <p:spPr>
              <a:xfrm>
                <a:off x="2019385" y="1164146"/>
                <a:ext cx="100424" cy="89866"/>
              </a:xfrm>
              <a:custGeom>
                <a:rect b="b" l="l" r="r" t="t"/>
                <a:pathLst>
                  <a:path extrusionOk="0" h="1779" w="1988">
                    <a:moveTo>
                      <a:pt x="1344" y="1"/>
                    </a:moveTo>
                    <a:cubicBezTo>
                      <a:pt x="898" y="1"/>
                      <a:pt x="480" y="121"/>
                      <a:pt x="138" y="412"/>
                    </a:cubicBezTo>
                    <a:cubicBezTo>
                      <a:pt x="35" y="607"/>
                      <a:pt x="0" y="840"/>
                      <a:pt x="59" y="1073"/>
                    </a:cubicBezTo>
                    <a:cubicBezTo>
                      <a:pt x="161" y="1498"/>
                      <a:pt x="542" y="1778"/>
                      <a:pt x="960" y="1778"/>
                    </a:cubicBezTo>
                    <a:cubicBezTo>
                      <a:pt x="1035" y="1778"/>
                      <a:pt x="1110" y="1769"/>
                      <a:pt x="1186" y="1751"/>
                    </a:cubicBezTo>
                    <a:cubicBezTo>
                      <a:pt x="1682" y="1628"/>
                      <a:pt x="1987" y="1121"/>
                      <a:pt x="1861" y="624"/>
                    </a:cubicBezTo>
                    <a:cubicBezTo>
                      <a:pt x="1788" y="336"/>
                      <a:pt x="1594" y="114"/>
                      <a:pt x="1344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29"/>
              <p:cNvSpPr/>
              <p:nvPr/>
            </p:nvSpPr>
            <p:spPr>
              <a:xfrm>
                <a:off x="1969930" y="1133887"/>
                <a:ext cx="240906" cy="90876"/>
              </a:xfrm>
              <a:custGeom>
                <a:rect b="b" l="l" r="r" t="t"/>
                <a:pathLst>
                  <a:path extrusionOk="0" h="1799" w="4769">
                    <a:moveTo>
                      <a:pt x="2312" y="1"/>
                    </a:moveTo>
                    <a:cubicBezTo>
                      <a:pt x="1418" y="1"/>
                      <a:pt x="582" y="371"/>
                      <a:pt x="116" y="1332"/>
                    </a:cubicBezTo>
                    <a:cubicBezTo>
                      <a:pt x="0" y="1576"/>
                      <a:pt x="212" y="1799"/>
                      <a:pt x="411" y="1799"/>
                    </a:cubicBezTo>
                    <a:cubicBezTo>
                      <a:pt x="435" y="1799"/>
                      <a:pt x="456" y="1795"/>
                      <a:pt x="479" y="1789"/>
                    </a:cubicBezTo>
                    <a:cubicBezTo>
                      <a:pt x="544" y="1772"/>
                      <a:pt x="603" y="1723"/>
                      <a:pt x="644" y="1641"/>
                    </a:cubicBezTo>
                    <a:cubicBezTo>
                      <a:pt x="774" y="1374"/>
                      <a:pt x="935" y="1168"/>
                      <a:pt x="1117" y="1011"/>
                    </a:cubicBezTo>
                    <a:cubicBezTo>
                      <a:pt x="1459" y="720"/>
                      <a:pt x="1877" y="600"/>
                      <a:pt x="2323" y="600"/>
                    </a:cubicBezTo>
                    <a:cubicBezTo>
                      <a:pt x="2682" y="600"/>
                      <a:pt x="3055" y="679"/>
                      <a:pt x="3415" y="805"/>
                    </a:cubicBezTo>
                    <a:cubicBezTo>
                      <a:pt x="3730" y="915"/>
                      <a:pt x="4032" y="1065"/>
                      <a:pt x="4302" y="1237"/>
                    </a:cubicBezTo>
                    <a:cubicBezTo>
                      <a:pt x="4357" y="1268"/>
                      <a:pt x="4408" y="1285"/>
                      <a:pt x="4460" y="1285"/>
                    </a:cubicBezTo>
                    <a:cubicBezTo>
                      <a:pt x="4491" y="1285"/>
                      <a:pt x="4522" y="1278"/>
                      <a:pt x="4552" y="1268"/>
                    </a:cubicBezTo>
                    <a:cubicBezTo>
                      <a:pt x="4652" y="1226"/>
                      <a:pt x="4727" y="1131"/>
                      <a:pt x="4748" y="1021"/>
                    </a:cubicBezTo>
                    <a:cubicBezTo>
                      <a:pt x="4769" y="926"/>
                      <a:pt x="4745" y="823"/>
                      <a:pt x="4662" y="744"/>
                    </a:cubicBezTo>
                    <a:cubicBezTo>
                      <a:pt x="4645" y="730"/>
                      <a:pt x="4628" y="720"/>
                      <a:pt x="4611" y="706"/>
                    </a:cubicBezTo>
                    <a:cubicBezTo>
                      <a:pt x="4532" y="658"/>
                      <a:pt x="4453" y="613"/>
                      <a:pt x="4371" y="569"/>
                    </a:cubicBezTo>
                    <a:cubicBezTo>
                      <a:pt x="3747" y="227"/>
                      <a:pt x="3011" y="1"/>
                      <a:pt x="2312" y="1"/>
                    </a:cubicBezTo>
                    <a:close/>
                  </a:path>
                </a:pathLst>
              </a:custGeom>
              <a:solidFill>
                <a:srgbClr val="9793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29"/>
              <p:cNvSpPr/>
              <p:nvPr/>
            </p:nvSpPr>
            <p:spPr>
              <a:xfrm>
                <a:off x="2328139" y="3065773"/>
                <a:ext cx="136896" cy="700390"/>
              </a:xfrm>
              <a:custGeom>
                <a:rect b="b" l="l" r="r" t="t"/>
                <a:pathLst>
                  <a:path extrusionOk="0" h="13865" w="2710">
                    <a:moveTo>
                      <a:pt x="2607" y="1"/>
                    </a:moveTo>
                    <a:cubicBezTo>
                      <a:pt x="2552" y="4842"/>
                      <a:pt x="2418" y="12131"/>
                      <a:pt x="2278" y="12474"/>
                    </a:cubicBezTo>
                    <a:cubicBezTo>
                      <a:pt x="1918" y="12731"/>
                      <a:pt x="1182" y="13255"/>
                      <a:pt x="0" y="13772"/>
                    </a:cubicBezTo>
                    <a:lnTo>
                      <a:pt x="41" y="13865"/>
                    </a:lnTo>
                    <a:cubicBezTo>
                      <a:pt x="1240" y="13340"/>
                      <a:pt x="1986" y="12809"/>
                      <a:pt x="2343" y="12553"/>
                    </a:cubicBezTo>
                    <a:cubicBezTo>
                      <a:pt x="2552" y="12406"/>
                      <a:pt x="2675" y="2910"/>
                      <a:pt x="2710" y="1"/>
                    </a:cubicBezTo>
                    <a:close/>
                  </a:path>
                </a:pathLst>
              </a:custGeom>
              <a:solidFill>
                <a:srgbClr val="1C172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1" name="Google Shape;741;p29"/>
            <p:cNvSpPr/>
            <p:nvPr/>
          </p:nvSpPr>
          <p:spPr>
            <a:xfrm>
              <a:off x="8289475" y="1862450"/>
              <a:ext cx="88200" cy="882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9"/>
            <p:cNvSpPr/>
            <p:nvPr/>
          </p:nvSpPr>
          <p:spPr>
            <a:xfrm>
              <a:off x="9005675" y="1862450"/>
              <a:ext cx="88200" cy="882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" name="Google Shape;743;p29"/>
          <p:cNvGrpSpPr/>
          <p:nvPr/>
        </p:nvGrpSpPr>
        <p:grpSpPr>
          <a:xfrm>
            <a:off x="5176464" y="681553"/>
            <a:ext cx="2696235" cy="4509649"/>
            <a:chOff x="4841642" y="707751"/>
            <a:chExt cx="2867725" cy="4796478"/>
          </a:xfrm>
        </p:grpSpPr>
        <p:sp>
          <p:nvSpPr>
            <p:cNvPr id="744" name="Google Shape;744;p29"/>
            <p:cNvSpPr/>
            <p:nvPr/>
          </p:nvSpPr>
          <p:spPr>
            <a:xfrm>
              <a:off x="4954173" y="1795600"/>
              <a:ext cx="1999947" cy="3690179"/>
            </a:xfrm>
            <a:custGeom>
              <a:rect b="b" l="l" r="r" t="t"/>
              <a:pathLst>
                <a:path extrusionOk="0" h="68613" w="31037">
                  <a:moveTo>
                    <a:pt x="21904" y="1"/>
                  </a:moveTo>
                  <a:lnTo>
                    <a:pt x="18167" y="1350"/>
                  </a:lnTo>
                  <a:lnTo>
                    <a:pt x="18167" y="9031"/>
                  </a:lnTo>
                  <a:cubicBezTo>
                    <a:pt x="18167" y="9031"/>
                    <a:pt x="9239" y="9133"/>
                    <a:pt x="7163" y="11521"/>
                  </a:cubicBezTo>
                  <a:cubicBezTo>
                    <a:pt x="5087" y="13908"/>
                    <a:pt x="2182" y="27403"/>
                    <a:pt x="0" y="54287"/>
                  </a:cubicBezTo>
                  <a:lnTo>
                    <a:pt x="0" y="68613"/>
                  </a:lnTo>
                  <a:lnTo>
                    <a:pt x="31037" y="68613"/>
                  </a:lnTo>
                  <a:lnTo>
                    <a:pt x="30831" y="10607"/>
                  </a:lnTo>
                  <a:cubicBezTo>
                    <a:pt x="30831" y="10607"/>
                    <a:pt x="30311" y="9859"/>
                    <a:pt x="22216" y="9031"/>
                  </a:cubicBezTo>
                  <a:lnTo>
                    <a:pt x="21904" y="1"/>
                  </a:lnTo>
                  <a:close/>
                </a:path>
              </a:pathLst>
            </a:custGeom>
            <a:solidFill>
              <a:srgbClr val="B785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9"/>
            <p:cNvSpPr/>
            <p:nvPr/>
          </p:nvSpPr>
          <p:spPr>
            <a:xfrm>
              <a:off x="6126206" y="1852725"/>
              <a:ext cx="246170" cy="291031"/>
            </a:xfrm>
            <a:custGeom>
              <a:rect b="b" l="l" r="r" t="t"/>
              <a:pathLst>
                <a:path extrusionOk="0" h="5411" w="3831">
                  <a:moveTo>
                    <a:pt x="3738" y="0"/>
                  </a:moveTo>
                  <a:lnTo>
                    <a:pt x="1" y="1350"/>
                  </a:lnTo>
                  <a:lnTo>
                    <a:pt x="1" y="5410"/>
                  </a:lnTo>
                  <a:cubicBezTo>
                    <a:pt x="1559" y="5033"/>
                    <a:pt x="2871" y="4029"/>
                    <a:pt x="3830" y="2738"/>
                  </a:cubicBezTo>
                  <a:lnTo>
                    <a:pt x="3738" y="0"/>
                  </a:lnTo>
                  <a:close/>
                </a:path>
              </a:pathLst>
            </a:custGeom>
            <a:solidFill>
              <a:srgbClr val="936E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9"/>
            <p:cNvSpPr/>
            <p:nvPr/>
          </p:nvSpPr>
          <p:spPr>
            <a:xfrm>
              <a:off x="5015464" y="2148100"/>
              <a:ext cx="1934210" cy="1999580"/>
            </a:xfrm>
            <a:custGeom>
              <a:rect b="b" l="l" r="r" t="t"/>
              <a:pathLst>
                <a:path extrusionOk="0" h="37179" w="29968">
                  <a:moveTo>
                    <a:pt x="17187" y="0"/>
                  </a:moveTo>
                  <a:lnTo>
                    <a:pt x="17187" y="2477"/>
                  </a:lnTo>
                  <a:cubicBezTo>
                    <a:pt x="17187" y="2477"/>
                    <a:pt x="8259" y="2579"/>
                    <a:pt x="6183" y="4967"/>
                  </a:cubicBezTo>
                  <a:cubicBezTo>
                    <a:pt x="4405" y="7012"/>
                    <a:pt x="2018" y="17207"/>
                    <a:pt x="0" y="36980"/>
                  </a:cubicBezTo>
                  <a:cubicBezTo>
                    <a:pt x="1671" y="36956"/>
                    <a:pt x="3342" y="36946"/>
                    <a:pt x="5014" y="36946"/>
                  </a:cubicBezTo>
                  <a:cubicBezTo>
                    <a:pt x="13089" y="36946"/>
                    <a:pt x="21180" y="37179"/>
                    <a:pt x="29261" y="37179"/>
                  </a:cubicBezTo>
                  <a:cubicBezTo>
                    <a:pt x="29497" y="37179"/>
                    <a:pt x="29732" y="37179"/>
                    <a:pt x="29968" y="37178"/>
                  </a:cubicBezTo>
                  <a:lnTo>
                    <a:pt x="29851" y="4053"/>
                  </a:lnTo>
                  <a:cubicBezTo>
                    <a:pt x="29851" y="4053"/>
                    <a:pt x="29331" y="3305"/>
                    <a:pt x="21236" y="2477"/>
                  </a:cubicBezTo>
                  <a:lnTo>
                    <a:pt x="21150" y="0"/>
                  </a:lnTo>
                  <a:cubicBezTo>
                    <a:pt x="20150" y="332"/>
                    <a:pt x="19337" y="952"/>
                    <a:pt x="19214" y="2056"/>
                  </a:cubicBezTo>
                  <a:cubicBezTo>
                    <a:pt x="18858" y="1164"/>
                    <a:pt x="18063" y="13"/>
                    <a:pt x="17187" y="0"/>
                  </a:cubicBezTo>
                  <a:close/>
                </a:path>
              </a:pathLst>
            </a:custGeom>
            <a:solidFill>
              <a:srgbClr val="2A4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9"/>
            <p:cNvSpPr/>
            <p:nvPr/>
          </p:nvSpPr>
          <p:spPr>
            <a:xfrm>
              <a:off x="6250617" y="2278304"/>
              <a:ext cx="5324" cy="1859422"/>
            </a:xfrm>
            <a:custGeom>
              <a:rect b="b" l="l" r="r" t="t"/>
              <a:pathLst>
                <a:path extrusionOk="0" h="34573" w="99">
                  <a:moveTo>
                    <a:pt x="0" y="1"/>
                  </a:moveTo>
                  <a:lnTo>
                    <a:pt x="0" y="34572"/>
                  </a:lnTo>
                  <a:lnTo>
                    <a:pt x="99" y="34572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7EE8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9"/>
            <p:cNvSpPr/>
            <p:nvPr/>
          </p:nvSpPr>
          <p:spPr>
            <a:xfrm>
              <a:off x="5195357" y="4135086"/>
              <a:ext cx="1669247" cy="1350694"/>
            </a:xfrm>
            <a:custGeom>
              <a:rect b="b" l="l" r="r" t="t"/>
              <a:pathLst>
                <a:path extrusionOk="0" h="25114" w="31037">
                  <a:moveTo>
                    <a:pt x="5994" y="1"/>
                  </a:moveTo>
                  <a:cubicBezTo>
                    <a:pt x="4322" y="1"/>
                    <a:pt x="2651" y="11"/>
                    <a:pt x="980" y="35"/>
                  </a:cubicBezTo>
                  <a:cubicBezTo>
                    <a:pt x="641" y="3351"/>
                    <a:pt x="316" y="6930"/>
                    <a:pt x="0" y="10788"/>
                  </a:cubicBezTo>
                  <a:lnTo>
                    <a:pt x="0" y="25114"/>
                  </a:lnTo>
                  <a:lnTo>
                    <a:pt x="31037" y="25114"/>
                  </a:lnTo>
                  <a:lnTo>
                    <a:pt x="30948" y="233"/>
                  </a:lnTo>
                  <a:cubicBezTo>
                    <a:pt x="30712" y="234"/>
                    <a:pt x="30477" y="234"/>
                    <a:pt x="30241" y="234"/>
                  </a:cubicBezTo>
                  <a:cubicBezTo>
                    <a:pt x="22160" y="234"/>
                    <a:pt x="14069" y="1"/>
                    <a:pt x="5994" y="1"/>
                  </a:cubicBezTo>
                  <a:close/>
                </a:path>
              </a:pathLst>
            </a:custGeom>
            <a:solidFill>
              <a:srgbClr val="DBD7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9"/>
            <p:cNvSpPr/>
            <p:nvPr/>
          </p:nvSpPr>
          <p:spPr>
            <a:xfrm>
              <a:off x="4841642" y="2210848"/>
              <a:ext cx="1283707" cy="3274924"/>
            </a:xfrm>
            <a:custGeom>
              <a:rect b="b" l="l" r="r" t="t"/>
              <a:pathLst>
                <a:path extrusionOk="0" h="60892" w="18548">
                  <a:moveTo>
                    <a:pt x="18547" y="1"/>
                  </a:moveTo>
                  <a:lnTo>
                    <a:pt x="18547" y="1"/>
                  </a:lnTo>
                  <a:cubicBezTo>
                    <a:pt x="17533" y="21"/>
                    <a:pt x="9305" y="275"/>
                    <a:pt x="7318" y="2560"/>
                  </a:cubicBezTo>
                  <a:cubicBezTo>
                    <a:pt x="5198" y="4999"/>
                    <a:pt x="2227" y="18787"/>
                    <a:pt x="1" y="46254"/>
                  </a:cubicBezTo>
                  <a:lnTo>
                    <a:pt x="1" y="60892"/>
                  </a:lnTo>
                  <a:lnTo>
                    <a:pt x="12820" y="60892"/>
                  </a:lnTo>
                  <a:cubicBezTo>
                    <a:pt x="15933" y="60892"/>
                    <a:pt x="18455" y="58367"/>
                    <a:pt x="18455" y="55254"/>
                  </a:cubicBezTo>
                  <a:lnTo>
                    <a:pt x="18547" y="1"/>
                  </a:lnTo>
                  <a:close/>
                </a:path>
              </a:pathLst>
            </a:custGeom>
            <a:solidFill>
              <a:srgbClr val="E2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9"/>
            <p:cNvSpPr/>
            <p:nvPr/>
          </p:nvSpPr>
          <p:spPr>
            <a:xfrm>
              <a:off x="6383224" y="2211614"/>
              <a:ext cx="489044" cy="3274171"/>
            </a:xfrm>
            <a:custGeom>
              <a:rect b="b" l="l" r="r" t="t"/>
              <a:pathLst>
                <a:path extrusionOk="0" h="60878" w="9093">
                  <a:moveTo>
                    <a:pt x="76" y="1"/>
                  </a:moveTo>
                  <a:lnTo>
                    <a:pt x="1" y="53999"/>
                  </a:lnTo>
                  <a:cubicBezTo>
                    <a:pt x="1" y="57798"/>
                    <a:pt x="3076" y="60878"/>
                    <a:pt x="6876" y="60878"/>
                  </a:cubicBezTo>
                  <a:lnTo>
                    <a:pt x="9092" y="60878"/>
                  </a:lnTo>
                  <a:lnTo>
                    <a:pt x="8880" y="1611"/>
                  </a:lnTo>
                  <a:cubicBezTo>
                    <a:pt x="8880" y="1611"/>
                    <a:pt x="8349" y="850"/>
                    <a:pt x="76" y="1"/>
                  </a:cubicBezTo>
                  <a:close/>
                </a:path>
              </a:pathLst>
            </a:custGeom>
            <a:solidFill>
              <a:srgbClr val="E2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9"/>
            <p:cNvSpPr/>
            <p:nvPr/>
          </p:nvSpPr>
          <p:spPr>
            <a:xfrm>
              <a:off x="5501695" y="3374550"/>
              <a:ext cx="5378" cy="2114943"/>
            </a:xfrm>
            <a:custGeom>
              <a:rect b="b" l="l" r="r" t="t"/>
              <a:pathLst>
                <a:path extrusionOk="0" h="39324" w="100">
                  <a:moveTo>
                    <a:pt x="1" y="0"/>
                  </a:moveTo>
                  <a:lnTo>
                    <a:pt x="1" y="39323"/>
                  </a:lnTo>
                  <a:lnTo>
                    <a:pt x="99" y="3932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9"/>
            <p:cNvSpPr/>
            <p:nvPr/>
          </p:nvSpPr>
          <p:spPr>
            <a:xfrm>
              <a:off x="6489577" y="2225642"/>
              <a:ext cx="1219790" cy="3274870"/>
            </a:xfrm>
            <a:custGeom>
              <a:rect b="b" l="l" r="r" t="t"/>
              <a:pathLst>
                <a:path extrusionOk="0" h="60891" w="18547">
                  <a:moveTo>
                    <a:pt x="0" y="0"/>
                  </a:moveTo>
                  <a:lnTo>
                    <a:pt x="93" y="55252"/>
                  </a:lnTo>
                  <a:cubicBezTo>
                    <a:pt x="93" y="58366"/>
                    <a:pt x="2617" y="60891"/>
                    <a:pt x="5731" y="60891"/>
                  </a:cubicBezTo>
                  <a:lnTo>
                    <a:pt x="18546" y="60891"/>
                  </a:lnTo>
                  <a:lnTo>
                    <a:pt x="18546" y="46253"/>
                  </a:lnTo>
                  <a:cubicBezTo>
                    <a:pt x="16320" y="18787"/>
                    <a:pt x="13350" y="4998"/>
                    <a:pt x="11229" y="2559"/>
                  </a:cubicBezTo>
                  <a:cubicBezTo>
                    <a:pt x="9243" y="274"/>
                    <a:pt x="1014" y="21"/>
                    <a:pt x="0" y="0"/>
                  </a:cubicBezTo>
                  <a:close/>
                </a:path>
              </a:pathLst>
            </a:custGeom>
            <a:solidFill>
              <a:srgbClr val="E2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9"/>
            <p:cNvSpPr/>
            <p:nvPr/>
          </p:nvSpPr>
          <p:spPr>
            <a:xfrm>
              <a:off x="7100236" y="3389286"/>
              <a:ext cx="5593" cy="2114943"/>
            </a:xfrm>
            <a:custGeom>
              <a:rect b="b" l="l" r="r" t="t"/>
              <a:pathLst>
                <a:path extrusionOk="0" h="39324" w="104">
                  <a:moveTo>
                    <a:pt x="1" y="0"/>
                  </a:moveTo>
                  <a:lnTo>
                    <a:pt x="1" y="39324"/>
                  </a:lnTo>
                  <a:lnTo>
                    <a:pt x="104" y="3932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9"/>
            <p:cNvSpPr/>
            <p:nvPr/>
          </p:nvSpPr>
          <p:spPr>
            <a:xfrm>
              <a:off x="5758036" y="2231513"/>
              <a:ext cx="365398" cy="1352791"/>
            </a:xfrm>
            <a:custGeom>
              <a:rect b="b" l="l" r="r" t="t"/>
              <a:pathLst>
                <a:path extrusionOk="0" h="25153" w="6794">
                  <a:moveTo>
                    <a:pt x="6794" y="1"/>
                  </a:moveTo>
                  <a:cubicBezTo>
                    <a:pt x="6794" y="1"/>
                    <a:pt x="4396" y="597"/>
                    <a:pt x="1269" y="3180"/>
                  </a:cubicBezTo>
                  <a:cubicBezTo>
                    <a:pt x="347" y="3937"/>
                    <a:pt x="1" y="5191"/>
                    <a:pt x="385" y="6317"/>
                  </a:cubicBezTo>
                  <a:lnTo>
                    <a:pt x="6794" y="25152"/>
                  </a:lnTo>
                  <a:lnTo>
                    <a:pt x="6794" y="1"/>
                  </a:lnTo>
                  <a:close/>
                </a:path>
              </a:pathLst>
            </a:custGeom>
            <a:solidFill>
              <a:srgbClr val="D1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9"/>
            <p:cNvSpPr/>
            <p:nvPr/>
          </p:nvSpPr>
          <p:spPr>
            <a:xfrm>
              <a:off x="6387344" y="2231513"/>
              <a:ext cx="365183" cy="1352791"/>
            </a:xfrm>
            <a:custGeom>
              <a:rect b="b" l="l" r="r" t="t"/>
              <a:pathLst>
                <a:path extrusionOk="0" h="25153" w="6790">
                  <a:moveTo>
                    <a:pt x="0" y="1"/>
                  </a:moveTo>
                  <a:lnTo>
                    <a:pt x="0" y="25152"/>
                  </a:lnTo>
                  <a:lnTo>
                    <a:pt x="6406" y="6317"/>
                  </a:lnTo>
                  <a:cubicBezTo>
                    <a:pt x="6790" y="5191"/>
                    <a:pt x="6444" y="3937"/>
                    <a:pt x="5525" y="3180"/>
                  </a:cubicBezTo>
                  <a:cubicBezTo>
                    <a:pt x="2394" y="59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1CB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9"/>
            <p:cNvSpPr/>
            <p:nvPr/>
          </p:nvSpPr>
          <p:spPr>
            <a:xfrm>
              <a:off x="5456039" y="844950"/>
              <a:ext cx="431228" cy="281175"/>
            </a:xfrm>
            <a:custGeom>
              <a:rect b="b" l="l" r="r" t="t"/>
              <a:pathLst>
                <a:path extrusionOk="0" h="5228" w="8018">
                  <a:moveTo>
                    <a:pt x="118" y="0"/>
                  </a:moveTo>
                  <a:cubicBezTo>
                    <a:pt x="59" y="0"/>
                    <a:pt x="1" y="52"/>
                    <a:pt x="25" y="127"/>
                  </a:cubicBezTo>
                  <a:cubicBezTo>
                    <a:pt x="611" y="1977"/>
                    <a:pt x="1967" y="3536"/>
                    <a:pt x="3659" y="4467"/>
                  </a:cubicBezTo>
                  <a:cubicBezTo>
                    <a:pt x="4416" y="4884"/>
                    <a:pt x="5301" y="5227"/>
                    <a:pt x="6148" y="5227"/>
                  </a:cubicBezTo>
                  <a:cubicBezTo>
                    <a:pt x="6790" y="5227"/>
                    <a:pt x="7410" y="5030"/>
                    <a:pt x="7935" y="4519"/>
                  </a:cubicBezTo>
                  <a:cubicBezTo>
                    <a:pt x="8018" y="4438"/>
                    <a:pt x="7931" y="4333"/>
                    <a:pt x="7836" y="4333"/>
                  </a:cubicBezTo>
                  <a:cubicBezTo>
                    <a:pt x="7806" y="4333"/>
                    <a:pt x="7776" y="4343"/>
                    <a:pt x="7750" y="4368"/>
                  </a:cubicBezTo>
                  <a:cubicBezTo>
                    <a:pt x="7284" y="4812"/>
                    <a:pt x="6737" y="4986"/>
                    <a:pt x="6166" y="4986"/>
                  </a:cubicBezTo>
                  <a:cubicBezTo>
                    <a:pt x="5035" y="4986"/>
                    <a:pt x="3815" y="4302"/>
                    <a:pt x="2971" y="3676"/>
                  </a:cubicBezTo>
                  <a:cubicBezTo>
                    <a:pt x="1700" y="2734"/>
                    <a:pt x="847" y="1484"/>
                    <a:pt x="206" y="59"/>
                  </a:cubicBezTo>
                  <a:cubicBezTo>
                    <a:pt x="188" y="18"/>
                    <a:pt x="153" y="0"/>
                    <a:pt x="118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9"/>
            <p:cNvSpPr/>
            <p:nvPr/>
          </p:nvSpPr>
          <p:spPr>
            <a:xfrm>
              <a:off x="5428987" y="1002801"/>
              <a:ext cx="317586" cy="184259"/>
            </a:xfrm>
            <a:custGeom>
              <a:rect b="b" l="l" r="r" t="t"/>
              <a:pathLst>
                <a:path extrusionOk="0" h="3426" w="5905">
                  <a:moveTo>
                    <a:pt x="1008" y="0"/>
                  </a:moveTo>
                  <a:cubicBezTo>
                    <a:pt x="991" y="0"/>
                    <a:pt x="974" y="7"/>
                    <a:pt x="959" y="22"/>
                  </a:cubicBezTo>
                  <a:cubicBezTo>
                    <a:pt x="1" y="1029"/>
                    <a:pt x="580" y="2584"/>
                    <a:pt x="1734" y="3142"/>
                  </a:cubicBezTo>
                  <a:cubicBezTo>
                    <a:pt x="2135" y="3337"/>
                    <a:pt x="2577" y="3426"/>
                    <a:pt x="3026" y="3426"/>
                  </a:cubicBezTo>
                  <a:cubicBezTo>
                    <a:pt x="4095" y="3426"/>
                    <a:pt x="5199" y="2920"/>
                    <a:pt x="5865" y="2128"/>
                  </a:cubicBezTo>
                  <a:cubicBezTo>
                    <a:pt x="5905" y="2083"/>
                    <a:pt x="5871" y="2016"/>
                    <a:pt x="5818" y="2016"/>
                  </a:cubicBezTo>
                  <a:cubicBezTo>
                    <a:pt x="5807" y="2016"/>
                    <a:pt x="5795" y="2019"/>
                    <a:pt x="5783" y="2026"/>
                  </a:cubicBezTo>
                  <a:cubicBezTo>
                    <a:pt x="4857" y="2501"/>
                    <a:pt x="4065" y="3127"/>
                    <a:pt x="2998" y="3127"/>
                  </a:cubicBezTo>
                  <a:cubicBezTo>
                    <a:pt x="2904" y="3127"/>
                    <a:pt x="2808" y="3122"/>
                    <a:pt x="2710" y="3112"/>
                  </a:cubicBezTo>
                  <a:cubicBezTo>
                    <a:pt x="1193" y="2954"/>
                    <a:pt x="213" y="1495"/>
                    <a:pt x="1079" y="114"/>
                  </a:cubicBezTo>
                  <a:cubicBezTo>
                    <a:pt x="1113" y="60"/>
                    <a:pt x="1061" y="0"/>
                    <a:pt x="1008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9"/>
            <p:cNvSpPr/>
            <p:nvPr/>
          </p:nvSpPr>
          <p:spPr>
            <a:xfrm>
              <a:off x="5690046" y="1459521"/>
              <a:ext cx="194962" cy="190444"/>
            </a:xfrm>
            <a:custGeom>
              <a:rect b="b" l="l" r="r" t="t"/>
              <a:pathLst>
                <a:path extrusionOk="0" h="3541" w="3625">
                  <a:moveTo>
                    <a:pt x="1651" y="1"/>
                  </a:moveTo>
                  <a:cubicBezTo>
                    <a:pt x="1357" y="1"/>
                    <a:pt x="1064" y="70"/>
                    <a:pt x="806" y="214"/>
                  </a:cubicBezTo>
                  <a:cubicBezTo>
                    <a:pt x="395" y="440"/>
                    <a:pt x="76" y="854"/>
                    <a:pt x="21" y="1320"/>
                  </a:cubicBezTo>
                  <a:cubicBezTo>
                    <a:pt x="1" y="1529"/>
                    <a:pt x="28" y="1738"/>
                    <a:pt x="76" y="1943"/>
                  </a:cubicBezTo>
                  <a:cubicBezTo>
                    <a:pt x="175" y="2372"/>
                    <a:pt x="363" y="2797"/>
                    <a:pt x="703" y="3081"/>
                  </a:cubicBezTo>
                  <a:cubicBezTo>
                    <a:pt x="1182" y="3485"/>
                    <a:pt x="1860" y="3537"/>
                    <a:pt x="2488" y="3540"/>
                  </a:cubicBezTo>
                  <a:cubicBezTo>
                    <a:pt x="2513" y="3540"/>
                    <a:pt x="2538" y="3540"/>
                    <a:pt x="2563" y="3540"/>
                  </a:cubicBezTo>
                  <a:cubicBezTo>
                    <a:pt x="2931" y="3540"/>
                    <a:pt x="3311" y="3514"/>
                    <a:pt x="3625" y="3331"/>
                  </a:cubicBezTo>
                  <a:cubicBezTo>
                    <a:pt x="3385" y="2419"/>
                    <a:pt x="3155" y="1605"/>
                    <a:pt x="3084" y="666"/>
                  </a:cubicBezTo>
                  <a:cubicBezTo>
                    <a:pt x="2743" y="237"/>
                    <a:pt x="2195" y="1"/>
                    <a:pt x="1651" y="1"/>
                  </a:cubicBezTo>
                  <a:close/>
                </a:path>
              </a:pathLst>
            </a:custGeom>
            <a:solidFill>
              <a:srgbClr val="B785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9"/>
            <p:cNvSpPr/>
            <p:nvPr/>
          </p:nvSpPr>
          <p:spPr>
            <a:xfrm>
              <a:off x="5686550" y="1497438"/>
              <a:ext cx="178558" cy="81427"/>
            </a:xfrm>
            <a:custGeom>
              <a:rect b="b" l="l" r="r" t="t"/>
              <a:pathLst>
                <a:path extrusionOk="0" h="1514" w="3320">
                  <a:moveTo>
                    <a:pt x="1215" y="0"/>
                  </a:moveTo>
                  <a:cubicBezTo>
                    <a:pt x="789" y="0"/>
                    <a:pt x="364" y="118"/>
                    <a:pt x="1" y="345"/>
                  </a:cubicBezTo>
                  <a:lnTo>
                    <a:pt x="110" y="516"/>
                  </a:lnTo>
                  <a:cubicBezTo>
                    <a:pt x="438" y="310"/>
                    <a:pt x="822" y="204"/>
                    <a:pt x="1208" y="204"/>
                  </a:cubicBezTo>
                  <a:cubicBezTo>
                    <a:pt x="1426" y="204"/>
                    <a:pt x="1645" y="238"/>
                    <a:pt x="1854" y="307"/>
                  </a:cubicBezTo>
                  <a:cubicBezTo>
                    <a:pt x="2429" y="495"/>
                    <a:pt x="2905" y="947"/>
                    <a:pt x="3132" y="1513"/>
                  </a:cubicBezTo>
                  <a:lnTo>
                    <a:pt x="3320" y="1437"/>
                  </a:lnTo>
                  <a:cubicBezTo>
                    <a:pt x="3073" y="818"/>
                    <a:pt x="2549" y="321"/>
                    <a:pt x="1916" y="111"/>
                  </a:cubicBezTo>
                  <a:cubicBezTo>
                    <a:pt x="1689" y="37"/>
                    <a:pt x="1452" y="0"/>
                    <a:pt x="1215" y="0"/>
                  </a:cubicBezTo>
                  <a:close/>
                </a:path>
              </a:pathLst>
            </a:custGeom>
            <a:solidFill>
              <a:srgbClr val="936E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9"/>
            <p:cNvSpPr/>
            <p:nvPr/>
          </p:nvSpPr>
          <p:spPr>
            <a:xfrm>
              <a:off x="6555939" y="1459521"/>
              <a:ext cx="195230" cy="190444"/>
            </a:xfrm>
            <a:custGeom>
              <a:rect b="b" l="l" r="r" t="t"/>
              <a:pathLst>
                <a:path extrusionOk="0" h="3541" w="3630">
                  <a:moveTo>
                    <a:pt x="1979" y="1"/>
                  </a:moveTo>
                  <a:cubicBezTo>
                    <a:pt x="1435" y="1"/>
                    <a:pt x="886" y="237"/>
                    <a:pt x="546" y="666"/>
                  </a:cubicBezTo>
                  <a:cubicBezTo>
                    <a:pt x="474" y="1605"/>
                    <a:pt x="244" y="2419"/>
                    <a:pt x="1" y="3331"/>
                  </a:cubicBezTo>
                  <a:cubicBezTo>
                    <a:pt x="319" y="3514"/>
                    <a:pt x="699" y="3540"/>
                    <a:pt x="1067" y="3540"/>
                  </a:cubicBezTo>
                  <a:cubicBezTo>
                    <a:pt x="1092" y="3540"/>
                    <a:pt x="1117" y="3540"/>
                    <a:pt x="1142" y="3540"/>
                  </a:cubicBezTo>
                  <a:cubicBezTo>
                    <a:pt x="1769" y="3537"/>
                    <a:pt x="2447" y="3485"/>
                    <a:pt x="2926" y="3081"/>
                  </a:cubicBezTo>
                  <a:cubicBezTo>
                    <a:pt x="3262" y="2797"/>
                    <a:pt x="3454" y="2372"/>
                    <a:pt x="3553" y="1943"/>
                  </a:cubicBezTo>
                  <a:cubicBezTo>
                    <a:pt x="3601" y="1738"/>
                    <a:pt x="3629" y="1529"/>
                    <a:pt x="3604" y="1320"/>
                  </a:cubicBezTo>
                  <a:cubicBezTo>
                    <a:pt x="3553" y="854"/>
                    <a:pt x="3234" y="440"/>
                    <a:pt x="2823" y="214"/>
                  </a:cubicBezTo>
                  <a:cubicBezTo>
                    <a:pt x="2565" y="70"/>
                    <a:pt x="2273" y="1"/>
                    <a:pt x="1979" y="1"/>
                  </a:cubicBezTo>
                  <a:close/>
                </a:path>
              </a:pathLst>
            </a:custGeom>
            <a:solidFill>
              <a:srgbClr val="B785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9"/>
            <p:cNvSpPr/>
            <p:nvPr/>
          </p:nvSpPr>
          <p:spPr>
            <a:xfrm>
              <a:off x="6576054" y="1497438"/>
              <a:ext cx="178612" cy="81427"/>
            </a:xfrm>
            <a:custGeom>
              <a:rect b="b" l="l" r="r" t="t"/>
              <a:pathLst>
                <a:path extrusionOk="0" h="1514" w="3321">
                  <a:moveTo>
                    <a:pt x="2105" y="0"/>
                  </a:moveTo>
                  <a:cubicBezTo>
                    <a:pt x="1868" y="0"/>
                    <a:pt x="1632" y="37"/>
                    <a:pt x="1405" y="111"/>
                  </a:cubicBezTo>
                  <a:cubicBezTo>
                    <a:pt x="771" y="321"/>
                    <a:pt x="244" y="818"/>
                    <a:pt x="0" y="1437"/>
                  </a:cubicBezTo>
                  <a:lnTo>
                    <a:pt x="188" y="1513"/>
                  </a:lnTo>
                  <a:cubicBezTo>
                    <a:pt x="411" y="947"/>
                    <a:pt x="891" y="495"/>
                    <a:pt x="1467" y="307"/>
                  </a:cubicBezTo>
                  <a:cubicBezTo>
                    <a:pt x="1676" y="238"/>
                    <a:pt x="1895" y="204"/>
                    <a:pt x="2113" y="204"/>
                  </a:cubicBezTo>
                  <a:cubicBezTo>
                    <a:pt x="2498" y="204"/>
                    <a:pt x="2882" y="310"/>
                    <a:pt x="3210" y="516"/>
                  </a:cubicBezTo>
                  <a:lnTo>
                    <a:pt x="3320" y="345"/>
                  </a:lnTo>
                  <a:cubicBezTo>
                    <a:pt x="2957" y="118"/>
                    <a:pt x="2531" y="0"/>
                    <a:pt x="2105" y="0"/>
                  </a:cubicBezTo>
                  <a:close/>
                </a:path>
              </a:pathLst>
            </a:custGeom>
            <a:solidFill>
              <a:srgbClr val="936E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9"/>
            <p:cNvSpPr/>
            <p:nvPr/>
          </p:nvSpPr>
          <p:spPr>
            <a:xfrm>
              <a:off x="5763942" y="780035"/>
              <a:ext cx="924898" cy="1227155"/>
            </a:xfrm>
            <a:custGeom>
              <a:rect b="b" l="l" r="r" t="t"/>
              <a:pathLst>
                <a:path extrusionOk="0" h="22817" w="17197">
                  <a:moveTo>
                    <a:pt x="6682" y="1"/>
                  </a:moveTo>
                  <a:cubicBezTo>
                    <a:pt x="6313" y="1"/>
                    <a:pt x="5996" y="25"/>
                    <a:pt x="5756" y="80"/>
                  </a:cubicBezTo>
                  <a:cubicBezTo>
                    <a:pt x="5303" y="186"/>
                    <a:pt x="4762" y="542"/>
                    <a:pt x="4203" y="1023"/>
                  </a:cubicBezTo>
                  <a:cubicBezTo>
                    <a:pt x="1411" y="3417"/>
                    <a:pt x="1" y="7051"/>
                    <a:pt x="312" y="10721"/>
                  </a:cubicBezTo>
                  <a:cubicBezTo>
                    <a:pt x="387" y="11625"/>
                    <a:pt x="542" y="12618"/>
                    <a:pt x="805" y="13690"/>
                  </a:cubicBezTo>
                  <a:cubicBezTo>
                    <a:pt x="1939" y="18280"/>
                    <a:pt x="3022" y="21528"/>
                    <a:pt x="8588" y="22816"/>
                  </a:cubicBezTo>
                  <a:cubicBezTo>
                    <a:pt x="8588" y="22816"/>
                    <a:pt x="15138" y="21165"/>
                    <a:pt x="16166" y="13228"/>
                  </a:cubicBezTo>
                  <a:cubicBezTo>
                    <a:pt x="17197" y="5287"/>
                    <a:pt x="14724" y="2091"/>
                    <a:pt x="14158" y="1526"/>
                  </a:cubicBezTo>
                  <a:cubicBezTo>
                    <a:pt x="13666" y="1034"/>
                    <a:pt x="9072" y="1"/>
                    <a:pt x="6682" y="1"/>
                  </a:cubicBezTo>
                  <a:close/>
                </a:path>
              </a:pathLst>
            </a:custGeom>
            <a:solidFill>
              <a:srgbClr val="B785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9"/>
            <p:cNvSpPr/>
            <p:nvPr/>
          </p:nvSpPr>
          <p:spPr>
            <a:xfrm>
              <a:off x="5736083" y="707751"/>
              <a:ext cx="959372" cy="808620"/>
            </a:xfrm>
            <a:custGeom>
              <a:rect b="b" l="l" r="r" t="t"/>
              <a:pathLst>
                <a:path extrusionOk="0" h="15035" w="17838">
                  <a:moveTo>
                    <a:pt x="8926" y="0"/>
                  </a:moveTo>
                  <a:cubicBezTo>
                    <a:pt x="8593" y="0"/>
                    <a:pt x="8257" y="28"/>
                    <a:pt x="7921" y="88"/>
                  </a:cubicBezTo>
                  <a:cubicBezTo>
                    <a:pt x="4198" y="753"/>
                    <a:pt x="2590" y="2363"/>
                    <a:pt x="1532" y="4008"/>
                  </a:cubicBezTo>
                  <a:cubicBezTo>
                    <a:pt x="473" y="5655"/>
                    <a:pt x="1" y="6950"/>
                    <a:pt x="1" y="8399"/>
                  </a:cubicBezTo>
                  <a:cubicBezTo>
                    <a:pt x="1" y="9848"/>
                    <a:pt x="80" y="12595"/>
                    <a:pt x="432" y="13496"/>
                  </a:cubicBezTo>
                  <a:cubicBezTo>
                    <a:pt x="786" y="14397"/>
                    <a:pt x="1392" y="15034"/>
                    <a:pt x="1392" y="15034"/>
                  </a:cubicBezTo>
                  <a:cubicBezTo>
                    <a:pt x="1392" y="15034"/>
                    <a:pt x="1532" y="11259"/>
                    <a:pt x="1532" y="9810"/>
                  </a:cubicBezTo>
                  <a:cubicBezTo>
                    <a:pt x="1532" y="9810"/>
                    <a:pt x="4002" y="6244"/>
                    <a:pt x="7842" y="4713"/>
                  </a:cubicBezTo>
                  <a:cubicBezTo>
                    <a:pt x="10472" y="3668"/>
                    <a:pt x="12550" y="3503"/>
                    <a:pt x="13625" y="3503"/>
                  </a:cubicBezTo>
                  <a:cubicBezTo>
                    <a:pt x="14122" y="3503"/>
                    <a:pt x="14405" y="3538"/>
                    <a:pt x="14429" y="3538"/>
                  </a:cubicBezTo>
                  <a:cubicBezTo>
                    <a:pt x="14508" y="3538"/>
                    <a:pt x="15512" y="12394"/>
                    <a:pt x="16752" y="14572"/>
                  </a:cubicBezTo>
                  <a:cubicBezTo>
                    <a:pt x="16752" y="14572"/>
                    <a:pt x="17605" y="12554"/>
                    <a:pt x="17722" y="10400"/>
                  </a:cubicBezTo>
                  <a:cubicBezTo>
                    <a:pt x="17838" y="8242"/>
                    <a:pt x="16821" y="4244"/>
                    <a:pt x="16074" y="3497"/>
                  </a:cubicBezTo>
                  <a:cubicBezTo>
                    <a:pt x="15397" y="2821"/>
                    <a:pt x="12286" y="0"/>
                    <a:pt x="8926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9"/>
            <p:cNvSpPr/>
            <p:nvPr/>
          </p:nvSpPr>
          <p:spPr>
            <a:xfrm>
              <a:off x="5839829" y="1330067"/>
              <a:ext cx="777910" cy="188239"/>
            </a:xfrm>
            <a:custGeom>
              <a:rect b="b" l="l" r="r" t="t"/>
              <a:pathLst>
                <a:path extrusionOk="0" h="3500" w="14464">
                  <a:moveTo>
                    <a:pt x="5324" y="7"/>
                  </a:moveTo>
                  <a:cubicBezTo>
                    <a:pt x="4598" y="7"/>
                    <a:pt x="3869" y="28"/>
                    <a:pt x="3152" y="130"/>
                  </a:cubicBezTo>
                  <a:cubicBezTo>
                    <a:pt x="2214" y="260"/>
                    <a:pt x="980" y="346"/>
                    <a:pt x="296" y="1131"/>
                  </a:cubicBezTo>
                  <a:cubicBezTo>
                    <a:pt x="14" y="1456"/>
                    <a:pt x="0" y="1980"/>
                    <a:pt x="296" y="2302"/>
                  </a:cubicBezTo>
                  <a:cubicBezTo>
                    <a:pt x="936" y="2997"/>
                    <a:pt x="1923" y="3063"/>
                    <a:pt x="2783" y="3199"/>
                  </a:cubicBezTo>
                  <a:cubicBezTo>
                    <a:pt x="3872" y="3378"/>
                    <a:pt x="4971" y="3392"/>
                    <a:pt x="6071" y="3405"/>
                  </a:cubicBezTo>
                  <a:cubicBezTo>
                    <a:pt x="7369" y="3420"/>
                    <a:pt x="8676" y="3499"/>
                    <a:pt x="9980" y="3499"/>
                  </a:cubicBezTo>
                  <a:cubicBezTo>
                    <a:pt x="10812" y="3499"/>
                    <a:pt x="11643" y="3467"/>
                    <a:pt x="12470" y="3364"/>
                  </a:cubicBezTo>
                  <a:cubicBezTo>
                    <a:pt x="13850" y="3190"/>
                    <a:pt x="14464" y="815"/>
                    <a:pt x="12829" y="462"/>
                  </a:cubicBezTo>
                  <a:cubicBezTo>
                    <a:pt x="10671" y="0"/>
                    <a:pt x="8455" y="42"/>
                    <a:pt x="6266" y="14"/>
                  </a:cubicBezTo>
                  <a:cubicBezTo>
                    <a:pt x="5953" y="11"/>
                    <a:pt x="5639" y="7"/>
                    <a:pt x="5324" y="7"/>
                  </a:cubicBezTo>
                  <a:close/>
                </a:path>
              </a:pathLst>
            </a:custGeom>
            <a:solidFill>
              <a:srgbClr val="936E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9"/>
            <p:cNvSpPr/>
            <p:nvPr/>
          </p:nvSpPr>
          <p:spPr>
            <a:xfrm>
              <a:off x="6100350" y="1062177"/>
              <a:ext cx="125475" cy="504695"/>
            </a:xfrm>
            <a:custGeom>
              <a:rect b="b" l="l" r="r" t="t"/>
              <a:pathLst>
                <a:path extrusionOk="0" h="9384" w="2333">
                  <a:moveTo>
                    <a:pt x="118" y="1"/>
                  </a:moveTo>
                  <a:cubicBezTo>
                    <a:pt x="82" y="1"/>
                    <a:pt x="46" y="19"/>
                    <a:pt x="28" y="52"/>
                  </a:cubicBezTo>
                  <a:cubicBezTo>
                    <a:pt x="0" y="103"/>
                    <a:pt x="18" y="164"/>
                    <a:pt x="69" y="192"/>
                  </a:cubicBezTo>
                  <a:cubicBezTo>
                    <a:pt x="771" y="589"/>
                    <a:pt x="1186" y="1247"/>
                    <a:pt x="1405" y="1727"/>
                  </a:cubicBezTo>
                  <a:cubicBezTo>
                    <a:pt x="1655" y="2272"/>
                    <a:pt x="1823" y="2915"/>
                    <a:pt x="1929" y="3755"/>
                  </a:cubicBezTo>
                  <a:cubicBezTo>
                    <a:pt x="2127" y="5358"/>
                    <a:pt x="2076" y="7108"/>
                    <a:pt x="1762" y="9267"/>
                  </a:cubicBezTo>
                  <a:cubicBezTo>
                    <a:pt x="1754" y="9322"/>
                    <a:pt x="1792" y="9373"/>
                    <a:pt x="1847" y="9383"/>
                  </a:cubicBezTo>
                  <a:lnTo>
                    <a:pt x="1864" y="9383"/>
                  </a:lnTo>
                  <a:cubicBezTo>
                    <a:pt x="1912" y="9383"/>
                    <a:pt x="1956" y="9345"/>
                    <a:pt x="1963" y="9294"/>
                  </a:cubicBezTo>
                  <a:cubicBezTo>
                    <a:pt x="2279" y="7119"/>
                    <a:pt x="2333" y="5351"/>
                    <a:pt x="2131" y="3731"/>
                  </a:cubicBezTo>
                  <a:cubicBezTo>
                    <a:pt x="2062" y="3189"/>
                    <a:pt x="1933" y="2381"/>
                    <a:pt x="1590" y="1641"/>
                  </a:cubicBezTo>
                  <a:cubicBezTo>
                    <a:pt x="1357" y="1134"/>
                    <a:pt x="919" y="439"/>
                    <a:pt x="168" y="14"/>
                  </a:cubicBezTo>
                  <a:cubicBezTo>
                    <a:pt x="153" y="5"/>
                    <a:pt x="135" y="1"/>
                    <a:pt x="118" y="1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9"/>
            <p:cNvSpPr/>
            <p:nvPr/>
          </p:nvSpPr>
          <p:spPr>
            <a:xfrm>
              <a:off x="5909262" y="1232183"/>
              <a:ext cx="167371" cy="139942"/>
            </a:xfrm>
            <a:custGeom>
              <a:rect b="b" l="l" r="r" t="t"/>
              <a:pathLst>
                <a:path extrusionOk="0" h="2602" w="3112">
                  <a:moveTo>
                    <a:pt x="1253" y="1"/>
                  </a:moveTo>
                  <a:cubicBezTo>
                    <a:pt x="454" y="1"/>
                    <a:pt x="39" y="570"/>
                    <a:pt x="22" y="1087"/>
                  </a:cubicBezTo>
                  <a:cubicBezTo>
                    <a:pt x="1" y="1680"/>
                    <a:pt x="632" y="2584"/>
                    <a:pt x="1460" y="2601"/>
                  </a:cubicBezTo>
                  <a:cubicBezTo>
                    <a:pt x="1470" y="2602"/>
                    <a:pt x="1479" y="2602"/>
                    <a:pt x="1489" y="2602"/>
                  </a:cubicBezTo>
                  <a:cubicBezTo>
                    <a:pt x="2303" y="2602"/>
                    <a:pt x="2925" y="2041"/>
                    <a:pt x="3111" y="1539"/>
                  </a:cubicBezTo>
                  <a:cubicBezTo>
                    <a:pt x="3111" y="1539"/>
                    <a:pt x="2810" y="268"/>
                    <a:pt x="1628" y="39"/>
                  </a:cubicBezTo>
                  <a:cubicBezTo>
                    <a:pt x="1495" y="13"/>
                    <a:pt x="1370" y="1"/>
                    <a:pt x="125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9"/>
            <p:cNvSpPr/>
            <p:nvPr/>
          </p:nvSpPr>
          <p:spPr>
            <a:xfrm>
              <a:off x="5942284" y="1246543"/>
              <a:ext cx="110577" cy="100143"/>
            </a:xfrm>
            <a:custGeom>
              <a:rect b="b" l="l" r="r" t="t"/>
              <a:pathLst>
                <a:path extrusionOk="0" h="1862" w="2056">
                  <a:moveTo>
                    <a:pt x="1028" y="1"/>
                  </a:moveTo>
                  <a:cubicBezTo>
                    <a:pt x="610" y="1"/>
                    <a:pt x="231" y="282"/>
                    <a:pt x="124" y="707"/>
                  </a:cubicBezTo>
                  <a:cubicBezTo>
                    <a:pt x="0" y="1204"/>
                    <a:pt x="305" y="1710"/>
                    <a:pt x="802" y="1834"/>
                  </a:cubicBezTo>
                  <a:cubicBezTo>
                    <a:pt x="878" y="1852"/>
                    <a:pt x="953" y="1861"/>
                    <a:pt x="1028" y="1861"/>
                  </a:cubicBezTo>
                  <a:cubicBezTo>
                    <a:pt x="1446" y="1861"/>
                    <a:pt x="1824" y="1580"/>
                    <a:pt x="1929" y="1156"/>
                  </a:cubicBezTo>
                  <a:cubicBezTo>
                    <a:pt x="2056" y="659"/>
                    <a:pt x="1751" y="156"/>
                    <a:pt x="1254" y="28"/>
                  </a:cubicBezTo>
                  <a:cubicBezTo>
                    <a:pt x="1178" y="10"/>
                    <a:pt x="1103" y="1"/>
                    <a:pt x="1028" y="1"/>
                  </a:cubicBezTo>
                  <a:close/>
                </a:path>
              </a:pathLst>
            </a:custGeom>
            <a:solidFill>
              <a:srgbClr val="42210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9"/>
            <p:cNvSpPr/>
            <p:nvPr/>
          </p:nvSpPr>
          <p:spPr>
            <a:xfrm>
              <a:off x="5838646" y="1220620"/>
              <a:ext cx="263104" cy="96701"/>
            </a:xfrm>
            <a:custGeom>
              <a:rect b="b" l="l" r="r" t="t"/>
              <a:pathLst>
                <a:path extrusionOk="0" h="1798" w="4892">
                  <a:moveTo>
                    <a:pt x="2578" y="0"/>
                  </a:moveTo>
                  <a:cubicBezTo>
                    <a:pt x="1788" y="0"/>
                    <a:pt x="952" y="287"/>
                    <a:pt x="280" y="706"/>
                  </a:cubicBezTo>
                  <a:cubicBezTo>
                    <a:pt x="0" y="882"/>
                    <a:pt x="174" y="1285"/>
                    <a:pt x="434" y="1285"/>
                  </a:cubicBezTo>
                  <a:cubicBezTo>
                    <a:pt x="483" y="1285"/>
                    <a:pt x="535" y="1270"/>
                    <a:pt x="588" y="1237"/>
                  </a:cubicBezTo>
                  <a:cubicBezTo>
                    <a:pt x="1166" y="877"/>
                    <a:pt x="1894" y="598"/>
                    <a:pt x="2571" y="598"/>
                  </a:cubicBezTo>
                  <a:cubicBezTo>
                    <a:pt x="3250" y="598"/>
                    <a:pt x="3878" y="879"/>
                    <a:pt x="4247" y="1641"/>
                  </a:cubicBezTo>
                  <a:cubicBezTo>
                    <a:pt x="4300" y="1751"/>
                    <a:pt x="4388" y="1797"/>
                    <a:pt x="4479" y="1797"/>
                  </a:cubicBezTo>
                  <a:cubicBezTo>
                    <a:pt x="4679" y="1797"/>
                    <a:pt x="4892" y="1576"/>
                    <a:pt x="4774" y="1332"/>
                  </a:cubicBezTo>
                  <a:cubicBezTo>
                    <a:pt x="4308" y="369"/>
                    <a:pt x="3473" y="0"/>
                    <a:pt x="2578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9"/>
            <p:cNvSpPr/>
            <p:nvPr/>
          </p:nvSpPr>
          <p:spPr>
            <a:xfrm>
              <a:off x="6336347" y="1232183"/>
              <a:ext cx="167371" cy="139942"/>
            </a:xfrm>
            <a:custGeom>
              <a:rect b="b" l="l" r="r" t="t"/>
              <a:pathLst>
                <a:path extrusionOk="0" h="2602" w="3112">
                  <a:moveTo>
                    <a:pt x="1859" y="1"/>
                  </a:moveTo>
                  <a:cubicBezTo>
                    <a:pt x="1742" y="1"/>
                    <a:pt x="1617" y="13"/>
                    <a:pt x="1484" y="39"/>
                  </a:cubicBezTo>
                  <a:cubicBezTo>
                    <a:pt x="302" y="268"/>
                    <a:pt x="0" y="1539"/>
                    <a:pt x="0" y="1539"/>
                  </a:cubicBezTo>
                  <a:cubicBezTo>
                    <a:pt x="187" y="2041"/>
                    <a:pt x="808" y="2602"/>
                    <a:pt x="1624" y="2602"/>
                  </a:cubicBezTo>
                  <a:cubicBezTo>
                    <a:pt x="1633" y="2602"/>
                    <a:pt x="1643" y="2602"/>
                    <a:pt x="1652" y="2601"/>
                  </a:cubicBezTo>
                  <a:cubicBezTo>
                    <a:pt x="2481" y="2584"/>
                    <a:pt x="3111" y="1680"/>
                    <a:pt x="3091" y="1087"/>
                  </a:cubicBezTo>
                  <a:cubicBezTo>
                    <a:pt x="3073" y="570"/>
                    <a:pt x="2658" y="1"/>
                    <a:pt x="185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9"/>
            <p:cNvSpPr/>
            <p:nvPr/>
          </p:nvSpPr>
          <p:spPr>
            <a:xfrm>
              <a:off x="6360280" y="1248425"/>
              <a:ext cx="110631" cy="100089"/>
            </a:xfrm>
            <a:custGeom>
              <a:rect b="b" l="l" r="r" t="t"/>
              <a:pathLst>
                <a:path extrusionOk="0" h="1861" w="2057">
                  <a:moveTo>
                    <a:pt x="1028" y="0"/>
                  </a:moveTo>
                  <a:cubicBezTo>
                    <a:pt x="954" y="0"/>
                    <a:pt x="878" y="9"/>
                    <a:pt x="803" y="28"/>
                  </a:cubicBezTo>
                  <a:cubicBezTo>
                    <a:pt x="306" y="151"/>
                    <a:pt x="1" y="658"/>
                    <a:pt x="128" y="1155"/>
                  </a:cubicBezTo>
                  <a:cubicBezTo>
                    <a:pt x="232" y="1579"/>
                    <a:pt x="611" y="1861"/>
                    <a:pt x="1029" y="1861"/>
                  </a:cubicBezTo>
                  <a:cubicBezTo>
                    <a:pt x="1103" y="1861"/>
                    <a:pt x="1179" y="1852"/>
                    <a:pt x="1255" y="1833"/>
                  </a:cubicBezTo>
                  <a:cubicBezTo>
                    <a:pt x="1751" y="1710"/>
                    <a:pt x="2056" y="1203"/>
                    <a:pt x="1930" y="706"/>
                  </a:cubicBezTo>
                  <a:cubicBezTo>
                    <a:pt x="1825" y="282"/>
                    <a:pt x="1446" y="0"/>
                    <a:pt x="1028" y="0"/>
                  </a:cubicBezTo>
                  <a:close/>
                </a:path>
              </a:pathLst>
            </a:custGeom>
            <a:solidFill>
              <a:srgbClr val="42210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9"/>
            <p:cNvSpPr/>
            <p:nvPr/>
          </p:nvSpPr>
          <p:spPr>
            <a:xfrm>
              <a:off x="6311230" y="1220620"/>
              <a:ext cx="263104" cy="96701"/>
            </a:xfrm>
            <a:custGeom>
              <a:rect b="b" l="l" r="r" t="t"/>
              <a:pathLst>
                <a:path extrusionOk="0" h="1798" w="4892">
                  <a:moveTo>
                    <a:pt x="2315" y="0"/>
                  </a:moveTo>
                  <a:cubicBezTo>
                    <a:pt x="1419" y="0"/>
                    <a:pt x="584" y="369"/>
                    <a:pt x="118" y="1332"/>
                  </a:cubicBezTo>
                  <a:cubicBezTo>
                    <a:pt x="0" y="1576"/>
                    <a:pt x="213" y="1797"/>
                    <a:pt x="413" y="1797"/>
                  </a:cubicBezTo>
                  <a:cubicBezTo>
                    <a:pt x="504" y="1797"/>
                    <a:pt x="592" y="1751"/>
                    <a:pt x="646" y="1641"/>
                  </a:cubicBezTo>
                  <a:cubicBezTo>
                    <a:pt x="1014" y="881"/>
                    <a:pt x="1642" y="600"/>
                    <a:pt x="2323" y="600"/>
                  </a:cubicBezTo>
                  <a:cubicBezTo>
                    <a:pt x="3000" y="600"/>
                    <a:pt x="3728" y="877"/>
                    <a:pt x="4304" y="1237"/>
                  </a:cubicBezTo>
                  <a:cubicBezTo>
                    <a:pt x="4358" y="1270"/>
                    <a:pt x="4410" y="1285"/>
                    <a:pt x="4460" y="1285"/>
                  </a:cubicBezTo>
                  <a:cubicBezTo>
                    <a:pt x="4721" y="1285"/>
                    <a:pt x="4892" y="882"/>
                    <a:pt x="4613" y="706"/>
                  </a:cubicBezTo>
                  <a:cubicBezTo>
                    <a:pt x="3940" y="287"/>
                    <a:pt x="3104" y="0"/>
                    <a:pt x="2315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9"/>
            <p:cNvSpPr/>
            <p:nvPr/>
          </p:nvSpPr>
          <p:spPr>
            <a:xfrm>
              <a:off x="6306874" y="1150434"/>
              <a:ext cx="226263" cy="39799"/>
            </a:xfrm>
            <a:custGeom>
              <a:rect b="b" l="l" r="r" t="t"/>
              <a:pathLst>
                <a:path extrusionOk="0" h="740" w="4207">
                  <a:moveTo>
                    <a:pt x="165" y="0"/>
                  </a:moveTo>
                  <a:cubicBezTo>
                    <a:pt x="76" y="0"/>
                    <a:pt x="1" y="76"/>
                    <a:pt x="1" y="164"/>
                  </a:cubicBezTo>
                  <a:lnTo>
                    <a:pt x="1" y="576"/>
                  </a:lnTo>
                  <a:cubicBezTo>
                    <a:pt x="1" y="664"/>
                    <a:pt x="76" y="740"/>
                    <a:pt x="165" y="740"/>
                  </a:cubicBezTo>
                  <a:lnTo>
                    <a:pt x="4042" y="740"/>
                  </a:lnTo>
                  <a:cubicBezTo>
                    <a:pt x="4132" y="740"/>
                    <a:pt x="4207" y="664"/>
                    <a:pt x="4207" y="576"/>
                  </a:cubicBezTo>
                  <a:lnTo>
                    <a:pt x="4207" y="164"/>
                  </a:lnTo>
                  <a:cubicBezTo>
                    <a:pt x="4207" y="76"/>
                    <a:pt x="4132" y="0"/>
                    <a:pt x="4042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9"/>
            <p:cNvSpPr/>
            <p:nvPr/>
          </p:nvSpPr>
          <p:spPr>
            <a:xfrm>
              <a:off x="5844078" y="1150434"/>
              <a:ext cx="226317" cy="39799"/>
            </a:xfrm>
            <a:custGeom>
              <a:rect b="b" l="l" r="r" t="t"/>
              <a:pathLst>
                <a:path extrusionOk="0" h="740" w="4208">
                  <a:moveTo>
                    <a:pt x="165" y="0"/>
                  </a:moveTo>
                  <a:cubicBezTo>
                    <a:pt x="76" y="0"/>
                    <a:pt x="0" y="76"/>
                    <a:pt x="0" y="164"/>
                  </a:cubicBezTo>
                  <a:lnTo>
                    <a:pt x="0" y="576"/>
                  </a:lnTo>
                  <a:cubicBezTo>
                    <a:pt x="0" y="664"/>
                    <a:pt x="76" y="740"/>
                    <a:pt x="165" y="740"/>
                  </a:cubicBezTo>
                  <a:lnTo>
                    <a:pt x="4043" y="740"/>
                  </a:lnTo>
                  <a:cubicBezTo>
                    <a:pt x="4132" y="740"/>
                    <a:pt x="4207" y="664"/>
                    <a:pt x="4207" y="576"/>
                  </a:cubicBezTo>
                  <a:lnTo>
                    <a:pt x="4207" y="164"/>
                  </a:lnTo>
                  <a:cubicBezTo>
                    <a:pt x="4207" y="76"/>
                    <a:pt x="4132" y="0"/>
                    <a:pt x="4043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9"/>
            <p:cNvSpPr/>
            <p:nvPr/>
          </p:nvSpPr>
          <p:spPr>
            <a:xfrm>
              <a:off x="5690422" y="1113001"/>
              <a:ext cx="1108995" cy="328019"/>
            </a:xfrm>
            <a:custGeom>
              <a:rect b="b" l="l" r="r" t="t"/>
              <a:pathLst>
                <a:path extrusionOk="0" h="6099" w="20620">
                  <a:moveTo>
                    <a:pt x="854" y="655"/>
                  </a:moveTo>
                  <a:cubicBezTo>
                    <a:pt x="346" y="1114"/>
                    <a:pt x="0" y="1792"/>
                    <a:pt x="0" y="2446"/>
                  </a:cubicBezTo>
                  <a:cubicBezTo>
                    <a:pt x="0" y="3567"/>
                    <a:pt x="429" y="4591"/>
                    <a:pt x="1127" y="5362"/>
                  </a:cubicBezTo>
                  <a:cubicBezTo>
                    <a:pt x="905" y="4170"/>
                    <a:pt x="850" y="2070"/>
                    <a:pt x="850" y="864"/>
                  </a:cubicBezTo>
                  <a:cubicBezTo>
                    <a:pt x="850" y="796"/>
                    <a:pt x="854" y="723"/>
                    <a:pt x="854" y="655"/>
                  </a:cubicBezTo>
                  <a:close/>
                  <a:moveTo>
                    <a:pt x="18310" y="0"/>
                  </a:moveTo>
                  <a:lnTo>
                    <a:pt x="18310" y="0"/>
                  </a:lnTo>
                  <a:cubicBezTo>
                    <a:pt x="18505" y="1036"/>
                    <a:pt x="18615" y="2073"/>
                    <a:pt x="18571" y="2865"/>
                  </a:cubicBezTo>
                  <a:cubicBezTo>
                    <a:pt x="18502" y="4108"/>
                    <a:pt x="18190" y="5311"/>
                    <a:pt x="17937" y="6098"/>
                  </a:cubicBezTo>
                  <a:cubicBezTo>
                    <a:pt x="19540" y="5194"/>
                    <a:pt x="20619" y="3474"/>
                    <a:pt x="20619" y="1504"/>
                  </a:cubicBezTo>
                  <a:cubicBezTo>
                    <a:pt x="20619" y="1042"/>
                    <a:pt x="20256" y="555"/>
                    <a:pt x="19811" y="426"/>
                  </a:cubicBezTo>
                  <a:lnTo>
                    <a:pt x="18810" y="131"/>
                  </a:lnTo>
                  <a:cubicBezTo>
                    <a:pt x="18643" y="83"/>
                    <a:pt x="18478" y="38"/>
                    <a:pt x="18310" y="0"/>
                  </a:cubicBezTo>
                  <a:close/>
                </a:path>
              </a:pathLst>
            </a:custGeom>
            <a:solidFill>
              <a:srgbClr val="FFFDF9">
                <a:alpha val="330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9"/>
            <p:cNvSpPr/>
            <p:nvPr/>
          </p:nvSpPr>
          <p:spPr>
            <a:xfrm>
              <a:off x="5813315" y="1096813"/>
              <a:ext cx="808297" cy="377015"/>
            </a:xfrm>
            <a:custGeom>
              <a:rect b="b" l="l" r="r" t="t"/>
              <a:pathLst>
                <a:path extrusionOk="0" h="7010" w="15029">
                  <a:moveTo>
                    <a:pt x="13219" y="997"/>
                  </a:moveTo>
                  <a:cubicBezTo>
                    <a:pt x="13309" y="997"/>
                    <a:pt x="13384" y="1073"/>
                    <a:pt x="13384" y="1161"/>
                  </a:cubicBezTo>
                  <a:lnTo>
                    <a:pt x="13384" y="1573"/>
                  </a:lnTo>
                  <a:cubicBezTo>
                    <a:pt x="13384" y="1661"/>
                    <a:pt x="13309" y="1737"/>
                    <a:pt x="13219" y="1737"/>
                  </a:cubicBezTo>
                  <a:lnTo>
                    <a:pt x="9342" y="1737"/>
                  </a:lnTo>
                  <a:cubicBezTo>
                    <a:pt x="9253" y="1737"/>
                    <a:pt x="9178" y="1661"/>
                    <a:pt x="9178" y="1573"/>
                  </a:cubicBezTo>
                  <a:lnTo>
                    <a:pt x="9178" y="1161"/>
                  </a:lnTo>
                  <a:cubicBezTo>
                    <a:pt x="9178" y="1073"/>
                    <a:pt x="9253" y="997"/>
                    <a:pt x="9342" y="997"/>
                  </a:cubicBezTo>
                  <a:close/>
                  <a:moveTo>
                    <a:pt x="13483" y="1"/>
                  </a:moveTo>
                  <a:cubicBezTo>
                    <a:pt x="13336" y="1"/>
                    <a:pt x="13189" y="4"/>
                    <a:pt x="13042" y="10"/>
                  </a:cubicBezTo>
                  <a:lnTo>
                    <a:pt x="6290" y="10"/>
                  </a:lnTo>
                  <a:cubicBezTo>
                    <a:pt x="6585" y="343"/>
                    <a:pt x="6790" y="703"/>
                    <a:pt x="6927" y="997"/>
                  </a:cubicBezTo>
                  <a:cubicBezTo>
                    <a:pt x="7270" y="1737"/>
                    <a:pt x="7399" y="2545"/>
                    <a:pt x="7468" y="3087"/>
                  </a:cubicBezTo>
                  <a:cubicBezTo>
                    <a:pt x="7492" y="3275"/>
                    <a:pt x="7510" y="3467"/>
                    <a:pt x="7526" y="3662"/>
                  </a:cubicBezTo>
                  <a:cubicBezTo>
                    <a:pt x="7660" y="3573"/>
                    <a:pt x="7821" y="3522"/>
                    <a:pt x="7992" y="3522"/>
                  </a:cubicBezTo>
                  <a:lnTo>
                    <a:pt x="8060" y="3522"/>
                  </a:lnTo>
                  <a:cubicBezTo>
                    <a:pt x="8482" y="3522"/>
                    <a:pt x="8832" y="3837"/>
                    <a:pt x="8903" y="4255"/>
                  </a:cubicBezTo>
                  <a:cubicBezTo>
                    <a:pt x="8914" y="4296"/>
                    <a:pt x="8920" y="4337"/>
                    <a:pt x="8928" y="4379"/>
                  </a:cubicBezTo>
                  <a:cubicBezTo>
                    <a:pt x="9260" y="4385"/>
                    <a:pt x="9592" y="4392"/>
                    <a:pt x="9924" y="4409"/>
                  </a:cubicBezTo>
                  <a:cubicBezTo>
                    <a:pt x="9845" y="4303"/>
                    <a:pt x="9780" y="4197"/>
                    <a:pt x="9739" y="4091"/>
                  </a:cubicBezTo>
                  <a:cubicBezTo>
                    <a:pt x="9715" y="4097"/>
                    <a:pt x="9695" y="4101"/>
                    <a:pt x="9671" y="4101"/>
                  </a:cubicBezTo>
                  <a:cubicBezTo>
                    <a:pt x="9472" y="4101"/>
                    <a:pt x="9260" y="3878"/>
                    <a:pt x="9376" y="3634"/>
                  </a:cubicBezTo>
                  <a:cubicBezTo>
                    <a:pt x="9842" y="2673"/>
                    <a:pt x="10678" y="2303"/>
                    <a:pt x="11572" y="2303"/>
                  </a:cubicBezTo>
                  <a:cubicBezTo>
                    <a:pt x="12364" y="2303"/>
                    <a:pt x="13199" y="2590"/>
                    <a:pt x="13871" y="3008"/>
                  </a:cubicBezTo>
                  <a:cubicBezTo>
                    <a:pt x="14152" y="3186"/>
                    <a:pt x="13980" y="3587"/>
                    <a:pt x="13720" y="3587"/>
                  </a:cubicBezTo>
                  <a:cubicBezTo>
                    <a:pt x="13668" y="3587"/>
                    <a:pt x="13617" y="3570"/>
                    <a:pt x="13562" y="3539"/>
                  </a:cubicBezTo>
                  <a:cubicBezTo>
                    <a:pt x="13292" y="3367"/>
                    <a:pt x="12990" y="3217"/>
                    <a:pt x="12675" y="3107"/>
                  </a:cubicBezTo>
                  <a:lnTo>
                    <a:pt x="12675" y="3107"/>
                  </a:lnTo>
                  <a:cubicBezTo>
                    <a:pt x="12764" y="3265"/>
                    <a:pt x="12808" y="3436"/>
                    <a:pt x="12816" y="3604"/>
                  </a:cubicBezTo>
                  <a:cubicBezTo>
                    <a:pt x="12826" y="3919"/>
                    <a:pt x="12655" y="4320"/>
                    <a:pt x="12370" y="4628"/>
                  </a:cubicBezTo>
                  <a:cubicBezTo>
                    <a:pt x="12689" y="4676"/>
                    <a:pt x="13007" y="4735"/>
                    <a:pt x="13322" y="4799"/>
                  </a:cubicBezTo>
                  <a:cubicBezTo>
                    <a:pt x="14432" y="5040"/>
                    <a:pt x="14504" y="6218"/>
                    <a:pt x="14000" y="6999"/>
                  </a:cubicBezTo>
                  <a:cubicBezTo>
                    <a:pt x="14357" y="6934"/>
                    <a:pt x="14699" y="6834"/>
                    <a:pt x="15028" y="6701"/>
                  </a:cubicBezTo>
                  <a:cubicBezTo>
                    <a:pt x="14440" y="5166"/>
                    <a:pt x="13922" y="2326"/>
                    <a:pt x="13556" y="1"/>
                  </a:cubicBezTo>
                  <a:close/>
                  <a:moveTo>
                    <a:pt x="2744" y="1"/>
                  </a:moveTo>
                  <a:cubicBezTo>
                    <a:pt x="2683" y="1"/>
                    <a:pt x="2624" y="4"/>
                    <a:pt x="2474" y="10"/>
                  </a:cubicBezTo>
                  <a:lnTo>
                    <a:pt x="2439" y="10"/>
                  </a:lnTo>
                  <a:cubicBezTo>
                    <a:pt x="2055" y="353"/>
                    <a:pt x="1717" y="689"/>
                    <a:pt x="1422" y="997"/>
                  </a:cubicBezTo>
                  <a:lnTo>
                    <a:pt x="4615" y="997"/>
                  </a:lnTo>
                  <a:cubicBezTo>
                    <a:pt x="4704" y="997"/>
                    <a:pt x="4779" y="1073"/>
                    <a:pt x="4779" y="1161"/>
                  </a:cubicBezTo>
                  <a:lnTo>
                    <a:pt x="4779" y="1573"/>
                  </a:lnTo>
                  <a:cubicBezTo>
                    <a:pt x="4779" y="1661"/>
                    <a:pt x="4704" y="1737"/>
                    <a:pt x="4615" y="1737"/>
                  </a:cubicBezTo>
                  <a:lnTo>
                    <a:pt x="757" y="1737"/>
                  </a:lnTo>
                  <a:cubicBezTo>
                    <a:pt x="326" y="2244"/>
                    <a:pt x="96" y="2576"/>
                    <a:pt x="96" y="2576"/>
                  </a:cubicBezTo>
                  <a:cubicBezTo>
                    <a:pt x="96" y="3491"/>
                    <a:pt x="38" y="5334"/>
                    <a:pt x="0" y="6567"/>
                  </a:cubicBezTo>
                  <a:cubicBezTo>
                    <a:pt x="384" y="6773"/>
                    <a:pt x="802" y="6923"/>
                    <a:pt x="1244" y="7009"/>
                  </a:cubicBezTo>
                  <a:cubicBezTo>
                    <a:pt x="1080" y="6910"/>
                    <a:pt x="925" y="6790"/>
                    <a:pt x="789" y="6639"/>
                  </a:cubicBezTo>
                  <a:cubicBezTo>
                    <a:pt x="493" y="6317"/>
                    <a:pt x="507" y="5793"/>
                    <a:pt x="789" y="5468"/>
                  </a:cubicBezTo>
                  <a:cubicBezTo>
                    <a:pt x="1172" y="5029"/>
                    <a:pt x="1723" y="4810"/>
                    <a:pt x="2299" y="4679"/>
                  </a:cubicBezTo>
                  <a:cubicBezTo>
                    <a:pt x="1987" y="4361"/>
                    <a:pt x="1796" y="3936"/>
                    <a:pt x="1806" y="3604"/>
                  </a:cubicBezTo>
                  <a:cubicBezTo>
                    <a:pt x="1812" y="3436"/>
                    <a:pt x="1861" y="3265"/>
                    <a:pt x="1949" y="3104"/>
                  </a:cubicBezTo>
                  <a:lnTo>
                    <a:pt x="1949" y="3104"/>
                  </a:lnTo>
                  <a:cubicBezTo>
                    <a:pt x="1634" y="3217"/>
                    <a:pt x="1329" y="3367"/>
                    <a:pt x="1059" y="3539"/>
                  </a:cubicBezTo>
                  <a:cubicBezTo>
                    <a:pt x="1007" y="3570"/>
                    <a:pt x="953" y="3587"/>
                    <a:pt x="904" y="3587"/>
                  </a:cubicBezTo>
                  <a:cubicBezTo>
                    <a:pt x="645" y="3587"/>
                    <a:pt x="473" y="3186"/>
                    <a:pt x="751" y="3008"/>
                  </a:cubicBezTo>
                  <a:cubicBezTo>
                    <a:pt x="1422" y="2590"/>
                    <a:pt x="2258" y="2303"/>
                    <a:pt x="3049" y="2303"/>
                  </a:cubicBezTo>
                  <a:cubicBezTo>
                    <a:pt x="3943" y="2303"/>
                    <a:pt x="4779" y="2673"/>
                    <a:pt x="5245" y="3634"/>
                  </a:cubicBezTo>
                  <a:cubicBezTo>
                    <a:pt x="5361" y="3878"/>
                    <a:pt x="5149" y="4101"/>
                    <a:pt x="4950" y="4101"/>
                  </a:cubicBezTo>
                  <a:cubicBezTo>
                    <a:pt x="4926" y="4101"/>
                    <a:pt x="4906" y="4097"/>
                    <a:pt x="4885" y="4091"/>
                  </a:cubicBezTo>
                  <a:cubicBezTo>
                    <a:pt x="4844" y="4183"/>
                    <a:pt x="4792" y="4276"/>
                    <a:pt x="4727" y="4368"/>
                  </a:cubicBezTo>
                  <a:cubicBezTo>
                    <a:pt x="5080" y="4347"/>
                    <a:pt x="5437" y="4344"/>
                    <a:pt x="5790" y="4344"/>
                  </a:cubicBezTo>
                  <a:cubicBezTo>
                    <a:pt x="6112" y="4344"/>
                    <a:pt x="6437" y="4347"/>
                    <a:pt x="6759" y="4351"/>
                  </a:cubicBezTo>
                  <a:cubicBezTo>
                    <a:pt x="6879" y="4354"/>
                    <a:pt x="7002" y="4354"/>
                    <a:pt x="7126" y="4358"/>
                  </a:cubicBezTo>
                  <a:cubicBezTo>
                    <a:pt x="7132" y="4323"/>
                    <a:pt x="7140" y="4289"/>
                    <a:pt x="7146" y="4255"/>
                  </a:cubicBezTo>
                  <a:cubicBezTo>
                    <a:pt x="7173" y="4094"/>
                    <a:pt x="7242" y="3950"/>
                    <a:pt x="7338" y="3833"/>
                  </a:cubicBezTo>
                  <a:cubicBezTo>
                    <a:pt x="7317" y="3590"/>
                    <a:pt x="7293" y="3351"/>
                    <a:pt x="7266" y="3111"/>
                  </a:cubicBezTo>
                  <a:cubicBezTo>
                    <a:pt x="7160" y="2271"/>
                    <a:pt x="6992" y="1628"/>
                    <a:pt x="6742" y="1083"/>
                  </a:cubicBezTo>
                  <a:cubicBezTo>
                    <a:pt x="6595" y="761"/>
                    <a:pt x="6359" y="360"/>
                    <a:pt x="6009" y="10"/>
                  </a:cubicBezTo>
                  <a:lnTo>
                    <a:pt x="3012" y="10"/>
                  </a:lnTo>
                  <a:cubicBezTo>
                    <a:pt x="2864" y="4"/>
                    <a:pt x="2803" y="1"/>
                    <a:pt x="2744" y="1"/>
                  </a:cubicBezTo>
                  <a:close/>
                </a:path>
              </a:pathLst>
            </a:custGeom>
            <a:solidFill>
              <a:srgbClr val="DEC5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9"/>
            <p:cNvSpPr/>
            <p:nvPr/>
          </p:nvSpPr>
          <p:spPr>
            <a:xfrm>
              <a:off x="5736083" y="1096813"/>
              <a:ext cx="955554" cy="360450"/>
            </a:xfrm>
            <a:custGeom>
              <a:rect b="b" l="l" r="r" t="t"/>
              <a:pathLst>
                <a:path extrusionOk="0" h="6702" w="17767">
                  <a:moveTo>
                    <a:pt x="3875" y="10"/>
                  </a:moveTo>
                  <a:cubicBezTo>
                    <a:pt x="3588" y="14"/>
                    <a:pt x="3121" y="38"/>
                    <a:pt x="3121" y="38"/>
                  </a:cubicBezTo>
                  <a:cubicBezTo>
                    <a:pt x="2396" y="96"/>
                    <a:pt x="1673" y="227"/>
                    <a:pt x="963" y="432"/>
                  </a:cubicBezTo>
                  <a:lnTo>
                    <a:pt x="864" y="463"/>
                  </a:lnTo>
                  <a:cubicBezTo>
                    <a:pt x="552" y="551"/>
                    <a:pt x="258" y="727"/>
                    <a:pt x="5" y="956"/>
                  </a:cubicBezTo>
                  <a:cubicBezTo>
                    <a:pt x="5" y="1024"/>
                    <a:pt x="1" y="1097"/>
                    <a:pt x="1" y="1165"/>
                  </a:cubicBezTo>
                  <a:cubicBezTo>
                    <a:pt x="1" y="2371"/>
                    <a:pt x="56" y="4471"/>
                    <a:pt x="278" y="5663"/>
                  </a:cubicBezTo>
                  <a:cubicBezTo>
                    <a:pt x="607" y="6026"/>
                    <a:pt x="998" y="6331"/>
                    <a:pt x="1436" y="6567"/>
                  </a:cubicBezTo>
                  <a:cubicBezTo>
                    <a:pt x="1474" y="5334"/>
                    <a:pt x="1532" y="3491"/>
                    <a:pt x="1532" y="2576"/>
                  </a:cubicBezTo>
                  <a:cubicBezTo>
                    <a:pt x="1532" y="2576"/>
                    <a:pt x="1762" y="2244"/>
                    <a:pt x="2193" y="1737"/>
                  </a:cubicBezTo>
                  <a:lnTo>
                    <a:pt x="2173" y="1737"/>
                  </a:lnTo>
                  <a:cubicBezTo>
                    <a:pt x="2084" y="1737"/>
                    <a:pt x="2008" y="1661"/>
                    <a:pt x="2008" y="1573"/>
                  </a:cubicBezTo>
                  <a:lnTo>
                    <a:pt x="2008" y="1161"/>
                  </a:lnTo>
                  <a:cubicBezTo>
                    <a:pt x="2008" y="1073"/>
                    <a:pt x="2084" y="997"/>
                    <a:pt x="2173" y="997"/>
                  </a:cubicBezTo>
                  <a:lnTo>
                    <a:pt x="2858" y="997"/>
                  </a:lnTo>
                  <a:cubicBezTo>
                    <a:pt x="3153" y="689"/>
                    <a:pt x="3491" y="353"/>
                    <a:pt x="3875" y="10"/>
                  </a:cubicBezTo>
                  <a:close/>
                  <a:moveTo>
                    <a:pt x="14992" y="1"/>
                  </a:moveTo>
                  <a:cubicBezTo>
                    <a:pt x="15358" y="2326"/>
                    <a:pt x="15876" y="5166"/>
                    <a:pt x="16464" y="6701"/>
                  </a:cubicBezTo>
                  <a:cubicBezTo>
                    <a:pt x="16680" y="6615"/>
                    <a:pt x="16889" y="6516"/>
                    <a:pt x="17088" y="6399"/>
                  </a:cubicBezTo>
                  <a:cubicBezTo>
                    <a:pt x="17341" y="5612"/>
                    <a:pt x="17653" y="4409"/>
                    <a:pt x="17722" y="3166"/>
                  </a:cubicBezTo>
                  <a:cubicBezTo>
                    <a:pt x="17766" y="2374"/>
                    <a:pt x="17656" y="1337"/>
                    <a:pt x="17461" y="301"/>
                  </a:cubicBezTo>
                  <a:cubicBezTo>
                    <a:pt x="16924" y="172"/>
                    <a:pt x="16382" y="86"/>
                    <a:pt x="15834" y="38"/>
                  </a:cubicBezTo>
                  <a:cubicBezTo>
                    <a:pt x="15786" y="21"/>
                    <a:pt x="15711" y="10"/>
                    <a:pt x="15605" y="10"/>
                  </a:cubicBezTo>
                  <a:lnTo>
                    <a:pt x="15375" y="10"/>
                  </a:lnTo>
                  <a:cubicBezTo>
                    <a:pt x="15248" y="4"/>
                    <a:pt x="15118" y="4"/>
                    <a:pt x="14992" y="1"/>
                  </a:cubicBezTo>
                  <a:close/>
                </a:path>
              </a:pathLst>
            </a:custGeom>
            <a:solidFill>
              <a:srgbClr val="979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9"/>
            <p:cNvSpPr/>
            <p:nvPr/>
          </p:nvSpPr>
          <p:spPr>
            <a:xfrm>
              <a:off x="5839829" y="1330443"/>
              <a:ext cx="753600" cy="147203"/>
            </a:xfrm>
            <a:custGeom>
              <a:rect b="b" l="l" r="r" t="t"/>
              <a:pathLst>
                <a:path extrusionOk="0" h="2737" w="14012">
                  <a:moveTo>
                    <a:pt x="5297" y="0"/>
                  </a:moveTo>
                  <a:cubicBezTo>
                    <a:pt x="4944" y="0"/>
                    <a:pt x="4587" y="3"/>
                    <a:pt x="4234" y="24"/>
                  </a:cubicBezTo>
                  <a:cubicBezTo>
                    <a:pt x="3954" y="418"/>
                    <a:pt x="3430" y="774"/>
                    <a:pt x="2783" y="774"/>
                  </a:cubicBezTo>
                  <a:lnTo>
                    <a:pt x="2751" y="774"/>
                  </a:lnTo>
                  <a:cubicBezTo>
                    <a:pt x="2385" y="767"/>
                    <a:pt x="2056" y="585"/>
                    <a:pt x="1806" y="335"/>
                  </a:cubicBezTo>
                  <a:cubicBezTo>
                    <a:pt x="1230" y="466"/>
                    <a:pt x="679" y="685"/>
                    <a:pt x="296" y="1124"/>
                  </a:cubicBezTo>
                  <a:cubicBezTo>
                    <a:pt x="14" y="1449"/>
                    <a:pt x="0" y="1973"/>
                    <a:pt x="296" y="2295"/>
                  </a:cubicBezTo>
                  <a:cubicBezTo>
                    <a:pt x="432" y="2446"/>
                    <a:pt x="587" y="2566"/>
                    <a:pt x="751" y="2665"/>
                  </a:cubicBezTo>
                  <a:cubicBezTo>
                    <a:pt x="1011" y="2713"/>
                    <a:pt x="1282" y="2737"/>
                    <a:pt x="1556" y="2737"/>
                  </a:cubicBezTo>
                  <a:lnTo>
                    <a:pt x="2501" y="2737"/>
                  </a:lnTo>
                  <a:cubicBezTo>
                    <a:pt x="4543" y="2737"/>
                    <a:pt x="6245" y="1918"/>
                    <a:pt x="6633" y="14"/>
                  </a:cubicBezTo>
                  <a:cubicBezTo>
                    <a:pt x="6509" y="10"/>
                    <a:pt x="6386" y="10"/>
                    <a:pt x="6266" y="7"/>
                  </a:cubicBezTo>
                  <a:cubicBezTo>
                    <a:pt x="5944" y="3"/>
                    <a:pt x="5619" y="0"/>
                    <a:pt x="5297" y="0"/>
                  </a:cubicBezTo>
                  <a:close/>
                  <a:moveTo>
                    <a:pt x="8435" y="35"/>
                  </a:moveTo>
                  <a:lnTo>
                    <a:pt x="8435" y="35"/>
                  </a:lnTo>
                  <a:cubicBezTo>
                    <a:pt x="8832" y="1926"/>
                    <a:pt x="10527" y="2737"/>
                    <a:pt x="12562" y="2737"/>
                  </a:cubicBezTo>
                  <a:cubicBezTo>
                    <a:pt x="12888" y="2737"/>
                    <a:pt x="13203" y="2710"/>
                    <a:pt x="13507" y="2655"/>
                  </a:cubicBezTo>
                  <a:cubicBezTo>
                    <a:pt x="14011" y="1874"/>
                    <a:pt x="13939" y="696"/>
                    <a:pt x="12829" y="455"/>
                  </a:cubicBezTo>
                  <a:cubicBezTo>
                    <a:pt x="12514" y="391"/>
                    <a:pt x="12196" y="332"/>
                    <a:pt x="11877" y="284"/>
                  </a:cubicBezTo>
                  <a:cubicBezTo>
                    <a:pt x="11624" y="562"/>
                    <a:pt x="11278" y="767"/>
                    <a:pt x="10884" y="774"/>
                  </a:cubicBezTo>
                  <a:lnTo>
                    <a:pt x="10853" y="774"/>
                  </a:lnTo>
                  <a:cubicBezTo>
                    <a:pt x="10230" y="774"/>
                    <a:pt x="9719" y="446"/>
                    <a:pt x="9431" y="65"/>
                  </a:cubicBezTo>
                  <a:cubicBezTo>
                    <a:pt x="9099" y="48"/>
                    <a:pt x="8767" y="41"/>
                    <a:pt x="8435" y="35"/>
                  </a:cubicBezTo>
                  <a:close/>
                </a:path>
              </a:pathLst>
            </a:custGeom>
            <a:solidFill>
              <a:srgbClr val="CDBB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9"/>
            <p:cNvSpPr/>
            <p:nvPr/>
          </p:nvSpPr>
          <p:spPr>
            <a:xfrm>
              <a:off x="6136492" y="1097351"/>
              <a:ext cx="81642" cy="205664"/>
            </a:xfrm>
            <a:custGeom>
              <a:rect b="b" l="l" r="r" t="t"/>
              <a:pathLst>
                <a:path extrusionOk="0" h="3824" w="1518">
                  <a:moveTo>
                    <a:pt x="0" y="0"/>
                  </a:moveTo>
                  <a:cubicBezTo>
                    <a:pt x="350" y="350"/>
                    <a:pt x="586" y="751"/>
                    <a:pt x="733" y="1073"/>
                  </a:cubicBezTo>
                  <a:cubicBezTo>
                    <a:pt x="983" y="1618"/>
                    <a:pt x="1151" y="2261"/>
                    <a:pt x="1257" y="3101"/>
                  </a:cubicBezTo>
                  <a:cubicBezTo>
                    <a:pt x="1284" y="3341"/>
                    <a:pt x="1308" y="3580"/>
                    <a:pt x="1329" y="3823"/>
                  </a:cubicBezTo>
                  <a:cubicBezTo>
                    <a:pt x="1384" y="3759"/>
                    <a:pt x="1446" y="3700"/>
                    <a:pt x="1517" y="3652"/>
                  </a:cubicBezTo>
                  <a:cubicBezTo>
                    <a:pt x="1501" y="3457"/>
                    <a:pt x="1483" y="3265"/>
                    <a:pt x="1459" y="3077"/>
                  </a:cubicBezTo>
                  <a:cubicBezTo>
                    <a:pt x="1390" y="2535"/>
                    <a:pt x="1261" y="1727"/>
                    <a:pt x="918" y="987"/>
                  </a:cubicBezTo>
                  <a:cubicBezTo>
                    <a:pt x="781" y="693"/>
                    <a:pt x="576" y="333"/>
                    <a:pt x="281" y="0"/>
                  </a:cubicBezTo>
                  <a:close/>
                </a:path>
              </a:pathLst>
            </a:custGeom>
            <a:solidFill>
              <a:srgbClr val="979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9"/>
            <p:cNvSpPr/>
            <p:nvPr/>
          </p:nvSpPr>
          <p:spPr>
            <a:xfrm>
              <a:off x="5909854" y="1252835"/>
              <a:ext cx="166242" cy="119290"/>
            </a:xfrm>
            <a:custGeom>
              <a:rect b="b" l="l" r="r" t="t"/>
              <a:pathLst>
                <a:path extrusionOk="0" h="2218" w="3091">
                  <a:moveTo>
                    <a:pt x="1182" y="1"/>
                  </a:moveTo>
                  <a:lnTo>
                    <a:pt x="1182" y="1"/>
                  </a:lnTo>
                  <a:cubicBezTo>
                    <a:pt x="843" y="8"/>
                    <a:pt x="490" y="83"/>
                    <a:pt x="154" y="203"/>
                  </a:cubicBezTo>
                  <a:cubicBezTo>
                    <a:pt x="66" y="364"/>
                    <a:pt x="17" y="535"/>
                    <a:pt x="11" y="703"/>
                  </a:cubicBezTo>
                  <a:cubicBezTo>
                    <a:pt x="1" y="1035"/>
                    <a:pt x="192" y="1460"/>
                    <a:pt x="504" y="1778"/>
                  </a:cubicBezTo>
                  <a:cubicBezTo>
                    <a:pt x="754" y="2028"/>
                    <a:pt x="1083" y="2210"/>
                    <a:pt x="1449" y="2217"/>
                  </a:cubicBezTo>
                  <a:lnTo>
                    <a:pt x="1481" y="2217"/>
                  </a:lnTo>
                  <a:cubicBezTo>
                    <a:pt x="2128" y="2217"/>
                    <a:pt x="2652" y="1861"/>
                    <a:pt x="2932" y="1467"/>
                  </a:cubicBezTo>
                  <a:cubicBezTo>
                    <a:pt x="2997" y="1375"/>
                    <a:pt x="3049" y="1282"/>
                    <a:pt x="3090" y="1190"/>
                  </a:cubicBezTo>
                  <a:cubicBezTo>
                    <a:pt x="3022" y="1173"/>
                    <a:pt x="2964" y="1124"/>
                    <a:pt x="2923" y="1042"/>
                  </a:cubicBezTo>
                  <a:cubicBezTo>
                    <a:pt x="2803" y="792"/>
                    <a:pt x="2652" y="590"/>
                    <a:pt x="2480" y="439"/>
                  </a:cubicBezTo>
                  <a:lnTo>
                    <a:pt x="2480" y="439"/>
                  </a:lnTo>
                  <a:cubicBezTo>
                    <a:pt x="2562" y="621"/>
                    <a:pt x="2586" y="830"/>
                    <a:pt x="2532" y="1039"/>
                  </a:cubicBezTo>
                  <a:cubicBezTo>
                    <a:pt x="2429" y="1464"/>
                    <a:pt x="2049" y="1745"/>
                    <a:pt x="1631" y="1745"/>
                  </a:cubicBezTo>
                  <a:cubicBezTo>
                    <a:pt x="1555" y="1745"/>
                    <a:pt x="1481" y="1737"/>
                    <a:pt x="1405" y="1717"/>
                  </a:cubicBezTo>
                  <a:cubicBezTo>
                    <a:pt x="908" y="1593"/>
                    <a:pt x="603" y="1087"/>
                    <a:pt x="727" y="590"/>
                  </a:cubicBezTo>
                  <a:cubicBezTo>
                    <a:pt x="795" y="327"/>
                    <a:pt x="963" y="121"/>
                    <a:pt x="1182" y="1"/>
                  </a:cubicBezTo>
                  <a:close/>
                </a:path>
              </a:pathLst>
            </a:custGeom>
            <a:solidFill>
              <a:srgbClr val="FFFD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9"/>
            <p:cNvSpPr/>
            <p:nvPr/>
          </p:nvSpPr>
          <p:spPr>
            <a:xfrm>
              <a:off x="5942284" y="1252674"/>
              <a:ext cx="106704" cy="94012"/>
            </a:xfrm>
            <a:custGeom>
              <a:rect b="b" l="l" r="r" t="t"/>
              <a:pathLst>
                <a:path extrusionOk="0" h="1748" w="1984">
                  <a:moveTo>
                    <a:pt x="641" y="1"/>
                  </a:moveTo>
                  <a:cubicBezTo>
                    <a:pt x="620" y="1"/>
                    <a:pt x="600" y="1"/>
                    <a:pt x="579" y="4"/>
                  </a:cubicBezTo>
                  <a:cubicBezTo>
                    <a:pt x="360" y="124"/>
                    <a:pt x="192" y="330"/>
                    <a:pt x="124" y="593"/>
                  </a:cubicBezTo>
                  <a:cubicBezTo>
                    <a:pt x="0" y="1090"/>
                    <a:pt x="305" y="1596"/>
                    <a:pt x="802" y="1720"/>
                  </a:cubicBezTo>
                  <a:cubicBezTo>
                    <a:pt x="878" y="1740"/>
                    <a:pt x="952" y="1748"/>
                    <a:pt x="1028" y="1748"/>
                  </a:cubicBezTo>
                  <a:cubicBezTo>
                    <a:pt x="1446" y="1748"/>
                    <a:pt x="1826" y="1467"/>
                    <a:pt x="1929" y="1042"/>
                  </a:cubicBezTo>
                  <a:cubicBezTo>
                    <a:pt x="1983" y="833"/>
                    <a:pt x="1959" y="624"/>
                    <a:pt x="1877" y="442"/>
                  </a:cubicBezTo>
                  <a:cubicBezTo>
                    <a:pt x="1531" y="127"/>
                    <a:pt x="1099" y="1"/>
                    <a:pt x="641" y="1"/>
                  </a:cubicBezTo>
                  <a:close/>
                </a:path>
              </a:pathLst>
            </a:custGeom>
            <a:solidFill>
              <a:srgbClr val="A898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9"/>
            <p:cNvSpPr/>
            <p:nvPr/>
          </p:nvSpPr>
          <p:spPr>
            <a:xfrm>
              <a:off x="5838700" y="1220620"/>
              <a:ext cx="262996" cy="96755"/>
            </a:xfrm>
            <a:custGeom>
              <a:rect b="b" l="l" r="r" t="t"/>
              <a:pathLst>
                <a:path extrusionOk="0" h="1799" w="4890">
                  <a:moveTo>
                    <a:pt x="2577" y="1"/>
                  </a:moveTo>
                  <a:cubicBezTo>
                    <a:pt x="1786" y="1"/>
                    <a:pt x="950" y="288"/>
                    <a:pt x="279" y="706"/>
                  </a:cubicBezTo>
                  <a:cubicBezTo>
                    <a:pt x="1" y="884"/>
                    <a:pt x="173" y="1285"/>
                    <a:pt x="432" y="1285"/>
                  </a:cubicBezTo>
                  <a:cubicBezTo>
                    <a:pt x="481" y="1285"/>
                    <a:pt x="535" y="1268"/>
                    <a:pt x="587" y="1237"/>
                  </a:cubicBezTo>
                  <a:cubicBezTo>
                    <a:pt x="857" y="1065"/>
                    <a:pt x="1162" y="915"/>
                    <a:pt x="1477" y="802"/>
                  </a:cubicBezTo>
                  <a:cubicBezTo>
                    <a:pt x="1813" y="682"/>
                    <a:pt x="2166" y="607"/>
                    <a:pt x="2505" y="600"/>
                  </a:cubicBezTo>
                  <a:cubicBezTo>
                    <a:pt x="2526" y="597"/>
                    <a:pt x="2546" y="597"/>
                    <a:pt x="2567" y="597"/>
                  </a:cubicBezTo>
                  <a:cubicBezTo>
                    <a:pt x="3025" y="597"/>
                    <a:pt x="3457" y="723"/>
                    <a:pt x="3803" y="1038"/>
                  </a:cubicBezTo>
                  <a:cubicBezTo>
                    <a:pt x="3975" y="1189"/>
                    <a:pt x="4126" y="1391"/>
                    <a:pt x="4246" y="1641"/>
                  </a:cubicBezTo>
                  <a:cubicBezTo>
                    <a:pt x="4287" y="1723"/>
                    <a:pt x="4345" y="1772"/>
                    <a:pt x="4413" y="1789"/>
                  </a:cubicBezTo>
                  <a:cubicBezTo>
                    <a:pt x="4434" y="1795"/>
                    <a:pt x="4454" y="1799"/>
                    <a:pt x="4478" y="1799"/>
                  </a:cubicBezTo>
                  <a:cubicBezTo>
                    <a:pt x="4677" y="1799"/>
                    <a:pt x="4889" y="1576"/>
                    <a:pt x="4773" y="1332"/>
                  </a:cubicBezTo>
                  <a:cubicBezTo>
                    <a:pt x="4307" y="371"/>
                    <a:pt x="3471" y="1"/>
                    <a:pt x="2577" y="1"/>
                  </a:cubicBezTo>
                  <a:close/>
                </a:path>
              </a:pathLst>
            </a:custGeom>
            <a:solidFill>
              <a:srgbClr val="979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9"/>
            <p:cNvSpPr/>
            <p:nvPr/>
          </p:nvSpPr>
          <p:spPr>
            <a:xfrm>
              <a:off x="6337099" y="1252835"/>
              <a:ext cx="166027" cy="119290"/>
            </a:xfrm>
            <a:custGeom>
              <a:rect b="b" l="l" r="r" t="t"/>
              <a:pathLst>
                <a:path extrusionOk="0" h="2218" w="3087">
                  <a:moveTo>
                    <a:pt x="1844" y="1"/>
                  </a:moveTo>
                  <a:cubicBezTo>
                    <a:pt x="2093" y="114"/>
                    <a:pt x="2288" y="336"/>
                    <a:pt x="2361" y="624"/>
                  </a:cubicBezTo>
                  <a:cubicBezTo>
                    <a:pt x="2487" y="1121"/>
                    <a:pt x="2182" y="1628"/>
                    <a:pt x="1686" y="1751"/>
                  </a:cubicBezTo>
                  <a:cubicBezTo>
                    <a:pt x="1610" y="1769"/>
                    <a:pt x="1535" y="1778"/>
                    <a:pt x="1460" y="1778"/>
                  </a:cubicBezTo>
                  <a:cubicBezTo>
                    <a:pt x="1042" y="1778"/>
                    <a:pt x="661" y="1498"/>
                    <a:pt x="559" y="1073"/>
                  </a:cubicBezTo>
                  <a:cubicBezTo>
                    <a:pt x="500" y="840"/>
                    <a:pt x="535" y="607"/>
                    <a:pt x="637" y="412"/>
                  </a:cubicBezTo>
                  <a:lnTo>
                    <a:pt x="637" y="412"/>
                  </a:lnTo>
                  <a:cubicBezTo>
                    <a:pt x="456" y="569"/>
                    <a:pt x="295" y="775"/>
                    <a:pt x="165" y="1042"/>
                  </a:cubicBezTo>
                  <a:cubicBezTo>
                    <a:pt x="124" y="1124"/>
                    <a:pt x="65" y="1173"/>
                    <a:pt x="0" y="1190"/>
                  </a:cubicBezTo>
                  <a:cubicBezTo>
                    <a:pt x="41" y="1296"/>
                    <a:pt x="106" y="1402"/>
                    <a:pt x="185" y="1508"/>
                  </a:cubicBezTo>
                  <a:cubicBezTo>
                    <a:pt x="473" y="1889"/>
                    <a:pt x="984" y="2217"/>
                    <a:pt x="1607" y="2217"/>
                  </a:cubicBezTo>
                  <a:lnTo>
                    <a:pt x="1638" y="2217"/>
                  </a:lnTo>
                  <a:cubicBezTo>
                    <a:pt x="2032" y="2210"/>
                    <a:pt x="2378" y="2005"/>
                    <a:pt x="2631" y="1727"/>
                  </a:cubicBezTo>
                  <a:cubicBezTo>
                    <a:pt x="2916" y="1419"/>
                    <a:pt x="3087" y="1018"/>
                    <a:pt x="3077" y="703"/>
                  </a:cubicBezTo>
                  <a:cubicBezTo>
                    <a:pt x="3069" y="535"/>
                    <a:pt x="3025" y="364"/>
                    <a:pt x="2936" y="206"/>
                  </a:cubicBezTo>
                  <a:cubicBezTo>
                    <a:pt x="2576" y="80"/>
                    <a:pt x="2203" y="1"/>
                    <a:pt x="1844" y="1"/>
                  </a:cubicBezTo>
                  <a:close/>
                </a:path>
              </a:pathLst>
            </a:custGeom>
            <a:solidFill>
              <a:srgbClr val="FFFD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9"/>
            <p:cNvSpPr/>
            <p:nvPr/>
          </p:nvSpPr>
          <p:spPr>
            <a:xfrm>
              <a:off x="6363991" y="1252835"/>
              <a:ext cx="106920" cy="95679"/>
            </a:xfrm>
            <a:custGeom>
              <a:rect b="b" l="l" r="r" t="t"/>
              <a:pathLst>
                <a:path extrusionOk="0" h="1779" w="1988">
                  <a:moveTo>
                    <a:pt x="1344" y="1"/>
                  </a:moveTo>
                  <a:cubicBezTo>
                    <a:pt x="898" y="1"/>
                    <a:pt x="480" y="121"/>
                    <a:pt x="137" y="412"/>
                  </a:cubicBezTo>
                  <a:cubicBezTo>
                    <a:pt x="35" y="607"/>
                    <a:pt x="0" y="840"/>
                    <a:pt x="59" y="1073"/>
                  </a:cubicBezTo>
                  <a:cubicBezTo>
                    <a:pt x="161" y="1498"/>
                    <a:pt x="542" y="1778"/>
                    <a:pt x="960" y="1778"/>
                  </a:cubicBezTo>
                  <a:cubicBezTo>
                    <a:pt x="1035" y="1778"/>
                    <a:pt x="1110" y="1769"/>
                    <a:pt x="1186" y="1751"/>
                  </a:cubicBezTo>
                  <a:cubicBezTo>
                    <a:pt x="1682" y="1628"/>
                    <a:pt x="1987" y="1121"/>
                    <a:pt x="1861" y="624"/>
                  </a:cubicBezTo>
                  <a:cubicBezTo>
                    <a:pt x="1788" y="336"/>
                    <a:pt x="1593" y="114"/>
                    <a:pt x="1344" y="1"/>
                  </a:cubicBezTo>
                  <a:close/>
                </a:path>
              </a:pathLst>
            </a:custGeom>
            <a:solidFill>
              <a:srgbClr val="A898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9"/>
            <p:cNvSpPr/>
            <p:nvPr/>
          </p:nvSpPr>
          <p:spPr>
            <a:xfrm>
              <a:off x="6311284" y="1220620"/>
              <a:ext cx="263158" cy="96755"/>
            </a:xfrm>
            <a:custGeom>
              <a:rect b="b" l="l" r="r" t="t"/>
              <a:pathLst>
                <a:path extrusionOk="0" h="1799" w="4893">
                  <a:moveTo>
                    <a:pt x="2313" y="1"/>
                  </a:moveTo>
                  <a:cubicBezTo>
                    <a:pt x="1419" y="1"/>
                    <a:pt x="583" y="371"/>
                    <a:pt x="117" y="1332"/>
                  </a:cubicBezTo>
                  <a:cubicBezTo>
                    <a:pt x="1" y="1576"/>
                    <a:pt x="213" y="1799"/>
                    <a:pt x="412" y="1799"/>
                  </a:cubicBezTo>
                  <a:cubicBezTo>
                    <a:pt x="436" y="1799"/>
                    <a:pt x="456" y="1795"/>
                    <a:pt x="480" y="1789"/>
                  </a:cubicBezTo>
                  <a:cubicBezTo>
                    <a:pt x="545" y="1772"/>
                    <a:pt x="604" y="1723"/>
                    <a:pt x="645" y="1641"/>
                  </a:cubicBezTo>
                  <a:cubicBezTo>
                    <a:pt x="775" y="1374"/>
                    <a:pt x="936" y="1168"/>
                    <a:pt x="1117" y="1011"/>
                  </a:cubicBezTo>
                  <a:cubicBezTo>
                    <a:pt x="1460" y="720"/>
                    <a:pt x="1878" y="600"/>
                    <a:pt x="2324" y="600"/>
                  </a:cubicBezTo>
                  <a:cubicBezTo>
                    <a:pt x="2683" y="600"/>
                    <a:pt x="3056" y="679"/>
                    <a:pt x="3416" y="805"/>
                  </a:cubicBezTo>
                  <a:cubicBezTo>
                    <a:pt x="3731" y="915"/>
                    <a:pt x="4033" y="1065"/>
                    <a:pt x="4303" y="1237"/>
                  </a:cubicBezTo>
                  <a:cubicBezTo>
                    <a:pt x="4358" y="1268"/>
                    <a:pt x="4409" y="1285"/>
                    <a:pt x="4461" y="1285"/>
                  </a:cubicBezTo>
                  <a:cubicBezTo>
                    <a:pt x="4721" y="1285"/>
                    <a:pt x="4893" y="884"/>
                    <a:pt x="4612" y="706"/>
                  </a:cubicBezTo>
                  <a:cubicBezTo>
                    <a:pt x="3940" y="288"/>
                    <a:pt x="3105" y="1"/>
                    <a:pt x="2313" y="1"/>
                  </a:cubicBezTo>
                  <a:close/>
                </a:path>
              </a:pathLst>
            </a:custGeom>
            <a:solidFill>
              <a:srgbClr val="979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9"/>
            <p:cNvSpPr/>
            <p:nvPr/>
          </p:nvSpPr>
          <p:spPr>
            <a:xfrm>
              <a:off x="6273127" y="1126125"/>
              <a:ext cx="317597" cy="64101"/>
            </a:xfrm>
            <a:custGeom>
              <a:rect b="b" l="l" r="r" t="t"/>
              <a:pathLst>
                <a:path extrusionOk="0" h="740" w="4207">
                  <a:moveTo>
                    <a:pt x="165" y="0"/>
                  </a:moveTo>
                  <a:cubicBezTo>
                    <a:pt x="76" y="0"/>
                    <a:pt x="1" y="76"/>
                    <a:pt x="1" y="164"/>
                  </a:cubicBezTo>
                  <a:lnTo>
                    <a:pt x="1" y="576"/>
                  </a:lnTo>
                  <a:cubicBezTo>
                    <a:pt x="1" y="664"/>
                    <a:pt x="76" y="740"/>
                    <a:pt x="165" y="740"/>
                  </a:cubicBezTo>
                  <a:lnTo>
                    <a:pt x="4042" y="740"/>
                  </a:lnTo>
                  <a:cubicBezTo>
                    <a:pt x="4132" y="740"/>
                    <a:pt x="4207" y="664"/>
                    <a:pt x="4207" y="576"/>
                  </a:cubicBezTo>
                  <a:lnTo>
                    <a:pt x="4207" y="164"/>
                  </a:lnTo>
                  <a:cubicBezTo>
                    <a:pt x="4207" y="76"/>
                    <a:pt x="4132" y="0"/>
                    <a:pt x="4042" y="0"/>
                  </a:cubicBezTo>
                  <a:close/>
                </a:path>
              </a:pathLst>
            </a:custGeom>
            <a:solidFill>
              <a:srgbClr val="979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9"/>
            <p:cNvSpPr/>
            <p:nvPr/>
          </p:nvSpPr>
          <p:spPr>
            <a:xfrm>
              <a:off x="5838649" y="1126125"/>
              <a:ext cx="298347" cy="64101"/>
            </a:xfrm>
            <a:custGeom>
              <a:rect b="b" l="l" r="r" t="t"/>
              <a:pathLst>
                <a:path extrusionOk="0" h="740" w="4208">
                  <a:moveTo>
                    <a:pt x="165" y="0"/>
                  </a:moveTo>
                  <a:cubicBezTo>
                    <a:pt x="76" y="0"/>
                    <a:pt x="0" y="76"/>
                    <a:pt x="0" y="164"/>
                  </a:cubicBezTo>
                  <a:lnTo>
                    <a:pt x="0" y="576"/>
                  </a:lnTo>
                  <a:cubicBezTo>
                    <a:pt x="0" y="664"/>
                    <a:pt x="76" y="740"/>
                    <a:pt x="165" y="740"/>
                  </a:cubicBezTo>
                  <a:lnTo>
                    <a:pt x="4043" y="740"/>
                  </a:lnTo>
                  <a:cubicBezTo>
                    <a:pt x="4132" y="740"/>
                    <a:pt x="4207" y="664"/>
                    <a:pt x="4207" y="576"/>
                  </a:cubicBezTo>
                  <a:lnTo>
                    <a:pt x="4207" y="164"/>
                  </a:lnTo>
                  <a:cubicBezTo>
                    <a:pt x="4207" y="76"/>
                    <a:pt x="4132" y="0"/>
                    <a:pt x="4043" y="0"/>
                  </a:cubicBezTo>
                  <a:close/>
                </a:path>
              </a:pathLst>
            </a:custGeom>
            <a:solidFill>
              <a:srgbClr val="979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9"/>
            <p:cNvSpPr/>
            <p:nvPr/>
          </p:nvSpPr>
          <p:spPr>
            <a:xfrm>
              <a:off x="6146810" y="1679545"/>
              <a:ext cx="176191" cy="88096"/>
            </a:xfrm>
            <a:custGeom>
              <a:rect b="b" l="l" r="r" t="t"/>
              <a:pathLst>
                <a:path extrusionOk="0" h="1638" w="3276">
                  <a:moveTo>
                    <a:pt x="1" y="1"/>
                  </a:moveTo>
                  <a:cubicBezTo>
                    <a:pt x="1" y="1"/>
                    <a:pt x="1" y="1638"/>
                    <a:pt x="1638" y="1638"/>
                  </a:cubicBezTo>
                  <a:cubicBezTo>
                    <a:pt x="3098" y="1638"/>
                    <a:pt x="3275" y="1"/>
                    <a:pt x="32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9"/>
            <p:cNvSpPr/>
            <p:nvPr/>
          </p:nvSpPr>
          <p:spPr>
            <a:xfrm>
              <a:off x="6206086" y="837367"/>
              <a:ext cx="315488" cy="145428"/>
            </a:xfrm>
            <a:custGeom>
              <a:rect b="b" l="l" r="r" t="t"/>
              <a:pathLst>
                <a:path extrusionOk="0" h="2704" w="5866">
                  <a:moveTo>
                    <a:pt x="5692" y="1"/>
                  </a:moveTo>
                  <a:cubicBezTo>
                    <a:pt x="5647" y="1"/>
                    <a:pt x="5596" y="37"/>
                    <a:pt x="5602" y="97"/>
                  </a:cubicBezTo>
                  <a:cubicBezTo>
                    <a:pt x="5708" y="1392"/>
                    <a:pt x="4238" y="2056"/>
                    <a:pt x="3200" y="2327"/>
                  </a:cubicBezTo>
                  <a:cubicBezTo>
                    <a:pt x="2756" y="2442"/>
                    <a:pt x="2315" y="2493"/>
                    <a:pt x="1877" y="2493"/>
                  </a:cubicBezTo>
                  <a:cubicBezTo>
                    <a:pt x="1287" y="2493"/>
                    <a:pt x="701" y="2401"/>
                    <a:pt x="114" y="2248"/>
                  </a:cubicBezTo>
                  <a:cubicBezTo>
                    <a:pt x="107" y="2246"/>
                    <a:pt x="100" y="2245"/>
                    <a:pt x="94" y="2245"/>
                  </a:cubicBezTo>
                  <a:cubicBezTo>
                    <a:pt x="26" y="2245"/>
                    <a:pt x="0" y="2343"/>
                    <a:pt x="73" y="2371"/>
                  </a:cubicBezTo>
                  <a:cubicBezTo>
                    <a:pt x="646" y="2596"/>
                    <a:pt x="1257" y="2703"/>
                    <a:pt x="1869" y="2703"/>
                  </a:cubicBezTo>
                  <a:cubicBezTo>
                    <a:pt x="2566" y="2703"/>
                    <a:pt x="3264" y="2564"/>
                    <a:pt x="3910" y="2300"/>
                  </a:cubicBezTo>
                  <a:cubicBezTo>
                    <a:pt x="4865" y="1909"/>
                    <a:pt x="5865" y="1210"/>
                    <a:pt x="5759" y="63"/>
                  </a:cubicBezTo>
                  <a:cubicBezTo>
                    <a:pt x="5755" y="20"/>
                    <a:pt x="5725" y="1"/>
                    <a:pt x="5692" y="1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9"/>
            <p:cNvSpPr/>
            <p:nvPr/>
          </p:nvSpPr>
          <p:spPr>
            <a:xfrm>
              <a:off x="6076102" y="1591163"/>
              <a:ext cx="317597" cy="64101"/>
            </a:xfrm>
            <a:custGeom>
              <a:rect b="b" l="l" r="r" t="t"/>
              <a:pathLst>
                <a:path extrusionOk="0" h="740" w="4207">
                  <a:moveTo>
                    <a:pt x="165" y="0"/>
                  </a:moveTo>
                  <a:cubicBezTo>
                    <a:pt x="76" y="0"/>
                    <a:pt x="1" y="76"/>
                    <a:pt x="1" y="164"/>
                  </a:cubicBezTo>
                  <a:lnTo>
                    <a:pt x="1" y="576"/>
                  </a:lnTo>
                  <a:cubicBezTo>
                    <a:pt x="1" y="664"/>
                    <a:pt x="76" y="740"/>
                    <a:pt x="165" y="740"/>
                  </a:cubicBezTo>
                  <a:lnTo>
                    <a:pt x="4042" y="740"/>
                  </a:lnTo>
                  <a:cubicBezTo>
                    <a:pt x="4132" y="740"/>
                    <a:pt x="4207" y="664"/>
                    <a:pt x="4207" y="576"/>
                  </a:cubicBezTo>
                  <a:lnTo>
                    <a:pt x="4207" y="164"/>
                  </a:lnTo>
                  <a:cubicBezTo>
                    <a:pt x="4207" y="76"/>
                    <a:pt x="4132" y="0"/>
                    <a:pt x="4042" y="0"/>
                  </a:cubicBezTo>
                  <a:close/>
                </a:path>
              </a:pathLst>
            </a:cu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9"/>
            <p:cNvSpPr/>
            <p:nvPr/>
          </p:nvSpPr>
          <p:spPr>
            <a:xfrm>
              <a:off x="6202650" y="1791944"/>
              <a:ext cx="70500" cy="70500"/>
            </a:xfrm>
            <a:prstGeom prst="roundRect">
              <a:avLst>
                <a:gd fmla="val 16667" name="adj"/>
              </a:avLst>
            </a:prstGeom>
            <a:solidFill>
              <a:srgbClr val="1C17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9"/>
            <p:cNvSpPr/>
            <p:nvPr/>
          </p:nvSpPr>
          <p:spPr>
            <a:xfrm rot="-8100000">
              <a:off x="6058488" y="1759543"/>
              <a:ext cx="294015" cy="291469"/>
            </a:xfrm>
            <a:prstGeom prst="diagStripe">
              <a:avLst>
                <a:gd fmla="val 50000" name="adj"/>
              </a:avLst>
            </a:prstGeom>
            <a:solidFill>
              <a:srgbClr val="B785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30A0A0"/>
        </a:solidFill>
      </p:bgPr>
    </p:bg>
    <p:spTree>
      <p:nvGrpSpPr>
        <p:cNvPr id="795" name="Shape 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" name="Google Shape;796;p30"/>
          <p:cNvSpPr txBox="1"/>
          <p:nvPr>
            <p:ph type="ctrTitle"/>
          </p:nvPr>
        </p:nvSpPr>
        <p:spPr>
          <a:xfrm>
            <a:off x="913174" y="1068475"/>
            <a:ext cx="21150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797" name="Google Shape;797;p30"/>
          <p:cNvSpPr txBox="1"/>
          <p:nvPr>
            <p:ph idx="1" type="body"/>
          </p:nvPr>
        </p:nvSpPr>
        <p:spPr>
          <a:xfrm>
            <a:off x="913175" y="2140975"/>
            <a:ext cx="62436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</a:rPr>
              <a:t>This is where you give credit to the ones who are part of this project.</a:t>
            </a:r>
            <a:endParaRPr>
              <a:solidFill>
                <a:srgbClr val="F3F3F3"/>
              </a:solidFill>
            </a:endParaRPr>
          </a:p>
          <a:p>
            <a:pPr indent="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  <a:p>
            <a:pPr indent="-285750" lvl="0" marL="4572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F3F3F3"/>
              </a:buClr>
              <a:buSzPts val="900"/>
              <a:buChar char="●"/>
            </a:pPr>
            <a:r>
              <a:rPr lang="es">
                <a:solidFill>
                  <a:srgbClr val="F3F3F3"/>
                </a:solidFill>
              </a:rPr>
              <a:t>Presentation template by </a:t>
            </a:r>
            <a:r>
              <a:rPr lang="es">
                <a:solidFill>
                  <a:srgbClr val="F3F3F3"/>
                </a:solidFill>
                <a:highlight>
                  <a:srgbClr val="30A0A0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solidFill>
                <a:srgbClr val="F3F3F3"/>
              </a:solidFill>
              <a:highlight>
                <a:srgbClr val="30A0A0"/>
              </a:highlight>
            </a:endParaRPr>
          </a:p>
          <a:p>
            <a:pPr indent="-2857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Char char="●"/>
            </a:pPr>
            <a:r>
              <a:rPr lang="es">
                <a:solidFill>
                  <a:srgbClr val="F3F3F3"/>
                </a:solidFill>
              </a:rPr>
              <a:t>Icons by </a:t>
            </a:r>
            <a:r>
              <a:rPr lang="es">
                <a:solidFill>
                  <a:srgbClr val="F3F3F3"/>
                </a:solidFill>
                <a:highlight>
                  <a:srgbClr val="30A0A0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solidFill>
                <a:srgbClr val="F3F3F3"/>
              </a:solidFill>
              <a:highlight>
                <a:srgbClr val="30A0A0"/>
              </a:highlight>
            </a:endParaRPr>
          </a:p>
          <a:p>
            <a:pPr indent="-2857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Char char="●"/>
            </a:pPr>
            <a:r>
              <a:rPr lang="es">
                <a:solidFill>
                  <a:srgbClr val="F3F3F3"/>
                </a:solidFill>
              </a:rPr>
              <a:t>Infographics by </a:t>
            </a:r>
            <a:r>
              <a:rPr lang="es">
                <a:solidFill>
                  <a:srgbClr val="F3F3F3"/>
                </a:solidFill>
                <a:highlight>
                  <a:srgbClr val="30A0A0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solidFill>
                <a:srgbClr val="F3F3F3"/>
              </a:solidFill>
              <a:highlight>
                <a:srgbClr val="30A0A0"/>
              </a:highlight>
            </a:endParaRPr>
          </a:p>
          <a:p>
            <a:pPr indent="-2857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Char char="●"/>
            </a:pPr>
            <a:r>
              <a:rPr lang="es">
                <a:solidFill>
                  <a:srgbClr val="F3F3F3"/>
                </a:solidFill>
              </a:rPr>
              <a:t>Images created by Freepik</a:t>
            </a:r>
            <a:endParaRPr>
              <a:solidFill>
                <a:srgbClr val="F3F3F3"/>
              </a:solidFill>
            </a:endParaRPr>
          </a:p>
          <a:p>
            <a:pPr indent="-2857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Char char="●"/>
            </a:pPr>
            <a:r>
              <a:rPr lang="es">
                <a:solidFill>
                  <a:srgbClr val="F3F3F3"/>
                </a:solidFill>
              </a:rPr>
              <a:t>Author introduction slide photo created by Freepik</a:t>
            </a:r>
            <a:endParaRPr>
              <a:solidFill>
                <a:srgbClr val="F3F3F3"/>
              </a:solidFill>
            </a:endParaRPr>
          </a:p>
          <a:p>
            <a:pPr indent="-2857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00"/>
              <a:buChar char="●"/>
            </a:pPr>
            <a:r>
              <a:rPr lang="es">
                <a:solidFill>
                  <a:srgbClr val="F3F3F3"/>
                </a:solidFill>
              </a:rPr>
              <a:t>Text &amp; Image slide photo created by Freepik.com</a:t>
            </a:r>
            <a:endParaRPr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798" name="Google Shape;798;p30"/>
          <p:cNvSpPr/>
          <p:nvPr/>
        </p:nvSpPr>
        <p:spPr>
          <a:xfrm>
            <a:off x="6772934" y="2186785"/>
            <a:ext cx="519890" cy="465726"/>
          </a:xfrm>
          <a:custGeom>
            <a:rect b="b" l="l" r="r" t="t"/>
            <a:pathLst>
              <a:path extrusionOk="0" h="8141" w="9087">
                <a:moveTo>
                  <a:pt x="8144" y="0"/>
                </a:moveTo>
                <a:lnTo>
                  <a:pt x="0" y="7053"/>
                </a:lnTo>
                <a:lnTo>
                  <a:pt x="939" y="8141"/>
                </a:lnTo>
                <a:lnTo>
                  <a:pt x="9087" y="1088"/>
                </a:lnTo>
                <a:lnTo>
                  <a:pt x="8144" y="0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" name="Google Shape;799;p30"/>
          <p:cNvSpPr/>
          <p:nvPr/>
        </p:nvSpPr>
        <p:spPr>
          <a:xfrm>
            <a:off x="6929346" y="1623555"/>
            <a:ext cx="365645" cy="581457"/>
          </a:xfrm>
          <a:custGeom>
            <a:rect b="b" l="l" r="r" t="t"/>
            <a:pathLst>
              <a:path extrusionOk="0" h="10164" w="6391">
                <a:moveTo>
                  <a:pt x="1266" y="1"/>
                </a:moveTo>
                <a:lnTo>
                  <a:pt x="1" y="686"/>
                </a:lnTo>
                <a:lnTo>
                  <a:pt x="5122" y="10164"/>
                </a:lnTo>
                <a:lnTo>
                  <a:pt x="6391" y="9478"/>
                </a:lnTo>
                <a:lnTo>
                  <a:pt x="1266" y="1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" name="Google Shape;800;p30"/>
          <p:cNvSpPr/>
          <p:nvPr/>
        </p:nvSpPr>
        <p:spPr>
          <a:xfrm>
            <a:off x="7398524" y="2199600"/>
            <a:ext cx="593637" cy="335293"/>
          </a:xfrm>
          <a:custGeom>
            <a:rect b="b" l="l" r="r" t="t"/>
            <a:pathLst>
              <a:path extrusionOk="0" h="5861" w="10376">
                <a:moveTo>
                  <a:pt x="611" y="0"/>
                </a:moveTo>
                <a:lnTo>
                  <a:pt x="1" y="1306"/>
                </a:lnTo>
                <a:lnTo>
                  <a:pt x="9765" y="5860"/>
                </a:lnTo>
                <a:lnTo>
                  <a:pt x="10375" y="4553"/>
                </a:lnTo>
                <a:lnTo>
                  <a:pt x="611" y="0"/>
                </a:lnTo>
                <a:close/>
              </a:path>
            </a:pathLst>
          </a:custGeom>
          <a:solidFill>
            <a:srgbClr val="FCBF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p30"/>
          <p:cNvSpPr/>
          <p:nvPr/>
        </p:nvSpPr>
        <p:spPr>
          <a:xfrm>
            <a:off x="6950570" y="1945474"/>
            <a:ext cx="620298" cy="561720"/>
          </a:xfrm>
          <a:custGeom>
            <a:rect b="b" l="l" r="r" t="t"/>
            <a:pathLst>
              <a:path extrusionOk="0" h="9819" w="10842">
                <a:moveTo>
                  <a:pt x="5426" y="0"/>
                </a:moveTo>
                <a:cubicBezTo>
                  <a:pt x="5029" y="0"/>
                  <a:pt x="4626" y="49"/>
                  <a:pt x="4224" y="150"/>
                </a:cubicBezTo>
                <a:cubicBezTo>
                  <a:pt x="1595" y="809"/>
                  <a:pt x="1" y="3476"/>
                  <a:pt x="660" y="6105"/>
                </a:cubicBezTo>
                <a:cubicBezTo>
                  <a:pt x="1221" y="8333"/>
                  <a:pt x="3223" y="9818"/>
                  <a:pt x="5420" y="9818"/>
                </a:cubicBezTo>
                <a:cubicBezTo>
                  <a:pt x="5815" y="9818"/>
                  <a:pt x="6217" y="9770"/>
                  <a:pt x="6618" y="9669"/>
                </a:cubicBezTo>
                <a:cubicBezTo>
                  <a:pt x="9247" y="9007"/>
                  <a:pt x="10842" y="6339"/>
                  <a:pt x="10179" y="3711"/>
                </a:cubicBezTo>
                <a:cubicBezTo>
                  <a:pt x="9621" y="1487"/>
                  <a:pt x="7622" y="0"/>
                  <a:pt x="5426" y="0"/>
                </a:cubicBezTo>
                <a:close/>
              </a:path>
            </a:pathLst>
          </a:custGeom>
          <a:solidFill>
            <a:srgbClr val="56CD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30"/>
          <p:cNvSpPr/>
          <p:nvPr/>
        </p:nvSpPr>
        <p:spPr>
          <a:xfrm>
            <a:off x="7032953" y="2053257"/>
            <a:ext cx="537912" cy="453884"/>
          </a:xfrm>
          <a:custGeom>
            <a:rect b="b" l="l" r="r" t="t"/>
            <a:pathLst>
              <a:path extrusionOk="0" h="7934" w="9402">
                <a:moveTo>
                  <a:pt x="7842" y="1"/>
                </a:moveTo>
                <a:cubicBezTo>
                  <a:pt x="7660" y="1221"/>
                  <a:pt x="7292" y="2414"/>
                  <a:pt x="6564" y="3562"/>
                </a:cubicBezTo>
                <a:cubicBezTo>
                  <a:pt x="5426" y="5271"/>
                  <a:pt x="3526" y="6052"/>
                  <a:pt x="1569" y="6052"/>
                </a:cubicBezTo>
                <a:cubicBezTo>
                  <a:pt x="1046" y="6052"/>
                  <a:pt x="518" y="5996"/>
                  <a:pt x="1" y="5887"/>
                </a:cubicBezTo>
                <a:lnTo>
                  <a:pt x="1" y="5887"/>
                </a:lnTo>
                <a:cubicBezTo>
                  <a:pt x="913" y="7158"/>
                  <a:pt x="2395" y="7934"/>
                  <a:pt x="3981" y="7934"/>
                </a:cubicBezTo>
                <a:cubicBezTo>
                  <a:pt x="4376" y="7934"/>
                  <a:pt x="4777" y="7886"/>
                  <a:pt x="5178" y="7785"/>
                </a:cubicBezTo>
                <a:cubicBezTo>
                  <a:pt x="7807" y="7123"/>
                  <a:pt x="9402" y="4455"/>
                  <a:pt x="8739" y="1827"/>
                </a:cubicBezTo>
                <a:cubicBezTo>
                  <a:pt x="8564" y="1142"/>
                  <a:pt x="8254" y="528"/>
                  <a:pt x="7842" y="1"/>
                </a:cubicBezTo>
                <a:close/>
              </a:path>
            </a:pathLst>
          </a:custGeom>
          <a:solidFill>
            <a:srgbClr val="4BC4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" name="Google Shape;803;p30"/>
          <p:cNvSpPr/>
          <p:nvPr/>
        </p:nvSpPr>
        <p:spPr>
          <a:xfrm>
            <a:off x="6587173" y="2480786"/>
            <a:ext cx="380864" cy="344732"/>
          </a:xfrm>
          <a:custGeom>
            <a:rect b="b" l="l" r="r" t="t"/>
            <a:pathLst>
              <a:path extrusionOk="0" h="6026" w="6657">
                <a:moveTo>
                  <a:pt x="3333" y="1"/>
                </a:moveTo>
                <a:cubicBezTo>
                  <a:pt x="3089" y="1"/>
                  <a:pt x="2842" y="30"/>
                  <a:pt x="2595" y="92"/>
                </a:cubicBezTo>
                <a:cubicBezTo>
                  <a:pt x="982" y="498"/>
                  <a:pt x="1" y="2134"/>
                  <a:pt x="406" y="3748"/>
                </a:cubicBezTo>
                <a:cubicBezTo>
                  <a:pt x="753" y="5115"/>
                  <a:pt x="1980" y="6025"/>
                  <a:pt x="3328" y="6025"/>
                </a:cubicBezTo>
                <a:cubicBezTo>
                  <a:pt x="3571" y="6025"/>
                  <a:pt x="3818" y="5995"/>
                  <a:pt x="4065" y="5933"/>
                </a:cubicBezTo>
                <a:cubicBezTo>
                  <a:pt x="5679" y="5528"/>
                  <a:pt x="6656" y="3892"/>
                  <a:pt x="6251" y="2278"/>
                </a:cubicBezTo>
                <a:cubicBezTo>
                  <a:pt x="5907" y="911"/>
                  <a:pt x="4681" y="1"/>
                  <a:pt x="3333" y="1"/>
                </a:cubicBezTo>
                <a:close/>
              </a:path>
            </a:pathLst>
          </a:custGeom>
          <a:solidFill>
            <a:srgbClr val="56CD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30"/>
          <p:cNvSpPr/>
          <p:nvPr/>
        </p:nvSpPr>
        <p:spPr>
          <a:xfrm>
            <a:off x="6775737" y="1508049"/>
            <a:ext cx="380806" cy="344847"/>
          </a:xfrm>
          <a:custGeom>
            <a:rect b="b" l="l" r="r" t="t"/>
            <a:pathLst>
              <a:path extrusionOk="0" h="6028" w="6656">
                <a:moveTo>
                  <a:pt x="3330" y="0"/>
                </a:moveTo>
                <a:cubicBezTo>
                  <a:pt x="3088" y="0"/>
                  <a:pt x="2841" y="30"/>
                  <a:pt x="2595" y="91"/>
                </a:cubicBezTo>
                <a:cubicBezTo>
                  <a:pt x="981" y="497"/>
                  <a:pt x="0" y="2133"/>
                  <a:pt x="406" y="3747"/>
                </a:cubicBezTo>
                <a:cubicBezTo>
                  <a:pt x="748" y="5114"/>
                  <a:pt x="1976" y="6028"/>
                  <a:pt x="3325" y="6028"/>
                </a:cubicBezTo>
                <a:cubicBezTo>
                  <a:pt x="3567" y="6028"/>
                  <a:pt x="3814" y="5998"/>
                  <a:pt x="4060" y="5936"/>
                </a:cubicBezTo>
                <a:cubicBezTo>
                  <a:pt x="5674" y="5531"/>
                  <a:pt x="6656" y="3894"/>
                  <a:pt x="6250" y="2281"/>
                </a:cubicBezTo>
                <a:cubicBezTo>
                  <a:pt x="5907" y="913"/>
                  <a:pt x="4679" y="0"/>
                  <a:pt x="3330" y="0"/>
                </a:cubicBezTo>
                <a:close/>
              </a:path>
            </a:pathLst>
          </a:custGeom>
          <a:solidFill>
            <a:srgbClr val="56CD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30"/>
          <p:cNvSpPr/>
          <p:nvPr/>
        </p:nvSpPr>
        <p:spPr>
          <a:xfrm>
            <a:off x="7782516" y="2321571"/>
            <a:ext cx="380864" cy="344847"/>
          </a:xfrm>
          <a:custGeom>
            <a:rect b="b" l="l" r="r" t="t"/>
            <a:pathLst>
              <a:path extrusionOk="0" h="6028" w="6657">
                <a:moveTo>
                  <a:pt x="3329" y="0"/>
                </a:moveTo>
                <a:cubicBezTo>
                  <a:pt x="3086" y="0"/>
                  <a:pt x="2838" y="30"/>
                  <a:pt x="2592" y="92"/>
                </a:cubicBezTo>
                <a:cubicBezTo>
                  <a:pt x="978" y="497"/>
                  <a:pt x="1" y="2134"/>
                  <a:pt x="406" y="3747"/>
                </a:cubicBezTo>
                <a:cubicBezTo>
                  <a:pt x="750" y="5115"/>
                  <a:pt x="1977" y="6028"/>
                  <a:pt x="3326" y="6028"/>
                </a:cubicBezTo>
                <a:cubicBezTo>
                  <a:pt x="3569" y="6028"/>
                  <a:pt x="3815" y="5998"/>
                  <a:pt x="4062" y="5936"/>
                </a:cubicBezTo>
                <a:cubicBezTo>
                  <a:pt x="5675" y="5531"/>
                  <a:pt x="6656" y="3891"/>
                  <a:pt x="6251" y="2277"/>
                </a:cubicBezTo>
                <a:cubicBezTo>
                  <a:pt x="5904" y="910"/>
                  <a:pt x="4677" y="0"/>
                  <a:pt x="3329" y="0"/>
                </a:cubicBezTo>
                <a:close/>
              </a:path>
            </a:pathLst>
          </a:custGeom>
          <a:solidFill>
            <a:srgbClr val="56CD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30"/>
          <p:cNvSpPr/>
          <p:nvPr/>
        </p:nvSpPr>
        <p:spPr>
          <a:xfrm>
            <a:off x="6625733" y="2578385"/>
            <a:ext cx="342302" cy="247136"/>
          </a:xfrm>
          <a:custGeom>
            <a:rect b="b" l="l" r="r" t="t"/>
            <a:pathLst>
              <a:path extrusionOk="0" h="4320" w="5983">
                <a:moveTo>
                  <a:pt x="5372" y="0"/>
                </a:moveTo>
                <a:cubicBezTo>
                  <a:pt x="5353" y="1004"/>
                  <a:pt x="4925" y="1981"/>
                  <a:pt x="4080" y="2546"/>
                </a:cubicBezTo>
                <a:cubicBezTo>
                  <a:pt x="3376" y="2986"/>
                  <a:pt x="2607" y="3200"/>
                  <a:pt x="1857" y="3200"/>
                </a:cubicBezTo>
                <a:cubicBezTo>
                  <a:pt x="1206" y="3200"/>
                  <a:pt x="569" y="3039"/>
                  <a:pt x="0" y="2724"/>
                </a:cubicBezTo>
                <a:lnTo>
                  <a:pt x="0" y="2724"/>
                </a:lnTo>
                <a:cubicBezTo>
                  <a:pt x="522" y="3703"/>
                  <a:pt x="1546" y="4319"/>
                  <a:pt x="2654" y="4319"/>
                </a:cubicBezTo>
                <a:cubicBezTo>
                  <a:pt x="2897" y="4319"/>
                  <a:pt x="3144" y="4289"/>
                  <a:pt x="3391" y="4227"/>
                </a:cubicBezTo>
                <a:cubicBezTo>
                  <a:pt x="5005" y="3822"/>
                  <a:pt x="5982" y="2186"/>
                  <a:pt x="5577" y="572"/>
                </a:cubicBezTo>
                <a:cubicBezTo>
                  <a:pt x="5528" y="372"/>
                  <a:pt x="5455" y="182"/>
                  <a:pt x="5372" y="0"/>
                </a:cubicBezTo>
                <a:close/>
              </a:path>
            </a:pathLst>
          </a:custGeom>
          <a:solidFill>
            <a:srgbClr val="4BC4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30"/>
          <p:cNvSpPr/>
          <p:nvPr/>
        </p:nvSpPr>
        <p:spPr>
          <a:xfrm>
            <a:off x="6810349" y="1534937"/>
            <a:ext cx="346193" cy="317959"/>
          </a:xfrm>
          <a:custGeom>
            <a:rect b="b" l="l" r="r" t="t"/>
            <a:pathLst>
              <a:path extrusionOk="0" h="5558" w="6051">
                <a:moveTo>
                  <a:pt x="4331" y="1"/>
                </a:moveTo>
                <a:cubicBezTo>
                  <a:pt x="4198" y="1788"/>
                  <a:pt x="2660" y="3379"/>
                  <a:pt x="853" y="3739"/>
                </a:cubicBezTo>
                <a:cubicBezTo>
                  <a:pt x="554" y="3800"/>
                  <a:pt x="273" y="3830"/>
                  <a:pt x="1" y="3833"/>
                </a:cubicBezTo>
                <a:cubicBezTo>
                  <a:pt x="499" y="4885"/>
                  <a:pt x="1566" y="5557"/>
                  <a:pt x="2721" y="5557"/>
                </a:cubicBezTo>
                <a:cubicBezTo>
                  <a:pt x="2964" y="5557"/>
                  <a:pt x="3210" y="5528"/>
                  <a:pt x="3455" y="5466"/>
                </a:cubicBezTo>
                <a:cubicBezTo>
                  <a:pt x="5069" y="5061"/>
                  <a:pt x="6051" y="3424"/>
                  <a:pt x="5645" y="1811"/>
                </a:cubicBezTo>
                <a:cubicBezTo>
                  <a:pt x="5448" y="1027"/>
                  <a:pt x="4963" y="398"/>
                  <a:pt x="4331" y="1"/>
                </a:cubicBezTo>
                <a:close/>
              </a:path>
            </a:pathLst>
          </a:custGeom>
          <a:solidFill>
            <a:srgbClr val="4BC4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30"/>
          <p:cNvSpPr/>
          <p:nvPr/>
        </p:nvSpPr>
        <p:spPr>
          <a:xfrm>
            <a:off x="7851226" y="2322887"/>
            <a:ext cx="312151" cy="343474"/>
          </a:xfrm>
          <a:custGeom>
            <a:rect b="b" l="l" r="r" t="t"/>
            <a:pathLst>
              <a:path extrusionOk="0" h="6004" w="5456">
                <a:moveTo>
                  <a:pt x="2481" y="1"/>
                </a:moveTo>
                <a:lnTo>
                  <a:pt x="2481" y="1"/>
                </a:lnTo>
                <a:cubicBezTo>
                  <a:pt x="2739" y="929"/>
                  <a:pt x="2493" y="2023"/>
                  <a:pt x="2341" y="2932"/>
                </a:cubicBezTo>
                <a:cubicBezTo>
                  <a:pt x="2179" y="4080"/>
                  <a:pt x="1114" y="5118"/>
                  <a:pt x="1" y="5118"/>
                </a:cubicBezTo>
                <a:cubicBezTo>
                  <a:pt x="558" y="5675"/>
                  <a:pt x="1322" y="6004"/>
                  <a:pt x="2130" y="6004"/>
                </a:cubicBezTo>
                <a:cubicBezTo>
                  <a:pt x="2371" y="6004"/>
                  <a:pt x="2616" y="5974"/>
                  <a:pt x="2861" y="5913"/>
                </a:cubicBezTo>
                <a:cubicBezTo>
                  <a:pt x="4474" y="5508"/>
                  <a:pt x="5455" y="3868"/>
                  <a:pt x="5050" y="2254"/>
                </a:cubicBezTo>
                <a:cubicBezTo>
                  <a:pt x="4735" y="1008"/>
                  <a:pt x="3686" y="144"/>
                  <a:pt x="2481" y="1"/>
                </a:cubicBezTo>
                <a:close/>
              </a:path>
            </a:pathLst>
          </a:custGeom>
          <a:solidFill>
            <a:srgbClr val="4BC4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CBF4A"/>
        </a:solidFill>
      </p:bgPr>
    </p:bg>
    <p:spTree>
      <p:nvGrpSpPr>
        <p:cNvPr id="812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p31"/>
          <p:cNvSpPr txBox="1"/>
          <p:nvPr>
            <p:ph type="ctrTitle"/>
          </p:nvPr>
        </p:nvSpPr>
        <p:spPr>
          <a:xfrm>
            <a:off x="913177" y="1068475"/>
            <a:ext cx="1584600" cy="48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A0A0"/>
                </a:solidFill>
              </a:rPr>
              <a:t>RESOURCES</a:t>
            </a:r>
            <a:endParaRPr>
              <a:solidFill>
                <a:srgbClr val="30A0A0"/>
              </a:solidFill>
            </a:endParaRPr>
          </a:p>
        </p:txBody>
      </p:sp>
      <p:sp>
        <p:nvSpPr>
          <p:cNvPr id="814" name="Google Shape;814;p31"/>
          <p:cNvSpPr txBox="1"/>
          <p:nvPr>
            <p:ph idx="1" type="subTitle"/>
          </p:nvPr>
        </p:nvSpPr>
        <p:spPr>
          <a:xfrm>
            <a:off x="913175" y="2588060"/>
            <a:ext cx="2865900" cy="9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30A0A0"/>
              </a:buClr>
              <a:buSzPts val="900"/>
              <a:buChar char="●"/>
            </a:pPr>
            <a:r>
              <a:rPr lang="es">
                <a:solidFill>
                  <a:srgbClr val="30A0A0"/>
                </a:solidFill>
                <a:uFill>
                  <a:noFill/>
                </a:uFill>
                <a:hlinkClick r:id="rId3"/>
              </a:rPr>
              <a:t>Chemistry</a:t>
            </a:r>
            <a:endParaRPr>
              <a:solidFill>
                <a:srgbClr val="30A0A0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30A0A0"/>
              </a:buClr>
              <a:buSzPts val="900"/>
              <a:buChar char="●"/>
            </a:pPr>
            <a:r>
              <a:rPr lang="es">
                <a:solidFill>
                  <a:srgbClr val="30A0A0"/>
                </a:solidFill>
                <a:uFill>
                  <a:noFill/>
                </a:uFill>
                <a:hlinkClick r:id="rId4"/>
              </a:rPr>
              <a:t>Flat chemistry background Free Vector</a:t>
            </a:r>
            <a:endParaRPr>
              <a:solidFill>
                <a:srgbClr val="30A0A0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30A0A0"/>
              </a:buClr>
              <a:buSzPts val="900"/>
              <a:buChar char="●"/>
            </a:pPr>
            <a:r>
              <a:rPr lang="es">
                <a:solidFill>
                  <a:srgbClr val="30A0A0"/>
                </a:solidFill>
                <a:uFill>
                  <a:noFill/>
                </a:uFill>
                <a:hlinkClick r:id="rId5"/>
              </a:rPr>
              <a:t>Flat chemistry background Free Vector</a:t>
            </a:r>
            <a:endParaRPr>
              <a:solidFill>
                <a:srgbClr val="30A0A0"/>
              </a:solidFill>
            </a:endParaRPr>
          </a:p>
        </p:txBody>
      </p:sp>
      <p:sp>
        <p:nvSpPr>
          <p:cNvPr id="815" name="Google Shape;815;p31"/>
          <p:cNvSpPr txBox="1"/>
          <p:nvPr>
            <p:ph idx="2" type="ctrTitle"/>
          </p:nvPr>
        </p:nvSpPr>
        <p:spPr>
          <a:xfrm>
            <a:off x="913195" y="2203153"/>
            <a:ext cx="28659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0A0A0"/>
                </a:solidFill>
              </a:rPr>
              <a:t>VECTORS</a:t>
            </a:r>
            <a:endParaRPr>
              <a:solidFill>
                <a:srgbClr val="30A0A0"/>
              </a:solidFill>
            </a:endParaRPr>
          </a:p>
        </p:txBody>
      </p:sp>
      <p:sp>
        <p:nvSpPr>
          <p:cNvPr id="816" name="Google Shape;816;p31"/>
          <p:cNvSpPr txBox="1"/>
          <p:nvPr/>
        </p:nvSpPr>
        <p:spPr>
          <a:xfrm>
            <a:off x="913175" y="1549675"/>
            <a:ext cx="5462700" cy="33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0A0A0"/>
                </a:solidFill>
                <a:latin typeface="Advent Pro"/>
                <a:ea typeface="Advent Pro"/>
                <a:cs typeface="Advent Pro"/>
                <a:sym typeface="Advent Pro"/>
              </a:rPr>
              <a:t>Did you like the resources on this template? Get them for free at our other websites.</a:t>
            </a:r>
            <a:endParaRPr>
              <a:solidFill>
                <a:srgbClr val="30A0A0"/>
              </a:solidFill>
            </a:endParaRPr>
          </a:p>
        </p:txBody>
      </p:sp>
      <p:grpSp>
        <p:nvGrpSpPr>
          <p:cNvPr id="817" name="Google Shape;817;p31"/>
          <p:cNvGrpSpPr/>
          <p:nvPr/>
        </p:nvGrpSpPr>
        <p:grpSpPr>
          <a:xfrm>
            <a:off x="6576664" y="2895162"/>
            <a:ext cx="1745471" cy="1805529"/>
            <a:chOff x="5751584" y="2041633"/>
            <a:chExt cx="2570650" cy="2659100"/>
          </a:xfrm>
        </p:grpSpPr>
        <p:sp>
          <p:nvSpPr>
            <p:cNvPr id="818" name="Google Shape;818;p31"/>
            <p:cNvSpPr/>
            <p:nvPr/>
          </p:nvSpPr>
          <p:spPr>
            <a:xfrm>
              <a:off x="6531506" y="2041633"/>
              <a:ext cx="1696165" cy="1502229"/>
            </a:xfrm>
            <a:custGeom>
              <a:rect b="b" l="l" r="r" t="t"/>
              <a:pathLst>
                <a:path extrusionOk="0" h="8660" w="9778">
                  <a:moveTo>
                    <a:pt x="4541" y="1"/>
                  </a:moveTo>
                  <a:cubicBezTo>
                    <a:pt x="3747" y="1"/>
                    <a:pt x="3105" y="615"/>
                    <a:pt x="2368" y="1094"/>
                  </a:cubicBezTo>
                  <a:cubicBezTo>
                    <a:pt x="1456" y="1692"/>
                    <a:pt x="587" y="2457"/>
                    <a:pt x="216" y="3518"/>
                  </a:cubicBezTo>
                  <a:cubicBezTo>
                    <a:pt x="57" y="3961"/>
                    <a:pt x="1" y="4454"/>
                    <a:pt x="133" y="4905"/>
                  </a:cubicBezTo>
                  <a:cubicBezTo>
                    <a:pt x="269" y="5356"/>
                    <a:pt x="629" y="5757"/>
                    <a:pt x="1087" y="5859"/>
                  </a:cubicBezTo>
                  <a:cubicBezTo>
                    <a:pt x="1185" y="5882"/>
                    <a:pt x="1283" y="5891"/>
                    <a:pt x="1381" y="5891"/>
                  </a:cubicBezTo>
                  <a:cubicBezTo>
                    <a:pt x="1814" y="5891"/>
                    <a:pt x="2254" y="5713"/>
                    <a:pt x="2692" y="5713"/>
                  </a:cubicBezTo>
                  <a:cubicBezTo>
                    <a:pt x="2739" y="5713"/>
                    <a:pt x="2786" y="5715"/>
                    <a:pt x="2834" y="5719"/>
                  </a:cubicBezTo>
                  <a:cubicBezTo>
                    <a:pt x="3580" y="5788"/>
                    <a:pt x="4122" y="6442"/>
                    <a:pt x="4538" y="7068"/>
                  </a:cubicBezTo>
                  <a:cubicBezTo>
                    <a:pt x="4956" y="7688"/>
                    <a:pt x="5402" y="8382"/>
                    <a:pt x="6118" y="8601"/>
                  </a:cubicBezTo>
                  <a:cubicBezTo>
                    <a:pt x="6248" y="8641"/>
                    <a:pt x="6382" y="8659"/>
                    <a:pt x="6516" y="8659"/>
                  </a:cubicBezTo>
                  <a:cubicBezTo>
                    <a:pt x="7227" y="8659"/>
                    <a:pt x="7936" y="8132"/>
                    <a:pt x="8073" y="7424"/>
                  </a:cubicBezTo>
                  <a:cubicBezTo>
                    <a:pt x="8220" y="6632"/>
                    <a:pt x="7743" y="5833"/>
                    <a:pt x="7857" y="5038"/>
                  </a:cubicBezTo>
                  <a:cubicBezTo>
                    <a:pt x="7876" y="4897"/>
                    <a:pt x="7917" y="4753"/>
                    <a:pt x="8012" y="4647"/>
                  </a:cubicBezTo>
                  <a:cubicBezTo>
                    <a:pt x="8209" y="4419"/>
                    <a:pt x="8557" y="4424"/>
                    <a:pt x="8846" y="4333"/>
                  </a:cubicBezTo>
                  <a:cubicBezTo>
                    <a:pt x="9391" y="4158"/>
                    <a:pt x="9743" y="3575"/>
                    <a:pt x="9762" y="2999"/>
                  </a:cubicBezTo>
                  <a:cubicBezTo>
                    <a:pt x="9777" y="2424"/>
                    <a:pt x="9516" y="1870"/>
                    <a:pt x="9156" y="1419"/>
                  </a:cubicBezTo>
                  <a:cubicBezTo>
                    <a:pt x="8773" y="933"/>
                    <a:pt x="8214" y="525"/>
                    <a:pt x="7599" y="525"/>
                  </a:cubicBezTo>
                  <a:cubicBezTo>
                    <a:pt x="7588" y="525"/>
                    <a:pt x="7576" y="525"/>
                    <a:pt x="7565" y="526"/>
                  </a:cubicBezTo>
                  <a:cubicBezTo>
                    <a:pt x="7266" y="533"/>
                    <a:pt x="6978" y="636"/>
                    <a:pt x="6683" y="639"/>
                  </a:cubicBezTo>
                  <a:cubicBezTo>
                    <a:pt x="6680" y="639"/>
                    <a:pt x="6676" y="639"/>
                    <a:pt x="6673" y="639"/>
                  </a:cubicBezTo>
                  <a:cubicBezTo>
                    <a:pt x="6169" y="639"/>
                    <a:pt x="5713" y="365"/>
                    <a:pt x="5251" y="162"/>
                  </a:cubicBezTo>
                  <a:cubicBezTo>
                    <a:pt x="4999" y="49"/>
                    <a:pt x="4764" y="1"/>
                    <a:pt x="4541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1"/>
            <p:cNvSpPr/>
            <p:nvPr/>
          </p:nvSpPr>
          <p:spPr>
            <a:xfrm>
              <a:off x="7634775" y="2306346"/>
              <a:ext cx="462638" cy="319874"/>
            </a:xfrm>
            <a:custGeom>
              <a:rect b="b" l="l" r="r" t="t"/>
              <a:pathLst>
                <a:path extrusionOk="0" h="1844" w="2667">
                  <a:moveTo>
                    <a:pt x="938" y="0"/>
                  </a:moveTo>
                  <a:cubicBezTo>
                    <a:pt x="597" y="0"/>
                    <a:pt x="291" y="145"/>
                    <a:pt x="156" y="503"/>
                  </a:cubicBezTo>
                  <a:cubicBezTo>
                    <a:pt x="0" y="912"/>
                    <a:pt x="201" y="1405"/>
                    <a:pt x="565" y="1643"/>
                  </a:cubicBezTo>
                  <a:cubicBezTo>
                    <a:pt x="770" y="1780"/>
                    <a:pt x="1013" y="1844"/>
                    <a:pt x="1260" y="1844"/>
                  </a:cubicBezTo>
                  <a:cubicBezTo>
                    <a:pt x="1450" y="1844"/>
                    <a:pt x="1642" y="1806"/>
                    <a:pt x="1818" y="1734"/>
                  </a:cubicBezTo>
                  <a:cubicBezTo>
                    <a:pt x="1986" y="1666"/>
                    <a:pt x="2145" y="1568"/>
                    <a:pt x="2243" y="1416"/>
                  </a:cubicBezTo>
                  <a:cubicBezTo>
                    <a:pt x="2666" y="741"/>
                    <a:pt x="1711" y="0"/>
                    <a:pt x="938" y="0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1"/>
            <p:cNvSpPr/>
            <p:nvPr/>
          </p:nvSpPr>
          <p:spPr>
            <a:xfrm>
              <a:off x="7337100" y="2267836"/>
              <a:ext cx="189427" cy="137213"/>
            </a:xfrm>
            <a:custGeom>
              <a:rect b="b" l="l" r="r" t="t"/>
              <a:pathLst>
                <a:path extrusionOk="0" h="791" w="1092">
                  <a:moveTo>
                    <a:pt x="777" y="1"/>
                  </a:moveTo>
                  <a:cubicBezTo>
                    <a:pt x="666" y="1"/>
                    <a:pt x="537" y="36"/>
                    <a:pt x="417" y="93"/>
                  </a:cubicBezTo>
                  <a:cubicBezTo>
                    <a:pt x="198" y="192"/>
                    <a:pt x="8" y="362"/>
                    <a:pt x="4" y="513"/>
                  </a:cubicBezTo>
                  <a:cubicBezTo>
                    <a:pt x="1" y="672"/>
                    <a:pt x="172" y="790"/>
                    <a:pt x="331" y="790"/>
                  </a:cubicBezTo>
                  <a:cubicBezTo>
                    <a:pt x="336" y="790"/>
                    <a:pt x="341" y="790"/>
                    <a:pt x="345" y="790"/>
                  </a:cubicBezTo>
                  <a:cubicBezTo>
                    <a:pt x="508" y="779"/>
                    <a:pt x="656" y="683"/>
                    <a:pt x="789" y="589"/>
                  </a:cubicBezTo>
                  <a:cubicBezTo>
                    <a:pt x="932" y="491"/>
                    <a:pt x="1092" y="351"/>
                    <a:pt x="1050" y="183"/>
                  </a:cubicBezTo>
                  <a:cubicBezTo>
                    <a:pt x="1019" y="53"/>
                    <a:pt x="912" y="1"/>
                    <a:pt x="777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1"/>
            <p:cNvSpPr/>
            <p:nvPr/>
          </p:nvSpPr>
          <p:spPr>
            <a:xfrm>
              <a:off x="7643101" y="2706886"/>
              <a:ext cx="127846" cy="111193"/>
            </a:xfrm>
            <a:custGeom>
              <a:rect b="b" l="l" r="r" t="t"/>
              <a:pathLst>
                <a:path extrusionOk="0" h="641" w="737">
                  <a:moveTo>
                    <a:pt x="408" y="1"/>
                  </a:moveTo>
                  <a:cubicBezTo>
                    <a:pt x="192" y="1"/>
                    <a:pt x="1" y="344"/>
                    <a:pt x="123" y="524"/>
                  </a:cubicBezTo>
                  <a:cubicBezTo>
                    <a:pt x="165" y="589"/>
                    <a:pt x="244" y="623"/>
                    <a:pt x="320" y="634"/>
                  </a:cubicBezTo>
                  <a:cubicBezTo>
                    <a:pt x="342" y="638"/>
                    <a:pt x="365" y="640"/>
                    <a:pt x="387" y="640"/>
                  </a:cubicBezTo>
                  <a:cubicBezTo>
                    <a:pt x="448" y="640"/>
                    <a:pt x="508" y="625"/>
                    <a:pt x="555" y="589"/>
                  </a:cubicBezTo>
                  <a:cubicBezTo>
                    <a:pt x="737" y="448"/>
                    <a:pt x="684" y="24"/>
                    <a:pt x="426" y="2"/>
                  </a:cubicBezTo>
                  <a:cubicBezTo>
                    <a:pt x="420" y="1"/>
                    <a:pt x="414" y="1"/>
                    <a:pt x="408" y="1"/>
                  </a:cubicBezTo>
                  <a:close/>
                </a:path>
              </a:pathLst>
            </a:custGeom>
            <a:solidFill>
              <a:srgbClr val="FCBF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1"/>
            <p:cNvSpPr/>
            <p:nvPr/>
          </p:nvSpPr>
          <p:spPr>
            <a:xfrm>
              <a:off x="7160334" y="3151139"/>
              <a:ext cx="163059" cy="177631"/>
            </a:xfrm>
            <a:custGeom>
              <a:rect b="b" l="l" r="r" t="t"/>
              <a:pathLst>
                <a:path extrusionOk="0" h="1024" w="940">
                  <a:moveTo>
                    <a:pt x="758" y="1"/>
                  </a:moveTo>
                  <a:cubicBezTo>
                    <a:pt x="663" y="103"/>
                    <a:pt x="520" y="266"/>
                    <a:pt x="376" y="429"/>
                  </a:cubicBezTo>
                  <a:cubicBezTo>
                    <a:pt x="235" y="592"/>
                    <a:pt x="95" y="751"/>
                    <a:pt x="1" y="850"/>
                  </a:cubicBezTo>
                  <a:lnTo>
                    <a:pt x="182" y="1023"/>
                  </a:lnTo>
                  <a:cubicBezTo>
                    <a:pt x="277" y="922"/>
                    <a:pt x="421" y="759"/>
                    <a:pt x="565" y="596"/>
                  </a:cubicBezTo>
                  <a:cubicBezTo>
                    <a:pt x="705" y="432"/>
                    <a:pt x="845" y="273"/>
                    <a:pt x="940" y="175"/>
                  </a:cubicBezTo>
                  <a:lnTo>
                    <a:pt x="758" y="1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1"/>
            <p:cNvSpPr/>
            <p:nvPr/>
          </p:nvSpPr>
          <p:spPr>
            <a:xfrm>
              <a:off x="7218273" y="3231455"/>
              <a:ext cx="158376" cy="174855"/>
            </a:xfrm>
            <a:custGeom>
              <a:rect b="b" l="l" r="r" t="t"/>
              <a:pathLst>
                <a:path extrusionOk="0" h="1008" w="913">
                  <a:moveTo>
                    <a:pt x="697" y="0"/>
                  </a:moveTo>
                  <a:cubicBezTo>
                    <a:pt x="606" y="163"/>
                    <a:pt x="371" y="443"/>
                    <a:pt x="0" y="838"/>
                  </a:cubicBezTo>
                  <a:lnTo>
                    <a:pt x="182" y="1008"/>
                  </a:lnTo>
                  <a:cubicBezTo>
                    <a:pt x="572" y="595"/>
                    <a:pt x="810" y="307"/>
                    <a:pt x="913" y="121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1"/>
            <p:cNvSpPr/>
            <p:nvPr/>
          </p:nvSpPr>
          <p:spPr>
            <a:xfrm>
              <a:off x="7618295" y="3517852"/>
              <a:ext cx="76499" cy="140856"/>
            </a:xfrm>
            <a:custGeom>
              <a:rect b="b" l="l" r="r" t="t"/>
              <a:pathLst>
                <a:path extrusionOk="0" h="812" w="441">
                  <a:moveTo>
                    <a:pt x="247" y="0"/>
                  </a:moveTo>
                  <a:lnTo>
                    <a:pt x="1" y="54"/>
                  </a:lnTo>
                  <a:cubicBezTo>
                    <a:pt x="58" y="308"/>
                    <a:pt x="126" y="565"/>
                    <a:pt x="201" y="811"/>
                  </a:cubicBezTo>
                  <a:lnTo>
                    <a:pt x="441" y="736"/>
                  </a:lnTo>
                  <a:cubicBezTo>
                    <a:pt x="364" y="497"/>
                    <a:pt x="300" y="247"/>
                    <a:pt x="247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1"/>
            <p:cNvSpPr/>
            <p:nvPr/>
          </p:nvSpPr>
          <p:spPr>
            <a:xfrm>
              <a:off x="7709020" y="3519760"/>
              <a:ext cx="85693" cy="127672"/>
            </a:xfrm>
            <a:custGeom>
              <a:rect b="b" l="l" r="r" t="t"/>
              <a:pathLst>
                <a:path extrusionOk="0" h="736" w="494">
                  <a:moveTo>
                    <a:pt x="35" y="190"/>
                  </a:moveTo>
                  <a:cubicBezTo>
                    <a:pt x="35" y="193"/>
                    <a:pt x="36" y="196"/>
                    <a:pt x="37" y="199"/>
                  </a:cubicBezTo>
                  <a:lnTo>
                    <a:pt x="37" y="199"/>
                  </a:lnTo>
                  <a:cubicBezTo>
                    <a:pt x="37" y="196"/>
                    <a:pt x="36" y="193"/>
                    <a:pt x="35" y="190"/>
                  </a:cubicBezTo>
                  <a:close/>
                  <a:moveTo>
                    <a:pt x="133" y="244"/>
                  </a:moveTo>
                  <a:lnTo>
                    <a:pt x="133" y="251"/>
                  </a:lnTo>
                  <a:cubicBezTo>
                    <a:pt x="126" y="251"/>
                    <a:pt x="118" y="251"/>
                    <a:pt x="110" y="247"/>
                  </a:cubicBezTo>
                  <a:lnTo>
                    <a:pt x="133" y="244"/>
                  </a:lnTo>
                  <a:close/>
                  <a:moveTo>
                    <a:pt x="134" y="1"/>
                  </a:moveTo>
                  <a:cubicBezTo>
                    <a:pt x="131" y="1"/>
                    <a:pt x="128" y="1"/>
                    <a:pt x="126" y="1"/>
                  </a:cubicBezTo>
                  <a:lnTo>
                    <a:pt x="42" y="66"/>
                  </a:lnTo>
                  <a:lnTo>
                    <a:pt x="0" y="103"/>
                  </a:lnTo>
                  <a:lnTo>
                    <a:pt x="49" y="213"/>
                  </a:lnTo>
                  <a:cubicBezTo>
                    <a:pt x="45" y="208"/>
                    <a:pt x="40" y="204"/>
                    <a:pt x="37" y="199"/>
                  </a:cubicBezTo>
                  <a:lnTo>
                    <a:pt x="37" y="199"/>
                  </a:lnTo>
                  <a:cubicBezTo>
                    <a:pt x="94" y="386"/>
                    <a:pt x="177" y="568"/>
                    <a:pt x="281" y="736"/>
                  </a:cubicBezTo>
                  <a:lnTo>
                    <a:pt x="493" y="608"/>
                  </a:lnTo>
                  <a:cubicBezTo>
                    <a:pt x="399" y="452"/>
                    <a:pt x="327" y="289"/>
                    <a:pt x="273" y="115"/>
                  </a:cubicBezTo>
                  <a:cubicBezTo>
                    <a:pt x="245" y="32"/>
                    <a:pt x="182" y="1"/>
                    <a:pt x="134" y="1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1"/>
            <p:cNvSpPr/>
            <p:nvPr/>
          </p:nvSpPr>
          <p:spPr>
            <a:xfrm>
              <a:off x="7837908" y="3434414"/>
              <a:ext cx="96621" cy="113274"/>
            </a:xfrm>
            <a:custGeom>
              <a:rect b="b" l="l" r="r" t="t"/>
              <a:pathLst>
                <a:path extrusionOk="0" h="653" w="557">
                  <a:moveTo>
                    <a:pt x="205" y="0"/>
                  </a:moveTo>
                  <a:lnTo>
                    <a:pt x="0" y="140"/>
                  </a:lnTo>
                  <a:lnTo>
                    <a:pt x="352" y="652"/>
                  </a:lnTo>
                  <a:lnTo>
                    <a:pt x="556" y="509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1"/>
            <p:cNvSpPr/>
            <p:nvPr/>
          </p:nvSpPr>
          <p:spPr>
            <a:xfrm>
              <a:off x="7882490" y="3333281"/>
              <a:ext cx="121080" cy="102693"/>
            </a:xfrm>
            <a:custGeom>
              <a:rect b="b" l="l" r="r" t="t"/>
              <a:pathLst>
                <a:path extrusionOk="0" h="592" w="698">
                  <a:moveTo>
                    <a:pt x="145" y="1"/>
                  </a:moveTo>
                  <a:lnTo>
                    <a:pt x="0" y="201"/>
                  </a:lnTo>
                  <a:lnTo>
                    <a:pt x="554" y="592"/>
                  </a:lnTo>
                  <a:lnTo>
                    <a:pt x="698" y="387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1"/>
            <p:cNvSpPr/>
            <p:nvPr/>
          </p:nvSpPr>
          <p:spPr>
            <a:xfrm>
              <a:off x="7910765" y="3182710"/>
              <a:ext cx="140682" cy="48918"/>
            </a:xfrm>
            <a:custGeom>
              <a:rect b="b" l="l" r="r" t="t"/>
              <a:pathLst>
                <a:path extrusionOk="0" h="282" w="811">
                  <a:moveTo>
                    <a:pt x="773" y="0"/>
                  </a:moveTo>
                  <a:cubicBezTo>
                    <a:pt x="645" y="21"/>
                    <a:pt x="514" y="30"/>
                    <a:pt x="383" y="30"/>
                  </a:cubicBezTo>
                  <a:cubicBezTo>
                    <a:pt x="267" y="30"/>
                    <a:pt x="150" y="23"/>
                    <a:pt x="35" y="9"/>
                  </a:cubicBezTo>
                  <a:lnTo>
                    <a:pt x="0" y="255"/>
                  </a:lnTo>
                  <a:cubicBezTo>
                    <a:pt x="129" y="270"/>
                    <a:pt x="255" y="281"/>
                    <a:pt x="379" y="281"/>
                  </a:cubicBezTo>
                  <a:cubicBezTo>
                    <a:pt x="523" y="281"/>
                    <a:pt x="667" y="270"/>
                    <a:pt x="811" y="247"/>
                  </a:cubicBezTo>
                  <a:lnTo>
                    <a:pt x="773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1"/>
            <p:cNvSpPr/>
            <p:nvPr/>
          </p:nvSpPr>
          <p:spPr>
            <a:xfrm>
              <a:off x="7884571" y="3048099"/>
              <a:ext cx="106509" cy="59846"/>
            </a:xfrm>
            <a:custGeom>
              <a:rect b="b" l="l" r="r" t="t"/>
              <a:pathLst>
                <a:path extrusionOk="0" h="345" w="614">
                  <a:moveTo>
                    <a:pt x="587" y="0"/>
                  </a:moveTo>
                  <a:cubicBezTo>
                    <a:pt x="390" y="23"/>
                    <a:pt x="193" y="57"/>
                    <a:pt x="0" y="103"/>
                  </a:cubicBezTo>
                  <a:lnTo>
                    <a:pt x="60" y="345"/>
                  </a:lnTo>
                  <a:cubicBezTo>
                    <a:pt x="242" y="299"/>
                    <a:pt x="428" y="269"/>
                    <a:pt x="614" y="246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1"/>
            <p:cNvSpPr/>
            <p:nvPr/>
          </p:nvSpPr>
          <p:spPr>
            <a:xfrm>
              <a:off x="7858724" y="2852946"/>
              <a:ext cx="136345" cy="132182"/>
            </a:xfrm>
            <a:custGeom>
              <a:rect b="b" l="l" r="r" t="t"/>
              <a:pathLst>
                <a:path extrusionOk="0" h="762" w="786">
                  <a:moveTo>
                    <a:pt x="183" y="1"/>
                  </a:moveTo>
                  <a:lnTo>
                    <a:pt x="1" y="174"/>
                  </a:lnTo>
                  <a:cubicBezTo>
                    <a:pt x="225" y="410"/>
                    <a:pt x="478" y="663"/>
                    <a:pt x="672" y="761"/>
                  </a:cubicBezTo>
                  <a:lnTo>
                    <a:pt x="786" y="538"/>
                  </a:lnTo>
                  <a:cubicBezTo>
                    <a:pt x="604" y="447"/>
                    <a:pt x="296" y="121"/>
                    <a:pt x="183" y="1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1"/>
            <p:cNvSpPr/>
            <p:nvPr/>
          </p:nvSpPr>
          <p:spPr>
            <a:xfrm>
              <a:off x="7923949" y="2762916"/>
              <a:ext cx="126284" cy="157162"/>
            </a:xfrm>
            <a:custGeom>
              <a:rect b="b" l="l" r="r" t="t"/>
              <a:pathLst>
                <a:path extrusionOk="0" h="906" w="728">
                  <a:moveTo>
                    <a:pt x="205" y="0"/>
                  </a:moveTo>
                  <a:lnTo>
                    <a:pt x="0" y="144"/>
                  </a:lnTo>
                  <a:cubicBezTo>
                    <a:pt x="144" y="345"/>
                    <a:pt x="447" y="784"/>
                    <a:pt x="504" y="906"/>
                  </a:cubicBezTo>
                  <a:lnTo>
                    <a:pt x="728" y="803"/>
                  </a:lnTo>
                  <a:cubicBezTo>
                    <a:pt x="644" y="618"/>
                    <a:pt x="209" y="8"/>
                    <a:pt x="205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1"/>
            <p:cNvSpPr/>
            <p:nvPr/>
          </p:nvSpPr>
          <p:spPr>
            <a:xfrm>
              <a:off x="8095337" y="2756845"/>
              <a:ext cx="102693" cy="125070"/>
            </a:xfrm>
            <a:custGeom>
              <a:rect b="b" l="l" r="r" t="t"/>
              <a:pathLst>
                <a:path extrusionOk="0" h="721" w="592">
                  <a:moveTo>
                    <a:pt x="217" y="1"/>
                  </a:moveTo>
                  <a:lnTo>
                    <a:pt x="1" y="130"/>
                  </a:lnTo>
                  <a:cubicBezTo>
                    <a:pt x="62" y="228"/>
                    <a:pt x="262" y="558"/>
                    <a:pt x="402" y="721"/>
                  </a:cubicBezTo>
                  <a:lnTo>
                    <a:pt x="592" y="558"/>
                  </a:lnTo>
                  <a:cubicBezTo>
                    <a:pt x="493" y="441"/>
                    <a:pt x="331" y="195"/>
                    <a:pt x="217" y="1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1"/>
            <p:cNvSpPr/>
            <p:nvPr/>
          </p:nvSpPr>
          <p:spPr>
            <a:xfrm>
              <a:off x="8186756" y="2662304"/>
              <a:ext cx="84999" cy="75111"/>
            </a:xfrm>
            <a:custGeom>
              <a:rect b="b" l="l" r="r" t="t"/>
              <a:pathLst>
                <a:path extrusionOk="0" h="433" w="490">
                  <a:moveTo>
                    <a:pt x="133" y="0"/>
                  </a:moveTo>
                  <a:lnTo>
                    <a:pt x="0" y="213"/>
                  </a:lnTo>
                  <a:lnTo>
                    <a:pt x="356" y="432"/>
                  </a:lnTo>
                  <a:lnTo>
                    <a:pt x="489" y="220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1"/>
            <p:cNvSpPr/>
            <p:nvPr/>
          </p:nvSpPr>
          <p:spPr>
            <a:xfrm>
              <a:off x="8213644" y="2531509"/>
              <a:ext cx="103213" cy="62101"/>
            </a:xfrm>
            <a:custGeom>
              <a:rect b="b" l="l" r="r" t="t"/>
              <a:pathLst>
                <a:path extrusionOk="0" h="358" w="595">
                  <a:moveTo>
                    <a:pt x="546" y="1"/>
                  </a:moveTo>
                  <a:lnTo>
                    <a:pt x="0" y="114"/>
                  </a:lnTo>
                  <a:lnTo>
                    <a:pt x="50" y="357"/>
                  </a:lnTo>
                  <a:lnTo>
                    <a:pt x="595" y="243"/>
                  </a:lnTo>
                  <a:lnTo>
                    <a:pt x="546" y="1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1"/>
            <p:cNvSpPr/>
            <p:nvPr/>
          </p:nvSpPr>
          <p:spPr>
            <a:xfrm>
              <a:off x="8188664" y="2354744"/>
              <a:ext cx="133570" cy="93499"/>
            </a:xfrm>
            <a:custGeom>
              <a:rect b="b" l="l" r="r" t="t"/>
              <a:pathLst>
                <a:path extrusionOk="0" h="539" w="770">
                  <a:moveTo>
                    <a:pt x="660" y="1"/>
                  </a:moveTo>
                  <a:lnTo>
                    <a:pt x="1" y="315"/>
                  </a:lnTo>
                  <a:lnTo>
                    <a:pt x="107" y="539"/>
                  </a:lnTo>
                  <a:lnTo>
                    <a:pt x="770" y="228"/>
                  </a:lnTo>
                  <a:lnTo>
                    <a:pt x="660" y="1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1"/>
            <p:cNvSpPr/>
            <p:nvPr/>
          </p:nvSpPr>
          <p:spPr>
            <a:xfrm>
              <a:off x="7074814" y="3054691"/>
              <a:ext cx="168437" cy="162366"/>
            </a:xfrm>
            <a:custGeom>
              <a:rect b="b" l="l" r="r" t="t"/>
              <a:pathLst>
                <a:path extrusionOk="0" h="936" w="971">
                  <a:moveTo>
                    <a:pt x="789" y="0"/>
                  </a:moveTo>
                  <a:cubicBezTo>
                    <a:pt x="429" y="387"/>
                    <a:pt x="142" y="644"/>
                    <a:pt x="1" y="712"/>
                  </a:cubicBezTo>
                  <a:lnTo>
                    <a:pt x="111" y="936"/>
                  </a:lnTo>
                  <a:cubicBezTo>
                    <a:pt x="285" y="852"/>
                    <a:pt x="574" y="595"/>
                    <a:pt x="971" y="170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1"/>
            <p:cNvSpPr/>
            <p:nvPr/>
          </p:nvSpPr>
          <p:spPr>
            <a:xfrm>
              <a:off x="6927017" y="3018609"/>
              <a:ext cx="92805" cy="153172"/>
            </a:xfrm>
            <a:custGeom>
              <a:rect b="b" l="l" r="r" t="t"/>
              <a:pathLst>
                <a:path extrusionOk="0" h="883" w="535">
                  <a:moveTo>
                    <a:pt x="296" y="0"/>
                  </a:moveTo>
                  <a:cubicBezTo>
                    <a:pt x="209" y="265"/>
                    <a:pt x="111" y="530"/>
                    <a:pt x="1" y="784"/>
                  </a:cubicBezTo>
                  <a:lnTo>
                    <a:pt x="232" y="883"/>
                  </a:lnTo>
                  <a:cubicBezTo>
                    <a:pt x="342" y="621"/>
                    <a:pt x="444" y="352"/>
                    <a:pt x="535" y="79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1"/>
            <p:cNvSpPr/>
            <p:nvPr/>
          </p:nvSpPr>
          <p:spPr>
            <a:xfrm>
              <a:off x="6772629" y="3036823"/>
              <a:ext cx="81703" cy="157855"/>
            </a:xfrm>
            <a:custGeom>
              <a:rect b="b" l="l" r="r" t="t"/>
              <a:pathLst>
                <a:path extrusionOk="0" h="910" w="471">
                  <a:moveTo>
                    <a:pt x="225" y="1"/>
                  </a:moveTo>
                  <a:cubicBezTo>
                    <a:pt x="175" y="281"/>
                    <a:pt x="99" y="558"/>
                    <a:pt x="1" y="823"/>
                  </a:cubicBezTo>
                  <a:lnTo>
                    <a:pt x="236" y="910"/>
                  </a:lnTo>
                  <a:cubicBezTo>
                    <a:pt x="338" y="630"/>
                    <a:pt x="417" y="338"/>
                    <a:pt x="470" y="46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1"/>
            <p:cNvSpPr/>
            <p:nvPr/>
          </p:nvSpPr>
          <p:spPr>
            <a:xfrm>
              <a:off x="6545904" y="2940375"/>
              <a:ext cx="136866" cy="187345"/>
            </a:xfrm>
            <a:custGeom>
              <a:rect b="b" l="l" r="r" t="t"/>
              <a:pathLst>
                <a:path extrusionOk="0" h="1080" w="789">
                  <a:moveTo>
                    <a:pt x="581" y="0"/>
                  </a:moveTo>
                  <a:cubicBezTo>
                    <a:pt x="523" y="91"/>
                    <a:pt x="406" y="284"/>
                    <a:pt x="289" y="474"/>
                  </a:cubicBezTo>
                  <a:cubicBezTo>
                    <a:pt x="172" y="667"/>
                    <a:pt x="54" y="857"/>
                    <a:pt x="1" y="947"/>
                  </a:cubicBezTo>
                  <a:lnTo>
                    <a:pt x="213" y="1079"/>
                  </a:lnTo>
                  <a:cubicBezTo>
                    <a:pt x="266" y="988"/>
                    <a:pt x="383" y="796"/>
                    <a:pt x="501" y="607"/>
                  </a:cubicBezTo>
                  <a:cubicBezTo>
                    <a:pt x="618" y="413"/>
                    <a:pt x="736" y="224"/>
                    <a:pt x="789" y="133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1"/>
            <p:cNvSpPr/>
            <p:nvPr/>
          </p:nvSpPr>
          <p:spPr>
            <a:xfrm>
              <a:off x="6433668" y="2889722"/>
              <a:ext cx="142764" cy="105989"/>
            </a:xfrm>
            <a:custGeom>
              <a:rect b="b" l="l" r="r" t="t"/>
              <a:pathLst>
                <a:path extrusionOk="0" h="611" w="823">
                  <a:moveTo>
                    <a:pt x="719" y="0"/>
                  </a:moveTo>
                  <a:cubicBezTo>
                    <a:pt x="469" y="114"/>
                    <a:pt x="228" y="250"/>
                    <a:pt x="0" y="402"/>
                  </a:cubicBezTo>
                  <a:lnTo>
                    <a:pt x="140" y="610"/>
                  </a:lnTo>
                  <a:cubicBezTo>
                    <a:pt x="356" y="467"/>
                    <a:pt x="588" y="338"/>
                    <a:pt x="822" y="231"/>
                  </a:cubicBezTo>
                  <a:lnTo>
                    <a:pt x="719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1"/>
            <p:cNvSpPr/>
            <p:nvPr/>
          </p:nvSpPr>
          <p:spPr>
            <a:xfrm>
              <a:off x="6374515" y="2712263"/>
              <a:ext cx="177631" cy="60020"/>
            </a:xfrm>
            <a:custGeom>
              <a:rect b="b" l="l" r="r" t="t"/>
              <a:pathLst>
                <a:path extrusionOk="0" h="346" w="1024">
                  <a:moveTo>
                    <a:pt x="46" y="1"/>
                  </a:moveTo>
                  <a:lnTo>
                    <a:pt x="0" y="247"/>
                  </a:lnTo>
                  <a:cubicBezTo>
                    <a:pt x="280" y="296"/>
                    <a:pt x="670" y="345"/>
                    <a:pt x="962" y="345"/>
                  </a:cubicBezTo>
                  <a:lnTo>
                    <a:pt x="1023" y="345"/>
                  </a:lnTo>
                  <a:lnTo>
                    <a:pt x="1015" y="95"/>
                  </a:lnTo>
                  <a:cubicBezTo>
                    <a:pt x="995" y="96"/>
                    <a:pt x="974" y="96"/>
                    <a:pt x="953" y="96"/>
                  </a:cubicBezTo>
                  <a:cubicBezTo>
                    <a:pt x="680" y="96"/>
                    <a:pt x="312" y="49"/>
                    <a:pt x="46" y="1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1"/>
            <p:cNvSpPr/>
            <p:nvPr/>
          </p:nvSpPr>
          <p:spPr>
            <a:xfrm>
              <a:off x="6365148" y="2604539"/>
              <a:ext cx="212498" cy="103907"/>
            </a:xfrm>
            <a:custGeom>
              <a:rect b="b" l="l" r="r" t="t"/>
              <a:pathLst>
                <a:path extrusionOk="0" h="599" w="1225">
                  <a:moveTo>
                    <a:pt x="100" y="1"/>
                  </a:moveTo>
                  <a:lnTo>
                    <a:pt x="1" y="232"/>
                  </a:lnTo>
                  <a:cubicBezTo>
                    <a:pt x="312" y="364"/>
                    <a:pt x="804" y="504"/>
                    <a:pt x="1160" y="599"/>
                  </a:cubicBezTo>
                  <a:lnTo>
                    <a:pt x="1224" y="356"/>
                  </a:lnTo>
                  <a:cubicBezTo>
                    <a:pt x="724" y="224"/>
                    <a:pt x="334" y="102"/>
                    <a:pt x="100" y="1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1"/>
            <p:cNvSpPr/>
            <p:nvPr/>
          </p:nvSpPr>
          <p:spPr>
            <a:xfrm>
              <a:off x="6442862" y="2494213"/>
              <a:ext cx="166355" cy="112407"/>
            </a:xfrm>
            <a:custGeom>
              <a:rect b="b" l="l" r="r" t="t"/>
              <a:pathLst>
                <a:path extrusionOk="0" h="648" w="959">
                  <a:moveTo>
                    <a:pt x="114" y="0"/>
                  </a:moveTo>
                  <a:lnTo>
                    <a:pt x="0" y="224"/>
                  </a:lnTo>
                  <a:lnTo>
                    <a:pt x="848" y="648"/>
                  </a:lnTo>
                  <a:lnTo>
                    <a:pt x="958" y="424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1"/>
            <p:cNvSpPr/>
            <p:nvPr/>
          </p:nvSpPr>
          <p:spPr>
            <a:xfrm>
              <a:off x="6467148" y="2345550"/>
              <a:ext cx="216314" cy="150743"/>
            </a:xfrm>
            <a:custGeom>
              <a:rect b="b" l="l" r="r" t="t"/>
              <a:pathLst>
                <a:path extrusionOk="0" h="869" w="1247">
                  <a:moveTo>
                    <a:pt x="156" y="1"/>
                  </a:moveTo>
                  <a:lnTo>
                    <a:pt x="0" y="198"/>
                  </a:lnTo>
                  <a:cubicBezTo>
                    <a:pt x="281" y="417"/>
                    <a:pt x="796" y="721"/>
                    <a:pt x="1148" y="868"/>
                  </a:cubicBezTo>
                  <a:lnTo>
                    <a:pt x="1246" y="641"/>
                  </a:lnTo>
                  <a:cubicBezTo>
                    <a:pt x="917" y="501"/>
                    <a:pt x="417" y="205"/>
                    <a:pt x="156" y="1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1"/>
            <p:cNvSpPr/>
            <p:nvPr/>
          </p:nvSpPr>
          <p:spPr>
            <a:xfrm>
              <a:off x="7299631" y="3401628"/>
              <a:ext cx="140856" cy="167570"/>
            </a:xfrm>
            <a:custGeom>
              <a:rect b="b" l="l" r="r" t="t"/>
              <a:pathLst>
                <a:path extrusionOk="0" h="966" w="812">
                  <a:moveTo>
                    <a:pt x="629" y="0"/>
                  </a:moveTo>
                  <a:cubicBezTo>
                    <a:pt x="395" y="258"/>
                    <a:pt x="182" y="538"/>
                    <a:pt x="0" y="838"/>
                  </a:cubicBezTo>
                  <a:lnTo>
                    <a:pt x="213" y="966"/>
                  </a:lnTo>
                  <a:cubicBezTo>
                    <a:pt x="387" y="682"/>
                    <a:pt x="588" y="413"/>
                    <a:pt x="811" y="167"/>
                  </a:cubicBezTo>
                  <a:lnTo>
                    <a:pt x="629" y="0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1"/>
            <p:cNvSpPr/>
            <p:nvPr/>
          </p:nvSpPr>
          <p:spPr>
            <a:xfrm>
              <a:off x="7429733" y="3498077"/>
              <a:ext cx="117784" cy="216487"/>
            </a:xfrm>
            <a:custGeom>
              <a:rect b="b" l="l" r="r" t="t"/>
              <a:pathLst>
                <a:path extrusionOk="0" h="1248" w="679">
                  <a:moveTo>
                    <a:pt x="448" y="1"/>
                  </a:moveTo>
                  <a:cubicBezTo>
                    <a:pt x="288" y="380"/>
                    <a:pt x="137" y="773"/>
                    <a:pt x="0" y="1164"/>
                  </a:cubicBezTo>
                  <a:lnTo>
                    <a:pt x="239" y="1247"/>
                  </a:lnTo>
                  <a:cubicBezTo>
                    <a:pt x="372" y="857"/>
                    <a:pt x="519" y="471"/>
                    <a:pt x="678" y="100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1"/>
            <p:cNvSpPr/>
            <p:nvPr/>
          </p:nvSpPr>
          <p:spPr>
            <a:xfrm>
              <a:off x="6573485" y="3890463"/>
              <a:ext cx="309119" cy="146060"/>
            </a:xfrm>
            <a:custGeom>
              <a:rect b="b" l="l" r="r" t="t"/>
              <a:pathLst>
                <a:path extrusionOk="0" h="842" w="1782">
                  <a:moveTo>
                    <a:pt x="1634" y="1"/>
                  </a:moveTo>
                  <a:cubicBezTo>
                    <a:pt x="1426" y="152"/>
                    <a:pt x="1218" y="283"/>
                    <a:pt x="1008" y="283"/>
                  </a:cubicBezTo>
                  <a:cubicBezTo>
                    <a:pt x="992" y="283"/>
                    <a:pt x="975" y="282"/>
                    <a:pt x="959" y="281"/>
                  </a:cubicBezTo>
                  <a:cubicBezTo>
                    <a:pt x="929" y="277"/>
                    <a:pt x="895" y="270"/>
                    <a:pt x="864" y="266"/>
                  </a:cubicBezTo>
                  <a:cubicBezTo>
                    <a:pt x="808" y="254"/>
                    <a:pt x="751" y="243"/>
                    <a:pt x="694" y="243"/>
                  </a:cubicBezTo>
                  <a:cubicBezTo>
                    <a:pt x="692" y="243"/>
                    <a:pt x="689" y="243"/>
                    <a:pt x="686" y="243"/>
                  </a:cubicBezTo>
                  <a:cubicBezTo>
                    <a:pt x="458" y="243"/>
                    <a:pt x="83" y="559"/>
                    <a:pt x="1" y="739"/>
                  </a:cubicBezTo>
                  <a:lnTo>
                    <a:pt x="228" y="841"/>
                  </a:lnTo>
                  <a:cubicBezTo>
                    <a:pt x="282" y="724"/>
                    <a:pt x="584" y="489"/>
                    <a:pt x="686" y="489"/>
                  </a:cubicBezTo>
                  <a:lnTo>
                    <a:pt x="691" y="489"/>
                  </a:lnTo>
                  <a:cubicBezTo>
                    <a:pt x="732" y="493"/>
                    <a:pt x="774" y="501"/>
                    <a:pt x="815" y="508"/>
                  </a:cubicBezTo>
                  <a:cubicBezTo>
                    <a:pt x="854" y="516"/>
                    <a:pt x="895" y="523"/>
                    <a:pt x="933" y="531"/>
                  </a:cubicBezTo>
                  <a:cubicBezTo>
                    <a:pt x="957" y="533"/>
                    <a:pt x="982" y="534"/>
                    <a:pt x="1006" y="534"/>
                  </a:cubicBezTo>
                  <a:cubicBezTo>
                    <a:pt x="1290" y="534"/>
                    <a:pt x="1544" y="373"/>
                    <a:pt x="1782" y="205"/>
                  </a:cubicBezTo>
                  <a:lnTo>
                    <a:pt x="1634" y="1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1"/>
            <p:cNvSpPr/>
            <p:nvPr/>
          </p:nvSpPr>
          <p:spPr>
            <a:xfrm>
              <a:off x="6542608" y="3702423"/>
              <a:ext cx="307731" cy="192722"/>
            </a:xfrm>
            <a:custGeom>
              <a:rect b="b" l="l" r="r" t="t"/>
              <a:pathLst>
                <a:path extrusionOk="0" h="1111" w="1774">
                  <a:moveTo>
                    <a:pt x="2" y="869"/>
                  </a:moveTo>
                  <a:cubicBezTo>
                    <a:pt x="1" y="870"/>
                    <a:pt x="1" y="872"/>
                    <a:pt x="1" y="873"/>
                  </a:cubicBezTo>
                  <a:cubicBezTo>
                    <a:pt x="1" y="873"/>
                    <a:pt x="1" y="872"/>
                    <a:pt x="2" y="869"/>
                  </a:cubicBezTo>
                  <a:close/>
                  <a:moveTo>
                    <a:pt x="1600" y="1"/>
                  </a:moveTo>
                  <a:cubicBezTo>
                    <a:pt x="1421" y="177"/>
                    <a:pt x="1166" y="280"/>
                    <a:pt x="918" y="280"/>
                  </a:cubicBezTo>
                  <a:cubicBezTo>
                    <a:pt x="882" y="280"/>
                    <a:pt x="847" y="278"/>
                    <a:pt x="811" y="274"/>
                  </a:cubicBezTo>
                  <a:lnTo>
                    <a:pt x="755" y="266"/>
                  </a:lnTo>
                  <a:cubicBezTo>
                    <a:pt x="709" y="259"/>
                    <a:pt x="658" y="252"/>
                    <a:pt x="606" y="252"/>
                  </a:cubicBezTo>
                  <a:cubicBezTo>
                    <a:pt x="571" y="252"/>
                    <a:pt x="536" y="255"/>
                    <a:pt x="501" y="263"/>
                  </a:cubicBezTo>
                  <a:cubicBezTo>
                    <a:pt x="243" y="319"/>
                    <a:pt x="133" y="573"/>
                    <a:pt x="46" y="774"/>
                  </a:cubicBezTo>
                  <a:lnTo>
                    <a:pt x="16" y="842"/>
                  </a:lnTo>
                  <a:cubicBezTo>
                    <a:pt x="9" y="856"/>
                    <a:pt x="5" y="865"/>
                    <a:pt x="2" y="869"/>
                  </a:cubicBezTo>
                  <a:lnTo>
                    <a:pt x="2" y="869"/>
                  </a:lnTo>
                  <a:cubicBezTo>
                    <a:pt x="6" y="865"/>
                    <a:pt x="17" y="861"/>
                    <a:pt x="31" y="861"/>
                  </a:cubicBezTo>
                  <a:lnTo>
                    <a:pt x="35" y="1111"/>
                  </a:lnTo>
                  <a:cubicBezTo>
                    <a:pt x="100" y="1111"/>
                    <a:pt x="182" y="1081"/>
                    <a:pt x="243" y="945"/>
                  </a:cubicBezTo>
                  <a:lnTo>
                    <a:pt x="273" y="873"/>
                  </a:lnTo>
                  <a:cubicBezTo>
                    <a:pt x="346" y="705"/>
                    <a:pt x="421" y="535"/>
                    <a:pt x="554" y="505"/>
                  </a:cubicBezTo>
                  <a:cubicBezTo>
                    <a:pt x="567" y="502"/>
                    <a:pt x="582" y="502"/>
                    <a:pt x="597" y="502"/>
                  </a:cubicBezTo>
                  <a:cubicBezTo>
                    <a:pt x="634" y="502"/>
                    <a:pt x="677" y="507"/>
                    <a:pt x="721" y="513"/>
                  </a:cubicBezTo>
                  <a:lnTo>
                    <a:pt x="781" y="520"/>
                  </a:lnTo>
                  <a:cubicBezTo>
                    <a:pt x="830" y="526"/>
                    <a:pt x="878" y="529"/>
                    <a:pt x="926" y="529"/>
                  </a:cubicBezTo>
                  <a:cubicBezTo>
                    <a:pt x="1241" y="529"/>
                    <a:pt x="1550" y="402"/>
                    <a:pt x="1773" y="175"/>
                  </a:cubicBezTo>
                  <a:lnTo>
                    <a:pt x="1600" y="1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1"/>
            <p:cNvSpPr/>
            <p:nvPr/>
          </p:nvSpPr>
          <p:spPr>
            <a:xfrm>
              <a:off x="6445464" y="3416720"/>
              <a:ext cx="258293" cy="179539"/>
            </a:xfrm>
            <a:custGeom>
              <a:rect b="b" l="l" r="r" t="t"/>
              <a:pathLst>
                <a:path extrusionOk="0" h="1035" w="1489">
                  <a:moveTo>
                    <a:pt x="1288" y="1"/>
                  </a:moveTo>
                  <a:cubicBezTo>
                    <a:pt x="1182" y="144"/>
                    <a:pt x="1023" y="251"/>
                    <a:pt x="852" y="296"/>
                  </a:cubicBezTo>
                  <a:cubicBezTo>
                    <a:pt x="811" y="307"/>
                    <a:pt x="770" y="315"/>
                    <a:pt x="728" y="322"/>
                  </a:cubicBezTo>
                  <a:cubicBezTo>
                    <a:pt x="651" y="333"/>
                    <a:pt x="572" y="349"/>
                    <a:pt x="492" y="383"/>
                  </a:cubicBezTo>
                  <a:cubicBezTo>
                    <a:pt x="356" y="436"/>
                    <a:pt x="8" y="841"/>
                    <a:pt x="1" y="1023"/>
                  </a:cubicBezTo>
                  <a:lnTo>
                    <a:pt x="251" y="1034"/>
                  </a:lnTo>
                  <a:cubicBezTo>
                    <a:pt x="265" y="951"/>
                    <a:pt x="504" y="651"/>
                    <a:pt x="583" y="614"/>
                  </a:cubicBezTo>
                  <a:cubicBezTo>
                    <a:pt x="641" y="591"/>
                    <a:pt x="705" y="580"/>
                    <a:pt x="773" y="569"/>
                  </a:cubicBezTo>
                  <a:cubicBezTo>
                    <a:pt x="819" y="557"/>
                    <a:pt x="868" y="550"/>
                    <a:pt x="913" y="538"/>
                  </a:cubicBezTo>
                  <a:cubicBezTo>
                    <a:pt x="1144" y="478"/>
                    <a:pt x="1349" y="341"/>
                    <a:pt x="1489" y="148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1"/>
            <p:cNvSpPr/>
            <p:nvPr/>
          </p:nvSpPr>
          <p:spPr>
            <a:xfrm>
              <a:off x="6256209" y="2989466"/>
              <a:ext cx="88121" cy="309813"/>
            </a:xfrm>
            <a:custGeom>
              <a:rect b="b" l="l" r="r" t="t"/>
              <a:pathLst>
                <a:path extrusionOk="0" h="1786" w="508">
                  <a:moveTo>
                    <a:pt x="315" y="1"/>
                  </a:moveTo>
                  <a:lnTo>
                    <a:pt x="92" y="111"/>
                  </a:lnTo>
                  <a:cubicBezTo>
                    <a:pt x="174" y="282"/>
                    <a:pt x="242" y="448"/>
                    <a:pt x="202" y="592"/>
                  </a:cubicBezTo>
                  <a:cubicBezTo>
                    <a:pt x="190" y="637"/>
                    <a:pt x="167" y="675"/>
                    <a:pt x="144" y="717"/>
                  </a:cubicBezTo>
                  <a:cubicBezTo>
                    <a:pt x="133" y="740"/>
                    <a:pt x="122" y="766"/>
                    <a:pt x="111" y="789"/>
                  </a:cubicBezTo>
                  <a:cubicBezTo>
                    <a:pt x="1" y="1020"/>
                    <a:pt x="1" y="1554"/>
                    <a:pt x="80" y="1785"/>
                  </a:cubicBezTo>
                  <a:lnTo>
                    <a:pt x="319" y="1705"/>
                  </a:lnTo>
                  <a:cubicBezTo>
                    <a:pt x="258" y="1535"/>
                    <a:pt x="258" y="1062"/>
                    <a:pt x="333" y="895"/>
                  </a:cubicBezTo>
                  <a:cubicBezTo>
                    <a:pt x="345" y="873"/>
                    <a:pt x="356" y="854"/>
                    <a:pt x="368" y="831"/>
                  </a:cubicBezTo>
                  <a:cubicBezTo>
                    <a:pt x="394" y="782"/>
                    <a:pt x="421" y="728"/>
                    <a:pt x="440" y="664"/>
                  </a:cubicBezTo>
                  <a:cubicBezTo>
                    <a:pt x="508" y="437"/>
                    <a:pt x="417" y="214"/>
                    <a:pt x="315" y="1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1"/>
            <p:cNvSpPr/>
            <p:nvPr/>
          </p:nvSpPr>
          <p:spPr>
            <a:xfrm>
              <a:off x="5951248" y="3087476"/>
              <a:ext cx="222906" cy="217702"/>
            </a:xfrm>
            <a:custGeom>
              <a:rect b="b" l="l" r="r" t="t"/>
              <a:pathLst>
                <a:path extrusionOk="0" h="1255" w="1285">
                  <a:moveTo>
                    <a:pt x="21" y="0"/>
                  </a:moveTo>
                  <a:cubicBezTo>
                    <a:pt x="14" y="0"/>
                    <a:pt x="7" y="0"/>
                    <a:pt x="0" y="0"/>
                  </a:cubicBezTo>
                  <a:lnTo>
                    <a:pt x="9" y="250"/>
                  </a:lnTo>
                  <a:cubicBezTo>
                    <a:pt x="15" y="250"/>
                    <a:pt x="21" y="250"/>
                    <a:pt x="28" y="250"/>
                  </a:cubicBezTo>
                  <a:cubicBezTo>
                    <a:pt x="230" y="250"/>
                    <a:pt x="436" y="362"/>
                    <a:pt x="546" y="531"/>
                  </a:cubicBezTo>
                  <a:cubicBezTo>
                    <a:pt x="584" y="588"/>
                    <a:pt x="614" y="652"/>
                    <a:pt x="641" y="713"/>
                  </a:cubicBezTo>
                  <a:cubicBezTo>
                    <a:pt x="668" y="766"/>
                    <a:pt x="690" y="815"/>
                    <a:pt x="717" y="864"/>
                  </a:cubicBezTo>
                  <a:cubicBezTo>
                    <a:pt x="800" y="1009"/>
                    <a:pt x="1069" y="1213"/>
                    <a:pt x="1224" y="1254"/>
                  </a:cubicBezTo>
                  <a:lnTo>
                    <a:pt x="1285" y="1012"/>
                  </a:lnTo>
                  <a:cubicBezTo>
                    <a:pt x="1194" y="989"/>
                    <a:pt x="982" y="827"/>
                    <a:pt x="937" y="743"/>
                  </a:cubicBezTo>
                  <a:cubicBezTo>
                    <a:pt x="910" y="698"/>
                    <a:pt x="891" y="652"/>
                    <a:pt x="869" y="607"/>
                  </a:cubicBezTo>
                  <a:cubicBezTo>
                    <a:pt x="834" y="539"/>
                    <a:pt x="804" y="463"/>
                    <a:pt x="755" y="395"/>
                  </a:cubicBezTo>
                  <a:cubicBezTo>
                    <a:pt x="599" y="154"/>
                    <a:pt x="321" y="0"/>
                    <a:pt x="21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1"/>
            <p:cNvSpPr/>
            <p:nvPr/>
          </p:nvSpPr>
          <p:spPr>
            <a:xfrm>
              <a:off x="5804146" y="3294598"/>
              <a:ext cx="345200" cy="123509"/>
            </a:xfrm>
            <a:custGeom>
              <a:rect b="b" l="l" r="r" t="t"/>
              <a:pathLst>
                <a:path extrusionOk="0" h="712" w="1990">
                  <a:moveTo>
                    <a:pt x="1718" y="705"/>
                  </a:moveTo>
                  <a:cubicBezTo>
                    <a:pt x="1719" y="707"/>
                    <a:pt x="1720" y="708"/>
                    <a:pt x="1720" y="708"/>
                  </a:cubicBezTo>
                  <a:cubicBezTo>
                    <a:pt x="1720" y="707"/>
                    <a:pt x="1719" y="706"/>
                    <a:pt x="1718" y="705"/>
                  </a:cubicBezTo>
                  <a:close/>
                  <a:moveTo>
                    <a:pt x="379" y="0"/>
                  </a:moveTo>
                  <a:cubicBezTo>
                    <a:pt x="308" y="0"/>
                    <a:pt x="235" y="4"/>
                    <a:pt x="163" y="11"/>
                  </a:cubicBezTo>
                  <a:cubicBezTo>
                    <a:pt x="110" y="15"/>
                    <a:pt x="58" y="19"/>
                    <a:pt x="0" y="19"/>
                  </a:cubicBezTo>
                  <a:lnTo>
                    <a:pt x="8" y="269"/>
                  </a:lnTo>
                  <a:cubicBezTo>
                    <a:pt x="65" y="269"/>
                    <a:pt x="126" y="265"/>
                    <a:pt x="186" y="257"/>
                  </a:cubicBezTo>
                  <a:cubicBezTo>
                    <a:pt x="250" y="254"/>
                    <a:pt x="315" y="250"/>
                    <a:pt x="379" y="250"/>
                  </a:cubicBezTo>
                  <a:cubicBezTo>
                    <a:pt x="584" y="250"/>
                    <a:pt x="792" y="303"/>
                    <a:pt x="993" y="355"/>
                  </a:cubicBezTo>
                  <a:cubicBezTo>
                    <a:pt x="1098" y="383"/>
                    <a:pt x="1212" y="413"/>
                    <a:pt x="1292" y="474"/>
                  </a:cubicBezTo>
                  <a:cubicBezTo>
                    <a:pt x="1334" y="500"/>
                    <a:pt x="1394" y="530"/>
                    <a:pt x="1467" y="565"/>
                  </a:cubicBezTo>
                  <a:cubicBezTo>
                    <a:pt x="1537" y="597"/>
                    <a:pt x="1686" y="666"/>
                    <a:pt x="1718" y="705"/>
                  </a:cubicBezTo>
                  <a:lnTo>
                    <a:pt x="1718" y="705"/>
                  </a:lnTo>
                  <a:cubicBezTo>
                    <a:pt x="1714" y="699"/>
                    <a:pt x="1709" y="686"/>
                    <a:pt x="1712" y="670"/>
                  </a:cubicBezTo>
                  <a:lnTo>
                    <a:pt x="1712" y="670"/>
                  </a:lnTo>
                  <a:lnTo>
                    <a:pt x="1958" y="712"/>
                  </a:lnTo>
                  <a:cubicBezTo>
                    <a:pt x="1989" y="534"/>
                    <a:pt x="1777" y="435"/>
                    <a:pt x="1572" y="337"/>
                  </a:cubicBezTo>
                  <a:cubicBezTo>
                    <a:pt x="1516" y="310"/>
                    <a:pt x="1467" y="287"/>
                    <a:pt x="1439" y="269"/>
                  </a:cubicBezTo>
                  <a:cubicBezTo>
                    <a:pt x="1318" y="182"/>
                    <a:pt x="1178" y="147"/>
                    <a:pt x="1058" y="114"/>
                  </a:cubicBezTo>
                  <a:cubicBezTo>
                    <a:pt x="841" y="56"/>
                    <a:pt x="614" y="0"/>
                    <a:pt x="379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1"/>
            <p:cNvSpPr/>
            <p:nvPr/>
          </p:nvSpPr>
          <p:spPr>
            <a:xfrm>
              <a:off x="5861911" y="3579607"/>
              <a:ext cx="288650" cy="151264"/>
            </a:xfrm>
            <a:custGeom>
              <a:rect b="b" l="l" r="r" t="t"/>
              <a:pathLst>
                <a:path extrusionOk="0" h="872" w="1664">
                  <a:moveTo>
                    <a:pt x="1489" y="1"/>
                  </a:moveTo>
                  <a:cubicBezTo>
                    <a:pt x="1315" y="172"/>
                    <a:pt x="983" y="377"/>
                    <a:pt x="860" y="377"/>
                  </a:cubicBezTo>
                  <a:cubicBezTo>
                    <a:pt x="855" y="377"/>
                    <a:pt x="850" y="377"/>
                    <a:pt x="845" y="376"/>
                  </a:cubicBezTo>
                  <a:cubicBezTo>
                    <a:pt x="815" y="368"/>
                    <a:pt x="788" y="357"/>
                    <a:pt x="758" y="345"/>
                  </a:cubicBezTo>
                  <a:cubicBezTo>
                    <a:pt x="728" y="334"/>
                    <a:pt x="697" y="323"/>
                    <a:pt x="664" y="315"/>
                  </a:cubicBezTo>
                  <a:cubicBezTo>
                    <a:pt x="623" y="305"/>
                    <a:pt x="582" y="300"/>
                    <a:pt x="540" y="300"/>
                  </a:cubicBezTo>
                  <a:cubicBezTo>
                    <a:pt x="445" y="300"/>
                    <a:pt x="349" y="327"/>
                    <a:pt x="262" y="380"/>
                  </a:cubicBezTo>
                  <a:cubicBezTo>
                    <a:pt x="137" y="455"/>
                    <a:pt x="50" y="576"/>
                    <a:pt x="15" y="709"/>
                  </a:cubicBezTo>
                  <a:lnTo>
                    <a:pt x="1" y="770"/>
                  </a:lnTo>
                  <a:lnTo>
                    <a:pt x="95" y="872"/>
                  </a:lnTo>
                  <a:lnTo>
                    <a:pt x="225" y="754"/>
                  </a:lnTo>
                  <a:lnTo>
                    <a:pt x="262" y="766"/>
                  </a:lnTo>
                  <a:cubicBezTo>
                    <a:pt x="277" y="698"/>
                    <a:pt x="323" y="633"/>
                    <a:pt x="391" y="595"/>
                  </a:cubicBezTo>
                  <a:cubicBezTo>
                    <a:pt x="439" y="566"/>
                    <a:pt x="491" y="550"/>
                    <a:pt x="542" y="550"/>
                  </a:cubicBezTo>
                  <a:cubicBezTo>
                    <a:pt x="562" y="550"/>
                    <a:pt x="583" y="552"/>
                    <a:pt x="603" y="558"/>
                  </a:cubicBezTo>
                  <a:cubicBezTo>
                    <a:pt x="625" y="562"/>
                    <a:pt x="648" y="573"/>
                    <a:pt x="671" y="581"/>
                  </a:cubicBezTo>
                  <a:cubicBezTo>
                    <a:pt x="713" y="595"/>
                    <a:pt x="755" y="611"/>
                    <a:pt x="796" y="618"/>
                  </a:cubicBezTo>
                  <a:cubicBezTo>
                    <a:pt x="814" y="621"/>
                    <a:pt x="833" y="623"/>
                    <a:pt x="853" y="623"/>
                  </a:cubicBezTo>
                  <a:cubicBezTo>
                    <a:pt x="1142" y="623"/>
                    <a:pt x="1567" y="271"/>
                    <a:pt x="1664" y="179"/>
                  </a:cubicBezTo>
                  <a:lnTo>
                    <a:pt x="1489" y="1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1"/>
            <p:cNvSpPr/>
            <p:nvPr/>
          </p:nvSpPr>
          <p:spPr>
            <a:xfrm>
              <a:off x="5959922" y="3950310"/>
              <a:ext cx="258293" cy="141376"/>
            </a:xfrm>
            <a:custGeom>
              <a:rect b="b" l="l" r="r" t="t"/>
              <a:pathLst>
                <a:path extrusionOk="0" h="815" w="1489">
                  <a:moveTo>
                    <a:pt x="1356" y="0"/>
                  </a:moveTo>
                  <a:cubicBezTo>
                    <a:pt x="1288" y="42"/>
                    <a:pt x="1144" y="148"/>
                    <a:pt x="1004" y="250"/>
                  </a:cubicBezTo>
                  <a:cubicBezTo>
                    <a:pt x="864" y="348"/>
                    <a:pt x="728" y="447"/>
                    <a:pt x="663" y="489"/>
                  </a:cubicBezTo>
                  <a:cubicBezTo>
                    <a:pt x="660" y="493"/>
                    <a:pt x="651" y="496"/>
                    <a:pt x="651" y="500"/>
                  </a:cubicBezTo>
                  <a:lnTo>
                    <a:pt x="621" y="481"/>
                  </a:lnTo>
                  <a:cubicBezTo>
                    <a:pt x="562" y="446"/>
                    <a:pt x="494" y="428"/>
                    <a:pt x="424" y="428"/>
                  </a:cubicBezTo>
                  <a:cubicBezTo>
                    <a:pt x="359" y="428"/>
                    <a:pt x="293" y="443"/>
                    <a:pt x="231" y="474"/>
                  </a:cubicBezTo>
                  <a:cubicBezTo>
                    <a:pt x="99" y="542"/>
                    <a:pt x="15" y="659"/>
                    <a:pt x="0" y="792"/>
                  </a:cubicBezTo>
                  <a:lnTo>
                    <a:pt x="250" y="815"/>
                  </a:lnTo>
                  <a:cubicBezTo>
                    <a:pt x="254" y="762"/>
                    <a:pt x="300" y="720"/>
                    <a:pt x="341" y="697"/>
                  </a:cubicBezTo>
                  <a:cubicBezTo>
                    <a:pt x="363" y="687"/>
                    <a:pt x="392" y="679"/>
                    <a:pt x="423" y="679"/>
                  </a:cubicBezTo>
                  <a:cubicBezTo>
                    <a:pt x="449" y="679"/>
                    <a:pt x="478" y="685"/>
                    <a:pt x="504" y="701"/>
                  </a:cubicBezTo>
                  <a:cubicBezTo>
                    <a:pt x="530" y="720"/>
                    <a:pt x="572" y="746"/>
                    <a:pt x="625" y="750"/>
                  </a:cubicBezTo>
                  <a:cubicBezTo>
                    <a:pt x="632" y="751"/>
                    <a:pt x="638" y="751"/>
                    <a:pt x="644" y="751"/>
                  </a:cubicBezTo>
                  <a:cubicBezTo>
                    <a:pt x="711" y="751"/>
                    <a:pt x="764" y="718"/>
                    <a:pt x="791" y="701"/>
                  </a:cubicBezTo>
                  <a:cubicBezTo>
                    <a:pt x="864" y="659"/>
                    <a:pt x="1004" y="557"/>
                    <a:pt x="1148" y="451"/>
                  </a:cubicBezTo>
                  <a:cubicBezTo>
                    <a:pt x="1284" y="353"/>
                    <a:pt x="1420" y="254"/>
                    <a:pt x="1489" y="212"/>
                  </a:cubicBezTo>
                  <a:lnTo>
                    <a:pt x="1356" y="0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1"/>
            <p:cNvSpPr/>
            <p:nvPr/>
          </p:nvSpPr>
          <p:spPr>
            <a:xfrm>
              <a:off x="6125412" y="4270880"/>
              <a:ext cx="202610" cy="236610"/>
            </a:xfrm>
            <a:custGeom>
              <a:rect b="b" l="l" r="r" t="t"/>
              <a:pathLst>
                <a:path extrusionOk="0" h="1364" w="1168">
                  <a:moveTo>
                    <a:pt x="1126" y="0"/>
                  </a:moveTo>
                  <a:lnTo>
                    <a:pt x="879" y="46"/>
                  </a:lnTo>
                  <a:cubicBezTo>
                    <a:pt x="879" y="141"/>
                    <a:pt x="656" y="500"/>
                    <a:pt x="565" y="546"/>
                  </a:cubicBezTo>
                  <a:cubicBezTo>
                    <a:pt x="535" y="561"/>
                    <a:pt x="501" y="577"/>
                    <a:pt x="466" y="588"/>
                  </a:cubicBezTo>
                  <a:cubicBezTo>
                    <a:pt x="365" y="626"/>
                    <a:pt x="246" y="671"/>
                    <a:pt x="156" y="766"/>
                  </a:cubicBezTo>
                  <a:cubicBezTo>
                    <a:pt x="8" y="928"/>
                    <a:pt x="1" y="1198"/>
                    <a:pt x="141" y="1364"/>
                  </a:cubicBezTo>
                  <a:lnTo>
                    <a:pt x="334" y="1205"/>
                  </a:lnTo>
                  <a:cubicBezTo>
                    <a:pt x="274" y="1133"/>
                    <a:pt x="274" y="1008"/>
                    <a:pt x="342" y="937"/>
                  </a:cubicBezTo>
                  <a:cubicBezTo>
                    <a:pt x="391" y="883"/>
                    <a:pt x="470" y="853"/>
                    <a:pt x="554" y="823"/>
                  </a:cubicBezTo>
                  <a:cubicBezTo>
                    <a:pt x="592" y="808"/>
                    <a:pt x="629" y="792"/>
                    <a:pt x="667" y="778"/>
                  </a:cubicBezTo>
                  <a:cubicBezTo>
                    <a:pt x="830" y="701"/>
                    <a:pt x="1167" y="209"/>
                    <a:pt x="1126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1"/>
            <p:cNvSpPr/>
            <p:nvPr/>
          </p:nvSpPr>
          <p:spPr>
            <a:xfrm>
              <a:off x="6417883" y="4443655"/>
              <a:ext cx="141549" cy="250661"/>
            </a:xfrm>
            <a:custGeom>
              <a:rect b="b" l="l" r="r" t="t"/>
              <a:pathLst>
                <a:path extrusionOk="0" h="1445" w="816">
                  <a:moveTo>
                    <a:pt x="170" y="1"/>
                  </a:moveTo>
                  <a:cubicBezTo>
                    <a:pt x="106" y="32"/>
                    <a:pt x="57" y="88"/>
                    <a:pt x="30" y="156"/>
                  </a:cubicBezTo>
                  <a:cubicBezTo>
                    <a:pt x="0" y="243"/>
                    <a:pt x="8" y="345"/>
                    <a:pt x="50" y="429"/>
                  </a:cubicBezTo>
                  <a:cubicBezTo>
                    <a:pt x="99" y="527"/>
                    <a:pt x="179" y="595"/>
                    <a:pt x="250" y="656"/>
                  </a:cubicBezTo>
                  <a:lnTo>
                    <a:pt x="284" y="683"/>
                  </a:lnTo>
                  <a:cubicBezTo>
                    <a:pt x="398" y="785"/>
                    <a:pt x="474" y="883"/>
                    <a:pt x="511" y="986"/>
                  </a:cubicBezTo>
                  <a:cubicBezTo>
                    <a:pt x="553" y="1100"/>
                    <a:pt x="542" y="1221"/>
                    <a:pt x="485" y="1304"/>
                  </a:cubicBezTo>
                  <a:lnTo>
                    <a:pt x="693" y="1444"/>
                  </a:lnTo>
                  <a:cubicBezTo>
                    <a:pt x="796" y="1296"/>
                    <a:pt x="815" y="1092"/>
                    <a:pt x="747" y="903"/>
                  </a:cubicBezTo>
                  <a:cubicBezTo>
                    <a:pt x="693" y="759"/>
                    <a:pt x="595" y="626"/>
                    <a:pt x="447" y="497"/>
                  </a:cubicBezTo>
                  <a:lnTo>
                    <a:pt x="410" y="463"/>
                  </a:lnTo>
                  <a:cubicBezTo>
                    <a:pt x="352" y="418"/>
                    <a:pt x="300" y="373"/>
                    <a:pt x="273" y="319"/>
                  </a:cubicBezTo>
                  <a:cubicBezTo>
                    <a:pt x="261" y="296"/>
                    <a:pt x="258" y="262"/>
                    <a:pt x="265" y="243"/>
                  </a:cubicBezTo>
                  <a:cubicBezTo>
                    <a:pt x="270" y="240"/>
                    <a:pt x="270" y="228"/>
                    <a:pt x="277" y="228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1"/>
            <p:cNvSpPr/>
            <p:nvPr/>
          </p:nvSpPr>
          <p:spPr>
            <a:xfrm>
              <a:off x="6607138" y="4352410"/>
              <a:ext cx="228804" cy="183529"/>
            </a:xfrm>
            <a:custGeom>
              <a:rect b="b" l="l" r="r" t="t"/>
              <a:pathLst>
                <a:path extrusionOk="0" h="1058" w="1319">
                  <a:moveTo>
                    <a:pt x="99" y="0"/>
                  </a:moveTo>
                  <a:lnTo>
                    <a:pt x="0" y="228"/>
                  </a:lnTo>
                  <a:cubicBezTo>
                    <a:pt x="261" y="341"/>
                    <a:pt x="519" y="467"/>
                    <a:pt x="602" y="694"/>
                  </a:cubicBezTo>
                  <a:lnTo>
                    <a:pt x="614" y="720"/>
                  </a:lnTo>
                  <a:cubicBezTo>
                    <a:pt x="625" y="754"/>
                    <a:pt x="640" y="799"/>
                    <a:pt x="667" y="841"/>
                  </a:cubicBezTo>
                  <a:cubicBezTo>
                    <a:pt x="742" y="944"/>
                    <a:pt x="860" y="974"/>
                    <a:pt x="955" y="1000"/>
                  </a:cubicBezTo>
                  <a:cubicBezTo>
                    <a:pt x="1015" y="1016"/>
                    <a:pt x="1076" y="1030"/>
                    <a:pt x="1088" y="1058"/>
                  </a:cubicBezTo>
                  <a:lnTo>
                    <a:pt x="1319" y="962"/>
                  </a:lnTo>
                  <a:cubicBezTo>
                    <a:pt x="1261" y="822"/>
                    <a:pt x="1121" y="785"/>
                    <a:pt x="1015" y="758"/>
                  </a:cubicBezTo>
                  <a:cubicBezTo>
                    <a:pt x="955" y="743"/>
                    <a:pt x="894" y="724"/>
                    <a:pt x="871" y="698"/>
                  </a:cubicBezTo>
                  <a:cubicBezTo>
                    <a:pt x="864" y="686"/>
                    <a:pt x="856" y="663"/>
                    <a:pt x="849" y="640"/>
                  </a:cubicBezTo>
                  <a:lnTo>
                    <a:pt x="838" y="610"/>
                  </a:lnTo>
                  <a:cubicBezTo>
                    <a:pt x="720" y="288"/>
                    <a:pt x="398" y="126"/>
                    <a:pt x="99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1"/>
            <p:cNvSpPr/>
            <p:nvPr/>
          </p:nvSpPr>
          <p:spPr>
            <a:xfrm>
              <a:off x="6601067" y="4138523"/>
              <a:ext cx="301833" cy="120040"/>
            </a:xfrm>
            <a:custGeom>
              <a:rect b="b" l="l" r="r" t="t"/>
              <a:pathLst>
                <a:path extrusionOk="0" h="692" w="1740">
                  <a:moveTo>
                    <a:pt x="481" y="0"/>
                  </a:moveTo>
                  <a:cubicBezTo>
                    <a:pt x="459" y="0"/>
                    <a:pt x="438" y="2"/>
                    <a:pt x="418" y="6"/>
                  </a:cubicBezTo>
                  <a:cubicBezTo>
                    <a:pt x="334" y="21"/>
                    <a:pt x="270" y="63"/>
                    <a:pt x="240" y="112"/>
                  </a:cubicBezTo>
                  <a:cubicBezTo>
                    <a:pt x="228" y="123"/>
                    <a:pt x="205" y="135"/>
                    <a:pt x="179" y="154"/>
                  </a:cubicBezTo>
                  <a:cubicBezTo>
                    <a:pt x="73" y="218"/>
                    <a:pt x="1" y="263"/>
                    <a:pt x="1" y="351"/>
                  </a:cubicBezTo>
                  <a:lnTo>
                    <a:pt x="156" y="354"/>
                  </a:lnTo>
                  <a:lnTo>
                    <a:pt x="224" y="422"/>
                  </a:lnTo>
                  <a:cubicBezTo>
                    <a:pt x="236" y="411"/>
                    <a:pt x="285" y="381"/>
                    <a:pt x="312" y="362"/>
                  </a:cubicBezTo>
                  <a:cubicBezTo>
                    <a:pt x="380" y="321"/>
                    <a:pt x="410" y="301"/>
                    <a:pt x="433" y="271"/>
                  </a:cubicBezTo>
                  <a:cubicBezTo>
                    <a:pt x="433" y="268"/>
                    <a:pt x="441" y="256"/>
                    <a:pt x="464" y="252"/>
                  </a:cubicBezTo>
                  <a:cubicBezTo>
                    <a:pt x="470" y="251"/>
                    <a:pt x="477" y="251"/>
                    <a:pt x="484" y="251"/>
                  </a:cubicBezTo>
                  <a:cubicBezTo>
                    <a:pt x="518" y="251"/>
                    <a:pt x="557" y="264"/>
                    <a:pt x="588" y="286"/>
                  </a:cubicBezTo>
                  <a:cubicBezTo>
                    <a:pt x="630" y="317"/>
                    <a:pt x="672" y="359"/>
                    <a:pt x="714" y="404"/>
                  </a:cubicBezTo>
                  <a:cubicBezTo>
                    <a:pt x="755" y="453"/>
                    <a:pt x="796" y="499"/>
                    <a:pt x="842" y="536"/>
                  </a:cubicBezTo>
                  <a:cubicBezTo>
                    <a:pt x="971" y="639"/>
                    <a:pt x="1134" y="691"/>
                    <a:pt x="1308" y="691"/>
                  </a:cubicBezTo>
                  <a:cubicBezTo>
                    <a:pt x="1455" y="691"/>
                    <a:pt x="1607" y="654"/>
                    <a:pt x="1740" y="574"/>
                  </a:cubicBezTo>
                  <a:lnTo>
                    <a:pt x="1615" y="359"/>
                  </a:lnTo>
                  <a:cubicBezTo>
                    <a:pt x="1519" y="415"/>
                    <a:pt x="1411" y="442"/>
                    <a:pt x="1307" y="442"/>
                  </a:cubicBezTo>
                  <a:cubicBezTo>
                    <a:pt x="1192" y="442"/>
                    <a:pt x="1082" y="409"/>
                    <a:pt x="1001" y="343"/>
                  </a:cubicBezTo>
                  <a:cubicBezTo>
                    <a:pt x="964" y="313"/>
                    <a:pt x="929" y="275"/>
                    <a:pt x="899" y="237"/>
                  </a:cubicBezTo>
                  <a:cubicBezTo>
                    <a:pt x="850" y="184"/>
                    <a:pt x="796" y="127"/>
                    <a:pt x="732" y="78"/>
                  </a:cubicBezTo>
                  <a:cubicBezTo>
                    <a:pt x="656" y="30"/>
                    <a:pt x="566" y="0"/>
                    <a:pt x="481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1"/>
            <p:cNvSpPr/>
            <p:nvPr/>
          </p:nvSpPr>
          <p:spPr>
            <a:xfrm>
              <a:off x="5865207" y="3771637"/>
              <a:ext cx="309639" cy="139294"/>
            </a:xfrm>
            <a:custGeom>
              <a:rect b="b" l="l" r="r" t="t"/>
              <a:pathLst>
                <a:path extrusionOk="0" h="803" w="1785">
                  <a:moveTo>
                    <a:pt x="1716" y="0"/>
                  </a:moveTo>
                  <a:cubicBezTo>
                    <a:pt x="1615" y="26"/>
                    <a:pt x="1402" y="76"/>
                    <a:pt x="1190" y="125"/>
                  </a:cubicBezTo>
                  <a:cubicBezTo>
                    <a:pt x="978" y="174"/>
                    <a:pt x="766" y="224"/>
                    <a:pt x="664" y="254"/>
                  </a:cubicBezTo>
                  <a:cubicBezTo>
                    <a:pt x="524" y="292"/>
                    <a:pt x="383" y="329"/>
                    <a:pt x="251" y="409"/>
                  </a:cubicBezTo>
                  <a:cubicBezTo>
                    <a:pt x="216" y="428"/>
                    <a:pt x="186" y="451"/>
                    <a:pt x="156" y="474"/>
                  </a:cubicBezTo>
                  <a:cubicBezTo>
                    <a:pt x="103" y="511"/>
                    <a:pt x="50" y="549"/>
                    <a:pt x="1" y="565"/>
                  </a:cubicBezTo>
                  <a:lnTo>
                    <a:pt x="76" y="803"/>
                  </a:lnTo>
                  <a:cubicBezTo>
                    <a:pt x="164" y="773"/>
                    <a:pt x="236" y="724"/>
                    <a:pt x="300" y="678"/>
                  </a:cubicBezTo>
                  <a:cubicBezTo>
                    <a:pt x="326" y="659"/>
                    <a:pt x="353" y="640"/>
                    <a:pt x="379" y="621"/>
                  </a:cubicBezTo>
                  <a:cubicBezTo>
                    <a:pt x="482" y="560"/>
                    <a:pt x="606" y="526"/>
                    <a:pt x="728" y="492"/>
                  </a:cubicBezTo>
                  <a:cubicBezTo>
                    <a:pt x="830" y="466"/>
                    <a:pt x="1038" y="416"/>
                    <a:pt x="1246" y="367"/>
                  </a:cubicBezTo>
                  <a:cubicBezTo>
                    <a:pt x="1463" y="318"/>
                    <a:pt x="1678" y="269"/>
                    <a:pt x="1785" y="238"/>
                  </a:cubicBezTo>
                  <a:lnTo>
                    <a:pt x="1716" y="0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1"/>
            <p:cNvSpPr/>
            <p:nvPr/>
          </p:nvSpPr>
          <p:spPr>
            <a:xfrm>
              <a:off x="6486230" y="3551332"/>
              <a:ext cx="260375" cy="113274"/>
            </a:xfrm>
            <a:custGeom>
              <a:rect b="b" l="l" r="r" t="t"/>
              <a:pathLst>
                <a:path extrusionOk="0" h="653" w="1501">
                  <a:moveTo>
                    <a:pt x="117" y="475"/>
                  </a:moveTo>
                  <a:lnTo>
                    <a:pt x="269" y="494"/>
                  </a:lnTo>
                  <a:cubicBezTo>
                    <a:pt x="269" y="501"/>
                    <a:pt x="266" y="505"/>
                    <a:pt x="266" y="512"/>
                  </a:cubicBezTo>
                  <a:cubicBezTo>
                    <a:pt x="249" y="545"/>
                    <a:pt x="218" y="567"/>
                    <a:pt x="185" y="567"/>
                  </a:cubicBezTo>
                  <a:cubicBezTo>
                    <a:pt x="180" y="567"/>
                    <a:pt x="176" y="566"/>
                    <a:pt x="171" y="566"/>
                  </a:cubicBezTo>
                  <a:cubicBezTo>
                    <a:pt x="136" y="554"/>
                    <a:pt x="114" y="516"/>
                    <a:pt x="117" y="475"/>
                  </a:cubicBezTo>
                  <a:close/>
                  <a:moveTo>
                    <a:pt x="1273" y="1"/>
                  </a:moveTo>
                  <a:cubicBezTo>
                    <a:pt x="1206" y="143"/>
                    <a:pt x="1053" y="241"/>
                    <a:pt x="897" y="241"/>
                  </a:cubicBezTo>
                  <a:cubicBezTo>
                    <a:pt x="886" y="241"/>
                    <a:pt x="875" y="240"/>
                    <a:pt x="864" y="239"/>
                  </a:cubicBezTo>
                  <a:cubicBezTo>
                    <a:pt x="830" y="239"/>
                    <a:pt x="796" y="232"/>
                    <a:pt x="762" y="225"/>
                  </a:cubicBezTo>
                  <a:cubicBezTo>
                    <a:pt x="708" y="213"/>
                    <a:pt x="652" y="206"/>
                    <a:pt x="598" y="206"/>
                  </a:cubicBezTo>
                  <a:cubicBezTo>
                    <a:pt x="593" y="205"/>
                    <a:pt x="588" y="205"/>
                    <a:pt x="584" y="205"/>
                  </a:cubicBezTo>
                  <a:cubicBezTo>
                    <a:pt x="457" y="205"/>
                    <a:pt x="337" y="250"/>
                    <a:pt x="243" y="323"/>
                  </a:cubicBezTo>
                  <a:lnTo>
                    <a:pt x="235" y="323"/>
                  </a:lnTo>
                  <a:cubicBezTo>
                    <a:pt x="219" y="319"/>
                    <a:pt x="203" y="317"/>
                    <a:pt x="188" y="317"/>
                  </a:cubicBezTo>
                  <a:cubicBezTo>
                    <a:pt x="119" y="317"/>
                    <a:pt x="58" y="356"/>
                    <a:pt x="30" y="421"/>
                  </a:cubicBezTo>
                  <a:cubicBezTo>
                    <a:pt x="0" y="497"/>
                    <a:pt x="35" y="588"/>
                    <a:pt x="114" y="630"/>
                  </a:cubicBezTo>
                  <a:cubicBezTo>
                    <a:pt x="144" y="645"/>
                    <a:pt x="175" y="653"/>
                    <a:pt x="201" y="653"/>
                  </a:cubicBezTo>
                  <a:cubicBezTo>
                    <a:pt x="254" y="653"/>
                    <a:pt x="303" y="630"/>
                    <a:pt x="337" y="585"/>
                  </a:cubicBezTo>
                  <a:cubicBezTo>
                    <a:pt x="394" y="501"/>
                    <a:pt x="496" y="456"/>
                    <a:pt x="591" y="452"/>
                  </a:cubicBezTo>
                  <a:cubicBezTo>
                    <a:pt x="633" y="456"/>
                    <a:pt x="675" y="463"/>
                    <a:pt x="716" y="471"/>
                  </a:cubicBezTo>
                  <a:cubicBezTo>
                    <a:pt x="757" y="478"/>
                    <a:pt x="799" y="486"/>
                    <a:pt x="845" y="489"/>
                  </a:cubicBezTo>
                  <a:cubicBezTo>
                    <a:pt x="864" y="491"/>
                    <a:pt x="884" y="492"/>
                    <a:pt x="903" y="492"/>
                  </a:cubicBezTo>
                  <a:cubicBezTo>
                    <a:pt x="1155" y="492"/>
                    <a:pt x="1395" y="331"/>
                    <a:pt x="1500" y="103"/>
                  </a:cubicBezTo>
                  <a:lnTo>
                    <a:pt x="1273" y="1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1"/>
            <p:cNvSpPr/>
            <p:nvPr/>
          </p:nvSpPr>
          <p:spPr>
            <a:xfrm>
              <a:off x="6370005" y="3188088"/>
              <a:ext cx="194631" cy="225508"/>
            </a:xfrm>
            <a:custGeom>
              <a:rect b="b" l="l" r="r" t="t"/>
              <a:pathLst>
                <a:path extrusionOk="0" h="1300" w="1122">
                  <a:moveTo>
                    <a:pt x="1102" y="0"/>
                  </a:moveTo>
                  <a:lnTo>
                    <a:pt x="856" y="34"/>
                  </a:lnTo>
                  <a:cubicBezTo>
                    <a:pt x="864" y="102"/>
                    <a:pt x="845" y="179"/>
                    <a:pt x="796" y="239"/>
                  </a:cubicBezTo>
                  <a:cubicBezTo>
                    <a:pt x="750" y="303"/>
                    <a:pt x="682" y="341"/>
                    <a:pt x="614" y="352"/>
                  </a:cubicBezTo>
                  <a:cubicBezTo>
                    <a:pt x="598" y="352"/>
                    <a:pt x="583" y="356"/>
                    <a:pt x="564" y="356"/>
                  </a:cubicBezTo>
                  <a:cubicBezTo>
                    <a:pt x="518" y="360"/>
                    <a:pt x="469" y="360"/>
                    <a:pt x="416" y="379"/>
                  </a:cubicBezTo>
                  <a:cubicBezTo>
                    <a:pt x="166" y="469"/>
                    <a:pt x="4" y="1250"/>
                    <a:pt x="0" y="1258"/>
                  </a:cubicBezTo>
                  <a:lnTo>
                    <a:pt x="246" y="1299"/>
                  </a:lnTo>
                  <a:cubicBezTo>
                    <a:pt x="276" y="1129"/>
                    <a:pt x="427" y="670"/>
                    <a:pt x="500" y="614"/>
                  </a:cubicBezTo>
                  <a:cubicBezTo>
                    <a:pt x="518" y="610"/>
                    <a:pt x="549" y="606"/>
                    <a:pt x="579" y="606"/>
                  </a:cubicBezTo>
                  <a:cubicBezTo>
                    <a:pt x="602" y="602"/>
                    <a:pt x="625" y="602"/>
                    <a:pt x="647" y="599"/>
                  </a:cubicBezTo>
                  <a:cubicBezTo>
                    <a:pt x="780" y="583"/>
                    <a:pt x="909" y="508"/>
                    <a:pt x="996" y="390"/>
                  </a:cubicBezTo>
                  <a:cubicBezTo>
                    <a:pt x="1083" y="277"/>
                    <a:pt x="1121" y="137"/>
                    <a:pt x="1102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1"/>
            <p:cNvSpPr/>
            <p:nvPr/>
          </p:nvSpPr>
          <p:spPr>
            <a:xfrm>
              <a:off x="5975708" y="4156564"/>
              <a:ext cx="301660" cy="217702"/>
            </a:xfrm>
            <a:custGeom>
              <a:rect b="b" l="l" r="r" t="t"/>
              <a:pathLst>
                <a:path extrusionOk="0" h="1255" w="1739">
                  <a:moveTo>
                    <a:pt x="1602" y="0"/>
                  </a:moveTo>
                  <a:lnTo>
                    <a:pt x="1489" y="73"/>
                  </a:lnTo>
                  <a:cubicBezTo>
                    <a:pt x="1189" y="255"/>
                    <a:pt x="887" y="447"/>
                    <a:pt x="758" y="603"/>
                  </a:cubicBezTo>
                  <a:cubicBezTo>
                    <a:pt x="719" y="645"/>
                    <a:pt x="686" y="687"/>
                    <a:pt x="648" y="709"/>
                  </a:cubicBezTo>
                  <a:cubicBezTo>
                    <a:pt x="609" y="727"/>
                    <a:pt x="553" y="732"/>
                    <a:pt x="492" y="736"/>
                  </a:cubicBezTo>
                  <a:cubicBezTo>
                    <a:pt x="405" y="743"/>
                    <a:pt x="310" y="747"/>
                    <a:pt x="219" y="800"/>
                  </a:cubicBezTo>
                  <a:cubicBezTo>
                    <a:pt x="69" y="891"/>
                    <a:pt x="0" y="1091"/>
                    <a:pt x="69" y="1255"/>
                  </a:cubicBezTo>
                  <a:lnTo>
                    <a:pt x="299" y="1159"/>
                  </a:lnTo>
                  <a:cubicBezTo>
                    <a:pt x="277" y="1110"/>
                    <a:pt x="299" y="1042"/>
                    <a:pt x="345" y="1016"/>
                  </a:cubicBezTo>
                  <a:cubicBezTo>
                    <a:pt x="387" y="993"/>
                    <a:pt x="443" y="989"/>
                    <a:pt x="508" y="986"/>
                  </a:cubicBezTo>
                  <a:cubicBezTo>
                    <a:pt x="587" y="977"/>
                    <a:pt x="678" y="974"/>
                    <a:pt x="765" y="928"/>
                  </a:cubicBezTo>
                  <a:cubicBezTo>
                    <a:pt x="849" y="887"/>
                    <a:pt x="901" y="818"/>
                    <a:pt x="966" y="743"/>
                  </a:cubicBezTo>
                  <a:cubicBezTo>
                    <a:pt x="1060" y="626"/>
                    <a:pt x="1424" y="406"/>
                    <a:pt x="1618" y="285"/>
                  </a:cubicBezTo>
                  <a:lnTo>
                    <a:pt x="1739" y="209"/>
                  </a:lnTo>
                  <a:lnTo>
                    <a:pt x="1602" y="0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1"/>
            <p:cNvSpPr/>
            <p:nvPr/>
          </p:nvSpPr>
          <p:spPr>
            <a:xfrm>
              <a:off x="6237821" y="4419369"/>
              <a:ext cx="140856" cy="281364"/>
            </a:xfrm>
            <a:custGeom>
              <a:rect b="b" l="l" r="r" t="t"/>
              <a:pathLst>
                <a:path extrusionOk="0" h="1622" w="812">
                  <a:moveTo>
                    <a:pt x="667" y="1"/>
                  </a:moveTo>
                  <a:cubicBezTo>
                    <a:pt x="485" y="126"/>
                    <a:pt x="398" y="334"/>
                    <a:pt x="326" y="497"/>
                  </a:cubicBezTo>
                  <a:cubicBezTo>
                    <a:pt x="269" y="630"/>
                    <a:pt x="189" y="812"/>
                    <a:pt x="231" y="1001"/>
                  </a:cubicBezTo>
                  <a:cubicBezTo>
                    <a:pt x="239" y="1031"/>
                    <a:pt x="250" y="1065"/>
                    <a:pt x="258" y="1092"/>
                  </a:cubicBezTo>
                  <a:cubicBezTo>
                    <a:pt x="273" y="1133"/>
                    <a:pt x="285" y="1172"/>
                    <a:pt x="280" y="1194"/>
                  </a:cubicBezTo>
                  <a:cubicBezTo>
                    <a:pt x="277" y="1232"/>
                    <a:pt x="228" y="1277"/>
                    <a:pt x="178" y="1319"/>
                  </a:cubicBezTo>
                  <a:cubicBezTo>
                    <a:pt x="98" y="1391"/>
                    <a:pt x="0" y="1478"/>
                    <a:pt x="0" y="1622"/>
                  </a:cubicBezTo>
                  <a:lnTo>
                    <a:pt x="250" y="1622"/>
                  </a:lnTo>
                  <a:cubicBezTo>
                    <a:pt x="250" y="1592"/>
                    <a:pt x="296" y="1550"/>
                    <a:pt x="345" y="1504"/>
                  </a:cubicBezTo>
                  <a:cubicBezTo>
                    <a:pt x="417" y="1440"/>
                    <a:pt x="508" y="1357"/>
                    <a:pt x="527" y="1235"/>
                  </a:cubicBezTo>
                  <a:cubicBezTo>
                    <a:pt x="542" y="1149"/>
                    <a:pt x="516" y="1073"/>
                    <a:pt x="497" y="1013"/>
                  </a:cubicBezTo>
                  <a:cubicBezTo>
                    <a:pt x="489" y="993"/>
                    <a:pt x="481" y="971"/>
                    <a:pt x="474" y="948"/>
                  </a:cubicBezTo>
                  <a:cubicBezTo>
                    <a:pt x="451" y="845"/>
                    <a:pt x="497" y="728"/>
                    <a:pt x="553" y="595"/>
                  </a:cubicBezTo>
                  <a:cubicBezTo>
                    <a:pt x="629" y="425"/>
                    <a:pt x="698" y="285"/>
                    <a:pt x="811" y="209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1"/>
            <p:cNvSpPr/>
            <p:nvPr/>
          </p:nvSpPr>
          <p:spPr>
            <a:xfrm>
              <a:off x="6526822" y="4406359"/>
              <a:ext cx="234181" cy="253089"/>
            </a:xfrm>
            <a:custGeom>
              <a:rect b="b" l="l" r="r" t="t"/>
              <a:pathLst>
                <a:path extrusionOk="0" h="1459" w="1350">
                  <a:moveTo>
                    <a:pt x="232" y="0"/>
                  </a:moveTo>
                  <a:lnTo>
                    <a:pt x="1" y="91"/>
                  </a:lnTo>
                  <a:cubicBezTo>
                    <a:pt x="65" y="254"/>
                    <a:pt x="262" y="394"/>
                    <a:pt x="455" y="530"/>
                  </a:cubicBezTo>
                  <a:cubicBezTo>
                    <a:pt x="581" y="618"/>
                    <a:pt x="710" y="712"/>
                    <a:pt x="759" y="780"/>
                  </a:cubicBezTo>
                  <a:cubicBezTo>
                    <a:pt x="796" y="838"/>
                    <a:pt x="812" y="913"/>
                    <a:pt x="831" y="992"/>
                  </a:cubicBezTo>
                  <a:cubicBezTo>
                    <a:pt x="842" y="1046"/>
                    <a:pt x="853" y="1098"/>
                    <a:pt x="872" y="1151"/>
                  </a:cubicBezTo>
                  <a:cubicBezTo>
                    <a:pt x="914" y="1277"/>
                    <a:pt x="1005" y="1383"/>
                    <a:pt x="1111" y="1432"/>
                  </a:cubicBezTo>
                  <a:cubicBezTo>
                    <a:pt x="1153" y="1451"/>
                    <a:pt x="1198" y="1458"/>
                    <a:pt x="1240" y="1458"/>
                  </a:cubicBezTo>
                  <a:cubicBezTo>
                    <a:pt x="1278" y="1458"/>
                    <a:pt x="1315" y="1455"/>
                    <a:pt x="1350" y="1439"/>
                  </a:cubicBezTo>
                  <a:lnTo>
                    <a:pt x="1255" y="1208"/>
                  </a:lnTo>
                  <a:cubicBezTo>
                    <a:pt x="1253" y="1208"/>
                    <a:pt x="1248" y="1211"/>
                    <a:pt x="1240" y="1211"/>
                  </a:cubicBezTo>
                  <a:cubicBezTo>
                    <a:pt x="1233" y="1211"/>
                    <a:pt x="1225" y="1209"/>
                    <a:pt x="1213" y="1205"/>
                  </a:cubicBezTo>
                  <a:cubicBezTo>
                    <a:pt x="1172" y="1186"/>
                    <a:pt x="1126" y="1128"/>
                    <a:pt x="1107" y="1072"/>
                  </a:cubicBezTo>
                  <a:cubicBezTo>
                    <a:pt x="1092" y="1027"/>
                    <a:pt x="1084" y="985"/>
                    <a:pt x="1073" y="939"/>
                  </a:cubicBezTo>
                  <a:cubicBezTo>
                    <a:pt x="1054" y="841"/>
                    <a:pt x="1028" y="731"/>
                    <a:pt x="960" y="637"/>
                  </a:cubicBezTo>
                  <a:cubicBezTo>
                    <a:pt x="887" y="534"/>
                    <a:pt x="747" y="432"/>
                    <a:pt x="600" y="326"/>
                  </a:cubicBezTo>
                  <a:cubicBezTo>
                    <a:pt x="452" y="224"/>
                    <a:pt x="270" y="91"/>
                    <a:pt x="232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1"/>
            <p:cNvSpPr/>
            <p:nvPr/>
          </p:nvSpPr>
          <p:spPr>
            <a:xfrm>
              <a:off x="5751584" y="3436495"/>
              <a:ext cx="400883" cy="109805"/>
            </a:xfrm>
            <a:custGeom>
              <a:rect b="b" l="l" r="r" t="t"/>
              <a:pathLst>
                <a:path extrusionOk="0" h="633" w="2311">
                  <a:moveTo>
                    <a:pt x="867" y="0"/>
                  </a:moveTo>
                  <a:cubicBezTo>
                    <a:pt x="768" y="0"/>
                    <a:pt x="668" y="33"/>
                    <a:pt x="588" y="76"/>
                  </a:cubicBezTo>
                  <a:cubicBezTo>
                    <a:pt x="550" y="98"/>
                    <a:pt x="511" y="121"/>
                    <a:pt x="474" y="144"/>
                  </a:cubicBezTo>
                  <a:cubicBezTo>
                    <a:pt x="406" y="189"/>
                    <a:pt x="338" y="235"/>
                    <a:pt x="270" y="250"/>
                  </a:cubicBezTo>
                  <a:cubicBezTo>
                    <a:pt x="261" y="250"/>
                    <a:pt x="247" y="247"/>
                    <a:pt x="242" y="242"/>
                  </a:cubicBezTo>
                  <a:lnTo>
                    <a:pt x="242" y="242"/>
                  </a:lnTo>
                  <a:cubicBezTo>
                    <a:pt x="254" y="254"/>
                    <a:pt x="270" y="287"/>
                    <a:pt x="258" y="318"/>
                  </a:cubicBezTo>
                  <a:lnTo>
                    <a:pt x="27" y="219"/>
                  </a:lnTo>
                  <a:lnTo>
                    <a:pt x="27" y="219"/>
                  </a:lnTo>
                  <a:cubicBezTo>
                    <a:pt x="1" y="284"/>
                    <a:pt x="11" y="356"/>
                    <a:pt x="57" y="409"/>
                  </a:cubicBezTo>
                  <a:cubicBezTo>
                    <a:pt x="103" y="464"/>
                    <a:pt x="182" y="499"/>
                    <a:pt x="263" y="499"/>
                  </a:cubicBezTo>
                  <a:cubicBezTo>
                    <a:pt x="283" y="499"/>
                    <a:pt x="303" y="497"/>
                    <a:pt x="322" y="492"/>
                  </a:cubicBezTo>
                  <a:cubicBezTo>
                    <a:pt x="436" y="469"/>
                    <a:pt x="527" y="409"/>
                    <a:pt x="611" y="356"/>
                  </a:cubicBezTo>
                  <a:cubicBezTo>
                    <a:pt x="641" y="333"/>
                    <a:pt x="674" y="315"/>
                    <a:pt x="709" y="296"/>
                  </a:cubicBezTo>
                  <a:cubicBezTo>
                    <a:pt x="760" y="269"/>
                    <a:pt x="820" y="248"/>
                    <a:pt x="871" y="248"/>
                  </a:cubicBezTo>
                  <a:cubicBezTo>
                    <a:pt x="899" y="248"/>
                    <a:pt x="924" y="254"/>
                    <a:pt x="943" y="269"/>
                  </a:cubicBezTo>
                  <a:cubicBezTo>
                    <a:pt x="959" y="284"/>
                    <a:pt x="974" y="303"/>
                    <a:pt x="989" y="326"/>
                  </a:cubicBezTo>
                  <a:cubicBezTo>
                    <a:pt x="1011" y="356"/>
                    <a:pt x="1034" y="390"/>
                    <a:pt x="1072" y="420"/>
                  </a:cubicBezTo>
                  <a:cubicBezTo>
                    <a:pt x="1162" y="496"/>
                    <a:pt x="1273" y="512"/>
                    <a:pt x="1378" y="512"/>
                  </a:cubicBezTo>
                  <a:cubicBezTo>
                    <a:pt x="1419" y="512"/>
                    <a:pt x="1459" y="510"/>
                    <a:pt x="1497" y="507"/>
                  </a:cubicBezTo>
                  <a:lnTo>
                    <a:pt x="1557" y="504"/>
                  </a:lnTo>
                  <a:cubicBezTo>
                    <a:pt x="1563" y="503"/>
                    <a:pt x="1570" y="503"/>
                    <a:pt x="1577" y="503"/>
                  </a:cubicBezTo>
                  <a:cubicBezTo>
                    <a:pt x="1708" y="503"/>
                    <a:pt x="2026" y="597"/>
                    <a:pt x="2065" y="633"/>
                  </a:cubicBezTo>
                  <a:lnTo>
                    <a:pt x="2311" y="610"/>
                  </a:lnTo>
                  <a:cubicBezTo>
                    <a:pt x="2286" y="352"/>
                    <a:pt x="1698" y="253"/>
                    <a:pt x="1561" y="253"/>
                  </a:cubicBezTo>
                  <a:cubicBezTo>
                    <a:pt x="1553" y="253"/>
                    <a:pt x="1547" y="253"/>
                    <a:pt x="1542" y="254"/>
                  </a:cubicBezTo>
                  <a:lnTo>
                    <a:pt x="1478" y="257"/>
                  </a:lnTo>
                  <a:cubicBezTo>
                    <a:pt x="1440" y="260"/>
                    <a:pt x="1403" y="263"/>
                    <a:pt x="1368" y="263"/>
                  </a:cubicBezTo>
                  <a:cubicBezTo>
                    <a:pt x="1313" y="263"/>
                    <a:pt x="1264" y="256"/>
                    <a:pt x="1231" y="227"/>
                  </a:cubicBezTo>
                  <a:cubicBezTo>
                    <a:pt x="1220" y="216"/>
                    <a:pt x="1205" y="197"/>
                    <a:pt x="1190" y="174"/>
                  </a:cubicBezTo>
                  <a:cubicBezTo>
                    <a:pt x="1167" y="144"/>
                    <a:pt x="1141" y="110"/>
                    <a:pt x="1102" y="79"/>
                  </a:cubicBezTo>
                  <a:cubicBezTo>
                    <a:pt x="1032" y="23"/>
                    <a:pt x="949" y="0"/>
                    <a:pt x="867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1"/>
            <p:cNvSpPr/>
            <p:nvPr/>
          </p:nvSpPr>
          <p:spPr>
            <a:xfrm>
              <a:off x="6076147" y="3239435"/>
              <a:ext cx="584239" cy="1246364"/>
            </a:xfrm>
            <a:custGeom>
              <a:rect b="b" l="l" r="r" t="t"/>
              <a:pathLst>
                <a:path extrusionOk="0" h="7185" w="3368">
                  <a:moveTo>
                    <a:pt x="960" y="0"/>
                  </a:moveTo>
                  <a:cubicBezTo>
                    <a:pt x="580" y="0"/>
                    <a:pt x="237" y="232"/>
                    <a:pt x="160" y="753"/>
                  </a:cubicBezTo>
                  <a:cubicBezTo>
                    <a:pt x="0" y="1837"/>
                    <a:pt x="220" y="3105"/>
                    <a:pt x="470" y="4159"/>
                  </a:cubicBezTo>
                  <a:cubicBezTo>
                    <a:pt x="633" y="4848"/>
                    <a:pt x="860" y="5526"/>
                    <a:pt x="1149" y="6174"/>
                  </a:cubicBezTo>
                  <a:cubicBezTo>
                    <a:pt x="1338" y="6602"/>
                    <a:pt x="1607" y="7064"/>
                    <a:pt x="2065" y="7166"/>
                  </a:cubicBezTo>
                  <a:cubicBezTo>
                    <a:pt x="2121" y="7178"/>
                    <a:pt x="2177" y="7184"/>
                    <a:pt x="2232" y="7184"/>
                  </a:cubicBezTo>
                  <a:cubicBezTo>
                    <a:pt x="2597" y="7184"/>
                    <a:pt x="2949" y="6939"/>
                    <a:pt x="3133" y="6614"/>
                  </a:cubicBezTo>
                  <a:cubicBezTo>
                    <a:pt x="3341" y="6242"/>
                    <a:pt x="3368" y="5792"/>
                    <a:pt x="3322" y="5364"/>
                  </a:cubicBezTo>
                  <a:cubicBezTo>
                    <a:pt x="3273" y="4848"/>
                    <a:pt x="3137" y="4344"/>
                    <a:pt x="2997" y="3844"/>
                  </a:cubicBezTo>
                  <a:cubicBezTo>
                    <a:pt x="2838" y="3269"/>
                    <a:pt x="2679" y="2693"/>
                    <a:pt x="2523" y="2114"/>
                  </a:cubicBezTo>
                  <a:cubicBezTo>
                    <a:pt x="2380" y="1591"/>
                    <a:pt x="2231" y="1060"/>
                    <a:pt x="1951" y="594"/>
                  </a:cubicBezTo>
                  <a:cubicBezTo>
                    <a:pt x="1726" y="216"/>
                    <a:pt x="1326" y="0"/>
                    <a:pt x="960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1"/>
            <p:cNvSpPr/>
            <p:nvPr/>
          </p:nvSpPr>
          <p:spPr>
            <a:xfrm>
              <a:off x="6277892" y="4030973"/>
              <a:ext cx="180233" cy="291772"/>
            </a:xfrm>
            <a:custGeom>
              <a:rect b="b" l="l" r="r" t="t"/>
              <a:pathLst>
                <a:path extrusionOk="0" h="1682" w="1039">
                  <a:moveTo>
                    <a:pt x="438" y="0"/>
                  </a:moveTo>
                  <a:cubicBezTo>
                    <a:pt x="432" y="0"/>
                    <a:pt x="427" y="1"/>
                    <a:pt x="421" y="1"/>
                  </a:cubicBezTo>
                  <a:cubicBezTo>
                    <a:pt x="0" y="54"/>
                    <a:pt x="557" y="1236"/>
                    <a:pt x="645" y="1437"/>
                  </a:cubicBezTo>
                  <a:cubicBezTo>
                    <a:pt x="678" y="1516"/>
                    <a:pt x="717" y="1600"/>
                    <a:pt x="788" y="1649"/>
                  </a:cubicBezTo>
                  <a:cubicBezTo>
                    <a:pt x="819" y="1670"/>
                    <a:pt x="858" y="1681"/>
                    <a:pt x="896" y="1681"/>
                  </a:cubicBezTo>
                  <a:cubicBezTo>
                    <a:pt x="945" y="1681"/>
                    <a:pt x="992" y="1662"/>
                    <a:pt x="1016" y="1619"/>
                  </a:cubicBezTo>
                  <a:cubicBezTo>
                    <a:pt x="1038" y="1577"/>
                    <a:pt x="1035" y="1528"/>
                    <a:pt x="1031" y="1482"/>
                  </a:cubicBezTo>
                  <a:cubicBezTo>
                    <a:pt x="1004" y="1236"/>
                    <a:pt x="777" y="0"/>
                    <a:pt x="438" y="0"/>
                  </a:cubicBezTo>
                  <a:close/>
                </a:path>
              </a:pathLst>
            </a:custGeom>
            <a:solidFill>
              <a:srgbClr val="2D40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1"/>
            <p:cNvSpPr/>
            <p:nvPr/>
          </p:nvSpPr>
          <p:spPr>
            <a:xfrm>
              <a:off x="7442396" y="4082840"/>
              <a:ext cx="502188" cy="349017"/>
            </a:xfrm>
            <a:custGeom>
              <a:rect b="b" l="l" r="r" t="t"/>
              <a:pathLst>
                <a:path extrusionOk="0" h="2012" w="2895">
                  <a:moveTo>
                    <a:pt x="1396" y="0"/>
                  </a:moveTo>
                  <a:cubicBezTo>
                    <a:pt x="1331" y="0"/>
                    <a:pt x="1267" y="6"/>
                    <a:pt x="1205" y="16"/>
                  </a:cubicBezTo>
                  <a:cubicBezTo>
                    <a:pt x="488" y="138"/>
                    <a:pt x="0" y="1115"/>
                    <a:pt x="121" y="1778"/>
                  </a:cubicBezTo>
                  <a:cubicBezTo>
                    <a:pt x="139" y="1883"/>
                    <a:pt x="205" y="2011"/>
                    <a:pt x="305" y="2011"/>
                  </a:cubicBezTo>
                  <a:cubicBezTo>
                    <a:pt x="313" y="2011"/>
                    <a:pt x="321" y="2011"/>
                    <a:pt x="329" y="2009"/>
                  </a:cubicBezTo>
                  <a:cubicBezTo>
                    <a:pt x="364" y="2005"/>
                    <a:pt x="390" y="1986"/>
                    <a:pt x="416" y="1967"/>
                  </a:cubicBezTo>
                  <a:cubicBezTo>
                    <a:pt x="534" y="1872"/>
                    <a:pt x="614" y="1740"/>
                    <a:pt x="712" y="1626"/>
                  </a:cubicBezTo>
                  <a:cubicBezTo>
                    <a:pt x="810" y="1512"/>
                    <a:pt x="939" y="1407"/>
                    <a:pt x="1091" y="1407"/>
                  </a:cubicBezTo>
                  <a:cubicBezTo>
                    <a:pt x="1093" y="1407"/>
                    <a:pt x="1096" y="1407"/>
                    <a:pt x="1098" y="1407"/>
                  </a:cubicBezTo>
                  <a:cubicBezTo>
                    <a:pt x="1310" y="1407"/>
                    <a:pt x="1464" y="1601"/>
                    <a:pt x="1655" y="1694"/>
                  </a:cubicBezTo>
                  <a:cubicBezTo>
                    <a:pt x="1738" y="1736"/>
                    <a:pt x="1828" y="1755"/>
                    <a:pt x="1918" y="1755"/>
                  </a:cubicBezTo>
                  <a:cubicBezTo>
                    <a:pt x="2199" y="1755"/>
                    <a:pt x="2484" y="1571"/>
                    <a:pt x="2591" y="1304"/>
                  </a:cubicBezTo>
                  <a:cubicBezTo>
                    <a:pt x="2895" y="558"/>
                    <a:pt x="2079" y="0"/>
                    <a:pt x="1396" y="0"/>
                  </a:cubicBezTo>
                  <a:close/>
                </a:path>
              </a:pathLst>
            </a:custGeom>
            <a:solidFill>
              <a:srgbClr val="3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2" name="Shape 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" name="Google Shape;873;p3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4" name="Google Shape;874;p32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75" name="Google Shape;875;p3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9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p3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1" name="Google Shape;881;p3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82" name="Google Shape;882;p3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Anton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https://fonts.google.com/specimen/Anton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Advent Pro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https://fonts.google.com/specimen/Advent+Pro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883" name="Google Shape;883;p33"/>
          <p:cNvGrpSpPr/>
          <p:nvPr/>
        </p:nvGrpSpPr>
        <p:grpSpPr>
          <a:xfrm>
            <a:off x="2660888" y="3550879"/>
            <a:ext cx="760615" cy="724862"/>
            <a:chOff x="2072503" y="3521476"/>
            <a:chExt cx="791400" cy="754200"/>
          </a:xfrm>
        </p:grpSpPr>
        <p:sp>
          <p:nvSpPr>
            <p:cNvPr id="884" name="Google Shape;884;p33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D406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85" name="Google Shape;885;p33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#2d406a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86" name="Google Shape;886;p33"/>
          <p:cNvGrpSpPr/>
          <p:nvPr/>
        </p:nvGrpSpPr>
        <p:grpSpPr>
          <a:xfrm>
            <a:off x="3681423" y="3550879"/>
            <a:ext cx="760615" cy="724862"/>
            <a:chOff x="3134343" y="3521476"/>
            <a:chExt cx="791400" cy="754200"/>
          </a:xfrm>
        </p:grpSpPr>
        <p:sp>
          <p:nvSpPr>
            <p:cNvPr id="887" name="Google Shape;887;p33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0A0A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3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#30a0a0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89" name="Google Shape;889;p33"/>
          <p:cNvGrpSpPr/>
          <p:nvPr/>
        </p:nvGrpSpPr>
        <p:grpSpPr>
          <a:xfrm>
            <a:off x="5722477" y="3550879"/>
            <a:ext cx="760620" cy="724862"/>
            <a:chOff x="4196177" y="3521476"/>
            <a:chExt cx="791405" cy="754200"/>
          </a:xfrm>
        </p:grpSpPr>
        <p:sp>
          <p:nvSpPr>
            <p:cNvPr id="890" name="Google Shape;890;p3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3F3F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91" name="Google Shape;891;p3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#f3f3f3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892" name="Google Shape;892;p33"/>
          <p:cNvGrpSpPr/>
          <p:nvPr/>
        </p:nvGrpSpPr>
        <p:grpSpPr>
          <a:xfrm>
            <a:off x="4701948" y="3550879"/>
            <a:ext cx="760615" cy="724862"/>
            <a:chOff x="3134343" y="3521476"/>
            <a:chExt cx="791400" cy="754200"/>
          </a:xfrm>
        </p:grpSpPr>
        <p:sp>
          <p:nvSpPr>
            <p:cNvPr id="893" name="Google Shape;893;p33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CBF4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3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#fcbf4a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8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9" name="Google Shape;899;p3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00" name="Google Shape;900;p3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" name="Google Shape;913;p3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14" name="Google Shape;914;p3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" name="Google Shape;916;p3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17" name="Google Shape;917;p3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" name="Google Shape;921;p3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22" name="Google Shape;922;p3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" name="Google Shape;924;p3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25" name="Google Shape;925;p3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3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29" name="Google Shape;929;p3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" name="Google Shape;932;p3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33" name="Google Shape;933;p3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" name="Google Shape;935;p3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36" name="Google Shape;936;p3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3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41" name="Google Shape;941;p3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" name="Google Shape;945;p3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46" name="Google Shape;946;p3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" name="Google Shape;951;p3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52" name="Google Shape;952;p3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" name="Google Shape;974;p3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75" name="Google Shape;975;p3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3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35" name="Google Shape;1035;p3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" name="Google Shape;1047;p3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48" name="Google Shape;1048;p3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" name="Google Shape;1058;p3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59" name="Google Shape;1059;p3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" name="Google Shape;1063;p3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64" name="Google Shape;1064;p3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" name="Google Shape;1067;p3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68" name="Google Shape;1068;p3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" name="Google Shape;1074;p3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75" name="Google Shape;1075;p3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" name="Google Shape;1082;p3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83" name="Google Shape;1083;p3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3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089" name="Google Shape;1089;p3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" name="Google Shape;1099;p3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3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" name="Google Shape;1101;p3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" name="Google Shape;1102;p3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" name="Google Shape;1103;p3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04" name="Google Shape;1104;p3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3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07" name="Google Shape;1107;p3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" name="Google Shape;1109;p3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10" name="Google Shape;1110;p3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" name="Google Shape;1112;p3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13" name="Google Shape;1113;p3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3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16" name="Google Shape;1116;p3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3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19" name="Google Shape;1119;p3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3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22" name="Google Shape;1122;p3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" name="Google Shape;1124;p3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25" name="Google Shape;1125;p3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" name="Google Shape;1128;p3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29" name="Google Shape;1129;p3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" name="Google Shape;1132;p3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33" name="Google Shape;1133;p3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" name="Google Shape;1136;p3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137" name="Google Shape;1137;p3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" name="Google Shape;1140;p3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141" name="Google Shape;1141;p3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" name="Google Shape;1144;p3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145" name="Google Shape;1145;p3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" name="Google Shape;1148;p3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149" name="Google Shape;1149;p3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1" name="Google Shape;1151;p3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" name="Google Shape;1152;p3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" name="Google Shape;1153;p3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3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" name="Google Shape;1155;p3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" name="Google Shape;1156;p3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" name="Google Shape;1157;p3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" name="Google Shape;1158;p3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" name="Google Shape;1159;p3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" name="Google Shape;1160;p3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" name="Google Shape;1161;p3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2" name="Google Shape;1162;p3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63" name="Google Shape;1163;p3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" name="Google Shape;1165;p3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6" name="Google Shape;1166;p3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67" name="Google Shape;1167;p3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" name="Google Shape;1169;p3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70" name="Google Shape;1170;p3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" name="Google Shape;1172;p3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" name="Google Shape;1173;p3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" name="Google Shape;1174;p3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5" name="Google Shape;1175;p3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76" name="Google Shape;1176;p3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" name="Google Shape;1185;p3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186" name="Google Shape;1186;p3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3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03" name="Google Shape;1203;p3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" name="Google Shape;1205;p3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06" name="Google Shape;1206;p3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" name="Google Shape;1226;p3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27" name="Google Shape;1227;p3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5" name="Google Shape;1305;p3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3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3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3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3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3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" name="Google Shape;1311;p3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" name="Google Shape;1312;p3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3" name="Google Shape;1313;p3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4" name="Google Shape;1314;p3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" name="Google Shape;1315;p3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" name="Google Shape;1316;p3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3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3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9" name="Google Shape;1319;p3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0" name="Google Shape;1320;p3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" name="Google Shape;1321;p3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3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3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3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3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3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3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" name="Google Shape;1328;p3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29" name="Google Shape;1329;p3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9" name="Google Shape;1509;p34"/>
          <p:cNvSpPr txBox="1"/>
          <p:nvPr/>
        </p:nvSpPr>
        <p:spPr>
          <a:xfrm>
            <a:off x="1068100" y="9467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4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10" name="Google Shape;1510;p34"/>
          <p:cNvSpPr txBox="1"/>
          <p:nvPr/>
        </p:nvSpPr>
        <p:spPr>
          <a:xfrm>
            <a:off x="1068100" y="159522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14" name="Shape 1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5" name="Google Shape;1515;p3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16" name="Google Shape;1516;p3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" name="Google Shape;1519;p3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20" name="Google Shape;1520;p3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" name="Google Shape;1522;p3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23" name="Google Shape;1523;p3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3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26" name="Google Shape;1526;p3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" name="Google Shape;1528;p3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29" name="Google Shape;1529;p3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0" name="Google Shape;1530;p3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31" name="Google Shape;1531;p3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3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3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4" name="Google Shape;1534;p3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35" name="Google Shape;1535;p3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6" name="Google Shape;1536;p3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37" name="Google Shape;1537;p3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3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39" name="Google Shape;1539;p3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540" name="Google Shape;1540;p3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" name="Google Shape;1542;p3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543" name="Google Shape;1543;p3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544" name="Google Shape;1544;p3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45" name="Google Shape;1545;p3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546" name="Google Shape;1546;p3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7" name="Google Shape;1547;p3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48" name="Google Shape;1548;p3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" name="Google Shape;1549;p3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550" name="Google Shape;1550;p3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54" name="Google Shape;1554;p3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555" name="Google Shape;1555;p3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3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3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3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9" name="Google Shape;1559;p3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60" name="Google Shape;1560;p3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61" name="Google Shape;1561;p3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62" name="Google Shape;1562;p3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3" name="Google Shape;1563;p3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64" name="Google Shape;1564;p3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65" name="Google Shape;1565;p3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66" name="Google Shape;1566;p3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67" name="Google Shape;1567;p3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" name="Google Shape;1568;p3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69" name="Google Shape;1569;p3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70" name="Google Shape;1570;p3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3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2" name="Google Shape;1572;p3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73" name="Google Shape;1573;p3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74" name="Google Shape;1574;p3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75" name="Google Shape;1575;p3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3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77" name="Google Shape;1577;p3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" name="Google Shape;1580;p3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81" name="Google Shape;1581;p3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" name="Google Shape;1585;p3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586" name="Google Shape;1586;p3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" name="Google Shape;1592;p3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593" name="Google Shape;1593;p3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95" name="Google Shape;1595;p3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3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597" name="Google Shape;1597;p3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598" name="Google Shape;1598;p3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3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1" name="Google Shape;1601;p3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02" name="Google Shape;1602;p3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3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3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5" name="Google Shape;1605;p3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06" name="Google Shape;1606;p3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3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9" name="Google Shape;1609;p3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10" name="Google Shape;1610;p3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" name="Google Shape;1612;p3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13" name="Google Shape;1613;p3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14" name="Google Shape;1614;p3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6" name="Google Shape;1616;p3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17" name="Google Shape;1617;p3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3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9" name="Google Shape;1619;p3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20" name="Google Shape;1620;p3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3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23" name="Google Shape;1623;p3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5" name="Google Shape;1625;p3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26" name="Google Shape;1626;p3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" name="Google Shape;1628;p3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29" name="Google Shape;1629;p3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" name="Google Shape;1639;p3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640" name="Google Shape;1640;p3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641" name="Google Shape;1641;p3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3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643" name="Google Shape;1643;p3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644" name="Google Shape;1644;p3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645" name="Google Shape;1645;p3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46" name="Google Shape;1646;p3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47" name="Google Shape;1647;p3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648" name="Google Shape;1648;p3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49" name="Google Shape;1649;p3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50" name="Google Shape;1650;p3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651" name="Google Shape;1651;p3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52" name="Google Shape;1652;p3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53" name="Google Shape;1653;p3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654" name="Google Shape;1654;p3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55" name="Google Shape;1655;p3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656" name="Google Shape;1656;p3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7" name="Google Shape;1657;p3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58" name="Google Shape;1658;p3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59" name="Google Shape;1659;p3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3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2" name="Google Shape;1662;p3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63" name="Google Shape;1663;p3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3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6" name="Google Shape;1666;p3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67" name="Google Shape;1667;p3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0" name="Google Shape;1670;p3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71" name="Google Shape;1671;p3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3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4" name="Google Shape;1674;p3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75" name="Google Shape;1675;p3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3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8" name="Google Shape;1678;p3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79" name="Google Shape;1679;p3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6" name="Google Shape;1696;p3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7" name="Google Shape;1697;p3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698" name="Google Shape;1698;p3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" name="Google Shape;1700;p3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01" name="Google Shape;1701;p3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" name="Google Shape;1712;p3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13" name="Google Shape;1713;p3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" name="Google Shape;1740;p3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741" name="Google Shape;1741;p3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42" name="Google Shape;1742;p3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43" name="Google Shape;1743;p3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45" name="Google Shape;1745;p3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48" name="Google Shape;1748;p3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49" name="Google Shape;1749;p3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750" name="Google Shape;1750;p3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755" name="Google Shape;1755;p3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61" name="Google Shape;1761;p3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" name="Google Shape;1796;p3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797" name="Google Shape;1797;p3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98" name="Google Shape;1798;p3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799" name="Google Shape;1799;p3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3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3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3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3" name="Google Shape;1803;p3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04" name="Google Shape;1804;p3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3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3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3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08" name="Google Shape;1808;p3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09" name="Google Shape;1809;p3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3" name="Google Shape;1813;p3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14" name="Google Shape;1814;p3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15" name="Google Shape;1815;p3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3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3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3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9" name="Google Shape;1819;p3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20" name="Google Shape;1820;p3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3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3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3" name="Google Shape;1823;p3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24" name="Google Shape;1824;p3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25" name="Google Shape;1825;p3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3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27" name="Google Shape;1827;p3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28" name="Google Shape;1828;p3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3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3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3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2" name="Google Shape;1832;p3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33" name="Google Shape;1833;p3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3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3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6" name="Google Shape;1836;p3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37" name="Google Shape;1837;p3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3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39" name="Google Shape;1839;p3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840" name="Google Shape;1840;p3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841" name="Google Shape;1841;p3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3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3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3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3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3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3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3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3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3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3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3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3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3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3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3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3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3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3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3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3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3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3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3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3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3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3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3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3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3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3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3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3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4" name="Google Shape;1874;p3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75" name="Google Shape;1875;p3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3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3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3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3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3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3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82" name="Google Shape;1882;p3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883" name="Google Shape;1883;p3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9" name="Google Shape;1889;p3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890" name="Google Shape;1890;p3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4" name="Google Shape;1894;p3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895" name="Google Shape;1895;p3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8" name="Google Shape;1898;p3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899" name="Google Shape;1899;p3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00" name="Google Shape;1900;p3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3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2" name="Google Shape;1902;p3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03" name="Google Shape;1903;p3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3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5" name="Google Shape;1905;p3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06" name="Google Shape;1906;p3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3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3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9" name="Google Shape;1909;p3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10" name="Google Shape;1910;p3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11" name="Google Shape;1911;p3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3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3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8" name="Google Shape;1918;p3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19" name="Google Shape;1919;p3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3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1" name="Google Shape;1921;p3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22" name="Google Shape;1922;p3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5" name="Google Shape;1935;p3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36" name="Google Shape;1936;p3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37" name="Google Shape;1937;p3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3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3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0" name="Google Shape;1940;p3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941" name="Google Shape;1941;p3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3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3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4" name="Google Shape;1944;p3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945" name="Google Shape;1945;p3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3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3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8" name="Google Shape;1948;p3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949" name="Google Shape;1949;p3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" name="Google Shape;1960;p3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61" name="Google Shape;1961;p3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" name="Google Shape;1963;p3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64" name="Google Shape;1964;p3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1" name="Google Shape;2001;p3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02" name="Google Shape;2002;p3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7" name="Google Shape;2017;p3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18" name="Google Shape;2018;p3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19" name="Google Shape;2019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1" name="Google Shape;2021;p3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22" name="Google Shape;2022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4" name="Google Shape;2024;p3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25" name="Google Shape;2025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26" name="Google Shape;2026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27" name="Google Shape;2027;p3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28" name="Google Shape;2028;p3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29" name="Google Shape;2029;p3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0" name="Google Shape;2030;p3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31" name="Google Shape;2031;p3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32" name="Google Shape;2032;p3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3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3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5" name="Google Shape;2035;p3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36" name="Google Shape;2036;p3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3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3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9" name="Google Shape;2039;p3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040" name="Google Shape;2040;p3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3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3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3" name="Google Shape;2043;p3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044" name="Google Shape;2044;p3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3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3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7" name="Google Shape;2047;p3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048" name="Google Shape;2048;p3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3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3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1" name="Google Shape;2051;p3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052" name="Google Shape;2052;p3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3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3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5" name="Google Shape;2055;p3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056" name="Google Shape;2056;p3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3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3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9" name="Google Shape;2059;p3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3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3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3" name="Google Shape;2063;p3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64" name="Google Shape;2064;p3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3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3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7" name="Google Shape;2067;p3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68" name="Google Shape;2068;p3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3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3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71" name="Google Shape;2071;p3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72" name="Google Shape;2072;p3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73" name="Google Shape;2073;p3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3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5" name="Google Shape;2075;p3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76" name="Google Shape;2076;p3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3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8" name="Google Shape;2078;p3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79" name="Google Shape;2079;p3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3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1" name="Google Shape;2081;p3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82" name="Google Shape;2082;p3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3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4" name="Google Shape;2084;p3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085" name="Google Shape;2085;p3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3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7" name="Google Shape;2087;p3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088" name="Google Shape;2088;p3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3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0" name="Google Shape;2090;p3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091" name="Google Shape;2091;p3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3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3" name="Google Shape;2093;p3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094" name="Google Shape;2094;p3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3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6" name="Google Shape;2096;p3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097" name="Google Shape;2097;p3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3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9" name="Google Shape;2099;p3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00" name="Google Shape;2100;p3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3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02" name="Google Shape;2102;p3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3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3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3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3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3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3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3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3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3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3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3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3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3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3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3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3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9" name="Google Shape;2119;p3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3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1" name="Google Shape;2121;p3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2" name="Google Shape;2122;p3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3" name="Google Shape;2123;p3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3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3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3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3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8" name="Google Shape;2128;p3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3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3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3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3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3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4" name="Google Shape;2134;p3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5" name="Google Shape;2135;p3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3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37" name="Google Shape;2137;p3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138" name="Google Shape;2138;p3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3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3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1" name="Google Shape;3091;p3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092" name="Google Shape;3092;p3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093" name="Google Shape;3093;p3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95" name="Google Shape;3095;p3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7" name="Google Shape;3097;p3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098" name="Google Shape;3098;p3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099" name="Google Shape;3099;p3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00" name="Google Shape;3100;p3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1" name="Google Shape;3101;p3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02" name="Google Shape;3102;p3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03" name="Google Shape;3103;p3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04" name="Google Shape;3104;p3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05" name="Google Shape;3105;p3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6" name="Google Shape;3106;p3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7" name="Google Shape;3107;p3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8" name="Google Shape;3108;p3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9" name="Google Shape;3109;p3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10" name="Google Shape;3110;p3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11" name="Google Shape;3111;p3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2" name="Google Shape;3112;p3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3" name="Google Shape;3113;p3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14" name="Google Shape;3114;p3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15" name="Google Shape;3115;p3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0" name="Google Shape;3120;p3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21" name="Google Shape;3121;p3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23" name="Google Shape;3123;p3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24" name="Google Shape;3124;p3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26" name="Google Shape;3126;p3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27" name="Google Shape;3127;p3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28" name="Google Shape;3128;p3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30" name="Google Shape;3130;p3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31" name="Google Shape;3131;p3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32" name="Google Shape;3132;p3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33" name="Google Shape;3133;p3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34" name="Google Shape;3134;p3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35" name="Google Shape;3135;p3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36" name="Google Shape;3136;p3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7" name="Google Shape;3137;p3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38" name="Google Shape;3138;p3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139" name="Google Shape;3139;p3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40" name="Google Shape;3140;p3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1" name="Google Shape;3141;p3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142" name="Google Shape;3142;p3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43" name="Google Shape;3143;p3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4" name="Google Shape;3144;p3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145" name="Google Shape;3145;p3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46" name="Google Shape;3146;p3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7" name="Google Shape;3147;p3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50" name="Google Shape;3150;p3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151" name="Google Shape;3151;p3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67" name="Google Shape;3167;p3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9" name="Google Shape;3189;p3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190" name="Google Shape;3190;p3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92" name="Google Shape;3192;p3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93" name="Google Shape;3193;p3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194" name="Google Shape;3194;p3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98" name="Google Shape;3198;p3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5" name="Google Shape;3205;p3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06" name="Google Shape;3206;p3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0" name="Google Shape;3210;p3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39" name="Google Shape;3239;p3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240" name="Google Shape;3240;p3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2" name="Google Shape;3242;p3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3" name="Google Shape;3243;p3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244" name="Google Shape;3244;p3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46" name="Google Shape;3246;p3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247" name="Google Shape;3247;p3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49" name="Google Shape;3249;p3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7" name="Google Shape;3257;p3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58" name="Google Shape;3258;p3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2" name="Google Shape;3262;p3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0" name="Google Shape;3270;p3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71" name="Google Shape;3271;p3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5" name="Google Shape;3275;p3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3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3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3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3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3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3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3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3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3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3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3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3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3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7" name="Google Shape;3317;p3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18" name="Google Shape;3318;p3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0" name="Google Shape;3320;p3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3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3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3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3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3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3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3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3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3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3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3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3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3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3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3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3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3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3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3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3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3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3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3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3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3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3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3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3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3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3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3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3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3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3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5" name="Google Shape;3355;p3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356" name="Google Shape;3356;p3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357" name="Google Shape;3357;p3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3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3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3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3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3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3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3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3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3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3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3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3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3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3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3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3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3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3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3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3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3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3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3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3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3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3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3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3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3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3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3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3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3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3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3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3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3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3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3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3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3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3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3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3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3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3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3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3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3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3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3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1" name="Google Shape;3631;p3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32" name="Google Shape;3632;p3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33" name="Google Shape;3633;p3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3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3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3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3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3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3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3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3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3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3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3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3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3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3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3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3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3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3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3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3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3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3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3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3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3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3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3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3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3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3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3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3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3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3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3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69" name="Google Shape;3669;p3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70" name="Google Shape;3670;p3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71" name="Google Shape;3671;p3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3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3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3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3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3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3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3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3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3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3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3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3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3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3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3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87" name="Google Shape;3687;p3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688" name="Google Shape;3688;p3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3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3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3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3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3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3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3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3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3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3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3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3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3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3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3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3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3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3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3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3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3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3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3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3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3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3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3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3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3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3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3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3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3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3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3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3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3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3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3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3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3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3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3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3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3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3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3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3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3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3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3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3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3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3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3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3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3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3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3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3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3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3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3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3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3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3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3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3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3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3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3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3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3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3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3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3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3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3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3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3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3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3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3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3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3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3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3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3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3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3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3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3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3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3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3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3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3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3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3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3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3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3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3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3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3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3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3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3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3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3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3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3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3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3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3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3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3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3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3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3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3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3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3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3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3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3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3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3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3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3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3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3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3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3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3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3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3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3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3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3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3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3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3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3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3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3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3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3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3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3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3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3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3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3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3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3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3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3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3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3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3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3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3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3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3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3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3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3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3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3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3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3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3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3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3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3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3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3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3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3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3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3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3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3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3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3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3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3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3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3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3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3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3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3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3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3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3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3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3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3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3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3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3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3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3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3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3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3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3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3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3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3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3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3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3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3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3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3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3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3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3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3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3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3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3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3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3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3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3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3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3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3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3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3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3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3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3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3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3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3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3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3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3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3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3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3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3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3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3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3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3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3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3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3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3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3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3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3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3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3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3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3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3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3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3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3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3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3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3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3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3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3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3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3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3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3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3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3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3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3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3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3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3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3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3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3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3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3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3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3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3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3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3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3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3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3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3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3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3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3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3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3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3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3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3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3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3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3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3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3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3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3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01" name="Google Shape;4001;p3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05" name="Shape 4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6" name="Google Shape;4006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07" name="Google Shape;4007;p3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008" name="Google Shape;4008;p36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09" name="Google Shape;4009;p3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3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3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3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3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3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5" name="Google Shape;4015;p36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16" name="Google Shape;4016;p3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3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8" name="Google Shape;4018;p36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19" name="Google Shape;4019;p3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3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1" name="Google Shape;4021;p36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22" name="Google Shape;4022;p3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3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36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25" name="Google Shape;4025;p3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3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3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3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3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3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36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32" name="Google Shape;4032;p3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3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3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3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3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3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3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3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0" name="Google Shape;4040;p36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041" name="Google Shape;4041;p3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3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3" name="Google Shape;4043;p36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044" name="Google Shape;4044;p3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3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6" name="Google Shape;4046;p36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047" name="Google Shape;4047;p3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8" name="Google Shape;4048;p3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9" name="Google Shape;4049;p36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050" name="Google Shape;4050;p3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3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3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3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3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36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056" name="Google Shape;4056;p3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3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3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3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60" name="Google Shape;4060;p36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61" name="Google Shape;4061;p36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62" name="Google Shape;4062;p3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3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3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36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66" name="Google Shape;4066;p3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3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8" name="Google Shape;4068;p36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69" name="Google Shape;4069;p3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3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3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72" name="Google Shape;4072;p36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73" name="Google Shape;4073;p36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74" name="Google Shape;4074;p3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3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3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3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8" name="Google Shape;4078;p36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79" name="Google Shape;4079;p3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3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1" name="Google Shape;4081;p36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82" name="Google Shape;4082;p3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3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3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3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3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3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8" name="Google Shape;4088;p36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089" name="Google Shape;4089;p3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3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3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3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3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3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3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6" name="Google Shape;4096;p36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097" name="Google Shape;4097;p3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3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3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3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1" name="Google Shape;4101;p36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02" name="Google Shape;4102;p3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3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4" name="Google Shape;4104;p36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05" name="Google Shape;4105;p3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3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3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8" name="Google Shape;4108;p36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09" name="Google Shape;4109;p3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3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3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2" name="Google Shape;4112;p36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13" name="Google Shape;4113;p3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3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5" name="Google Shape;4115;p36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16" name="Google Shape;4116;p3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3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3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3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3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1" name="Google Shape;4121;p36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22" name="Google Shape;4122;p3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3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3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3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3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3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3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3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3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3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3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3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3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3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3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3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3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3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3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1" name="Google Shape;4141;p36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42" name="Google Shape;4142;p3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3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3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3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6" name="Google Shape;4146;p36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47" name="Google Shape;4147;p3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3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3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0" name="Google Shape;4150;p36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51" name="Google Shape;4151;p3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3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3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3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3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" name="Google Shape;4156;p36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57" name="Google Shape;4157;p3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3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3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36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61" name="Google Shape;4161;p3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3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3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4" name="Google Shape;4164;p36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65" name="Google Shape;4165;p3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3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3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3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3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0" name="Google Shape;4170;p36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71" name="Google Shape;4171;p3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3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3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4" name="Google Shape;4174;p36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5" name="Google Shape;4175;p36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76" name="Google Shape;4176;p3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3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36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79" name="Google Shape;4179;p3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3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3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3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3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3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3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3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7" name="Google Shape;4187;p36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88" name="Google Shape;4188;p3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3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3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1" name="Google Shape;4191;p36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92" name="Google Shape;4192;p3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3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" name="Google Shape;4194;p36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95" name="Google Shape;4195;p3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3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3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36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99" name="Google Shape;4199;p3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3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3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3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3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4" name="Google Shape;4204;p36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205" name="Google Shape;4205;p3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3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7" name="Google Shape;4207;p36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08" name="Google Shape;4208;p36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09" name="Google Shape;4209;p3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3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3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3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3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3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3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6" name="Google Shape;4216;p36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17" name="Google Shape;4217;p3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3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3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36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21" name="Google Shape;4221;p3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3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3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3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36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26" name="Google Shape;4226;p3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3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3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3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3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3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2" name="Google Shape;4232;p36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33" name="Google Shape;4233;p3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3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3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6" name="Google Shape;4236;p36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37" name="Google Shape;4237;p3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3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3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3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3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3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36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245" name="Google Shape;4245;p3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3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3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3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3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0" name="Google Shape;4250;p36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1" name="Google Shape;4251;p36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252" name="Google Shape;4252;p3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3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3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5" name="Google Shape;4255;p36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256" name="Google Shape;4256;p3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3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8" name="Google Shape;4258;p36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9" name="Google Shape;4259;p36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60" name="Google Shape;4260;p3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3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36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63" name="Google Shape;4263;p3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3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5" name="Google Shape;4265;p36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66" name="Google Shape;4266;p36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7" name="Google Shape;4267;p36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68" name="Google Shape;4268;p3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3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3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3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3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36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74" name="Google Shape;4274;p3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3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3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3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3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3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36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81" name="Google Shape;4281;p3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3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3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3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3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36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287" name="Google Shape;4287;p3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3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3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3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36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292" name="Google Shape;4292;p3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3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36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295" name="Google Shape;4295;p3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3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36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298" name="Google Shape;4298;p3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3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36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301" name="Google Shape;4301;p3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3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36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304" name="Google Shape;4304;p3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3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3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3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3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3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0" name="Google Shape;4310;p36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11" name="Google Shape;4311;p3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3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3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36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15" name="Google Shape;4315;p3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3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3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3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36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20" name="Google Shape;4320;p3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3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3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36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24" name="Google Shape;4324;p3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3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3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3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3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3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3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3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36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33" name="Google Shape;4333;p3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3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3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3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3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8" name="Google Shape;4338;p36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339" name="Google Shape;4339;p3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3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3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3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3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3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5" name="Google Shape;4345;p36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346" name="Google Shape;4346;p3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3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3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3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3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3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3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3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3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3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3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3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8" name="Google Shape;4358;p36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59" name="Google Shape;4359;p3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3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3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3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3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3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3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36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67" name="Google Shape;4367;p3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3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3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3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3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2" name="Google Shape;4372;p36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73" name="Google Shape;4373;p3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3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75" name="Google Shape;4375;p36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76" name="Google Shape;4376;p36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77" name="Google Shape;4377;p3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3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9" name="Google Shape;4379;p36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80" name="Google Shape;4380;p3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3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3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3" name="Google Shape;4383;p36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384" name="Google Shape;4384;p3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3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3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36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88" name="Google Shape;4388;p3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3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36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391" name="Google Shape;4391;p3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3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3" name="Google Shape;4393;p36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394" name="Google Shape;4394;p3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3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3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36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398" name="Google Shape;4398;p3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3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3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1" name="Google Shape;4401;p36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402" name="Google Shape;4402;p3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3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3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3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36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407" name="Google Shape;4407;p3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3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3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3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36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12" name="Google Shape;4412;p3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3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3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3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6" name="Google Shape;4416;p36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17" name="Google Shape;4417;p3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3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3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36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21" name="Google Shape;4421;p3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3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3" name="Google Shape;4423;p36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24" name="Google Shape;4424;p3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3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6" name="Google Shape;4426;p36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27" name="Google Shape;4427;p3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3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3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3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1" name="Google Shape;4431;p36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32" name="Google Shape;4432;p3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3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3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3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3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7" name="Google Shape;4437;p36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438" name="Google Shape;4438;p3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3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3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3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3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3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3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5" name="Google Shape;4445;p36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6" name="Google Shape;4446;p36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447" name="Google Shape;4447;p3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3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3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3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1" name="Google Shape;4451;p36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452" name="Google Shape;4452;p3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3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3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3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3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3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3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3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3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3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2" name="Google Shape;4462;p36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63" name="Google Shape;4463;p3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3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3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6" name="Google Shape;4466;p36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67" name="Google Shape;4467;p3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3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3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3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71" name="Google Shape;4471;p36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72" name="Google Shape;4472;p36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3" name="Google Shape;4473;p36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74" name="Google Shape;4474;p3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3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3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36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78" name="Google Shape;4478;p3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3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3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36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82" name="Google Shape;4482;p3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3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3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3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6" name="Google Shape;4486;p36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487" name="Google Shape;4487;p3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3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3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0" name="Google Shape;4490;p36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491" name="Google Shape;4491;p3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3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3" name="Google Shape;4493;p36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4" name="Google Shape;4494;p36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495" name="Google Shape;4495;p3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3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36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498" name="Google Shape;4498;p3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3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3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3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2" name="Google Shape;4502;p36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03" name="Google Shape;4503;p36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4" name="Google Shape;4504;p36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505" name="Google Shape;4505;p3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3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3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8" name="Google Shape;4508;p36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09" name="Google Shape;4509;p3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3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3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2" name="Google Shape;4512;p36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13" name="Google Shape;4513;p3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3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3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6" name="Google Shape;4516;p36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17" name="Google Shape;4517;p36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8" name="Google Shape;4518;p36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19" name="Google Shape;4519;p3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3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1" name="Google Shape;4521;p36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22" name="Google Shape;4522;p3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3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3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5" name="Google Shape;4525;p36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6" name="Google Shape;4526;p36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27" name="Google Shape;4527;p3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3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3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3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1" name="Google Shape;4531;p36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32" name="Google Shape;4532;p3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3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3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3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3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3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8" name="Google Shape;4538;p36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539" name="Google Shape;4539;p3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3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36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542" name="Google Shape;4542;p3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3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3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3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6" name="Google Shape;4546;p36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47" name="Google Shape;4547;p36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8" name="Google Shape;4548;p36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549" name="Google Shape;4549;p3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3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3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3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3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3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3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3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7" name="Google Shape;4557;p36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8" name="Google Shape;4558;p36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59" name="Google Shape;4559;p3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3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3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2" name="Google Shape;4562;p36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63" name="Google Shape;4563;p3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3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3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6" name="Google Shape;4566;p36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67" name="Google Shape;4567;p3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3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3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36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71" name="Google Shape;4571;p3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3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3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3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5" name="Google Shape;4575;p36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76" name="Google Shape;4576;p3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3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3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3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0" name="Google Shape;4580;p36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81" name="Google Shape;4581;p3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3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3" name="Google Shape;4583;p36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84" name="Google Shape;4584;p36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85" name="Google Shape;4585;p36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6" name="Google Shape;4586;p36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587" name="Google Shape;4587;p3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3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36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590" name="Google Shape;4590;p3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3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3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3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3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95" name="Google Shape;4595;p36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96" name="Google Shape;4596;p36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597" name="Google Shape;4597;p3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3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3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0" name="Google Shape;4600;p36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01" name="Google Shape;4601;p36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02" name="Google Shape;4602;p36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603" name="Google Shape;4603;p3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3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36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606" name="Google Shape;4606;p3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3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36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09" name="Google Shape;4609;p3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3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1" name="Google Shape;4611;p36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2" name="Google Shape;4612;p36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13" name="Google Shape;4613;p3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3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3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3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3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8" name="Google Shape;4618;p36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19" name="Google Shape;4619;p3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3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3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36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23" name="Google Shape;4623;p3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3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5" name="Google Shape;4625;p36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6" name="Google Shape;4626;p36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27" name="Google Shape;4627;p3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3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9" name="Google Shape;4629;p36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30" name="Google Shape;4630;p3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3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3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3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4" name="Google Shape;4634;p36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35" name="Google Shape;4635;p36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36" name="Google Shape;4636;p36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37" name="Google Shape;4637;p3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3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3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3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36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642" name="Google Shape;4642;p3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3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3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3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36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647" name="Google Shape;4647;p3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3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3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3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36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652" name="Google Shape;4652;p3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3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3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3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6" name="Google Shape;4656;p36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57" name="Google Shape;4657;p3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3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3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0" name="Google Shape;4660;p36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61" name="Google Shape;4661;p3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3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3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3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5" name="Google Shape;4665;p36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66" name="Google Shape;4666;p3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3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68" name="Google Shape;4668;p36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9" name="Google Shape;4669;p36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70" name="Google Shape;4670;p3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3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2" name="Google Shape;4672;p36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73" name="Google Shape;4673;p3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3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5" name="Google Shape;4675;p36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6" name="Google Shape;4676;p36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77" name="Google Shape;4677;p3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3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3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0" name="Google Shape;4680;p36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81" name="Google Shape;4681;p3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3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3" name="Google Shape;4683;p36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684" name="Google Shape;4684;p3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3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3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7" name="Google Shape;4687;p36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88" name="Google Shape;4688;p3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3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3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1" name="Google Shape;4691;p36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692" name="Google Shape;4692;p3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3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4" name="Google Shape;4694;p36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695" name="Google Shape;4695;p3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3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7" name="Google Shape;4697;p36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698" name="Google Shape;4698;p3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3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3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1" name="Google Shape;4701;p36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702" name="Google Shape;4702;p3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3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3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05" name="Google Shape;4705;p36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06" name="Google Shape;4706;p36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707" name="Google Shape;4707;p3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3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9" name="Google Shape;4709;p36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10" name="Google Shape;4710;p3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3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15" name="Shape 4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6" name="Google Shape;4716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17" name="Google Shape;4717;p37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18" name="Google Shape;4718;p37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37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0" name="Google Shape;4720;p37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21" name="Google Shape;4721;p37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37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37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24" name="Google Shape;4724;p37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37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37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27" name="Google Shape;4727;p3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3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9" name="Google Shape;4729;p37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0" name="Google Shape;4730;p37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31" name="Google Shape;4731;p37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37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3" name="Google Shape;4733;p37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34" name="Google Shape;4734;p37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37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37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37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8" name="Google Shape;4738;p37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739" name="Google Shape;4739;p37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37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37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2" name="Google Shape;4742;p37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743" name="Google Shape;4743;p37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37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37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37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37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8" name="Google Shape;4748;p37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749" name="Google Shape;4749;p37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37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37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2" name="Google Shape;4752;p37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753" name="Google Shape;4753;p3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3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5" name="Google Shape;4755;p37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756" name="Google Shape;4756;p3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3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8" name="Google Shape;4758;p37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9" name="Google Shape;4759;p37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60" name="Google Shape;4760;p3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3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2" name="Google Shape;4762;p37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63" name="Google Shape;4763;p37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37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37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6" name="Google Shape;4766;p37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67" name="Google Shape;4767;p37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37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9" name="Google Shape;4769;p37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0" name="Google Shape;4770;p37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71" name="Google Shape;4771;p37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37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37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37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37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37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7" name="Google Shape;4777;p37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78" name="Google Shape;4778;p37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37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0" name="Google Shape;4780;p37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81" name="Google Shape;4781;p37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37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37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37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37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37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37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88" name="Google Shape;4788;p37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37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37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37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92" name="Google Shape;4792;p37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37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4" name="Google Shape;4794;p37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5" name="Google Shape;4795;p37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96" name="Google Shape;4796;p3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3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8" name="Google Shape;4798;p37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99" name="Google Shape;4799;p37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37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37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02" name="Google Shape;4802;p37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37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37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05" name="Google Shape;4805;p37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37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37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08" name="Google Shape;4808;p37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37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37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1" name="Google Shape;4811;p37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12" name="Google Shape;4812;p37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37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4" name="Google Shape;4814;p37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15" name="Google Shape;4815;p37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37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37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37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37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37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37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2" name="Google Shape;4822;p37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3" name="Google Shape;4823;p37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4" name="Google Shape;4824;p37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25" name="Google Shape;4825;p37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37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37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28" name="Google Shape;4828;p37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37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0" name="Google Shape;4830;p37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31" name="Google Shape;4831;p37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37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37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37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37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6" name="Google Shape;4836;p37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37" name="Google Shape;4837;p3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3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3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3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37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842" name="Google Shape;4842;p3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3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3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3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6" name="Google Shape;4846;p37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847" name="Google Shape;4847;p37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48" name="Google Shape;4848;p37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849" name="Google Shape;4849;p37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37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37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37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37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37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37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56" name="Google Shape;4856;p37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57" name="Google Shape;4857;p37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37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9" name="Google Shape;4859;p37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60" name="Google Shape;4860;p37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37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37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37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37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37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37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37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37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37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0" name="Google Shape;4870;p37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71" name="Google Shape;4871;p37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37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3" name="Google Shape;4873;p37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74" name="Google Shape;4874;p37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37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37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77" name="Google Shape;4877;p37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37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37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80" name="Google Shape;4880;p3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3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3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3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4" name="Google Shape;4884;p37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85" name="Google Shape;4885;p37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37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7" name="Google Shape;4887;p37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88" name="Google Shape;4888;p37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37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37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1" name="Google Shape;4891;p37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92" name="Google Shape;4892;p37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37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37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37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6" name="Google Shape;4896;p37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7" name="Google Shape;4897;p37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98" name="Google Shape;4898;p37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37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37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37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2" name="Google Shape;4902;p37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03" name="Google Shape;4903;p37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37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5" name="Google Shape;4905;p37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6" name="Google Shape;4906;p37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07" name="Google Shape;4907;p37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37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9" name="Google Shape;4909;p37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10" name="Google Shape;4910;p37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37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37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3" name="Google Shape;4913;p37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4" name="Google Shape;4914;p37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15" name="Google Shape;4915;p37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37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37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37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19" name="Google Shape;4919;p37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37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37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37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37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37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37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37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37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8" name="Google Shape;4928;p37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29" name="Google Shape;4929;p37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37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37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37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33" name="Google Shape;4933;p3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3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3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37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37" name="Google Shape;4937;p37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37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37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940" name="Google Shape;4940;p37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37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37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37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37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37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37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37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37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37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950" name="Google Shape;4950;p37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37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37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37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4" name="Google Shape;4954;p37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5" name="Google Shape;4955;p37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6" name="Google Shape;4956;p37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7" name="Google Shape;4957;p37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58" name="Google Shape;4958;p37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37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37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37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37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37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37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37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37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37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37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37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37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37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37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73" name="Google Shape;4973;p37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37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37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76" name="Google Shape;4976;p37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37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37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9" name="Google Shape;4979;p37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80" name="Google Shape;4980;p37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37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37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37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84" name="Google Shape;4984;p37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37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37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37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37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37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90" name="Google Shape;4990;p37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37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37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37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37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95" name="Google Shape;4995;p37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37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7" name="Google Shape;4997;p37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8" name="Google Shape;4998;p37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99" name="Google Shape;4999;p37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37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37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2" name="Google Shape;5002;p37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3" name="Google Shape;5003;p37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04" name="Google Shape;5004;p37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37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37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07" name="Google Shape;5007;p37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37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37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37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37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37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13" name="Google Shape;5013;p37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37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37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37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37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8" name="Google Shape;5018;p37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9" name="Google Shape;5019;p37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20" name="Google Shape;5020;p37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37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37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37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24" name="Google Shape;5024;p37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37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37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37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37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37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37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31" name="Google Shape;5031;p37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37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37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4" name="Google Shape;5034;p37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35" name="Google Shape;5035;p37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37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37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37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039" name="Google Shape;5039;p37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37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37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37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37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044" name="Google Shape;5044;p37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37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6" name="Google Shape;5046;p37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047" name="Google Shape;5047;p37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37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37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050" name="Google Shape;5050;p37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37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37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37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37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055" name="Google Shape;5055;p37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37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37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37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9" name="Google Shape;5059;p37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60" name="Google Shape;5060;p37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37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37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37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37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37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37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37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68" name="Google Shape;5068;p37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37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0" name="Google Shape;5070;p37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1" name="Google Shape;5071;p37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72" name="Google Shape;5072;p37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37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37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37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6" name="Google Shape;5076;p37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7" name="Google Shape;5077;p37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78" name="Google Shape;5078;p37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37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37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37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82" name="Google Shape;5082;p37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37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37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37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37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37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37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37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90" name="Google Shape;5090;p37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37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2" name="Google Shape;5092;p37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3" name="Google Shape;5093;p37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4" name="Google Shape;5094;p37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5" name="Google Shape;5095;p37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96" name="Google Shape;5096;p37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37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37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37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37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01" name="Google Shape;5101;p37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37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37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37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37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37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37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11" name="Shape 5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2" name="Google Shape;5112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13" name="Google Shape;5113;p38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14" name="Google Shape;5114;p38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38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38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38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8" name="Google Shape;5118;p38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19" name="Google Shape;5119;p38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38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38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38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38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24" name="Google Shape;5124;p38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38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38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38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8" name="Google Shape;5128;p38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29" name="Google Shape;5129;p38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38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38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32" name="Google Shape;5132;p38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38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38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38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6" name="Google Shape;5136;p38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37" name="Google Shape;5137;p38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38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38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38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1" name="Google Shape;5141;p38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142" name="Google Shape;5142;p38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38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38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145" name="Google Shape;5145;p38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38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38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9" name="Google Shape;5149;p38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150" name="Google Shape;5150;p38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38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38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38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38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155" name="Google Shape;5155;p38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38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38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38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38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60" name="Google Shape;5160;p38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38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38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38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65" name="Google Shape;5165;p38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38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38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38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38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71" name="Google Shape;5171;p38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38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38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74" name="Google Shape;5174;p38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38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38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38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38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38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38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81" name="Google Shape;5181;p3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3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3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3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38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86" name="Google Shape;5186;p38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38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38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38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38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91" name="Google Shape;5191;p38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38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38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38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38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96" name="Google Shape;5196;p38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38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38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38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38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01" name="Google Shape;5201;p38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38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38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38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38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38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07" name="Google Shape;5207;p38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38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38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38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38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2" name="Google Shape;5212;p38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13" name="Google Shape;5213;p38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38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38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38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7" name="Google Shape;5217;p38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18" name="Google Shape;5218;p38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38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0" name="Google Shape;5220;p38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21" name="Google Shape;5221;p3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3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3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3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3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38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27" name="Google Shape;5227;p38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38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38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38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38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32" name="Google Shape;5232;p38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38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38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38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6" name="Google Shape;5236;p38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37" name="Google Shape;5237;p38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38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38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38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241" name="Google Shape;5241;p38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38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38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244" name="Google Shape;5244;p38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38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38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38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8" name="Google Shape;5248;p38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249" name="Google Shape;5249;p38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38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38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38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38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254" name="Google Shape;5254;p3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3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38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57" name="Google Shape;5257;p38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38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38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0" name="Google Shape;5260;p38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61" name="Google Shape;5261;p38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38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38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38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65" name="Google Shape;5265;p38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38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38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38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69" name="Google Shape;5269;p38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38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38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38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3" name="Google Shape;5273;p38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74" name="Google Shape;5274;p38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38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38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38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38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79" name="Google Shape;5279;p38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38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38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82" name="Google Shape;5282;p38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38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38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38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86" name="Google Shape;5286;p38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38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38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38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38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91" name="Google Shape;5291;p38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38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38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38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38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96" name="Google Shape;5296;p38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38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38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9" name="Google Shape;5299;p38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00" name="Google Shape;5300;p38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38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38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38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38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05" name="Google Shape;5305;p38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38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38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38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38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10" name="Google Shape;5310;p38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38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38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38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38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38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16" name="Google Shape;5316;p38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38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38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38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38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38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22" name="Google Shape;5322;p38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38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38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25" name="Google Shape;5325;p38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38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38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38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38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30" name="Google Shape;5330;p38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38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38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38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38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35" name="Google Shape;5335;p38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38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38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38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339" name="Google Shape;5339;p38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38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38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38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38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38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38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38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347" name="Google Shape;5347;p3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3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3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3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3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38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353" name="Google Shape;5353;p38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38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38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38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38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58" name="Google Shape;5358;p38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38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38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38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38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63" name="Google Shape;5363;p38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38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38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38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38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38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69" name="Google Shape;5369;p38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38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38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38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38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38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75" name="Google Shape;5375;p38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38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38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38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38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38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38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38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38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84" name="Google Shape;5384;p38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38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38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38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38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38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38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91" name="Google Shape;5391;p38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38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38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38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38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96" name="Google Shape;5396;p38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38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38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38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38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38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38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38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38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38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38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38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08" name="Google Shape;5408;p3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3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3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3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3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3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38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15" name="Google Shape;5415;p38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38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38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38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9" name="Google Shape;5419;p38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20" name="Google Shape;5420;p38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38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38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38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38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25" name="Google Shape;5425;p38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38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38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38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38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30" name="Google Shape;5430;p38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38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38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38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38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35" name="Google Shape;5435;p38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38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38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38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38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38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38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442" name="Google Shape;5442;p38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38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38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38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446" name="Google Shape;5446;p38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38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38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38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450" name="Google Shape;5450;p38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38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38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38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38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38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38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38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38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59" name="Google Shape;5459;p38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38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38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38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38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38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38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38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67" name="Google Shape;5467;p38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38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38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38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38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72" name="Google Shape;5472;p38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38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38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38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38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38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78" name="Google Shape;5478;p38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38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38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38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38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38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38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38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38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87" name="Google Shape;5487;p3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3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38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90" name="Google Shape;5490;p38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38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38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38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38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38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96" name="Google Shape;5496;p38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38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38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38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00" name="Google Shape;5500;p38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38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38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38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38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38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38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38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38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09" name="Google Shape;5509;p38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38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38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38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38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38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15" name="Google Shape;5515;p38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38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38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38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38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38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38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38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23" name="Google Shape;5523;p38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38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38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38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38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38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38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38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38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38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33" name="Google Shape;5533;p38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38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38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38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38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38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38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38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541" name="Google Shape;5541;p38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38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38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38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38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546" name="Google Shape;5546;p38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38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38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38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38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38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38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38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554" name="Google Shape;5554;p38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38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38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38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38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38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38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38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62" name="Google Shape;5562;p38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38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38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38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38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38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38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9" name="Google Shape;5569;p38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0" name="Google Shape;5570;p38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1" name="Google Shape;5571;p38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72" name="Google Shape;5572;p38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38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38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38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38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38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38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9" name="Google Shape;5579;p38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80" name="Google Shape;5580;p3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3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3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3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3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3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3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3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38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89" name="Google Shape;5589;p38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38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38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38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38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38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38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96" name="Google Shape;5596;p38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38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38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38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38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1" name="Google Shape;5601;p38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02" name="Google Shape;5602;p38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38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38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38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38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38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38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38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10" name="Google Shape;5610;p38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38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38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38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38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38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38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17" name="Google Shape;5617;p38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38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38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38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21" name="Google Shape;5621;p38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38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38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38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38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38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38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38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38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30" name="Google Shape;5630;p38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38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38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38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38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38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38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38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38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38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38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38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642" name="Google Shape;5642;p38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38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38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38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38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38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38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649" name="Google Shape;5649;p38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38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38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38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38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38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655" name="Google Shape;5655;p38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38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38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38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38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38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38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38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38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64" name="Google Shape;5664;p38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38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38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38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38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38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38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38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72" name="Google Shape;5672;p38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38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38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38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38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38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38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38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38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81" name="Google Shape;5681;p38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38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38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38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38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38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38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38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38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38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91" name="Google Shape;5691;p38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38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38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38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38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96" name="Google Shape;5696;p38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97" name="Google Shape;5697;p38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98" name="Google Shape;5698;p38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38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0" name="Google Shape;5700;p38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04" name="Shape 5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5" name="Google Shape;5705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06" name="Google Shape;5706;p3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07" name="Google Shape;5707;p3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3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3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10" name="Google Shape;5710;p3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3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2" name="Google Shape;5712;p3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13" name="Google Shape;5713;p3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3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3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3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3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3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3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20" name="Google Shape;5720;p3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3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3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23" name="Google Shape;5723;p3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3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3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3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3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3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3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3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3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32" name="Google Shape;5732;p3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3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3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35" name="Google Shape;5735;p3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3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3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738" name="Google Shape;5738;p3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3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3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741" name="Google Shape;5741;p3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3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3" name="Google Shape;5743;p3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4" name="Google Shape;5744;p3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745" name="Google Shape;5745;p3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3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3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748" name="Google Shape;5748;p3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3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3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751" name="Google Shape;5751;p3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3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3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754" name="Google Shape;5754;p3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3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3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3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3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3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3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61" name="Google Shape;5761;p3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3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3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3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65" name="Google Shape;5765;p3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3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3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3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9" name="Google Shape;5769;p3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70" name="Google Shape;5770;p3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3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3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3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4" name="Google Shape;5774;p3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5" name="Google Shape;5775;p3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76" name="Google Shape;5776;p3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3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3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9" name="Google Shape;5779;p3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0" name="Google Shape;5780;p3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81" name="Google Shape;5781;p3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3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3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3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3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3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3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8" name="Google Shape;5788;p3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9" name="Google Shape;5789;p3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0" name="Google Shape;5790;p3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91" name="Google Shape;5791;p3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3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3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3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95" name="Google Shape;5795;p3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3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3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3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3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00" name="Google Shape;5800;p3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3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3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3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04" name="Google Shape;5804;p3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3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3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3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08" name="Google Shape;5808;p3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3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3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3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3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3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3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5" name="Google Shape;5815;p3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6" name="Google Shape;5816;p3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7" name="Google Shape;5817;p3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8" name="Google Shape;5818;p3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9" name="Google Shape;5819;p3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0" name="Google Shape;5820;p3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21" name="Google Shape;5821;p3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3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3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3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25" name="Google Shape;5825;p3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3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3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3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3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3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31" name="Google Shape;5831;p3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3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3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34" name="Google Shape;5834;p3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3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3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3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3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3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0" name="Google Shape;5840;p3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1" name="Google Shape;5841;p3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842" name="Google Shape;5842;p3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3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3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3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3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3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3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3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850" name="Google Shape;5850;p3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3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3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3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3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855" name="Google Shape;5855;p3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3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3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3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3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3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3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2" name="Google Shape;5862;p3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3" name="Google Shape;5863;p3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64" name="Google Shape;5864;p3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3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3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3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8" name="Google Shape;5868;p3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9" name="Google Shape;5869;p3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70" name="Google Shape;5870;p3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3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3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73" name="Google Shape;5873;p3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3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3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3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3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8" name="Google Shape;5878;p3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79" name="Google Shape;5879;p3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3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3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3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6" name="Google Shape;5886;p3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7" name="Google Shape;5887;p3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88" name="Google Shape;5888;p3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3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3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93" name="Google Shape;5893;p3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3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3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7" name="Google Shape;5897;p3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8" name="Google Shape;5898;p3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99" name="Google Shape;5899;p3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3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03" name="Google Shape;5903;p3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3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3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3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08" name="Google Shape;5908;p3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3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3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14" name="Google Shape;5914;p3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3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18" name="Google Shape;5918;p3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3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3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29" name="Google Shape;5929;p3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3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34" name="Google Shape;5934;p3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3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3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3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3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940" name="Google Shape;5940;p3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3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3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3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945" name="Google Shape;5945;p3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3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948" name="Google Shape;5948;p3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3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3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3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3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3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954" name="Google Shape;5954;p3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3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3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3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3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3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3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3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3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3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3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65" name="Google Shape;5965;p3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3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3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68" name="Google Shape;5968;p3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3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3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3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72" name="Google Shape;5972;p3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3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3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3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3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3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3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3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3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3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82" name="Google Shape;5982;p3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3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3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3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86" name="Google Shape;5986;p3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3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3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3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3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91" name="Google Shape;5991;p3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3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3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3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3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3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97" name="Google Shape;5997;p3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3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3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3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3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3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03" name="Google Shape;6003;p3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3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5" name="Google Shape;6005;p3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06" name="Google Shape;6006;p3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3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3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3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3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3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12" name="Google Shape;6012;p3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3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3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3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3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3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3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3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3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3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22" name="Google Shape;6022;p3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3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3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3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3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3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3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3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3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3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3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3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34" name="Google Shape;6034;p3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3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3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3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3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039" name="Google Shape;6039;p3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3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3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3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3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3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3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046" name="Google Shape;6046;p3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3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3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3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3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3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3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053" name="Google Shape;6053;p3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3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3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3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3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3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3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3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1" name="Google Shape;6061;p3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62" name="Google Shape;6062;p3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3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3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3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3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3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8" name="Google Shape;6068;p3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69" name="Google Shape;6069;p3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3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3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3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3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74" name="Google Shape;6074;p3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3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3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3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3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3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3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3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3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3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4" name="Google Shape;6084;p3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85" name="Google Shape;6085;p3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3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3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3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3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3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1" name="Google Shape;6091;p3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92" name="Google Shape;6092;p3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3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3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3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3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3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3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3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00" name="Google Shape;6100;p3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3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3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3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3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3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3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3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3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3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3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3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12" name="Google Shape;6112;p3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3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3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3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3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3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3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3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20" name="Google Shape;6120;p3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3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3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3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3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3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3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3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3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3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3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3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3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3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34" name="Google Shape;6134;p3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3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3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3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3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3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140" name="Google Shape;6140;p3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3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3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3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3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3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146" name="Google Shape;6146;p3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3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3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3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150" name="Google Shape;6150;p3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3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3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153" name="Google Shape;6153;p3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3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3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3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3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3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3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60" name="Google Shape;6160;p3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3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3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3" name="Google Shape;6163;p3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64" name="Google Shape;6164;p3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3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3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3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3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69" name="Google Shape;6169;p3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3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3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3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3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3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3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3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3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3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9" name="Google Shape;6179;p3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80" name="Google Shape;6180;p3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3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3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3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3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3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3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87" name="Google Shape;6187;p3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3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3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3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3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3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3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94" name="Google Shape;6194;p3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3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3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3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3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3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3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01" name="Google Shape;6201;p3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3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3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3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3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06" name="Google Shape;6206;p3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3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3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9" name="Google Shape;6209;p3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10" name="Google Shape;6210;p3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3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3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3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3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3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3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17" name="Google Shape;6217;p3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3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3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3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3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22" name="Google Shape;6222;p3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3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3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5" name="Google Shape;6225;p3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26" name="Google Shape;6226;p3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3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3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29" name="Google Shape;6229;p3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30" name="Google Shape;6230;p3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31" name="Google Shape;6231;p3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3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3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3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3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39" name="Shape 6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0" name="Google Shape;6240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241" name="Google Shape;6241;p4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2" name="Google Shape;6242;p4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3" name="Google Shape;6243;p4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4" name="Google Shape;6244;p4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245" name="Google Shape;6245;p4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4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250" name="Google Shape;6250;p4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2" name="Google Shape;6252;p4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3" name="Google Shape;6253;p4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4" name="Google Shape;6254;p4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5" name="Google Shape;6255;p4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6" name="Google Shape;6256;p4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7" name="Google Shape;6257;p4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8" name="Google Shape;6258;p4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59" name="Google Shape;6259;p4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4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63" name="Google Shape;6263;p4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5" name="Google Shape;6265;p4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66" name="Google Shape;6266;p4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1" name="Google Shape;6271;p4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2" name="Google Shape;6272;p4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3" name="Google Shape;6273;p4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4" name="Google Shape;6274;p4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5" name="Google Shape;6275;p4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6" name="Google Shape;6276;p4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77" name="Google Shape;6277;p4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9" name="Google Shape;6279;p4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0" name="Google Shape;6280;p4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1" name="Google Shape;6281;p4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82" name="Google Shape;6282;p4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6" name="Google Shape;6286;p4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7" name="Google Shape;6287;p4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8" name="Google Shape;6288;p4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9" name="Google Shape;6289;p4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0" name="Google Shape;6290;p4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1" name="Google Shape;6291;p4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2" name="Google Shape;6292;p4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93" name="Google Shape;6293;p4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4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4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96" name="Google Shape;6296;p4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4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99" name="Google Shape;6299;p4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1" name="Google Shape;6301;p4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2" name="Google Shape;6302;p4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03" name="Google Shape;6303;p4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5" name="Google Shape;6305;p4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6" name="Google Shape;6306;p4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07" name="Google Shape;6307;p4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4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12" name="Google Shape;6312;p4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4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17" name="Google Shape;6317;p4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4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20" name="Google Shape;6320;p4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2" name="Google Shape;6322;p4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3" name="Google Shape;6323;p4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4" name="Google Shape;6324;p4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25" name="Google Shape;6325;p4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0" name="Google Shape;6330;p4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1" name="Google Shape;6331;p4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32" name="Google Shape;6332;p4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4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35" name="Google Shape;6335;p4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8" name="Google Shape;6338;p4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339" name="Google Shape;6339;p4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4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342" name="Google Shape;6342;p4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4" name="Google Shape;6344;p4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5" name="Google Shape;6345;p4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346" name="Google Shape;6346;p4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4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350" name="Google Shape;6350;p4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5" name="Google Shape;6355;p4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6" name="Google Shape;6356;p4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7" name="Google Shape;6357;p4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58" name="Google Shape;6358;p4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4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62" name="Google Shape;6362;p4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4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66" name="Google Shape;6366;p4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9" name="Google Shape;6369;p4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70" name="Google Shape;6370;p4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4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75" name="Google Shape;6375;p4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8" name="Google Shape;6378;p4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9" name="Google Shape;6379;p4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80" name="Google Shape;6380;p4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4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83" name="Google Shape;6383;p4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5" name="Google Shape;6385;p4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6" name="Google Shape;6386;p4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7" name="Google Shape;6387;p4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88" name="Google Shape;6388;p4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4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93" name="Google Shape;6393;p4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5" name="Google Shape;6395;p4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6" name="Google Shape;6396;p4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97" name="Google Shape;6397;p4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4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04" name="Google Shape;6404;p4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4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12" name="Google Shape;6412;p4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4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15" name="Google Shape;6415;p4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4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20" name="Google Shape;6420;p4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3" name="Google Shape;6423;p4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4" name="Google Shape;6424;p4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25" name="Google Shape;6425;p4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7" name="Google Shape;6427;p4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8" name="Google Shape;6428;p4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9" name="Google Shape;6429;p4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30" name="Google Shape;6430;p4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4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33" name="Google Shape;6433;p4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4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438" name="Google Shape;6438;p4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1" name="Google Shape;6441;p4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2" name="Google Shape;6442;p4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443" name="Google Shape;6443;p4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4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447" name="Google Shape;6447;p4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4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452" name="Google Shape;6452;p4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4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4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455" name="Google Shape;6455;p4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4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58" name="Google Shape;6458;p4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3" name="Google Shape;6463;p4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64" name="Google Shape;6464;p4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8" name="Google Shape;6468;p4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9" name="Google Shape;6469;p4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0" name="Google Shape;6470;p4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71" name="Google Shape;6471;p4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4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74" name="Google Shape;6474;p4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4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77" name="Google Shape;6477;p4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4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80" name="Google Shape;6480;p4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4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4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4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4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89" name="Google Shape;6489;p4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1" name="Google Shape;6491;p4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2" name="Google Shape;6492;p4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93" name="Google Shape;6493;p4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4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96" name="Google Shape;6496;p4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4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99" name="Google Shape;6499;p4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4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03" name="Google Shape;6503;p4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5" name="Google Shape;6505;p4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6" name="Google Shape;6506;p4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07" name="Google Shape;6507;p4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4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11" name="Google Shape;6511;p4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4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14" name="Google Shape;6514;p4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4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4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17" name="Google Shape;6517;p4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4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0" name="Google Shape;6520;p4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24" name="Shape 6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5" name="Google Shape;6525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26" name="Google Shape;6526;p4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27" name="Google Shape;6527;p4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4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30" name="Google Shape;6530;p4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4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34" name="Google Shape;6534;p4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4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540" name="Google Shape;6540;p4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4" name="Google Shape;6544;p4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5" name="Google Shape;6545;p4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546" name="Google Shape;6546;p4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4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550" name="Google Shape;6550;p4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4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4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4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554" name="Google Shape;6554;p4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6" name="Google Shape;6556;p4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7" name="Google Shape;6557;p4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58" name="Google Shape;6558;p4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4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1" name="Google Shape;6561;p4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2" name="Google Shape;6562;p4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63" name="Google Shape;6563;p4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4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68" name="Google Shape;6568;p4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4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4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73" name="Google Shape;6573;p4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4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77" name="Google Shape;6577;p4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4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80" name="Google Shape;6580;p4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2" name="Google Shape;6582;p4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3" name="Google Shape;6583;p4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84" name="Google Shape;6584;p4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6" name="Google Shape;6586;p4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7" name="Google Shape;6587;p4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88" name="Google Shape;6588;p4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4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92" name="Google Shape;6592;p4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4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4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97" name="Google Shape;6597;p4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1" name="Google Shape;6601;p4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2" name="Google Shape;6602;p4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03" name="Google Shape;6603;p4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6" name="Google Shape;6606;p4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7" name="Google Shape;6607;p4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08" name="Google Shape;6608;p4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4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4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9" name="Google Shape;6619;p4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20" name="Google Shape;6620;p4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3" name="Google Shape;6623;p4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4" name="Google Shape;6624;p4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5" name="Google Shape;6625;p4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26" name="Google Shape;6626;p4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4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4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30" name="Google Shape;6630;p4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4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4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4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34" name="Google Shape;6634;p4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4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4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638" name="Google Shape;6638;p4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0" name="Google Shape;6640;p4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1" name="Google Shape;6641;p4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2" name="Google Shape;6642;p4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643" name="Google Shape;6643;p4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4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4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4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4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655" name="Google Shape;6655;p4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4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59" name="Google Shape;6659;p4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3" name="Google Shape;6663;p4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4" name="Google Shape;6664;p4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65" name="Google Shape;6665;p4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4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68" name="Google Shape;6668;p4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4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4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74" name="Google Shape;6674;p4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8" name="Google Shape;6678;p4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9" name="Google Shape;6679;p4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0" name="Google Shape;6680;p4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1" name="Google Shape;6681;p4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82" name="Google Shape;6682;p4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4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85" name="Google Shape;6685;p4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4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9" name="Google Shape;6689;p4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90" name="Google Shape;6690;p4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4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94" name="Google Shape;6694;p4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4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4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98" name="Google Shape;6698;p4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4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4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06" name="Google Shape;6706;p4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4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3" name="Google Shape;6713;p4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4" name="Google Shape;6714;p4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15" name="Google Shape;6715;p4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4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4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4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21" name="Google Shape;6721;p4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4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27" name="Google Shape;6727;p4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4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31" name="Google Shape;6731;p4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5" name="Google Shape;6735;p4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6" name="Google Shape;6736;p4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7" name="Google Shape;6737;p4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738" name="Google Shape;6738;p4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4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4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744" name="Google Shape;6744;p4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4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4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752" name="Google Shape;6752;p4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4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756" name="Google Shape;6756;p4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4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65" name="Google Shape;6765;p4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4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4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73" name="Google Shape;6773;p4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4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4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76" name="Google Shape;6776;p4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4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4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87" name="Google Shape;6787;p4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4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92" name="Google Shape;6792;p4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4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00" name="Google Shape;6800;p4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3" name="Google Shape;6803;p4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04" name="Google Shape;6804;p4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4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11" name="Google Shape;6811;p4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4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4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16" name="Google Shape;6816;p4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4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19" name="Google Shape;6819;p4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4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22" name="Google Shape;6822;p4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4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4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4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30" name="Google Shape;6830;p4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5" name="Google Shape;6835;p4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36" name="Google Shape;6836;p4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4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4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4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841" name="Google Shape;6841;p4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4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5" name="Google Shape;6845;p4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846" name="Google Shape;6846;p4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4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4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851" name="Google Shape;6851;p4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4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854" name="Google Shape;6854;p4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9" name="Google Shape;6859;p4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60" name="Google Shape;6860;p4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4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68" name="Google Shape;6868;p4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1" name="Google Shape;6871;p4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2" name="Google Shape;6872;p4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73" name="Google Shape;6873;p4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4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79" name="Google Shape;6879;p4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4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4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85" name="Google Shape;6885;p4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4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95" name="Google Shape;6895;p4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4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4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04" name="Google Shape;6904;p4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4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4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4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09" name="Google Shape;6909;p4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4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12" name="Google Shape;6912;p4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4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19" name="Google Shape;6919;p4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4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4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24" name="Google Shape;6924;p4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7" name="Google Shape;6927;p4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28" name="Google Shape;6928;p4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4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4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4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4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36" name="Google Shape;6936;p4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4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939" name="Google Shape;6939;p4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4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4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942" name="Google Shape;6942;p4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4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4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945" name="Google Shape;6945;p4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4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4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4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4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4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4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953" name="Google Shape;6953;p4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4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956" name="Google Shape;6956;p4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8" name="Google Shape;6958;p4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9" name="Google Shape;6959;p4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60" name="Google Shape;6960;p4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4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66" name="Shape 6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7" name="Google Shape;6967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68" name="Google Shape;6968;p4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9" name="Google Shape;6969;p4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70" name="Google Shape;6970;p4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2" name="Google Shape;6972;p4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73" name="Google Shape;6973;p4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4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77" name="Google Shape;6977;p4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4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4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4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83" name="Google Shape;6983;p4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4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4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89" name="Google Shape;6989;p4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4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4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4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4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02" name="Google Shape;7002;p4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4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4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05" name="Google Shape;7005;p4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4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9" name="Google Shape;7009;p4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0" name="Google Shape;7010;p4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11" name="Google Shape;7011;p4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4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4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7" name="Google Shape;7017;p4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8" name="Google Shape;7018;p4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9" name="Google Shape;7019;p4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20" name="Google Shape;7020;p4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4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26" name="Google Shape;7026;p4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4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4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4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4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4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4" name="Google Shape;7034;p4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35" name="Google Shape;7035;p4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4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038" name="Google Shape;7038;p4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4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4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042" name="Google Shape;7042;p4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4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045" name="Google Shape;7045;p4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4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4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4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053" name="Google Shape;7053;p4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4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056" name="Google Shape;7056;p4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4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60" name="Google Shape;7060;p4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4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63" name="Google Shape;7063;p4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4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6" name="Google Shape;7066;p4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7" name="Google Shape;7067;p4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8" name="Google Shape;7068;p4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69" name="Google Shape;7069;p4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5" name="Google Shape;7075;p4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6" name="Google Shape;7076;p4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77" name="Google Shape;7077;p4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4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4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81" name="Google Shape;7081;p4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3" name="Google Shape;7083;p4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4" name="Google Shape;7084;p4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85" name="Google Shape;7085;p4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4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4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89" name="Google Shape;7089;p4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1" name="Google Shape;7091;p4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2" name="Google Shape;7092;p4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4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4" name="Google Shape;7094;p4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95" name="Google Shape;7095;p4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7" name="Google Shape;7097;p4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8" name="Google Shape;7098;p4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99" name="Google Shape;7099;p4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1" name="Google Shape;7101;p4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2" name="Google Shape;7102;p4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3" name="Google Shape;7103;p4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4" name="Google Shape;7104;p4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05" name="Google Shape;7105;p4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4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4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09" name="Google Shape;7109;p4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4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4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12" name="Google Shape;7112;p4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4" name="Google Shape;7114;p4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5" name="Google Shape;7115;p4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16" name="Google Shape;7116;p4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4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4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5" name="Google Shape;7125;p4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6" name="Google Shape;7126;p4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27" name="Google Shape;7127;p4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4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4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4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4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32" name="Google Shape;7132;p4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4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35" name="Google Shape;7135;p4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7" name="Google Shape;7137;p4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8" name="Google Shape;7138;p4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139" name="Google Shape;7139;p4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4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143" name="Google Shape;7143;p4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4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4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4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150" name="Google Shape;7150;p4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4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153" name="Google Shape;7153;p4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4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4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156" name="Google Shape;7156;p4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4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4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62" name="Google Shape;7162;p4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4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4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6" name="Google Shape;7166;p4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7" name="Google Shape;7167;p4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68" name="Google Shape;7168;p4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4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73" name="Google Shape;7173;p4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4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77" name="Google Shape;7177;p4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0" name="Google Shape;7180;p4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81" name="Google Shape;7181;p4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0" name="Google Shape;7190;p4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1" name="Google Shape;7191;p4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92" name="Google Shape;7192;p4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4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96" name="Google Shape;7196;p4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4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99" name="Google Shape;7199;p4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4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1" name="Google Shape;7201;p4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2" name="Google Shape;7202;p4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03" name="Google Shape;7203;p4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4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5" name="Google Shape;7205;p4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06" name="Google Shape;7206;p4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4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09" name="Google Shape;7209;p4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4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12" name="Google Shape;7212;p4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4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15" name="Google Shape;7215;p4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4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20" name="Google Shape;7220;p4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4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23" name="Google Shape;7223;p4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4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26" name="Google Shape;7226;p4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4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32" name="Google Shape;7232;p4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4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241" name="Google Shape;7241;p4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4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245" name="Google Shape;7245;p4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4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4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250" name="Google Shape;7250;p4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4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2" name="Google Shape;7252;p4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3" name="Google Shape;7253;p4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254" name="Google Shape;7254;p4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4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59" name="Google Shape;7259;p4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4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64" name="Google Shape;7264;p4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4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68" name="Google Shape;7268;p4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4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71" name="Google Shape;7271;p4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4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75" name="Google Shape;7275;p4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4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4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78" name="Google Shape;7278;p4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4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4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81" name="Google Shape;7281;p4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4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5" name="Google Shape;7285;p4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6" name="Google Shape;7286;p4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87" name="Google Shape;7287;p4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4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4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0" name="Google Shape;7290;p4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1" name="Google Shape;7291;p4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92" name="Google Shape;7292;p4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4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5" name="Google Shape;7295;p4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6" name="Google Shape;7296;p4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97" name="Google Shape;7297;p4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4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4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01" name="Google Shape;7301;p4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4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4" name="Google Shape;7304;p4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05" name="Google Shape;7305;p4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4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4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0" name="Google Shape;7310;p4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1" name="Google Shape;7311;p4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12" name="Google Shape;7312;p4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5" name="Google Shape;7315;p4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6" name="Google Shape;7316;p4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17" name="Google Shape;7317;p4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4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32" name="Shape 7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3" name="Google Shape;7333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34" name="Google Shape;7334;p4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5" name="Google Shape;7335;p4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36" name="Google Shape;7336;p4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4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4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340" name="Google Shape;7340;p4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4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2" name="Google Shape;7352;p4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3" name="Google Shape;7353;p4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4" name="Google Shape;7354;p4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5" name="Google Shape;7355;p4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356" name="Google Shape;7356;p4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0" name="Google Shape;7360;p4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1" name="Google Shape;7361;p4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62" name="Google Shape;7362;p4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4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7" name="Google Shape;7367;p4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8" name="Google Shape;7368;p4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9" name="Google Shape;7369;p4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0" name="Google Shape;7370;p4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71" name="Google Shape;7371;p4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4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4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74" name="Google Shape;7374;p4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8" name="Google Shape;7378;p4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9" name="Google Shape;7379;p4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0" name="Google Shape;7380;p4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81" name="Google Shape;7381;p4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4" name="Google Shape;7384;p4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5" name="Google Shape;7385;p4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86" name="Google Shape;7386;p4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4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4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9" name="Google Shape;7389;p4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0" name="Google Shape;7390;p4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1" name="Google Shape;7391;p4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92" name="Google Shape;7392;p4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4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4" name="Google Shape;7394;p4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95" name="Google Shape;7395;p4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4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4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98" name="Google Shape;7398;p4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4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01" name="Google Shape;7401;p4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4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4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11" name="Google Shape;7411;p4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4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4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15" name="Google Shape;7415;p4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4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4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4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24" name="Google Shape;7424;p4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4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4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4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32" name="Google Shape;7432;p4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4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4" name="Google Shape;7434;p4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5" name="Google Shape;7435;p4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36" name="Google Shape;7436;p4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4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4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4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444" name="Google Shape;7444;p4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4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4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448" name="Google Shape;7448;p4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1" name="Google Shape;7451;p4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2" name="Google Shape;7452;p4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453" name="Google Shape;7453;p4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4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6" name="Google Shape;7456;p4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57" name="Google Shape;7457;p4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4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0" name="Google Shape;7460;p4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1" name="Google Shape;7461;p4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2" name="Google Shape;7462;p4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63" name="Google Shape;7463;p4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4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4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4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4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4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69" name="Google Shape;7469;p4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4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4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4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4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4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76" name="Google Shape;7476;p4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4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80" name="Google Shape;7480;p4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4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4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83" name="Google Shape;7483;p4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4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6" name="Google Shape;7486;p4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87" name="Google Shape;7487;p4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4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4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2" name="Google Shape;7492;p4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3" name="Google Shape;7493;p4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4" name="Google Shape;7494;p4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5" name="Google Shape;7495;p4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6" name="Google Shape;7496;p4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97" name="Google Shape;7497;p4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4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4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4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4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02" name="Google Shape;7502;p4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4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4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4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4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4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4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4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15" name="Google Shape;7515;p4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4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4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25" name="Google Shape;7525;p4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4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4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4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29" name="Google Shape;7529;p4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4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4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4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36" name="Google Shape;7536;p4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4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4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542" name="Google Shape;7542;p4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4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4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4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550" name="Google Shape;7550;p4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4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4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57" name="Google Shape;7557;p4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4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4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4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4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4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67" name="Google Shape;7567;p4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4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4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71" name="Google Shape;7571;p4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4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5" name="Google Shape;7575;p4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76" name="Google Shape;7576;p4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4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79" name="Google Shape;7579;p4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4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4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4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84" name="Google Shape;7584;p4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4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4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4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89" name="Google Shape;7589;p4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4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4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4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99" name="Google Shape;7599;p4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4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02" name="Google Shape;7602;p4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4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4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4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10" name="Google Shape;7610;p4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4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28" name="Google Shape;7628;p4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4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35" name="Google Shape;7635;p4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4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638" name="Google Shape;7638;p4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4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4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4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4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646" name="Google Shape;7646;p4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4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4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653" name="Google Shape;7653;p4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4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4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59" name="Google Shape;7659;p4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4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4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4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4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67" name="Google Shape;7667;p4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4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4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72" name="Google Shape;7672;p4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4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76" name="Google Shape;7676;p4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4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4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4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80" name="Google Shape;7680;p4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4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4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9" name="Google Shape;7689;p4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0" name="Google Shape;7690;p4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91" name="Google Shape;7691;p4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4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99" name="Google Shape;7699;p4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4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06" name="Google Shape;7706;p4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4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4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15" name="Google Shape;7715;p4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4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21" name="Google Shape;7721;p4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4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28" name="Google Shape;7728;p4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4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4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32" name="Google Shape;7732;p4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4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740" name="Google Shape;7740;p4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4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748" name="Google Shape;7748;p4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4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4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4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756" name="Google Shape;7756;p4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4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4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62" name="Google Shape;7762;p4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4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66" name="Google Shape;7766;p4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4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4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72" name="Google Shape;7772;p4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4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4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79" name="Google Shape;7779;p4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4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4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4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4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4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87" name="Google Shape;7787;p4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4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4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4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92" name="Google Shape;7792;p4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4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4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4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4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4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00" name="Google Shape;7800;p4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4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4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4" name="Google Shape;7804;p4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5" name="Google Shape;7805;p4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06" name="Google Shape;7806;p4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0" name="Google Shape;7810;p4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4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12" name="Google Shape;7812;p4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15" name="Google Shape;7815;p4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16" name="Google Shape;7816;p4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7" name="Google Shape;7817;p4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18" name="Google Shape;7818;p4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19" name="Google Shape;7819;p4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4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4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4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4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4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27" name="Google Shape;7827;p4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4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4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32" name="Google Shape;7832;p4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36" name="Shape 7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7" name="Google Shape;7837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838" name="Google Shape;7838;p4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839" name="Google Shape;7839;p4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4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4" name="Google Shape;7844;p4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5" name="Google Shape;7845;p4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4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847" name="Google Shape;7847;p4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4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0" name="Google Shape;7850;p4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851" name="Google Shape;7851;p4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3" name="Google Shape;7853;p4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854" name="Google Shape;7854;p4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8" name="Google Shape;7858;p4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9" name="Google Shape;7859;p4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60" name="Google Shape;7860;p4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2" name="Google Shape;7862;p4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3" name="Google Shape;7863;p4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64" name="Google Shape;7864;p4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4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67" name="Google Shape;7867;p4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4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4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4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4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76" name="Google Shape;7876;p4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4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79" name="Google Shape;7879;p4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4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4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2" name="Google Shape;7882;p4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3" name="Google Shape;7883;p4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4" name="Google Shape;7884;p4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85" name="Google Shape;7885;p4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4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88" name="Google Shape;7888;p4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4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4" name="Google Shape;7894;p4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5" name="Google Shape;7895;p4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96" name="Google Shape;7896;p4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4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4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4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01" name="Google Shape;7901;p4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4" name="Google Shape;7904;p4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5" name="Google Shape;7905;p4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06" name="Google Shape;7906;p4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4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4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4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4" name="Google Shape;7914;p4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5" name="Google Shape;7915;p4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16" name="Google Shape;7916;p4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0" name="Google Shape;7920;p4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1" name="Google Shape;7921;p4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2" name="Google Shape;7922;p4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23" name="Google Shape;7923;p4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4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26" name="Google Shape;7926;p4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4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9" name="Google Shape;7929;p4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0" name="Google Shape;7930;p4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31" name="Google Shape;7931;p4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4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35" name="Google Shape;7935;p4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4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1" name="Google Shape;7941;p4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942" name="Google Shape;7942;p4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4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4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947" name="Google Shape;7947;p4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9" name="Google Shape;7949;p4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0" name="Google Shape;7950;p4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951" name="Google Shape;7951;p4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4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4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7" name="Google Shape;7957;p4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58" name="Google Shape;7958;p4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4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61" name="Google Shape;7961;p4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3" name="Google Shape;7963;p4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4" name="Google Shape;7964;p4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5" name="Google Shape;7965;p4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66" name="Google Shape;7966;p4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4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69" name="Google Shape;7969;p4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4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5" name="Google Shape;7975;p4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6" name="Google Shape;7976;p4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77" name="Google Shape;7977;p4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0" name="Google Shape;7980;p4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81" name="Google Shape;7981;p4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4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4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89" name="Google Shape;7989;p4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4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4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96" name="Google Shape;7996;p4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4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4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4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03" name="Google Shape;8003;p4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4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07" name="Google Shape;8007;p4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4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4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4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13" name="Google Shape;8013;p4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4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4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20" name="Google Shape;8020;p4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4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4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26" name="Google Shape;8026;p4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4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4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4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4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4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6" name="Google Shape;8036;p4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37" name="Google Shape;8037;p4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4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4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4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4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4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4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049" name="Google Shape;8049;p4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4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4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4" name="Google Shape;8054;p4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5" name="Google Shape;8055;p4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056" name="Google Shape;8056;p4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4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4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4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68" name="Google Shape;8068;p4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4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4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4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4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4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77" name="Google Shape;8077;p4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4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4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0" name="Google Shape;8080;p4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81" name="Google Shape;8081;p4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4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85" name="Google Shape;8085;p4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4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4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92" name="Google Shape;8092;p4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4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4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4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99" name="Google Shape;8099;p4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4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4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04" name="Google Shape;8104;p4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4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08" name="Google Shape;8108;p4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4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4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2" name="Google Shape;8112;p4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13" name="Google Shape;8113;p4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4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4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4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4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4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21" name="Google Shape;8121;p4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4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4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4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28" name="Google Shape;8128;p4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4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34" name="Google Shape;8134;p4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4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4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4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4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4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4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144" name="Google Shape;8144;p4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4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4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4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154" name="Google Shape;8154;p4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4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4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4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4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4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62" name="Google Shape;8162;p4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4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4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4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4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69" name="Google Shape;8169;p4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4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4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4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4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79" name="Google Shape;8179;p4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4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4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4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86" name="Google Shape;8186;p4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4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4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91" name="Google Shape;8191;p4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4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4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1" name="Google Shape;8201;p4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2" name="Google Shape;8202;p4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03" name="Google Shape;8203;p4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4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10" name="Google Shape;8210;p4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4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2" name="Google Shape;8212;p4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13" name="Google Shape;8213;p4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4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16" name="Google Shape;8216;p4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4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4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23" name="Google Shape;8223;p4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4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27" name="Google Shape;8227;p4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32" name="Shape 8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3" name="Google Shape;8233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34" name="Google Shape;8234;p4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5" name="Google Shape;8235;p4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36" name="Google Shape;8236;p4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8" name="Google Shape;8238;p4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9" name="Google Shape;8239;p4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240" name="Google Shape;8240;p4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2" name="Google Shape;8242;p4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3" name="Google Shape;8243;p4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244" name="Google Shape;8244;p4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4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4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247" name="Google Shape;8247;p4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4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251" name="Google Shape;8251;p4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4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4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57" name="Google Shape;8257;p4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4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4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4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4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5" name="Google Shape;8265;p4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6" name="Google Shape;8266;p4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7" name="Google Shape;8267;p4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8" name="Google Shape;8268;p4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69" name="Google Shape;8269;p4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4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4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4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4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74" name="Google Shape;8274;p4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4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4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77" name="Google Shape;8277;p4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4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80" name="Google Shape;8280;p4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4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86" name="Google Shape;8286;p4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4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4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4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90" name="Google Shape;8290;p4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4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4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4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4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4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4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98" name="Google Shape;8298;p4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4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4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02" name="Google Shape;8302;p4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4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4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4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4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4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11" name="Google Shape;8311;p4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4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4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4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4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4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4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21" name="Google Shape;8321;p4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3" name="Google Shape;8323;p4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24" name="Google Shape;8324;p4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4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28" name="Google Shape;8328;p4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4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1" name="Google Shape;8331;p4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2" name="Google Shape;8332;p4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33" name="Google Shape;8333;p4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4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4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4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0" name="Google Shape;8340;p4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1" name="Google Shape;8341;p4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342" name="Google Shape;8342;p4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4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4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345" name="Google Shape;8345;p4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4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348" name="Google Shape;8348;p4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4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4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4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353" name="Google Shape;8353;p4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4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356" name="Google Shape;8356;p4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4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59" name="Google Shape;8359;p4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4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4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62" name="Google Shape;8362;p4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4" name="Google Shape;8364;p4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5" name="Google Shape;8365;p4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6" name="Google Shape;8366;p4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67" name="Google Shape;8367;p4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4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70" name="Google Shape;8370;p4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4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4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74" name="Google Shape;8374;p4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4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7" name="Google Shape;8377;p4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8" name="Google Shape;8378;p4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9" name="Google Shape;8379;p4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80" name="Google Shape;8380;p4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4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4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4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4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88" name="Google Shape;8388;p4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2" name="Google Shape;8392;p4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93" name="Google Shape;8393;p4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4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98" name="Google Shape;8398;p4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4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4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2" name="Google Shape;8402;p4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3" name="Google Shape;8403;p4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04" name="Google Shape;8404;p4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4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4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4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4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4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11" name="Google Shape;8411;p4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4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4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15" name="Google Shape;8415;p4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4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18" name="Google Shape;8418;p4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4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4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4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24" name="Google Shape;8424;p4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4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4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4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4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4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4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4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4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4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6" name="Google Shape;8436;p4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7" name="Google Shape;8437;p4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438" name="Google Shape;8438;p4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4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4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442" name="Google Shape;8442;p4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4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4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449" name="Google Shape;8449;p4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4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4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454" name="Google Shape;8454;p4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4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4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4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59" name="Google Shape;8459;p4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4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4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62" name="Google Shape;8462;p4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4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4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4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67" name="Google Shape;8467;p4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4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4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4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71" name="Google Shape;8471;p4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4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4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75" name="Google Shape;8475;p4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4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4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4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80" name="Google Shape;8480;p4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4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4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84" name="Google Shape;8484;p4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4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4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4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88" name="Google Shape;8488;p4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4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4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91" name="Google Shape;8491;p4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4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4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6" name="Google Shape;8496;p4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97" name="Google Shape;8497;p4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4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00" name="Google Shape;8500;p4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4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4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4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05" name="Google Shape;8505;p4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4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4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4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4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4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15" name="Google Shape;8515;p4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4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4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18" name="Google Shape;8518;p4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4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4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22" name="Google Shape;8522;p4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4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4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4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27" name="Google Shape;8527;p4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4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30" name="Google Shape;8530;p4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4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4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4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34" name="Google Shape;8534;p4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4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4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4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539" name="Google Shape;8539;p4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4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542" name="Google Shape;8542;p4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4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4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4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547" name="Google Shape;8547;p4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4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550" name="Google Shape;8550;p4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4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4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4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4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4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4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58" name="Google Shape;8558;p4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4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4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4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4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64" name="Google Shape;8564;p4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4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4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67" name="Google Shape;8567;p4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4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4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4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4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4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4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77" name="Google Shape;8577;p4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4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4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0" name="Google Shape;8580;p4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81" name="Google Shape;8581;p4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4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84" name="Google Shape;8584;p4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85" name="Google Shape;8585;p4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4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4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4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91" name="Google Shape;8591;p4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4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4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95" name="Google Shape;8595;p4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4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4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4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00" name="Google Shape;8600;p4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4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4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03" name="Google Shape;8603;p4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4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4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4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4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0" name="Google Shape;8610;p4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11" name="Google Shape;8611;p4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4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15" name="Google Shape;8615;p4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4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2" name="Google Shape;8622;p4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23" name="Google Shape;8623;p4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4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4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4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29" name="Google Shape;8629;p4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4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32" name="Google Shape;8632;p4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4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4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35" name="Google Shape;8635;p4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4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639" name="Google Shape;8639;p4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4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4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645" name="Google Shape;8645;p4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4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649" name="Google Shape;8649;p4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4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4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4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654" name="Google Shape;8654;p4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4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4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0" name="Google Shape;8660;p4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61" name="Google Shape;8661;p4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4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4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64" name="Google Shape;8664;p4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4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69" name="Shape 8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0" name="Google Shape;8670;p46"/>
          <p:cNvSpPr txBox="1"/>
          <p:nvPr>
            <p:ph idx="4294967295" type="title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71" name="Google Shape;8671;p4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72" name="Google Shape;8672;p4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4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4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4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77" name="Google Shape;8677;p4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4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4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0" name="Google Shape;8680;p4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1" name="Google Shape;8681;p4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82" name="Google Shape;8682;p4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4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85" name="Google Shape;8685;p4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7" name="Google Shape;8687;p4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8" name="Google Shape;8688;p4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89" name="Google Shape;8689;p4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4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4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2" name="Google Shape;8692;p4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3" name="Google Shape;8693;p4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4" name="Google Shape;8694;p4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5" name="Google Shape;8695;p4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6" name="Google Shape;8696;p4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97" name="Google Shape;8697;p4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4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02" name="Google Shape;8702;p4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4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05" name="Google Shape;8705;p4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4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4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09" name="Google Shape;8709;p4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1" name="Google Shape;8711;p4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2" name="Google Shape;8712;p4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13" name="Google Shape;8713;p4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4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4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4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4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8" name="Google Shape;8718;p4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9" name="Google Shape;8719;p4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4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21" name="Google Shape;8721;p4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4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4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26" name="Google Shape;8726;p4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8" name="Google Shape;8728;p4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9" name="Google Shape;8729;p4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30" name="Google Shape;8730;p4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4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4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4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4" name="Google Shape;8734;p4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5" name="Google Shape;8735;p4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6" name="Google Shape;8736;p4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7" name="Google Shape;8737;p4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38" name="Google Shape;8738;p4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4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41" name="Google Shape;8741;p4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4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4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4" name="Google Shape;8744;p4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5" name="Google Shape;8745;p4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46" name="Google Shape;8746;p4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4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4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4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4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52" name="Google Shape;8752;p4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4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4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4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4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57" name="Google Shape;8757;p4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4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9" name="Google Shape;8759;p4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0" name="Google Shape;8760;p4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61" name="Google Shape;8761;p4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4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65" name="Google Shape;8765;p4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4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7" name="Google Shape;8767;p4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8" name="Google Shape;8768;p4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69" name="Google Shape;8769;p4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4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4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4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4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4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7" name="Google Shape;8777;p4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8" name="Google Shape;8778;p4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79" name="Google Shape;8779;p4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4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82" name="Google Shape;8782;p4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4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4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4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4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87" name="Google Shape;8787;p4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4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4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4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1" name="Google Shape;8791;p4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92" name="Google Shape;8792;p4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4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4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95" name="Google Shape;8795;p4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4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4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4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4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00" name="Google Shape;8800;p4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4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4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4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4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05" name="Google Shape;8805;p4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4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4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4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4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4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4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4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4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4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4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4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4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4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4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4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4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22" name="Google Shape;8822;p4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4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4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5" name="Google Shape;8825;p4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6" name="Google Shape;8826;p4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27" name="Google Shape;8827;p4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4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4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4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4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4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33" name="Google Shape;8833;p4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4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5" name="Google Shape;8835;p4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6" name="Google Shape;8836;p4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37" name="Google Shape;8837;p4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4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4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4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41" name="Google Shape;8841;p4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4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4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4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4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4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47" name="Google Shape;8847;p4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4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4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4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4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4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4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4" name="Google Shape;8854;p4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55" name="Google Shape;8855;p4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4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4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4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59" name="Google Shape;8859;p4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4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4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4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63" name="Google Shape;8863;p4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4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4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4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4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68" name="Google Shape;8868;p4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4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4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4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4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4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74" name="Google Shape;8874;p4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4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6" name="Google Shape;8876;p4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77" name="Google Shape;8877;p4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4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4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4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4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4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4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4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85" name="Google Shape;8885;p4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4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4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4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4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4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4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4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93" name="Google Shape;8893;p4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4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4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4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4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8" name="Google Shape;8898;p4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99" name="Google Shape;8899;p4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4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4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4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4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4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4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06" name="Google Shape;8906;p4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4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4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4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4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11" name="Google Shape;8911;p4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4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4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4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4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4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4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4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4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20" name="Google Shape;8920;p4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4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4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4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4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4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26" name="Google Shape;8926;p4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4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4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4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4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31" name="Google Shape;8931;p4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4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4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4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4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4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37" name="Google Shape;8937;p4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4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4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4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4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4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4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4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4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4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4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4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4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50" name="Google Shape;8950;p4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4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4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4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4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4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4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57" name="Google Shape;8957;p4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4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4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4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4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4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4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4" name="Google Shape;8964;p4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65" name="Google Shape;8965;p4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4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4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8" name="Google Shape;8968;p4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9" name="Google Shape;8969;p4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70" name="Google Shape;8970;p4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4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4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4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4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75" name="Google Shape;8975;p4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4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4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4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4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0" name="Google Shape;8980;p4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1" name="Google Shape;8981;p4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82" name="Google Shape;8982;p4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4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4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4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86" name="Google Shape;8986;p4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4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4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4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4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4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4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93" name="Google Shape;8993;p4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4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4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4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4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4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4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4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01" name="Google Shape;9001;p4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4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4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4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05" name="Google Shape;9005;p4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4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4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4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4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4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4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12" name="Google Shape;9012;p4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4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4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4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16" name="Google Shape;9016;p4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4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4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4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20" name="Google Shape;9020;p4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4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4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4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24" name="Google Shape;9024;p4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4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4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4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4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4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4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4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4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33" name="Google Shape;9033;p4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4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4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4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4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4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4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4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4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42" name="Google Shape;9042;p4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4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4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4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46" name="Google Shape;9046;p4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4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4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4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4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4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4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4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4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55" name="Google Shape;9055;p4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4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4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4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4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4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4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4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4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64" name="Google Shape;9064;p4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4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4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4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4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69" name="Google Shape;9069;p4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4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4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4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4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4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4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4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77" name="Google Shape;9077;p4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4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4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4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4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4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4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84" name="Google Shape;9084;p4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4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4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4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4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4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90" name="Google Shape;9090;p4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4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4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4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94" name="Google Shape;9094;p4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4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4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4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4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4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4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4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02" name="Google Shape;9102;p4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4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4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4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06" name="Google Shape;9106;p4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4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4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4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4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4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12" name="Google Shape;9112;p4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4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4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4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4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17" name="Google Shape;9117;p4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4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4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4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4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4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23" name="Google Shape;9123;p4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4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4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4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4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4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4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0" name="Google Shape;9130;p4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31" name="Google Shape;9131;p4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4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4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4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4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4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40" name="Shape 9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41" name="Google Shape;9141;p4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Master's Thesi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