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Lst>
  <p:sldSz cy="5143500" cx="9144000"/>
  <p:notesSz cx="6858000" cy="9144000"/>
  <p:embeddedFontLst>
    <p:embeddedFont>
      <p:font typeface="Bangers"/>
      <p:regular r:id="rId45"/>
    </p:embeddedFont>
    <p:embeddedFont>
      <p:font typeface="Proxima Nova"/>
      <p:regular r:id="rId46"/>
      <p:bold r:id="rId47"/>
      <p:italic r:id="rId48"/>
      <p:boldItalic r:id="rId49"/>
    </p:embeddedFont>
    <p:embeddedFont>
      <p:font typeface="Roboto Medium"/>
      <p:regular r:id="rId50"/>
      <p:bold r:id="rId51"/>
      <p:italic r:id="rId52"/>
      <p:boldItalic r:id="rId53"/>
    </p:embeddedFont>
    <p:embeddedFont>
      <p:font typeface="Amatic SC"/>
      <p:regular r:id="rId54"/>
      <p:bold r:id="rId55"/>
    </p:embeddedFont>
    <p:embeddedFont>
      <p:font typeface="Didact Gothic"/>
      <p:regular r:id="rId56"/>
    </p:embeddedFont>
    <p:embeddedFont>
      <p:font typeface="Proxima Nova Semibold"/>
      <p:regular r:id="rId57"/>
      <p:bold r:id="rId58"/>
      <p:boldItalic r:id="rId59"/>
    </p:embeddedFont>
    <p:embeddedFont>
      <p:font typeface="Luckiest Guy"/>
      <p:regular r:id="rId6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FCF4942-F4D2-467D-B034-18590D547BD8}">
  <a:tblStyle styleId="{6FCF4942-F4D2-467D-B034-18590D547BD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font" Target="fonts/ProximaNova-regular.fntdata"/><Relationship Id="rId45" Type="http://schemas.openxmlformats.org/officeDocument/2006/relationships/font" Target="fonts/Bangers-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italic.fntdata"/><Relationship Id="rId47" Type="http://schemas.openxmlformats.org/officeDocument/2006/relationships/font" Target="fonts/ProximaNova-bold.fntdata"/><Relationship Id="rId49" Type="http://schemas.openxmlformats.org/officeDocument/2006/relationships/font" Target="fonts/ProximaNova-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LuckiestGuy-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Medium-bold.fntdata"/><Relationship Id="rId50" Type="http://schemas.openxmlformats.org/officeDocument/2006/relationships/font" Target="fonts/RobotoMedium-regular.fntdata"/><Relationship Id="rId53" Type="http://schemas.openxmlformats.org/officeDocument/2006/relationships/font" Target="fonts/RobotoMedium-boldItalic.fntdata"/><Relationship Id="rId52" Type="http://schemas.openxmlformats.org/officeDocument/2006/relationships/font" Target="fonts/RobotoMedium-italic.fntdata"/><Relationship Id="rId11" Type="http://schemas.openxmlformats.org/officeDocument/2006/relationships/slide" Target="slides/slide5.xml"/><Relationship Id="rId55" Type="http://schemas.openxmlformats.org/officeDocument/2006/relationships/font" Target="fonts/AmaticSC-bold.fntdata"/><Relationship Id="rId10" Type="http://schemas.openxmlformats.org/officeDocument/2006/relationships/slide" Target="slides/slide4.xml"/><Relationship Id="rId54" Type="http://schemas.openxmlformats.org/officeDocument/2006/relationships/font" Target="fonts/AmaticSC-regular.fntdata"/><Relationship Id="rId13" Type="http://schemas.openxmlformats.org/officeDocument/2006/relationships/slide" Target="slides/slide7.xml"/><Relationship Id="rId57" Type="http://schemas.openxmlformats.org/officeDocument/2006/relationships/font" Target="fonts/ProximaNovaSemibold-regular.fntdata"/><Relationship Id="rId12" Type="http://schemas.openxmlformats.org/officeDocument/2006/relationships/slide" Target="slides/slide6.xml"/><Relationship Id="rId56" Type="http://schemas.openxmlformats.org/officeDocument/2006/relationships/font" Target="fonts/DidactGothic-regular.fntdata"/><Relationship Id="rId15" Type="http://schemas.openxmlformats.org/officeDocument/2006/relationships/slide" Target="slides/slide9.xml"/><Relationship Id="rId59" Type="http://schemas.openxmlformats.org/officeDocument/2006/relationships/font" Target="fonts/ProximaNovaSemibold-boldItalic.fntdata"/><Relationship Id="rId14" Type="http://schemas.openxmlformats.org/officeDocument/2006/relationships/slide" Target="slides/slide8.xml"/><Relationship Id="rId58" Type="http://schemas.openxmlformats.org/officeDocument/2006/relationships/font" Target="fonts/ProximaNovaSemibold-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05" name="Shape 9705"/>
        <p:cNvGrpSpPr/>
        <p:nvPr/>
      </p:nvGrpSpPr>
      <p:grpSpPr>
        <a:xfrm>
          <a:off x="0" y="0"/>
          <a:ext cx="0" cy="0"/>
          <a:chOff x="0" y="0"/>
          <a:chExt cx="0" cy="0"/>
        </a:xfrm>
      </p:grpSpPr>
      <p:sp>
        <p:nvSpPr>
          <p:cNvPr id="9706" name="Google Shape;9706;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9707" name="Google Shape;9707;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40" name="Shape 9740"/>
        <p:cNvGrpSpPr/>
        <p:nvPr/>
      </p:nvGrpSpPr>
      <p:grpSpPr>
        <a:xfrm>
          <a:off x="0" y="0"/>
          <a:ext cx="0" cy="0"/>
          <a:chOff x="0" y="0"/>
          <a:chExt cx="0" cy="0"/>
        </a:xfrm>
      </p:grpSpPr>
      <p:sp>
        <p:nvSpPr>
          <p:cNvPr id="9741" name="Google Shape;9741;g7076504a00_0_9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2" name="Google Shape;9742;g7076504a00_0_9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2" name="Shape 9772"/>
        <p:cNvGrpSpPr/>
        <p:nvPr/>
      </p:nvGrpSpPr>
      <p:grpSpPr>
        <a:xfrm>
          <a:off x="0" y="0"/>
          <a:ext cx="0" cy="0"/>
          <a:chOff x="0" y="0"/>
          <a:chExt cx="0" cy="0"/>
        </a:xfrm>
      </p:grpSpPr>
      <p:sp>
        <p:nvSpPr>
          <p:cNvPr id="9773" name="Google Shape;9773;g640739e702_0_5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74" name="Google Shape;9774;g640739e702_0_5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0" name="Shape 9850"/>
        <p:cNvGrpSpPr/>
        <p:nvPr/>
      </p:nvGrpSpPr>
      <p:grpSpPr>
        <a:xfrm>
          <a:off x="0" y="0"/>
          <a:ext cx="0" cy="0"/>
          <a:chOff x="0" y="0"/>
          <a:chExt cx="0" cy="0"/>
        </a:xfrm>
      </p:grpSpPr>
      <p:sp>
        <p:nvSpPr>
          <p:cNvPr id="9851" name="Google Shape;9851;ga3c868dc3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52" name="Google Shape;9852;ga3c868dc3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1" name="Shape 9871"/>
        <p:cNvGrpSpPr/>
        <p:nvPr/>
      </p:nvGrpSpPr>
      <p:grpSpPr>
        <a:xfrm>
          <a:off x="0" y="0"/>
          <a:ext cx="0" cy="0"/>
          <a:chOff x="0" y="0"/>
          <a:chExt cx="0" cy="0"/>
        </a:xfrm>
      </p:grpSpPr>
      <p:sp>
        <p:nvSpPr>
          <p:cNvPr id="9872" name="Google Shape;9872;g7076504a00_0_2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3" name="Google Shape;9873;g7076504a00_0_2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1" name="Shape 9891"/>
        <p:cNvGrpSpPr/>
        <p:nvPr/>
      </p:nvGrpSpPr>
      <p:grpSpPr>
        <a:xfrm>
          <a:off x="0" y="0"/>
          <a:ext cx="0" cy="0"/>
          <a:chOff x="0" y="0"/>
          <a:chExt cx="0" cy="0"/>
        </a:xfrm>
      </p:grpSpPr>
      <p:sp>
        <p:nvSpPr>
          <p:cNvPr id="9892" name="Google Shape;9892;g7076504a00_0_2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93" name="Google Shape;9893;g7076504a00_0_2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3" name="Shape 9913"/>
        <p:cNvGrpSpPr/>
        <p:nvPr/>
      </p:nvGrpSpPr>
      <p:grpSpPr>
        <a:xfrm>
          <a:off x="0" y="0"/>
          <a:ext cx="0" cy="0"/>
          <a:chOff x="0" y="0"/>
          <a:chExt cx="0" cy="0"/>
        </a:xfrm>
      </p:grpSpPr>
      <p:sp>
        <p:nvSpPr>
          <p:cNvPr id="9914" name="Google Shape;9914;g7076504a00_0_2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15" name="Google Shape;9915;g7076504a00_0_2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40" name="Shape 9940"/>
        <p:cNvGrpSpPr/>
        <p:nvPr/>
      </p:nvGrpSpPr>
      <p:grpSpPr>
        <a:xfrm>
          <a:off x="0" y="0"/>
          <a:ext cx="0" cy="0"/>
          <a:chOff x="0" y="0"/>
          <a:chExt cx="0" cy="0"/>
        </a:xfrm>
      </p:grpSpPr>
      <p:sp>
        <p:nvSpPr>
          <p:cNvPr id="9941" name="Google Shape;9941;ga3c868dc38_0_165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42" name="Google Shape;9942;ga3c868dc38_0_165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02" name="Shape 10002"/>
        <p:cNvGrpSpPr/>
        <p:nvPr/>
      </p:nvGrpSpPr>
      <p:grpSpPr>
        <a:xfrm>
          <a:off x="0" y="0"/>
          <a:ext cx="0" cy="0"/>
          <a:chOff x="0" y="0"/>
          <a:chExt cx="0" cy="0"/>
        </a:xfrm>
      </p:grpSpPr>
      <p:sp>
        <p:nvSpPr>
          <p:cNvPr id="10003" name="Google Shape;10003;g70726946d3_0_55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04" name="Google Shape;10004;g70726946d3_0_55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5" name="Shape 10055"/>
        <p:cNvGrpSpPr/>
        <p:nvPr/>
      </p:nvGrpSpPr>
      <p:grpSpPr>
        <a:xfrm>
          <a:off x="0" y="0"/>
          <a:ext cx="0" cy="0"/>
          <a:chOff x="0" y="0"/>
          <a:chExt cx="0" cy="0"/>
        </a:xfrm>
      </p:grpSpPr>
      <p:sp>
        <p:nvSpPr>
          <p:cNvPr id="10056" name="Google Shape;10056;g70726946d3_0_68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57" name="Google Shape;10057;g70726946d3_0_68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2" name="Shape 10152"/>
        <p:cNvGrpSpPr/>
        <p:nvPr/>
      </p:nvGrpSpPr>
      <p:grpSpPr>
        <a:xfrm>
          <a:off x="0" y="0"/>
          <a:ext cx="0" cy="0"/>
          <a:chOff x="0" y="0"/>
          <a:chExt cx="0" cy="0"/>
        </a:xfrm>
      </p:grpSpPr>
      <p:sp>
        <p:nvSpPr>
          <p:cNvPr id="10153" name="Google Shape;10153;ga4211ab274_0_1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4" name="Google Shape;10154;ga4211ab274_0_1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6" name="Shape 10276"/>
        <p:cNvGrpSpPr/>
        <p:nvPr/>
      </p:nvGrpSpPr>
      <p:grpSpPr>
        <a:xfrm>
          <a:off x="0" y="0"/>
          <a:ext cx="0" cy="0"/>
          <a:chOff x="0" y="0"/>
          <a:chExt cx="0" cy="0"/>
        </a:xfrm>
      </p:grpSpPr>
      <p:sp>
        <p:nvSpPr>
          <p:cNvPr id="10277" name="Google Shape;10277;g707583e4bf_0_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78" name="Google Shape;10278;g707583e4bf_0_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9" name="Shape 10299"/>
        <p:cNvGrpSpPr/>
        <p:nvPr/>
      </p:nvGrpSpPr>
      <p:grpSpPr>
        <a:xfrm>
          <a:off x="0" y="0"/>
          <a:ext cx="0" cy="0"/>
          <a:chOff x="0" y="0"/>
          <a:chExt cx="0" cy="0"/>
        </a:xfrm>
      </p:grpSpPr>
      <p:sp>
        <p:nvSpPr>
          <p:cNvPr id="10300" name="Google Shape;10300;g707583e4bf_0_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1" name="Google Shape;10301;g707583e4bf_0_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7" name="Shape 10337"/>
        <p:cNvGrpSpPr/>
        <p:nvPr/>
      </p:nvGrpSpPr>
      <p:grpSpPr>
        <a:xfrm>
          <a:off x="0" y="0"/>
          <a:ext cx="0" cy="0"/>
          <a:chOff x="0" y="0"/>
          <a:chExt cx="0" cy="0"/>
        </a:xfrm>
      </p:grpSpPr>
      <p:sp>
        <p:nvSpPr>
          <p:cNvPr id="10338" name="Google Shape;10338;g707583e4bf_0_3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39" name="Google Shape;10339;g707583e4bf_0_3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78" name="Shape 10378"/>
        <p:cNvGrpSpPr/>
        <p:nvPr/>
      </p:nvGrpSpPr>
      <p:grpSpPr>
        <a:xfrm>
          <a:off x="0" y="0"/>
          <a:ext cx="0" cy="0"/>
          <a:chOff x="0" y="0"/>
          <a:chExt cx="0" cy="0"/>
        </a:xfrm>
      </p:grpSpPr>
      <p:sp>
        <p:nvSpPr>
          <p:cNvPr id="10379" name="Google Shape;10379;g7076504a00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80" name="Google Shape;10380;g7076504a00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43" name="Shape 10443"/>
        <p:cNvGrpSpPr/>
        <p:nvPr/>
      </p:nvGrpSpPr>
      <p:grpSpPr>
        <a:xfrm>
          <a:off x="0" y="0"/>
          <a:ext cx="0" cy="0"/>
          <a:chOff x="0" y="0"/>
          <a:chExt cx="0" cy="0"/>
        </a:xfrm>
      </p:grpSpPr>
      <p:sp>
        <p:nvSpPr>
          <p:cNvPr id="10444" name="Google Shape;10444;g7076504a00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45" name="Google Shape;10445;g7076504a00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22" name="Shape 10522"/>
        <p:cNvGrpSpPr/>
        <p:nvPr/>
      </p:nvGrpSpPr>
      <p:grpSpPr>
        <a:xfrm>
          <a:off x="0" y="0"/>
          <a:ext cx="0" cy="0"/>
          <a:chOff x="0" y="0"/>
          <a:chExt cx="0" cy="0"/>
        </a:xfrm>
      </p:grpSpPr>
      <p:sp>
        <p:nvSpPr>
          <p:cNvPr id="10523" name="Google Shape;10523;g7076504a00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24" name="Google Shape;10524;g7076504a00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39" name="Shape 10539"/>
        <p:cNvGrpSpPr/>
        <p:nvPr/>
      </p:nvGrpSpPr>
      <p:grpSpPr>
        <a:xfrm>
          <a:off x="0" y="0"/>
          <a:ext cx="0" cy="0"/>
          <a:chOff x="0" y="0"/>
          <a:chExt cx="0" cy="0"/>
        </a:xfrm>
      </p:grpSpPr>
      <p:sp>
        <p:nvSpPr>
          <p:cNvPr id="10540" name="Google Shape;10540;g7076504a00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41" name="Google Shape;10541;g7076504a00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7" name="Shape 10597"/>
        <p:cNvGrpSpPr/>
        <p:nvPr/>
      </p:nvGrpSpPr>
      <p:grpSpPr>
        <a:xfrm>
          <a:off x="0" y="0"/>
          <a:ext cx="0" cy="0"/>
          <a:chOff x="0" y="0"/>
          <a:chExt cx="0" cy="0"/>
        </a:xfrm>
      </p:grpSpPr>
      <p:sp>
        <p:nvSpPr>
          <p:cNvPr id="10598" name="Google Shape;10598;g7076504a00_0_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99" name="Google Shape;10599;g7076504a00_0_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45" name="Shape 10645"/>
        <p:cNvGrpSpPr/>
        <p:nvPr/>
      </p:nvGrpSpPr>
      <p:grpSpPr>
        <a:xfrm>
          <a:off x="0" y="0"/>
          <a:ext cx="0" cy="0"/>
          <a:chOff x="0" y="0"/>
          <a:chExt cx="0" cy="0"/>
        </a:xfrm>
      </p:grpSpPr>
      <p:sp>
        <p:nvSpPr>
          <p:cNvPr id="10646" name="Google Shape;10646;g7076504a00_0_4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47" name="Google Shape;10647;g7076504a00_0_4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1" name="Shape 11061"/>
        <p:cNvGrpSpPr/>
        <p:nvPr/>
      </p:nvGrpSpPr>
      <p:grpSpPr>
        <a:xfrm>
          <a:off x="0" y="0"/>
          <a:ext cx="0" cy="0"/>
          <a:chOff x="0" y="0"/>
          <a:chExt cx="0" cy="0"/>
        </a:xfrm>
      </p:grpSpPr>
      <p:sp>
        <p:nvSpPr>
          <p:cNvPr id="11062" name="Google Shape;11062;g7076504a00_0_9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63" name="Google Shape;11063;g7076504a00_0_9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8" name="Shape 11068"/>
        <p:cNvGrpSpPr/>
        <p:nvPr/>
      </p:nvGrpSpPr>
      <p:grpSpPr>
        <a:xfrm>
          <a:off x="0" y="0"/>
          <a:ext cx="0" cy="0"/>
          <a:chOff x="0" y="0"/>
          <a:chExt cx="0" cy="0"/>
        </a:xfrm>
      </p:grpSpPr>
      <p:sp>
        <p:nvSpPr>
          <p:cNvPr id="11069" name="Google Shape;11069;gbec3b18af5_0_15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0" name="Google Shape;11070;gbec3b18af5_0_15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5" name="Shape 11075"/>
        <p:cNvGrpSpPr/>
        <p:nvPr/>
      </p:nvGrpSpPr>
      <p:grpSpPr>
        <a:xfrm>
          <a:off x="0" y="0"/>
          <a:ext cx="0" cy="0"/>
          <a:chOff x="0" y="0"/>
          <a:chExt cx="0" cy="0"/>
        </a:xfrm>
      </p:grpSpPr>
      <p:sp>
        <p:nvSpPr>
          <p:cNvPr id="11076" name="Google Shape;11076;gbec3b18af5_0_153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7" name="Google Shape;11077;gbec3b18af5_0_153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9" name="Shape 11089"/>
        <p:cNvGrpSpPr/>
        <p:nvPr/>
      </p:nvGrpSpPr>
      <p:grpSpPr>
        <a:xfrm>
          <a:off x="0" y="0"/>
          <a:ext cx="0" cy="0"/>
          <a:chOff x="0" y="0"/>
          <a:chExt cx="0" cy="0"/>
        </a:xfrm>
      </p:grpSpPr>
      <p:sp>
        <p:nvSpPr>
          <p:cNvPr id="11090" name="Google Shape;11090;gbec3b18af5_0_153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91" name="Google Shape;11091;gbec3b18af5_0_153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5" name="Shape 11105"/>
        <p:cNvGrpSpPr/>
        <p:nvPr/>
      </p:nvGrpSpPr>
      <p:grpSpPr>
        <a:xfrm>
          <a:off x="0" y="0"/>
          <a:ext cx="0" cy="0"/>
          <a:chOff x="0" y="0"/>
          <a:chExt cx="0" cy="0"/>
        </a:xfrm>
      </p:grpSpPr>
      <p:sp>
        <p:nvSpPr>
          <p:cNvPr id="11106" name="Google Shape;11106;gbec3b18af5_0_15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7" name="Google Shape;11107;gbec3b18af5_0_15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42" name="Shape 11442"/>
        <p:cNvGrpSpPr/>
        <p:nvPr/>
      </p:nvGrpSpPr>
      <p:grpSpPr>
        <a:xfrm>
          <a:off x="0" y="0"/>
          <a:ext cx="0" cy="0"/>
          <a:chOff x="0" y="0"/>
          <a:chExt cx="0" cy="0"/>
        </a:xfrm>
      </p:grpSpPr>
      <p:sp>
        <p:nvSpPr>
          <p:cNvPr id="11443" name="Google Shape;11443;gbec3b18af5_0_157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44" name="Google Shape;11444;gbec3b18af5_0_157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29" name="Shape 14229"/>
        <p:cNvGrpSpPr/>
        <p:nvPr/>
      </p:nvGrpSpPr>
      <p:grpSpPr>
        <a:xfrm>
          <a:off x="0" y="0"/>
          <a:ext cx="0" cy="0"/>
          <a:chOff x="0" y="0"/>
          <a:chExt cx="0" cy="0"/>
        </a:xfrm>
      </p:grpSpPr>
      <p:sp>
        <p:nvSpPr>
          <p:cNvPr id="14230" name="Google Shape;14230;gbec3b18af5_0_184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31" name="Google Shape;14231;gbec3b18af5_0_184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48" name="Shape 14648"/>
        <p:cNvGrpSpPr/>
        <p:nvPr/>
      </p:nvGrpSpPr>
      <p:grpSpPr>
        <a:xfrm>
          <a:off x="0" y="0"/>
          <a:ext cx="0" cy="0"/>
          <a:chOff x="0" y="0"/>
          <a:chExt cx="0" cy="0"/>
        </a:xfrm>
      </p:grpSpPr>
      <p:sp>
        <p:nvSpPr>
          <p:cNvPr id="14649" name="Google Shape;14649;gbec3b18af5_0_189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50" name="Google Shape;14650;gbec3b18af5_0_189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18" name="Shape 14818"/>
        <p:cNvGrpSpPr/>
        <p:nvPr/>
      </p:nvGrpSpPr>
      <p:grpSpPr>
        <a:xfrm>
          <a:off x="0" y="0"/>
          <a:ext cx="0" cy="0"/>
          <a:chOff x="0" y="0"/>
          <a:chExt cx="0" cy="0"/>
        </a:xfrm>
      </p:grpSpPr>
      <p:sp>
        <p:nvSpPr>
          <p:cNvPr id="14819" name="Google Shape;14819;gbec3b18af5_0_190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20" name="Google Shape;14820;gbec3b18af5_0_190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23" name="Shape 15223"/>
        <p:cNvGrpSpPr/>
        <p:nvPr/>
      </p:nvGrpSpPr>
      <p:grpSpPr>
        <a:xfrm>
          <a:off x="0" y="0"/>
          <a:ext cx="0" cy="0"/>
          <a:chOff x="0" y="0"/>
          <a:chExt cx="0" cy="0"/>
        </a:xfrm>
      </p:grpSpPr>
      <p:sp>
        <p:nvSpPr>
          <p:cNvPr id="15224" name="Google Shape;15224;gbec3b18af5_0_194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25" name="Google Shape;15225;gbec3b18af5_0_194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03" name="Shape 15603"/>
        <p:cNvGrpSpPr/>
        <p:nvPr/>
      </p:nvGrpSpPr>
      <p:grpSpPr>
        <a:xfrm>
          <a:off x="0" y="0"/>
          <a:ext cx="0" cy="0"/>
          <a:chOff x="0" y="0"/>
          <a:chExt cx="0" cy="0"/>
        </a:xfrm>
      </p:grpSpPr>
      <p:sp>
        <p:nvSpPr>
          <p:cNvPr id="15604" name="Google Shape;15604;gbec3b18af5_0_198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05" name="Google Shape;15605;gbec3b18af5_0_198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71" name="Shape 16371"/>
        <p:cNvGrpSpPr/>
        <p:nvPr/>
      </p:nvGrpSpPr>
      <p:grpSpPr>
        <a:xfrm>
          <a:off x="0" y="0"/>
          <a:ext cx="0" cy="0"/>
          <a:chOff x="0" y="0"/>
          <a:chExt cx="0" cy="0"/>
        </a:xfrm>
      </p:grpSpPr>
      <p:sp>
        <p:nvSpPr>
          <p:cNvPr id="16372" name="Google Shape;16372;gbec3b18af5_0_206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73" name="Google Shape;16373;gbec3b18af5_0_206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78" name="Shape 17778"/>
        <p:cNvGrpSpPr/>
        <p:nvPr/>
      </p:nvGrpSpPr>
      <p:grpSpPr>
        <a:xfrm>
          <a:off x="0" y="0"/>
          <a:ext cx="0" cy="0"/>
          <a:chOff x="0" y="0"/>
          <a:chExt cx="0" cy="0"/>
        </a:xfrm>
      </p:grpSpPr>
      <p:sp>
        <p:nvSpPr>
          <p:cNvPr id="17779" name="Google Shape;17779;gbec3b18af5_0_220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80" name="Google Shape;17780;gbec3b18af5_0_220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72" name="Shape 20172"/>
        <p:cNvGrpSpPr/>
        <p:nvPr/>
      </p:nvGrpSpPr>
      <p:grpSpPr>
        <a:xfrm>
          <a:off x="0" y="0"/>
          <a:ext cx="0" cy="0"/>
          <a:chOff x="0" y="0"/>
          <a:chExt cx="0" cy="0"/>
        </a:xfrm>
      </p:grpSpPr>
      <p:sp>
        <p:nvSpPr>
          <p:cNvPr id="20173" name="Google Shape;20173;gbec3b18af5_0_244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74" name="Google Shape;20174;gbec3b18af5_0_24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86" name="Shape 22186"/>
        <p:cNvGrpSpPr/>
        <p:nvPr/>
      </p:nvGrpSpPr>
      <p:grpSpPr>
        <a:xfrm>
          <a:off x="0" y="0"/>
          <a:ext cx="0" cy="0"/>
          <a:chOff x="0" y="0"/>
          <a:chExt cx="0" cy="0"/>
        </a:xfrm>
      </p:grpSpPr>
      <p:sp>
        <p:nvSpPr>
          <p:cNvPr id="22187" name="Google Shape;22187;gbec3b18af5_0_26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88" name="Google Shape;22188;gbec3b18af5_0_26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22" name="Shape 23822"/>
        <p:cNvGrpSpPr/>
        <p:nvPr/>
      </p:nvGrpSpPr>
      <p:grpSpPr>
        <a:xfrm>
          <a:off x="0" y="0"/>
          <a:ext cx="0" cy="0"/>
          <a:chOff x="0" y="0"/>
          <a:chExt cx="0" cy="0"/>
        </a:xfrm>
      </p:grpSpPr>
      <p:sp>
        <p:nvSpPr>
          <p:cNvPr id="23823" name="Google Shape;23823;gbec3b18af5_0_280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24" name="Google Shape;23824;gbec3b18af5_0_280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64" name="Shape 24864"/>
        <p:cNvGrpSpPr/>
        <p:nvPr/>
      </p:nvGrpSpPr>
      <p:grpSpPr>
        <a:xfrm>
          <a:off x="0" y="0"/>
          <a:ext cx="0" cy="0"/>
          <a:chOff x="0" y="0"/>
          <a:chExt cx="0" cy="0"/>
        </a:xfrm>
      </p:grpSpPr>
      <p:sp>
        <p:nvSpPr>
          <p:cNvPr id="24865" name="Google Shape;24865;gbec3b18af5_0_29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66" name="Google Shape;24866;gbec3b18af5_0_29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99" name="Shape 26399"/>
        <p:cNvGrpSpPr/>
        <p:nvPr/>
      </p:nvGrpSpPr>
      <p:grpSpPr>
        <a:xfrm>
          <a:off x="0" y="0"/>
          <a:ext cx="0" cy="0"/>
          <a:chOff x="0" y="0"/>
          <a:chExt cx="0" cy="0"/>
        </a:xfrm>
      </p:grpSpPr>
      <p:sp>
        <p:nvSpPr>
          <p:cNvPr id="26400" name="Google Shape;26400;gbec3b18af5_0_306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01" name="Google Shape;26401;gbec3b18af5_0_306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1"/>
        </a:solidFill>
      </p:bgPr>
    </p:bg>
    <p:spTree>
      <p:nvGrpSpPr>
        <p:cNvPr id="8" name="Shape 8"/>
        <p:cNvGrpSpPr/>
        <p:nvPr/>
      </p:nvGrpSpPr>
      <p:grpSpPr>
        <a:xfrm>
          <a:off x="0" y="0"/>
          <a:ext cx="0" cy="0"/>
          <a:chOff x="0" y="0"/>
          <a:chExt cx="0" cy="0"/>
        </a:xfrm>
      </p:grpSpPr>
      <p:grpSp>
        <p:nvGrpSpPr>
          <p:cNvPr id="9" name="Google Shape;9;p2"/>
          <p:cNvGrpSpPr/>
          <p:nvPr/>
        </p:nvGrpSpPr>
        <p:grpSpPr>
          <a:xfrm>
            <a:off x="0" y="-25"/>
            <a:ext cx="5819804" cy="5143538"/>
            <a:chOff x="0" y="-25"/>
            <a:chExt cx="5819804" cy="5143538"/>
          </a:xfrm>
        </p:grpSpPr>
        <p:sp>
          <p:nvSpPr>
            <p:cNvPr id="10" name="Google Shape;10;p2"/>
            <p:cNvSpPr/>
            <p:nvPr/>
          </p:nvSpPr>
          <p:spPr>
            <a:xfrm>
              <a:off x="0" y="-25"/>
              <a:ext cx="4817152" cy="5143495"/>
            </a:xfrm>
            <a:custGeom>
              <a:rect b="b" l="l" r="r" t="t"/>
              <a:pathLst>
                <a:path extrusionOk="0" h="54612" w="51147">
                  <a:moveTo>
                    <a:pt x="0" y="1"/>
                  </a:moveTo>
                  <a:lnTo>
                    <a:pt x="0" y="54612"/>
                  </a:lnTo>
                  <a:lnTo>
                    <a:pt x="22011" y="54612"/>
                  </a:lnTo>
                  <a:lnTo>
                    <a:pt x="51147" y="21868"/>
                  </a:lnTo>
                  <a:lnTo>
                    <a:pt x="32888" y="21976"/>
                  </a:lnTo>
                  <a:lnTo>
                    <a:pt x="51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1730577" y="-13"/>
              <a:ext cx="4089227" cy="5143526"/>
            </a:xfrm>
            <a:custGeom>
              <a:rect b="b" l="l" r="r" t="t"/>
              <a:pathLst>
                <a:path extrusionOk="0" h="113306" w="90081">
                  <a:moveTo>
                    <a:pt x="67909" y="1"/>
                  </a:moveTo>
                  <a:lnTo>
                    <a:pt x="1" y="63170"/>
                  </a:lnTo>
                  <a:lnTo>
                    <a:pt x="1" y="63170"/>
                  </a:lnTo>
                  <a:lnTo>
                    <a:pt x="67936" y="45371"/>
                  </a:lnTo>
                  <a:lnTo>
                    <a:pt x="7485" y="113306"/>
                  </a:lnTo>
                  <a:lnTo>
                    <a:pt x="90080" y="34392"/>
                  </a:lnTo>
                  <a:lnTo>
                    <a:pt x="30052" y="45596"/>
                  </a:lnTo>
                  <a:lnTo>
                    <a:pt x="679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 name="Google Shape;12;p2"/>
          <p:cNvGrpSpPr/>
          <p:nvPr/>
        </p:nvGrpSpPr>
        <p:grpSpPr>
          <a:xfrm>
            <a:off x="-1685000" y="-1711125"/>
            <a:ext cx="12293125" cy="8417300"/>
            <a:chOff x="-1685000" y="-1711125"/>
            <a:chExt cx="12293125" cy="8417300"/>
          </a:xfrm>
        </p:grpSpPr>
        <p:grpSp>
          <p:nvGrpSpPr>
            <p:cNvPr id="13" name="Google Shape;13;p2"/>
            <p:cNvGrpSpPr/>
            <p:nvPr/>
          </p:nvGrpSpPr>
          <p:grpSpPr>
            <a:xfrm>
              <a:off x="-1685000" y="-1711125"/>
              <a:ext cx="5186150" cy="5237325"/>
              <a:chOff x="1217525" y="238125"/>
              <a:chExt cx="5186150" cy="5237325"/>
            </a:xfrm>
          </p:grpSpPr>
          <p:sp>
            <p:nvSpPr>
              <p:cNvPr id="14" name="Google Shape;14;p2"/>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 name="Google Shape;563;p2"/>
            <p:cNvGrpSpPr/>
            <p:nvPr/>
          </p:nvGrpSpPr>
          <p:grpSpPr>
            <a:xfrm>
              <a:off x="5421975" y="1468850"/>
              <a:ext cx="5186150" cy="5237325"/>
              <a:chOff x="1217525" y="238125"/>
              <a:chExt cx="5186150" cy="5237325"/>
            </a:xfrm>
          </p:grpSpPr>
          <p:sp>
            <p:nvSpPr>
              <p:cNvPr id="564" name="Google Shape;564;p2"/>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2"/>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2"/>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2"/>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2"/>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 name="Google Shape;1113;p2"/>
            <p:cNvGrpSpPr/>
            <p:nvPr/>
          </p:nvGrpSpPr>
          <p:grpSpPr>
            <a:xfrm flipH="1">
              <a:off x="6046550" y="-515300"/>
              <a:ext cx="4226550" cy="5820850"/>
              <a:chOff x="1696350" y="238125"/>
              <a:chExt cx="4226550" cy="5820850"/>
            </a:xfrm>
          </p:grpSpPr>
          <p:sp>
            <p:nvSpPr>
              <p:cNvPr id="1114" name="Google Shape;1114;p2"/>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2"/>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
              <p:cNvSpPr/>
              <p:nvPr/>
            </p:nvSpPr>
            <p:spPr>
              <a:xfrm>
                <a:off x="3454763" y="440875"/>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
              <p:cNvSpPr/>
              <p:nvPr/>
            </p:nvSpPr>
            <p:spPr>
              <a:xfrm>
                <a:off x="2513150" y="499370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 name="Google Shape;1126;p2"/>
            <p:cNvGrpSpPr/>
            <p:nvPr/>
          </p:nvGrpSpPr>
          <p:grpSpPr>
            <a:xfrm>
              <a:off x="-1129100" y="-515300"/>
              <a:ext cx="4226550" cy="5820850"/>
              <a:chOff x="1696350" y="238125"/>
              <a:chExt cx="4226550" cy="5820850"/>
            </a:xfrm>
          </p:grpSpPr>
          <p:sp>
            <p:nvSpPr>
              <p:cNvPr id="1127" name="Google Shape;1127;p2"/>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0A9895">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0A9895">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
              <p:cNvSpPr/>
              <p:nvPr/>
            </p:nvSpPr>
            <p:spPr>
              <a:xfrm>
                <a:off x="3454763" y="440875"/>
                <a:ext cx="709725" cy="1158250"/>
              </a:xfrm>
              <a:custGeom>
                <a:rect b="b" l="l" r="r" t="t"/>
                <a:pathLst>
                  <a:path extrusionOk="0" h="46330" w="28389">
                    <a:moveTo>
                      <a:pt x="9332" y="1"/>
                    </a:moveTo>
                    <a:lnTo>
                      <a:pt x="0" y="5055"/>
                    </a:lnTo>
                    <a:lnTo>
                      <a:pt x="28388" y="46329"/>
                    </a:lnTo>
                    <a:lnTo>
                      <a:pt x="9332" y="1"/>
                    </a:lnTo>
                    <a:close/>
                  </a:path>
                </a:pathLst>
              </a:custGeom>
              <a:solidFill>
                <a:srgbClr val="0A9895">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0A9895">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0A9895">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0A9895">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0A9895">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0A9895">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0A9895">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0A9895">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
              <p:cNvSpPr/>
              <p:nvPr/>
            </p:nvSpPr>
            <p:spPr>
              <a:xfrm>
                <a:off x="2513150" y="4993700"/>
                <a:ext cx="868175" cy="1065275"/>
              </a:xfrm>
              <a:custGeom>
                <a:rect b="b" l="l" r="r" t="t"/>
                <a:pathLst>
                  <a:path extrusionOk="0" h="42611" w="34727">
                    <a:moveTo>
                      <a:pt x="34727" y="0"/>
                    </a:moveTo>
                    <a:lnTo>
                      <a:pt x="1" y="36105"/>
                    </a:lnTo>
                    <a:lnTo>
                      <a:pt x="8385" y="42610"/>
                    </a:lnTo>
                    <a:lnTo>
                      <a:pt x="34727" y="0"/>
                    </a:lnTo>
                    <a:close/>
                  </a:path>
                </a:pathLst>
              </a:custGeom>
              <a:solidFill>
                <a:srgbClr val="0A9895">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0A9895">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39" name="Google Shape;1139;p2"/>
          <p:cNvSpPr txBox="1"/>
          <p:nvPr>
            <p:ph type="ctrTitle"/>
          </p:nvPr>
        </p:nvSpPr>
        <p:spPr>
          <a:xfrm>
            <a:off x="3268202" y="1518851"/>
            <a:ext cx="2607600" cy="2052600"/>
          </a:xfrm>
          <a:prstGeom prst="rect">
            <a:avLst/>
          </a:prstGeom>
        </p:spPr>
        <p:txBody>
          <a:bodyPr anchorCtr="0" anchor="ctr" bIns="91425" lIns="91425" spcFirstLastPara="1" rIns="91425" wrap="square" tIns="91425">
            <a:noAutofit/>
          </a:bodyPr>
          <a:lstStyle>
            <a:lvl1pPr lvl="0" algn="ctr">
              <a:spcBef>
                <a:spcPts val="0"/>
              </a:spcBef>
              <a:spcAft>
                <a:spcPts val="0"/>
              </a:spcAft>
              <a:buSzPts val="4000"/>
              <a:buNone/>
              <a:defRPr sz="4000"/>
            </a:lvl1pPr>
            <a:lvl2pPr lvl="1" algn="ctr">
              <a:lnSpc>
                <a:spcPct val="90000"/>
              </a:lnSpc>
              <a:spcBef>
                <a:spcPts val="0"/>
              </a:spcBef>
              <a:spcAft>
                <a:spcPts val="0"/>
              </a:spcAft>
              <a:buSzPts val="4800"/>
              <a:buNone/>
              <a:defRPr sz="4800"/>
            </a:lvl2pPr>
            <a:lvl3pPr lvl="2" algn="ctr">
              <a:lnSpc>
                <a:spcPct val="90000"/>
              </a:lnSpc>
              <a:spcBef>
                <a:spcPts val="0"/>
              </a:spcBef>
              <a:spcAft>
                <a:spcPts val="0"/>
              </a:spcAft>
              <a:buSzPts val="4800"/>
              <a:buNone/>
              <a:defRPr sz="4800"/>
            </a:lvl3pPr>
            <a:lvl4pPr lvl="3" algn="ctr">
              <a:lnSpc>
                <a:spcPct val="90000"/>
              </a:lnSpc>
              <a:spcBef>
                <a:spcPts val="0"/>
              </a:spcBef>
              <a:spcAft>
                <a:spcPts val="0"/>
              </a:spcAft>
              <a:buSzPts val="4800"/>
              <a:buNone/>
              <a:defRPr sz="4800"/>
            </a:lvl4pPr>
            <a:lvl5pPr lvl="4" algn="ctr">
              <a:lnSpc>
                <a:spcPct val="90000"/>
              </a:lnSpc>
              <a:spcBef>
                <a:spcPts val="0"/>
              </a:spcBef>
              <a:spcAft>
                <a:spcPts val="0"/>
              </a:spcAft>
              <a:buSzPts val="4800"/>
              <a:buNone/>
              <a:defRPr sz="4800"/>
            </a:lvl5pPr>
            <a:lvl6pPr lvl="5" algn="ctr">
              <a:lnSpc>
                <a:spcPct val="90000"/>
              </a:lnSpc>
              <a:spcBef>
                <a:spcPts val="0"/>
              </a:spcBef>
              <a:spcAft>
                <a:spcPts val="0"/>
              </a:spcAft>
              <a:buSzPts val="4800"/>
              <a:buNone/>
              <a:defRPr sz="4800"/>
            </a:lvl6pPr>
            <a:lvl7pPr lvl="6" algn="ctr">
              <a:lnSpc>
                <a:spcPct val="90000"/>
              </a:lnSpc>
              <a:spcBef>
                <a:spcPts val="0"/>
              </a:spcBef>
              <a:spcAft>
                <a:spcPts val="0"/>
              </a:spcAft>
              <a:buSzPts val="4800"/>
              <a:buNone/>
              <a:defRPr sz="4800"/>
            </a:lvl7pPr>
            <a:lvl8pPr lvl="7" algn="ctr">
              <a:lnSpc>
                <a:spcPct val="90000"/>
              </a:lnSpc>
              <a:spcBef>
                <a:spcPts val="0"/>
              </a:spcBef>
              <a:spcAft>
                <a:spcPts val="0"/>
              </a:spcAft>
              <a:buSzPts val="4800"/>
              <a:buNone/>
              <a:defRPr sz="4800"/>
            </a:lvl8pPr>
            <a:lvl9pPr lvl="8" algn="ctr">
              <a:lnSpc>
                <a:spcPct val="90000"/>
              </a:lnSpc>
              <a:spcBef>
                <a:spcPts val="0"/>
              </a:spcBef>
              <a:spcAft>
                <a:spcPts val="0"/>
              </a:spcAft>
              <a:buSzPts val="4800"/>
              <a:buNone/>
              <a:defRPr sz="4800"/>
            </a:lvl9pPr>
          </a:lstStyle>
          <a:p/>
        </p:txBody>
      </p:sp>
      <p:sp>
        <p:nvSpPr>
          <p:cNvPr id="1140" name="Google Shape;1140;p2"/>
          <p:cNvSpPr txBox="1"/>
          <p:nvPr>
            <p:ph idx="1" type="subTitle"/>
          </p:nvPr>
        </p:nvSpPr>
        <p:spPr>
          <a:xfrm>
            <a:off x="4835325" y="4045075"/>
            <a:ext cx="3731400" cy="338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1400"/>
            </a:lvl1pPr>
            <a:lvl2pPr lvl="1">
              <a:lnSpc>
                <a:spcPct val="100000"/>
              </a:lnSpc>
              <a:spcBef>
                <a:spcPts val="0"/>
              </a:spcBef>
              <a:spcAft>
                <a:spcPts val="0"/>
              </a:spcAft>
              <a:buSzPts val="1800"/>
              <a:buNone/>
              <a:defRPr sz="1800"/>
            </a:lvl2pPr>
            <a:lvl3pPr lvl="2">
              <a:lnSpc>
                <a:spcPct val="100000"/>
              </a:lnSpc>
              <a:spcBef>
                <a:spcPts val="0"/>
              </a:spcBef>
              <a:spcAft>
                <a:spcPts val="0"/>
              </a:spcAft>
              <a:buSzPts val="1800"/>
              <a:buNone/>
              <a:defRPr sz="1800"/>
            </a:lvl3pPr>
            <a:lvl4pPr lvl="3">
              <a:lnSpc>
                <a:spcPct val="100000"/>
              </a:lnSpc>
              <a:spcBef>
                <a:spcPts val="0"/>
              </a:spcBef>
              <a:spcAft>
                <a:spcPts val="0"/>
              </a:spcAft>
              <a:buSzPts val="1800"/>
              <a:buNone/>
              <a:defRPr sz="1800"/>
            </a:lvl4pPr>
            <a:lvl5pPr lvl="4">
              <a:lnSpc>
                <a:spcPct val="100000"/>
              </a:lnSpc>
              <a:spcBef>
                <a:spcPts val="0"/>
              </a:spcBef>
              <a:spcAft>
                <a:spcPts val="0"/>
              </a:spcAft>
              <a:buSzPts val="1800"/>
              <a:buNone/>
              <a:defRPr sz="1800"/>
            </a:lvl5pPr>
            <a:lvl6pPr lvl="5">
              <a:lnSpc>
                <a:spcPct val="100000"/>
              </a:lnSpc>
              <a:spcBef>
                <a:spcPts val="0"/>
              </a:spcBef>
              <a:spcAft>
                <a:spcPts val="0"/>
              </a:spcAft>
              <a:buSzPts val="1800"/>
              <a:buNone/>
              <a:defRPr sz="1800"/>
            </a:lvl6pPr>
            <a:lvl7pPr lvl="6">
              <a:lnSpc>
                <a:spcPct val="100000"/>
              </a:lnSpc>
              <a:spcBef>
                <a:spcPts val="0"/>
              </a:spcBef>
              <a:spcAft>
                <a:spcPts val="0"/>
              </a:spcAft>
              <a:buSzPts val="1800"/>
              <a:buNone/>
              <a:defRPr sz="1800"/>
            </a:lvl7pPr>
            <a:lvl8pPr lvl="7">
              <a:lnSpc>
                <a:spcPct val="100000"/>
              </a:lnSpc>
              <a:spcBef>
                <a:spcPts val="0"/>
              </a:spcBef>
              <a:spcAft>
                <a:spcPts val="0"/>
              </a:spcAft>
              <a:buSzPts val="1800"/>
              <a:buNone/>
              <a:defRPr sz="1800"/>
            </a:lvl8pPr>
            <a:lvl9pPr lvl="8">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1"/>
        </a:solidFill>
      </p:bgPr>
    </p:bg>
    <p:spTree>
      <p:nvGrpSpPr>
        <p:cNvPr id="1141" name="Shape 1141"/>
        <p:cNvGrpSpPr/>
        <p:nvPr/>
      </p:nvGrpSpPr>
      <p:grpSpPr>
        <a:xfrm>
          <a:off x="0" y="0"/>
          <a:ext cx="0" cy="0"/>
          <a:chOff x="0" y="0"/>
          <a:chExt cx="0" cy="0"/>
        </a:xfrm>
      </p:grpSpPr>
      <p:sp>
        <p:nvSpPr>
          <p:cNvPr id="1142" name="Google Shape;1142;p3"/>
          <p:cNvSpPr/>
          <p:nvPr/>
        </p:nvSpPr>
        <p:spPr>
          <a:xfrm rot="10800000">
            <a:off x="4920643" y="-21810"/>
            <a:ext cx="4223336" cy="5171210"/>
          </a:xfrm>
          <a:custGeom>
            <a:rect b="b" l="l" r="r" t="t"/>
            <a:pathLst>
              <a:path extrusionOk="0" h="54612" w="51147">
                <a:moveTo>
                  <a:pt x="0" y="1"/>
                </a:moveTo>
                <a:lnTo>
                  <a:pt x="0" y="54612"/>
                </a:lnTo>
                <a:lnTo>
                  <a:pt x="22011" y="54612"/>
                </a:lnTo>
                <a:lnTo>
                  <a:pt x="51147" y="21868"/>
                </a:lnTo>
                <a:lnTo>
                  <a:pt x="32888" y="21976"/>
                </a:lnTo>
                <a:lnTo>
                  <a:pt x="51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
          <p:cNvSpPr/>
          <p:nvPr/>
        </p:nvSpPr>
        <p:spPr>
          <a:xfrm>
            <a:off x="4730625" y="-96775"/>
            <a:ext cx="2751175" cy="5361000"/>
          </a:xfrm>
          <a:custGeom>
            <a:rect b="b" l="l" r="r" t="t"/>
            <a:pathLst>
              <a:path extrusionOk="0" h="214440" w="110047">
                <a:moveTo>
                  <a:pt x="87428" y="3480"/>
                </a:moveTo>
                <a:lnTo>
                  <a:pt x="0" y="135711"/>
                </a:lnTo>
                <a:lnTo>
                  <a:pt x="53936" y="131361"/>
                </a:lnTo>
                <a:lnTo>
                  <a:pt x="3480" y="214440"/>
                </a:lnTo>
                <a:lnTo>
                  <a:pt x="100477" y="109612"/>
                </a:lnTo>
                <a:lnTo>
                  <a:pt x="30448" y="118312"/>
                </a:lnTo>
                <a:lnTo>
                  <a:pt x="110047" y="0"/>
                </a:lnTo>
                <a:close/>
              </a:path>
            </a:pathLst>
          </a:custGeom>
          <a:solidFill>
            <a:schemeClr val="accent3"/>
          </a:solidFill>
          <a:ln>
            <a:noFill/>
          </a:ln>
        </p:spPr>
      </p:sp>
      <p:grpSp>
        <p:nvGrpSpPr>
          <p:cNvPr id="1144" name="Google Shape;1144;p3"/>
          <p:cNvGrpSpPr/>
          <p:nvPr/>
        </p:nvGrpSpPr>
        <p:grpSpPr>
          <a:xfrm>
            <a:off x="-1052883" y="-1127790"/>
            <a:ext cx="5023824" cy="5073397"/>
            <a:chOff x="1217525" y="238125"/>
            <a:chExt cx="5186150" cy="5237325"/>
          </a:xfrm>
        </p:grpSpPr>
        <p:sp>
          <p:nvSpPr>
            <p:cNvPr id="1145" name="Google Shape;1145;p3"/>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 name="Google Shape;1694;p3"/>
          <p:cNvSpPr/>
          <p:nvPr/>
        </p:nvSpPr>
        <p:spPr>
          <a:xfrm>
            <a:off x="2391675" y="1075024"/>
            <a:ext cx="4077900" cy="3175200"/>
          </a:xfrm>
          <a:prstGeom prst="rect">
            <a:avLst/>
          </a:prstGeom>
          <a:solidFill>
            <a:schemeClr val="dk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
          <p:cNvSpPr/>
          <p:nvPr/>
        </p:nvSpPr>
        <p:spPr>
          <a:xfrm>
            <a:off x="2533050" y="1205524"/>
            <a:ext cx="4077900" cy="3175200"/>
          </a:xfrm>
          <a:prstGeom prst="rect">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6" name="Google Shape;1696;p3"/>
          <p:cNvGrpSpPr/>
          <p:nvPr/>
        </p:nvGrpSpPr>
        <p:grpSpPr>
          <a:xfrm rot="10800000">
            <a:off x="5911375" y="32500"/>
            <a:ext cx="4226550" cy="5820850"/>
            <a:chOff x="1696350" y="238125"/>
            <a:chExt cx="4226550" cy="5820850"/>
          </a:xfrm>
        </p:grpSpPr>
        <p:sp>
          <p:nvSpPr>
            <p:cNvPr id="1697" name="Google Shape;1697;p3"/>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
            <p:cNvSpPr/>
            <p:nvPr/>
          </p:nvSpPr>
          <p:spPr>
            <a:xfrm>
              <a:off x="3454763" y="440875"/>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
            <p:cNvSpPr/>
            <p:nvPr/>
          </p:nvSpPr>
          <p:spPr>
            <a:xfrm>
              <a:off x="2513150" y="499370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9" name="Google Shape;1709;p3"/>
          <p:cNvSpPr txBox="1"/>
          <p:nvPr>
            <p:ph type="title"/>
          </p:nvPr>
        </p:nvSpPr>
        <p:spPr>
          <a:xfrm>
            <a:off x="2731800" y="2522025"/>
            <a:ext cx="3680400" cy="841800"/>
          </a:xfrm>
          <a:prstGeom prst="rect">
            <a:avLst/>
          </a:prstGeom>
        </p:spPr>
        <p:txBody>
          <a:bodyPr anchorCtr="0" anchor="t"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710" name="Google Shape;1710;p3"/>
          <p:cNvSpPr txBox="1"/>
          <p:nvPr>
            <p:ph hasCustomPrompt="1" idx="2" type="title"/>
          </p:nvPr>
        </p:nvSpPr>
        <p:spPr>
          <a:xfrm>
            <a:off x="3629700" y="1744125"/>
            <a:ext cx="1884600" cy="777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711" name="Google Shape;1711;p3"/>
          <p:cNvSpPr txBox="1"/>
          <p:nvPr>
            <p:ph idx="1" type="subTitle"/>
          </p:nvPr>
        </p:nvSpPr>
        <p:spPr>
          <a:xfrm>
            <a:off x="3177550" y="3210475"/>
            <a:ext cx="27888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000"/>
              <a:buNone/>
              <a:defRPr sz="1400"/>
            </a:lvl1pPr>
            <a:lvl2pPr lvl="1" rtl="0" algn="ctr">
              <a:lnSpc>
                <a:spcPct val="100000"/>
              </a:lnSpc>
              <a:spcBef>
                <a:spcPts val="0"/>
              </a:spcBef>
              <a:spcAft>
                <a:spcPts val="0"/>
              </a:spcAft>
              <a:buSzPts val="2000"/>
              <a:buNone/>
              <a:defRPr sz="2000"/>
            </a:lvl2pPr>
            <a:lvl3pPr lvl="2" rtl="0" algn="ctr">
              <a:lnSpc>
                <a:spcPct val="100000"/>
              </a:lnSpc>
              <a:spcBef>
                <a:spcPts val="0"/>
              </a:spcBef>
              <a:spcAft>
                <a:spcPts val="0"/>
              </a:spcAft>
              <a:buSzPts val="2000"/>
              <a:buNone/>
              <a:defRPr sz="2000"/>
            </a:lvl3pPr>
            <a:lvl4pPr lvl="3" rtl="0" algn="ctr">
              <a:lnSpc>
                <a:spcPct val="100000"/>
              </a:lnSpc>
              <a:spcBef>
                <a:spcPts val="0"/>
              </a:spcBef>
              <a:spcAft>
                <a:spcPts val="0"/>
              </a:spcAft>
              <a:buSzPts val="2000"/>
              <a:buNone/>
              <a:defRPr sz="2000"/>
            </a:lvl4pPr>
            <a:lvl5pPr lvl="4" rtl="0" algn="ctr">
              <a:lnSpc>
                <a:spcPct val="100000"/>
              </a:lnSpc>
              <a:spcBef>
                <a:spcPts val="0"/>
              </a:spcBef>
              <a:spcAft>
                <a:spcPts val="0"/>
              </a:spcAft>
              <a:buSzPts val="2000"/>
              <a:buNone/>
              <a:defRPr sz="2000"/>
            </a:lvl5pPr>
            <a:lvl6pPr lvl="5" rtl="0" algn="ctr">
              <a:lnSpc>
                <a:spcPct val="100000"/>
              </a:lnSpc>
              <a:spcBef>
                <a:spcPts val="0"/>
              </a:spcBef>
              <a:spcAft>
                <a:spcPts val="0"/>
              </a:spcAft>
              <a:buSzPts val="2000"/>
              <a:buNone/>
              <a:defRPr sz="2000"/>
            </a:lvl6pPr>
            <a:lvl7pPr lvl="6" rtl="0" algn="ctr">
              <a:lnSpc>
                <a:spcPct val="100000"/>
              </a:lnSpc>
              <a:spcBef>
                <a:spcPts val="0"/>
              </a:spcBef>
              <a:spcAft>
                <a:spcPts val="0"/>
              </a:spcAft>
              <a:buSzPts val="2000"/>
              <a:buNone/>
              <a:defRPr sz="2000"/>
            </a:lvl7pPr>
            <a:lvl8pPr lvl="7" rtl="0" algn="ctr">
              <a:lnSpc>
                <a:spcPct val="100000"/>
              </a:lnSpc>
              <a:spcBef>
                <a:spcPts val="0"/>
              </a:spcBef>
              <a:spcAft>
                <a:spcPts val="0"/>
              </a:spcAft>
              <a:buSzPts val="2000"/>
              <a:buNone/>
              <a:defRPr sz="2000"/>
            </a:lvl8pPr>
            <a:lvl9pPr lvl="8" rtl="0" algn="ctr">
              <a:lnSpc>
                <a:spcPct val="100000"/>
              </a:lnSpc>
              <a:spcBef>
                <a:spcPts val="0"/>
              </a:spcBef>
              <a:spcAft>
                <a:spcPts val="0"/>
              </a:spcAft>
              <a:buSzPts val="2000"/>
              <a:buNone/>
              <a:defRPr sz="20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accent2"/>
        </a:solidFill>
      </p:bgPr>
    </p:bg>
    <p:spTree>
      <p:nvGrpSpPr>
        <p:cNvPr id="1712" name="Shape 1712"/>
        <p:cNvGrpSpPr/>
        <p:nvPr/>
      </p:nvGrpSpPr>
      <p:grpSpPr>
        <a:xfrm>
          <a:off x="0" y="0"/>
          <a:ext cx="0" cy="0"/>
          <a:chOff x="0" y="0"/>
          <a:chExt cx="0" cy="0"/>
        </a:xfrm>
      </p:grpSpPr>
      <p:grpSp>
        <p:nvGrpSpPr>
          <p:cNvPr id="1713" name="Google Shape;1713;p4"/>
          <p:cNvGrpSpPr/>
          <p:nvPr/>
        </p:nvGrpSpPr>
        <p:grpSpPr>
          <a:xfrm flipH="1">
            <a:off x="-2204264" y="-4893623"/>
            <a:ext cx="11633881" cy="13465876"/>
            <a:chOff x="-132864" y="-4967423"/>
            <a:chExt cx="11633881" cy="13465876"/>
          </a:xfrm>
        </p:grpSpPr>
        <p:sp>
          <p:nvSpPr>
            <p:cNvPr id="1714" name="Google Shape;1714;p4"/>
            <p:cNvSpPr/>
            <p:nvPr/>
          </p:nvSpPr>
          <p:spPr>
            <a:xfrm flipH="1">
              <a:off x="-132864" y="-147600"/>
              <a:ext cx="5070663" cy="6221845"/>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
            <p:cNvSpPr/>
            <p:nvPr/>
          </p:nvSpPr>
          <p:spPr>
            <a:xfrm flipH="1" rot="-1328052">
              <a:off x="1339595" y="-1884447"/>
              <a:ext cx="7577637" cy="9297972"/>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
            <p:cNvSpPr/>
            <p:nvPr/>
          </p:nvSpPr>
          <p:spPr>
            <a:xfrm flipH="1" rot="-2500983">
              <a:off x="2070932" y="-3663496"/>
              <a:ext cx="7359148" cy="9029880"/>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7" name="Google Shape;1717;p4"/>
          <p:cNvSpPr txBox="1"/>
          <p:nvPr>
            <p:ph idx="1" type="body"/>
          </p:nvPr>
        </p:nvSpPr>
        <p:spPr>
          <a:xfrm>
            <a:off x="693675" y="1852250"/>
            <a:ext cx="7906800" cy="2638800"/>
          </a:xfrm>
          <a:prstGeom prst="rect">
            <a:avLst/>
          </a:prstGeom>
        </p:spPr>
        <p:txBody>
          <a:bodyPr anchorCtr="0" anchor="t" bIns="91425" lIns="91425" spcFirstLastPara="1" rIns="91425" wrap="square" tIns="91425">
            <a:noAutofit/>
          </a:bodyPr>
          <a:lstStyle>
            <a:lvl1pPr indent="-298450" lvl="0" marL="457200" rtl="0">
              <a:lnSpc>
                <a:spcPct val="100000"/>
              </a:lnSpc>
              <a:spcBef>
                <a:spcPts val="0"/>
              </a:spcBef>
              <a:spcAft>
                <a:spcPts val="0"/>
              </a:spcAft>
              <a:buClr>
                <a:srgbClr val="434343"/>
              </a:buClr>
              <a:buSzPts val="1100"/>
              <a:buAutoNum type="arabicPeriod"/>
              <a:defRPr sz="1100"/>
            </a:lvl1pPr>
            <a:lvl2pPr indent="-298450" lvl="1" marL="914400" rtl="0">
              <a:spcBef>
                <a:spcPts val="0"/>
              </a:spcBef>
              <a:spcAft>
                <a:spcPts val="0"/>
              </a:spcAft>
              <a:buSzPts val="1100"/>
              <a:buFont typeface="Muli"/>
              <a:buAutoNum type="alphaLcPeriod"/>
              <a:defRPr sz="1200"/>
            </a:lvl2pPr>
            <a:lvl3pPr indent="-298450" lvl="2" marL="1371600" rtl="0">
              <a:spcBef>
                <a:spcPts val="1600"/>
              </a:spcBef>
              <a:spcAft>
                <a:spcPts val="0"/>
              </a:spcAft>
              <a:buSzPts val="1100"/>
              <a:buFont typeface="Muli"/>
              <a:buAutoNum type="romanLcPeriod"/>
              <a:defRPr sz="1200"/>
            </a:lvl3pPr>
            <a:lvl4pPr indent="-298450" lvl="3" marL="1828800" rtl="0">
              <a:spcBef>
                <a:spcPts val="1600"/>
              </a:spcBef>
              <a:spcAft>
                <a:spcPts val="0"/>
              </a:spcAft>
              <a:buSzPts val="1100"/>
              <a:buFont typeface="Muli"/>
              <a:buAutoNum type="arabicPeriod"/>
              <a:defRPr sz="1200"/>
            </a:lvl4pPr>
            <a:lvl5pPr indent="-298450" lvl="4" marL="2286000" rtl="0">
              <a:spcBef>
                <a:spcPts val="1600"/>
              </a:spcBef>
              <a:spcAft>
                <a:spcPts val="0"/>
              </a:spcAft>
              <a:buSzPts val="1100"/>
              <a:buFont typeface="Muli"/>
              <a:buAutoNum type="alphaLcPeriod"/>
              <a:defRPr sz="1200"/>
            </a:lvl5pPr>
            <a:lvl6pPr indent="-298450" lvl="5" marL="2743200" rtl="0">
              <a:spcBef>
                <a:spcPts val="1600"/>
              </a:spcBef>
              <a:spcAft>
                <a:spcPts val="0"/>
              </a:spcAft>
              <a:buSzPts val="1100"/>
              <a:buFont typeface="Muli"/>
              <a:buAutoNum type="romanLcPeriod"/>
              <a:defRPr sz="1200"/>
            </a:lvl6pPr>
            <a:lvl7pPr indent="-298450" lvl="6" marL="3200400" rtl="0">
              <a:spcBef>
                <a:spcPts val="1600"/>
              </a:spcBef>
              <a:spcAft>
                <a:spcPts val="0"/>
              </a:spcAft>
              <a:buSzPts val="1100"/>
              <a:buFont typeface="Muli"/>
              <a:buAutoNum type="arabicPeriod"/>
              <a:defRPr sz="1200"/>
            </a:lvl7pPr>
            <a:lvl8pPr indent="-298450" lvl="7" marL="3657600" rtl="0">
              <a:spcBef>
                <a:spcPts val="1600"/>
              </a:spcBef>
              <a:spcAft>
                <a:spcPts val="0"/>
              </a:spcAft>
              <a:buSzPts val="1100"/>
              <a:buFont typeface="Muli"/>
              <a:buAutoNum type="alphaLcPeriod"/>
              <a:defRPr sz="1200"/>
            </a:lvl8pPr>
            <a:lvl9pPr indent="-298450" lvl="8" marL="4114800" rtl="0">
              <a:spcBef>
                <a:spcPts val="1600"/>
              </a:spcBef>
              <a:spcAft>
                <a:spcPts val="1600"/>
              </a:spcAft>
              <a:buSzPts val="1100"/>
              <a:buFont typeface="Muli"/>
              <a:buAutoNum type="romanLcPeriod"/>
              <a:defRPr sz="1200"/>
            </a:lvl9pPr>
          </a:lstStyle>
          <a:p/>
        </p:txBody>
      </p:sp>
      <p:sp>
        <p:nvSpPr>
          <p:cNvPr id="1718" name="Google Shape;1718;p4"/>
          <p:cNvSpPr txBox="1"/>
          <p:nvPr>
            <p:ph type="title"/>
          </p:nvPr>
        </p:nvSpPr>
        <p:spPr>
          <a:xfrm>
            <a:off x="693675" y="478875"/>
            <a:ext cx="4185600" cy="1439400"/>
          </a:xfrm>
          <a:prstGeom prst="rect">
            <a:avLst/>
          </a:prstGeom>
        </p:spPr>
        <p:txBody>
          <a:bodyPr anchorCtr="0" anchor="t" bIns="91425" lIns="91425" spcFirstLastPara="1" rIns="91425" wrap="square" tIns="91425">
            <a:noAutofit/>
          </a:bodyPr>
          <a:lstStyle>
            <a:lvl1pPr lvl="0" rtl="0">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accent2"/>
        </a:solidFill>
      </p:bgPr>
    </p:bg>
    <p:spTree>
      <p:nvGrpSpPr>
        <p:cNvPr id="1719" name="Shape 1719"/>
        <p:cNvGrpSpPr/>
        <p:nvPr/>
      </p:nvGrpSpPr>
      <p:grpSpPr>
        <a:xfrm>
          <a:off x="0" y="0"/>
          <a:ext cx="0" cy="0"/>
          <a:chOff x="0" y="0"/>
          <a:chExt cx="0" cy="0"/>
        </a:xfrm>
      </p:grpSpPr>
      <p:grpSp>
        <p:nvGrpSpPr>
          <p:cNvPr id="1720" name="Google Shape;1720;p5"/>
          <p:cNvGrpSpPr/>
          <p:nvPr/>
        </p:nvGrpSpPr>
        <p:grpSpPr>
          <a:xfrm flipH="1">
            <a:off x="-2204264" y="-4893623"/>
            <a:ext cx="11633881" cy="13465876"/>
            <a:chOff x="-132864" y="-4967423"/>
            <a:chExt cx="11633881" cy="13465876"/>
          </a:xfrm>
        </p:grpSpPr>
        <p:sp>
          <p:nvSpPr>
            <p:cNvPr id="1721" name="Google Shape;1721;p5"/>
            <p:cNvSpPr/>
            <p:nvPr/>
          </p:nvSpPr>
          <p:spPr>
            <a:xfrm flipH="1">
              <a:off x="-132864" y="-147600"/>
              <a:ext cx="5070663" cy="6221845"/>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
            <p:cNvSpPr/>
            <p:nvPr/>
          </p:nvSpPr>
          <p:spPr>
            <a:xfrm flipH="1" rot="-1328052">
              <a:off x="1339595" y="-1884447"/>
              <a:ext cx="7577637" cy="9297972"/>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
            <p:cNvSpPr/>
            <p:nvPr/>
          </p:nvSpPr>
          <p:spPr>
            <a:xfrm flipH="1" rot="-2500983">
              <a:off x="2070932" y="-3663496"/>
              <a:ext cx="7359148" cy="9029880"/>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4" name="Google Shape;1724;p5"/>
          <p:cNvSpPr txBox="1"/>
          <p:nvPr>
            <p:ph idx="1" type="body"/>
          </p:nvPr>
        </p:nvSpPr>
        <p:spPr>
          <a:xfrm>
            <a:off x="848350" y="1568850"/>
            <a:ext cx="3643200" cy="31377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sz="1400"/>
            </a:lvl1pPr>
            <a:lvl2pPr indent="-317500" lvl="1" marL="914400">
              <a:spcBef>
                <a:spcPts val="10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1725" name="Google Shape;1725;p5"/>
          <p:cNvSpPr txBox="1"/>
          <p:nvPr>
            <p:ph idx="2" type="body"/>
          </p:nvPr>
        </p:nvSpPr>
        <p:spPr>
          <a:xfrm>
            <a:off x="4652425" y="1568850"/>
            <a:ext cx="3643200" cy="31377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sz="1400"/>
            </a:lvl1pPr>
            <a:lvl2pPr indent="-317500" lvl="1" marL="914400">
              <a:spcBef>
                <a:spcPts val="10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1726" name="Google Shape;1726;p5"/>
          <p:cNvSpPr txBox="1"/>
          <p:nvPr>
            <p:ph type="title"/>
          </p:nvPr>
        </p:nvSpPr>
        <p:spPr>
          <a:xfrm>
            <a:off x="693675" y="478875"/>
            <a:ext cx="3069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accent2"/>
        </a:solidFill>
      </p:bgPr>
    </p:bg>
    <p:spTree>
      <p:nvGrpSpPr>
        <p:cNvPr id="1727" name="Shape 1727"/>
        <p:cNvGrpSpPr/>
        <p:nvPr/>
      </p:nvGrpSpPr>
      <p:grpSpPr>
        <a:xfrm>
          <a:off x="0" y="0"/>
          <a:ext cx="0" cy="0"/>
          <a:chOff x="0" y="0"/>
          <a:chExt cx="0" cy="0"/>
        </a:xfrm>
      </p:grpSpPr>
      <p:sp>
        <p:nvSpPr>
          <p:cNvPr id="1728" name="Google Shape;1728;p6"/>
          <p:cNvSpPr/>
          <p:nvPr/>
        </p:nvSpPr>
        <p:spPr>
          <a:xfrm rot="-5400000">
            <a:off x="3921008" y="-39758"/>
            <a:ext cx="5223000" cy="52230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9" name="Google Shape;1729;p6"/>
          <p:cNvGrpSpPr/>
          <p:nvPr/>
        </p:nvGrpSpPr>
        <p:grpSpPr>
          <a:xfrm rot="10800000">
            <a:off x="5911375" y="32500"/>
            <a:ext cx="4226550" cy="5820850"/>
            <a:chOff x="1696350" y="238125"/>
            <a:chExt cx="4226550" cy="5820850"/>
          </a:xfrm>
        </p:grpSpPr>
        <p:sp>
          <p:nvSpPr>
            <p:cNvPr id="1730" name="Google Shape;1730;p6"/>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
            <p:cNvSpPr/>
            <p:nvPr/>
          </p:nvSpPr>
          <p:spPr>
            <a:xfrm>
              <a:off x="3454763" y="440875"/>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
            <p:cNvSpPr/>
            <p:nvPr/>
          </p:nvSpPr>
          <p:spPr>
            <a:xfrm>
              <a:off x="2513150" y="499370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2" name="Google Shape;1742;p6"/>
          <p:cNvSpPr txBox="1"/>
          <p:nvPr>
            <p:ph type="title"/>
          </p:nvPr>
        </p:nvSpPr>
        <p:spPr>
          <a:xfrm>
            <a:off x="5062325" y="503575"/>
            <a:ext cx="3381300" cy="1402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accent1"/>
        </a:solidFill>
      </p:bgPr>
    </p:bg>
    <p:spTree>
      <p:nvGrpSpPr>
        <p:cNvPr id="1743" name="Shape 1743"/>
        <p:cNvGrpSpPr/>
        <p:nvPr/>
      </p:nvGrpSpPr>
      <p:grpSpPr>
        <a:xfrm>
          <a:off x="0" y="0"/>
          <a:ext cx="0" cy="0"/>
          <a:chOff x="0" y="0"/>
          <a:chExt cx="0" cy="0"/>
        </a:xfrm>
      </p:grpSpPr>
      <p:sp>
        <p:nvSpPr>
          <p:cNvPr id="1744" name="Google Shape;1744;p7"/>
          <p:cNvSpPr/>
          <p:nvPr/>
        </p:nvSpPr>
        <p:spPr>
          <a:xfrm rot="10800000">
            <a:off x="4920643" y="-21810"/>
            <a:ext cx="4223336" cy="5171210"/>
          </a:xfrm>
          <a:custGeom>
            <a:rect b="b" l="l" r="r" t="t"/>
            <a:pathLst>
              <a:path extrusionOk="0" h="54612" w="51147">
                <a:moveTo>
                  <a:pt x="0" y="1"/>
                </a:moveTo>
                <a:lnTo>
                  <a:pt x="0" y="54612"/>
                </a:lnTo>
                <a:lnTo>
                  <a:pt x="22011" y="54612"/>
                </a:lnTo>
                <a:lnTo>
                  <a:pt x="51147" y="21868"/>
                </a:lnTo>
                <a:lnTo>
                  <a:pt x="32888" y="21976"/>
                </a:lnTo>
                <a:lnTo>
                  <a:pt x="51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5" name="Google Shape;1745;p7"/>
          <p:cNvGrpSpPr/>
          <p:nvPr/>
        </p:nvGrpSpPr>
        <p:grpSpPr>
          <a:xfrm>
            <a:off x="5965635" y="1328802"/>
            <a:ext cx="4397855" cy="4441252"/>
            <a:chOff x="1217525" y="238125"/>
            <a:chExt cx="5186150" cy="5237325"/>
          </a:xfrm>
        </p:grpSpPr>
        <p:sp>
          <p:nvSpPr>
            <p:cNvPr id="1746" name="Google Shape;1746;p7"/>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5" name="Google Shape;2295;p7"/>
          <p:cNvSpPr/>
          <p:nvPr/>
        </p:nvSpPr>
        <p:spPr>
          <a:xfrm>
            <a:off x="4730625" y="-96775"/>
            <a:ext cx="2751175" cy="5361000"/>
          </a:xfrm>
          <a:custGeom>
            <a:rect b="b" l="l" r="r" t="t"/>
            <a:pathLst>
              <a:path extrusionOk="0" h="214440" w="110047">
                <a:moveTo>
                  <a:pt x="87428" y="3480"/>
                </a:moveTo>
                <a:lnTo>
                  <a:pt x="0" y="135711"/>
                </a:lnTo>
                <a:lnTo>
                  <a:pt x="53936" y="131361"/>
                </a:lnTo>
                <a:lnTo>
                  <a:pt x="3480" y="214440"/>
                </a:lnTo>
                <a:lnTo>
                  <a:pt x="100477" y="109612"/>
                </a:lnTo>
                <a:lnTo>
                  <a:pt x="30448" y="118312"/>
                </a:lnTo>
                <a:lnTo>
                  <a:pt x="110047" y="0"/>
                </a:lnTo>
                <a:close/>
              </a:path>
            </a:pathLst>
          </a:custGeom>
          <a:solidFill>
            <a:schemeClr val="accent3"/>
          </a:solidFill>
          <a:ln>
            <a:noFill/>
          </a:ln>
        </p:spPr>
      </p:sp>
      <p:sp>
        <p:nvSpPr>
          <p:cNvPr id="2296" name="Google Shape;2296;p7"/>
          <p:cNvSpPr txBox="1"/>
          <p:nvPr>
            <p:ph idx="1" type="body"/>
          </p:nvPr>
        </p:nvSpPr>
        <p:spPr>
          <a:xfrm>
            <a:off x="1079737" y="2061146"/>
            <a:ext cx="2515800" cy="28545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sz="1400"/>
            </a:lvl1pPr>
            <a:lvl2pPr indent="-317500" lvl="1" marL="914400">
              <a:lnSpc>
                <a:spcPct val="100000"/>
              </a:lnSpc>
              <a:spcBef>
                <a:spcPts val="1600"/>
              </a:spcBef>
              <a:spcAft>
                <a:spcPts val="0"/>
              </a:spcAft>
              <a:buSzPts val="1400"/>
              <a:buChar char="○"/>
              <a:defRPr/>
            </a:lvl2pPr>
            <a:lvl3pPr indent="-317500" lvl="2" marL="1371600">
              <a:lnSpc>
                <a:spcPct val="100000"/>
              </a:lnSpc>
              <a:spcBef>
                <a:spcPts val="1600"/>
              </a:spcBef>
              <a:spcAft>
                <a:spcPts val="0"/>
              </a:spcAft>
              <a:buSzPts val="1400"/>
              <a:buChar char="■"/>
              <a:defRPr/>
            </a:lvl3pPr>
            <a:lvl4pPr indent="-317500" lvl="3" marL="1828800">
              <a:lnSpc>
                <a:spcPct val="100000"/>
              </a:lnSpc>
              <a:spcBef>
                <a:spcPts val="1600"/>
              </a:spcBef>
              <a:spcAft>
                <a:spcPts val="0"/>
              </a:spcAft>
              <a:buSzPts val="1400"/>
              <a:buChar char="●"/>
              <a:defRPr/>
            </a:lvl4pPr>
            <a:lvl5pPr indent="-317500" lvl="4" marL="2286000">
              <a:lnSpc>
                <a:spcPct val="100000"/>
              </a:lnSpc>
              <a:spcBef>
                <a:spcPts val="1600"/>
              </a:spcBef>
              <a:spcAft>
                <a:spcPts val="0"/>
              </a:spcAft>
              <a:buSzPts val="1400"/>
              <a:buChar char="○"/>
              <a:defRPr/>
            </a:lvl5pPr>
            <a:lvl6pPr indent="-317500" lvl="5" marL="2743200">
              <a:lnSpc>
                <a:spcPct val="100000"/>
              </a:lnSpc>
              <a:spcBef>
                <a:spcPts val="1600"/>
              </a:spcBef>
              <a:spcAft>
                <a:spcPts val="0"/>
              </a:spcAft>
              <a:buSzPts val="1400"/>
              <a:buChar char="■"/>
              <a:defRPr/>
            </a:lvl6pPr>
            <a:lvl7pPr indent="-317500" lvl="6" marL="3200400">
              <a:lnSpc>
                <a:spcPct val="100000"/>
              </a:lnSpc>
              <a:spcBef>
                <a:spcPts val="1600"/>
              </a:spcBef>
              <a:spcAft>
                <a:spcPts val="0"/>
              </a:spcAft>
              <a:buSzPts val="1400"/>
              <a:buChar char="●"/>
              <a:defRPr/>
            </a:lvl7pPr>
            <a:lvl8pPr indent="-317500" lvl="7" marL="3657600">
              <a:lnSpc>
                <a:spcPct val="100000"/>
              </a:lnSpc>
              <a:spcBef>
                <a:spcPts val="1600"/>
              </a:spcBef>
              <a:spcAft>
                <a:spcPts val="0"/>
              </a:spcAft>
              <a:buSzPts val="1400"/>
              <a:buChar char="○"/>
              <a:defRPr/>
            </a:lvl8pPr>
            <a:lvl9pPr indent="-317500" lvl="8" marL="4114800">
              <a:lnSpc>
                <a:spcPct val="100000"/>
              </a:lnSpc>
              <a:spcBef>
                <a:spcPts val="1600"/>
              </a:spcBef>
              <a:spcAft>
                <a:spcPts val="1600"/>
              </a:spcAft>
              <a:buSzPts val="1400"/>
              <a:buChar char="■"/>
              <a:defRPr/>
            </a:lvl9pPr>
          </a:lstStyle>
          <a:p/>
        </p:txBody>
      </p:sp>
      <p:sp>
        <p:nvSpPr>
          <p:cNvPr id="2297" name="Google Shape;2297;p7"/>
          <p:cNvSpPr txBox="1"/>
          <p:nvPr>
            <p:ph type="title"/>
          </p:nvPr>
        </p:nvSpPr>
        <p:spPr>
          <a:xfrm>
            <a:off x="5062325" y="503575"/>
            <a:ext cx="33813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2298" name="Google Shape;2298;p7"/>
          <p:cNvSpPr txBox="1"/>
          <p:nvPr>
            <p:ph idx="2" type="title"/>
          </p:nvPr>
        </p:nvSpPr>
        <p:spPr>
          <a:xfrm>
            <a:off x="1079737" y="1231646"/>
            <a:ext cx="2219400" cy="829500"/>
          </a:xfrm>
          <a:prstGeom prst="rect">
            <a:avLst/>
          </a:prstGeom>
        </p:spPr>
        <p:txBody>
          <a:bodyPr anchorCtr="0" anchor="b" bIns="91425" lIns="91425" spcFirstLastPara="1" rIns="91425" wrap="square" tIns="91425">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grpSp>
        <p:nvGrpSpPr>
          <p:cNvPr id="2299" name="Google Shape;2299;p7"/>
          <p:cNvGrpSpPr/>
          <p:nvPr/>
        </p:nvGrpSpPr>
        <p:grpSpPr>
          <a:xfrm rot="10800000">
            <a:off x="5911375" y="32500"/>
            <a:ext cx="4226550" cy="5820850"/>
            <a:chOff x="1696350" y="238125"/>
            <a:chExt cx="4226550" cy="5820850"/>
          </a:xfrm>
        </p:grpSpPr>
        <p:sp>
          <p:nvSpPr>
            <p:cNvPr id="2300" name="Google Shape;2300;p7"/>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
            <p:cNvSpPr/>
            <p:nvPr/>
          </p:nvSpPr>
          <p:spPr>
            <a:xfrm>
              <a:off x="3454763" y="440875"/>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
            <p:cNvSpPr/>
            <p:nvPr/>
          </p:nvSpPr>
          <p:spPr>
            <a:xfrm>
              <a:off x="2513150" y="499370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312" name="Shape 2312"/>
        <p:cNvGrpSpPr/>
        <p:nvPr/>
      </p:nvGrpSpPr>
      <p:grpSpPr>
        <a:xfrm>
          <a:off x="0" y="0"/>
          <a:ext cx="0" cy="0"/>
          <a:chOff x="0" y="0"/>
          <a:chExt cx="0" cy="0"/>
        </a:xfrm>
      </p:grpSpPr>
      <p:grpSp>
        <p:nvGrpSpPr>
          <p:cNvPr id="2313" name="Google Shape;2313;p8"/>
          <p:cNvGrpSpPr/>
          <p:nvPr/>
        </p:nvGrpSpPr>
        <p:grpSpPr>
          <a:xfrm>
            <a:off x="-1052883" y="-1127790"/>
            <a:ext cx="5023824" cy="5073397"/>
            <a:chOff x="1217525" y="238125"/>
            <a:chExt cx="5186150" cy="5237325"/>
          </a:xfrm>
        </p:grpSpPr>
        <p:sp>
          <p:nvSpPr>
            <p:cNvPr id="2314" name="Google Shape;2314;p8"/>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8"/>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8"/>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8"/>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8"/>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3" name="Google Shape;2863;p8"/>
          <p:cNvSpPr txBox="1"/>
          <p:nvPr>
            <p:ph type="title"/>
          </p:nvPr>
        </p:nvSpPr>
        <p:spPr>
          <a:xfrm>
            <a:off x="846075" y="499167"/>
            <a:ext cx="2804700" cy="3763500"/>
          </a:xfrm>
          <a:prstGeom prst="rect">
            <a:avLst/>
          </a:prstGeom>
        </p:spPr>
        <p:txBody>
          <a:bodyPr anchorCtr="0" anchor="t" bIns="91425" lIns="91425" spcFirstLastPara="1" rIns="91425" wrap="square" tIns="91425">
            <a:noAutofit/>
          </a:bodyPr>
          <a:lstStyle>
            <a:lvl1pPr lvl="0" rtl="0">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grpSp>
        <p:nvGrpSpPr>
          <p:cNvPr id="2864" name="Google Shape;2864;p8"/>
          <p:cNvGrpSpPr/>
          <p:nvPr/>
        </p:nvGrpSpPr>
        <p:grpSpPr>
          <a:xfrm>
            <a:off x="5879667" y="1868860"/>
            <a:ext cx="5023824" cy="5073397"/>
            <a:chOff x="1217525" y="238125"/>
            <a:chExt cx="5186150" cy="5237325"/>
          </a:xfrm>
        </p:grpSpPr>
        <p:sp>
          <p:nvSpPr>
            <p:cNvPr id="2865" name="Google Shape;2865;p8"/>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accent1"/>
        </a:solidFill>
      </p:bgPr>
    </p:bg>
    <p:spTree>
      <p:nvGrpSpPr>
        <p:cNvPr id="3414" name="Shape 3414"/>
        <p:cNvGrpSpPr/>
        <p:nvPr/>
      </p:nvGrpSpPr>
      <p:grpSpPr>
        <a:xfrm>
          <a:off x="0" y="0"/>
          <a:ext cx="0" cy="0"/>
          <a:chOff x="0" y="0"/>
          <a:chExt cx="0" cy="0"/>
        </a:xfrm>
      </p:grpSpPr>
      <p:sp>
        <p:nvSpPr>
          <p:cNvPr id="3415" name="Google Shape;3415;p9"/>
          <p:cNvSpPr/>
          <p:nvPr/>
        </p:nvSpPr>
        <p:spPr>
          <a:xfrm>
            <a:off x="7613175" y="4893250"/>
            <a:ext cx="1530900" cy="258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6" name="Google Shape;3416;p9"/>
          <p:cNvGrpSpPr/>
          <p:nvPr/>
        </p:nvGrpSpPr>
        <p:grpSpPr>
          <a:xfrm>
            <a:off x="2831395" y="-14225"/>
            <a:ext cx="6312755" cy="5166125"/>
            <a:chOff x="2831395" y="-14225"/>
            <a:chExt cx="6312755" cy="5166125"/>
          </a:xfrm>
        </p:grpSpPr>
        <p:sp>
          <p:nvSpPr>
            <p:cNvPr id="3417" name="Google Shape;3417;p9"/>
            <p:cNvSpPr/>
            <p:nvPr/>
          </p:nvSpPr>
          <p:spPr>
            <a:xfrm rot="10800000">
              <a:off x="2831395" y="-8388"/>
              <a:ext cx="4832880" cy="5160288"/>
            </a:xfrm>
            <a:custGeom>
              <a:rect b="b" l="l" r="r" t="t"/>
              <a:pathLst>
                <a:path extrusionOk="0" h="54612" w="51147">
                  <a:moveTo>
                    <a:pt x="0" y="1"/>
                  </a:moveTo>
                  <a:lnTo>
                    <a:pt x="0" y="54612"/>
                  </a:lnTo>
                  <a:lnTo>
                    <a:pt x="22011" y="54612"/>
                  </a:lnTo>
                  <a:lnTo>
                    <a:pt x="51147" y="21868"/>
                  </a:lnTo>
                  <a:lnTo>
                    <a:pt x="32888" y="21976"/>
                  </a:lnTo>
                  <a:lnTo>
                    <a:pt x="51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9"/>
            <p:cNvSpPr/>
            <p:nvPr/>
          </p:nvSpPr>
          <p:spPr>
            <a:xfrm>
              <a:off x="7341750" y="-14225"/>
              <a:ext cx="1802400" cy="514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9" name="Google Shape;3419;p9"/>
          <p:cNvGrpSpPr/>
          <p:nvPr/>
        </p:nvGrpSpPr>
        <p:grpSpPr>
          <a:xfrm>
            <a:off x="384210" y="2003152"/>
            <a:ext cx="4397855" cy="4441252"/>
            <a:chOff x="1217525" y="238125"/>
            <a:chExt cx="5186150" cy="5237325"/>
          </a:xfrm>
        </p:grpSpPr>
        <p:sp>
          <p:nvSpPr>
            <p:cNvPr id="3420" name="Google Shape;3420;p9"/>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9"/>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9"/>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9"/>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9"/>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9"/>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9"/>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9"/>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9"/>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9"/>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9"/>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9"/>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9"/>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9"/>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9"/>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9"/>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9"/>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9"/>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9"/>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9"/>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9"/>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9"/>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9"/>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9"/>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9"/>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9"/>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9"/>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9"/>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9"/>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9"/>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9"/>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9"/>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9"/>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9"/>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9"/>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9"/>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9"/>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9"/>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9"/>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9"/>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9"/>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9"/>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9"/>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9"/>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9"/>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9"/>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9"/>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9"/>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9"/>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9"/>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9"/>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9"/>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9"/>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9"/>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9"/>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9"/>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9"/>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9"/>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9"/>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9"/>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9"/>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9"/>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9"/>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9"/>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9"/>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9"/>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9"/>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9"/>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9"/>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9"/>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9"/>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9"/>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9"/>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9"/>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9"/>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9"/>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9"/>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9"/>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9"/>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9"/>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9"/>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9"/>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9"/>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9"/>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9"/>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9"/>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9"/>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9"/>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9"/>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9"/>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9"/>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9"/>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9"/>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9"/>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9"/>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9"/>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9"/>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9"/>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9"/>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9"/>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9"/>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9"/>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9"/>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9"/>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9"/>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9"/>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9"/>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9"/>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9"/>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9"/>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9"/>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9"/>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9"/>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9"/>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9"/>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9"/>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9"/>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9"/>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9"/>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9"/>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9"/>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9"/>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9"/>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9"/>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9"/>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9"/>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9"/>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9"/>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9"/>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9"/>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9"/>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9"/>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9"/>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9"/>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9"/>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9"/>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9"/>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9"/>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9"/>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9"/>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9"/>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9"/>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9"/>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9"/>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9"/>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9"/>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9"/>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9"/>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9"/>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9"/>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9"/>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9"/>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9"/>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9"/>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9"/>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9"/>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9"/>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9"/>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9"/>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9"/>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9"/>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9"/>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9"/>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9"/>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9"/>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9"/>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9"/>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9"/>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9"/>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9"/>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9"/>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9"/>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9"/>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9"/>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9"/>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9"/>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9"/>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9"/>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9"/>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9"/>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9"/>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9"/>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9"/>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9"/>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9"/>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9"/>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9"/>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9"/>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9"/>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9"/>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9"/>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9"/>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9"/>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9"/>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9"/>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9"/>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9"/>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9"/>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9"/>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9"/>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9"/>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9"/>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9"/>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9"/>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9"/>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9"/>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9"/>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9"/>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9"/>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9"/>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9"/>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9"/>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9"/>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9"/>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9"/>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9"/>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9"/>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9"/>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9"/>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9"/>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9"/>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9"/>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9"/>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9"/>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9"/>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9"/>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9"/>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9"/>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9"/>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9"/>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9"/>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9"/>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9"/>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9"/>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9"/>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9"/>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9"/>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9"/>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9"/>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9"/>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9"/>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9"/>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9"/>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9"/>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9"/>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9"/>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9"/>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9"/>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9"/>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9"/>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9"/>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9"/>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9"/>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9"/>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9"/>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9"/>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9"/>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9"/>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9"/>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9"/>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9"/>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9"/>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9"/>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9"/>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9"/>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9"/>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9"/>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9"/>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9"/>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9"/>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9"/>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9"/>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9"/>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9"/>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9"/>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9"/>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9"/>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9"/>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9"/>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9"/>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9"/>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9"/>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9"/>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9"/>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9"/>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9"/>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9"/>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9"/>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9"/>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9"/>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9"/>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9"/>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9"/>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9"/>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9"/>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9"/>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9"/>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9"/>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9"/>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9"/>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9"/>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9"/>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9"/>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9"/>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9"/>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9"/>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9"/>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9"/>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9"/>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9"/>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9"/>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9"/>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9"/>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9"/>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9"/>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9"/>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9"/>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9"/>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9"/>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9"/>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9"/>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9"/>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9"/>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9"/>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9"/>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9"/>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9"/>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9"/>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9"/>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9"/>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9"/>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9"/>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9"/>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9"/>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9"/>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9"/>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9"/>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9"/>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9"/>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9"/>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9"/>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9"/>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9"/>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9"/>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9"/>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9"/>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9"/>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9"/>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9"/>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9"/>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9"/>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9"/>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9"/>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9"/>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9"/>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9"/>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9"/>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9"/>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9"/>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9"/>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9"/>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9"/>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9"/>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9"/>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9"/>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9"/>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9"/>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9"/>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9"/>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9"/>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9"/>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9"/>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9"/>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9"/>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9"/>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9"/>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9"/>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9"/>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9"/>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9"/>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9"/>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9"/>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9"/>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9"/>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9"/>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9"/>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9"/>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9"/>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9"/>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9"/>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9"/>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9"/>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9"/>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9"/>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9"/>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9"/>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9"/>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9"/>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9"/>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9"/>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9"/>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9"/>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9"/>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9"/>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9"/>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9"/>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9"/>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9"/>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9"/>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9"/>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9"/>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9"/>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9"/>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9"/>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9"/>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9"/>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9"/>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9"/>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9"/>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9"/>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9"/>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9"/>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9"/>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9"/>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9"/>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9"/>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9"/>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9"/>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9"/>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9"/>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9"/>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9"/>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9"/>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9"/>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9"/>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9"/>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9"/>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9"/>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9"/>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9"/>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9"/>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9"/>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9"/>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9"/>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9"/>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9"/>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9"/>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9"/>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9"/>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9"/>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9"/>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9"/>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9"/>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9"/>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9"/>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9"/>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9"/>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9"/>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9"/>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9"/>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9"/>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9"/>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9"/>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9"/>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9"/>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9"/>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9"/>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9"/>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9"/>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9"/>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9"/>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9"/>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9"/>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9"/>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9"/>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9"/>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9"/>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9"/>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9"/>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9"/>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9"/>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9"/>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9"/>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9"/>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9"/>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9"/>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9"/>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9"/>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9"/>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9"/>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9"/>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9"/>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9"/>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9"/>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9"/>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9"/>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9"/>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9"/>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9"/>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9"/>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9"/>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9"/>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9"/>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9"/>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9"/>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9"/>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9"/>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9"/>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9"/>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9"/>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9"/>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9"/>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9"/>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9"/>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9"/>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9"/>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9"/>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9"/>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9"/>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9"/>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9"/>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9"/>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9"/>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9"/>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9"/>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9"/>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9"/>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9"/>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9"/>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9"/>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9"/>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9"/>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9"/>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9"/>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9"/>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9"/>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9"/>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9"/>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9"/>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9"/>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9"/>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9"/>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9"/>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9"/>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9"/>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9"/>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9"/>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9"/>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9"/>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9" name="Google Shape;3969;p9"/>
          <p:cNvGrpSpPr/>
          <p:nvPr/>
        </p:nvGrpSpPr>
        <p:grpSpPr>
          <a:xfrm>
            <a:off x="6502360" y="-1455398"/>
            <a:ext cx="4397855" cy="4441252"/>
            <a:chOff x="1217525" y="238125"/>
            <a:chExt cx="5186150" cy="5237325"/>
          </a:xfrm>
        </p:grpSpPr>
        <p:sp>
          <p:nvSpPr>
            <p:cNvPr id="3970" name="Google Shape;3970;p9"/>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9"/>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9"/>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9"/>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9"/>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9"/>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9"/>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9"/>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9"/>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9"/>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9"/>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9"/>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9"/>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9"/>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9"/>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9"/>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9"/>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9"/>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9"/>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9"/>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9"/>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9"/>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9"/>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9"/>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9"/>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9"/>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9"/>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9"/>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9"/>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9"/>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9"/>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9"/>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9"/>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9"/>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9"/>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9"/>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9"/>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9"/>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9"/>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9"/>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9"/>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9"/>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9"/>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9"/>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9"/>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9"/>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9"/>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9"/>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9"/>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9"/>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9"/>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9"/>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9"/>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9"/>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9"/>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9"/>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9"/>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9"/>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9"/>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9"/>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9"/>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9"/>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9"/>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9"/>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9"/>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9"/>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9"/>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9"/>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9"/>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9"/>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9"/>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9"/>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9"/>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9"/>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9"/>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9"/>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9"/>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9"/>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9"/>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9"/>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9"/>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9"/>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9"/>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9"/>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9"/>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9"/>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9"/>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9"/>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9"/>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9"/>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9"/>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9"/>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9"/>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9"/>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9"/>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9"/>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9"/>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9"/>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9"/>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9"/>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9"/>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9"/>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9"/>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9"/>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9"/>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9"/>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9"/>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9"/>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9"/>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9"/>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9"/>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9"/>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9"/>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9"/>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9"/>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9"/>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9"/>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9"/>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9"/>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9"/>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9"/>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9"/>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9"/>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9"/>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9"/>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9"/>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9"/>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9"/>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9"/>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9"/>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9"/>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9"/>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9"/>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9"/>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9"/>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9"/>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9"/>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9"/>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9"/>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9"/>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9"/>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9"/>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9"/>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9"/>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9"/>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9"/>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9"/>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9"/>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9"/>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9"/>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9"/>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9"/>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9"/>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9"/>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9"/>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9"/>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9"/>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9"/>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9"/>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9"/>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9"/>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9"/>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9"/>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9"/>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9"/>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9"/>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9"/>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9"/>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9"/>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9"/>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9"/>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9"/>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9"/>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9"/>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9"/>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9"/>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9"/>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9"/>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9"/>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9"/>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9"/>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9"/>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9"/>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9"/>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9"/>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9"/>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9"/>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9"/>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9"/>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9"/>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9"/>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9"/>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9"/>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9"/>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9"/>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9"/>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9"/>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9"/>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9"/>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9"/>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9"/>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9"/>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9"/>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9"/>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9"/>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9"/>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9"/>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9"/>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9"/>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9"/>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9"/>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9"/>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9"/>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9"/>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9"/>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9"/>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9"/>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9"/>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9"/>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9"/>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9"/>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9"/>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9"/>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9"/>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9"/>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9"/>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9"/>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9"/>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9"/>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9"/>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9"/>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9"/>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9"/>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9"/>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9"/>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9"/>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9"/>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9"/>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9"/>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9"/>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9"/>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9"/>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9"/>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9"/>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9"/>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9"/>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9"/>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9"/>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9"/>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9"/>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9"/>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9"/>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9"/>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9"/>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9"/>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9"/>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9"/>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9"/>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9"/>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9"/>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9"/>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9"/>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9"/>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9"/>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9"/>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9"/>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9"/>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9"/>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9"/>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9"/>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9"/>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9"/>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9"/>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9"/>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9"/>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9"/>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9"/>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9"/>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9"/>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9"/>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9"/>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9"/>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9"/>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9"/>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9"/>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9"/>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9"/>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9"/>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9"/>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9"/>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9"/>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9"/>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9"/>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9"/>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9"/>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9"/>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9"/>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9"/>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9"/>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9"/>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9"/>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9"/>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9"/>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9"/>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9"/>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9"/>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9"/>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9"/>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9"/>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9"/>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9"/>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9"/>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9"/>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9"/>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9"/>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9"/>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9"/>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9"/>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9"/>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9"/>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9"/>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9"/>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9"/>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9"/>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9"/>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9"/>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9"/>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9"/>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9"/>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9"/>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9"/>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9"/>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9"/>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9"/>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9"/>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9"/>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9"/>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9"/>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9"/>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9"/>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9"/>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9"/>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9"/>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9"/>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9"/>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9"/>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9"/>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9"/>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9"/>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9"/>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9"/>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9"/>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9"/>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9"/>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9"/>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9"/>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9"/>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9"/>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9"/>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9"/>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9"/>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9"/>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9"/>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9"/>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9"/>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9"/>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9"/>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9"/>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9"/>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9"/>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9"/>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9"/>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9"/>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9"/>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9"/>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9"/>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9"/>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9"/>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9"/>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9"/>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9"/>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9"/>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9"/>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9"/>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9"/>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9"/>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9"/>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9"/>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9"/>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9"/>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9"/>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9"/>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9"/>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9"/>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9"/>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9"/>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9"/>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9"/>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9"/>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9"/>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9"/>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9"/>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9"/>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9"/>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9"/>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9"/>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9"/>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9"/>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9"/>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9"/>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9"/>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9"/>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9"/>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9"/>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9"/>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9"/>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9"/>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9"/>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9"/>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9"/>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9"/>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9"/>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9"/>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9"/>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9"/>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9"/>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9"/>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9"/>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9"/>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9"/>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9"/>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9"/>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9"/>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9"/>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9"/>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9"/>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9"/>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9"/>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9"/>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9"/>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9"/>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9"/>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9"/>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9"/>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9"/>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9"/>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9"/>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9"/>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9"/>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9"/>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9"/>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9"/>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9"/>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9"/>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9"/>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9"/>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9"/>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9"/>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9"/>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9"/>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9"/>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9"/>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9"/>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9"/>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9"/>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9"/>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9"/>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9"/>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9"/>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9"/>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9"/>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9"/>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9"/>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9"/>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9"/>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9"/>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9"/>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9"/>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9"/>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9"/>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9"/>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9"/>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9"/>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9"/>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9"/>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9"/>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9"/>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9"/>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9"/>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9"/>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9"/>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9"/>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9"/>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9"/>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9"/>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9"/>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9"/>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9"/>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9"/>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9"/>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9"/>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9"/>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9"/>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9"/>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9"/>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9"/>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9"/>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9"/>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9"/>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9"/>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9"/>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9"/>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9"/>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9"/>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9"/>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9"/>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9"/>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9"/>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9"/>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9"/>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9"/>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9"/>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9"/>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9"/>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9"/>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9"/>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9"/>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9"/>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9"/>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9"/>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9"/>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9"/>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9"/>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9"/>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9"/>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9"/>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9"/>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9"/>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9"/>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9"/>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9"/>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9"/>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9"/>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9"/>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9"/>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9"/>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9"/>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9"/>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9"/>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9" name="Google Shape;4519;p9"/>
          <p:cNvSpPr txBox="1"/>
          <p:nvPr>
            <p:ph idx="1" type="subTitle"/>
          </p:nvPr>
        </p:nvSpPr>
        <p:spPr>
          <a:xfrm>
            <a:off x="5298475" y="1657591"/>
            <a:ext cx="2877900" cy="7281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1800"/>
              <a:buNone/>
              <a:defRPr b="1" sz="2000">
                <a:latin typeface="Luckiest Guy"/>
                <a:ea typeface="Luckiest Guy"/>
                <a:cs typeface="Luckiest Guy"/>
                <a:sym typeface="Luckiest Guy"/>
              </a:defRPr>
            </a:lvl1pPr>
            <a:lvl2pPr lvl="1" algn="ctr">
              <a:lnSpc>
                <a:spcPct val="100000"/>
              </a:lnSpc>
              <a:spcBef>
                <a:spcPts val="0"/>
              </a:spcBef>
              <a:spcAft>
                <a:spcPts val="0"/>
              </a:spcAft>
              <a:buSzPts val="1800"/>
              <a:buNone/>
              <a:defRPr b="1" sz="1800"/>
            </a:lvl2pPr>
            <a:lvl3pPr lvl="2" algn="ctr">
              <a:lnSpc>
                <a:spcPct val="100000"/>
              </a:lnSpc>
              <a:spcBef>
                <a:spcPts val="0"/>
              </a:spcBef>
              <a:spcAft>
                <a:spcPts val="0"/>
              </a:spcAft>
              <a:buSzPts val="1800"/>
              <a:buNone/>
              <a:defRPr b="1" sz="1800"/>
            </a:lvl3pPr>
            <a:lvl4pPr lvl="3" algn="ctr">
              <a:lnSpc>
                <a:spcPct val="100000"/>
              </a:lnSpc>
              <a:spcBef>
                <a:spcPts val="0"/>
              </a:spcBef>
              <a:spcAft>
                <a:spcPts val="0"/>
              </a:spcAft>
              <a:buSzPts val="1800"/>
              <a:buNone/>
              <a:defRPr b="1" sz="1800"/>
            </a:lvl4pPr>
            <a:lvl5pPr lvl="4" algn="ctr">
              <a:lnSpc>
                <a:spcPct val="100000"/>
              </a:lnSpc>
              <a:spcBef>
                <a:spcPts val="0"/>
              </a:spcBef>
              <a:spcAft>
                <a:spcPts val="0"/>
              </a:spcAft>
              <a:buSzPts val="1800"/>
              <a:buNone/>
              <a:defRPr b="1" sz="1800"/>
            </a:lvl5pPr>
            <a:lvl6pPr lvl="5" algn="ctr">
              <a:lnSpc>
                <a:spcPct val="100000"/>
              </a:lnSpc>
              <a:spcBef>
                <a:spcPts val="0"/>
              </a:spcBef>
              <a:spcAft>
                <a:spcPts val="0"/>
              </a:spcAft>
              <a:buSzPts val="1800"/>
              <a:buNone/>
              <a:defRPr b="1" sz="1800"/>
            </a:lvl6pPr>
            <a:lvl7pPr lvl="6" algn="ctr">
              <a:lnSpc>
                <a:spcPct val="100000"/>
              </a:lnSpc>
              <a:spcBef>
                <a:spcPts val="0"/>
              </a:spcBef>
              <a:spcAft>
                <a:spcPts val="0"/>
              </a:spcAft>
              <a:buSzPts val="1800"/>
              <a:buNone/>
              <a:defRPr b="1" sz="1800"/>
            </a:lvl7pPr>
            <a:lvl8pPr lvl="7" algn="ctr">
              <a:lnSpc>
                <a:spcPct val="100000"/>
              </a:lnSpc>
              <a:spcBef>
                <a:spcPts val="0"/>
              </a:spcBef>
              <a:spcAft>
                <a:spcPts val="0"/>
              </a:spcAft>
              <a:buSzPts val="1800"/>
              <a:buNone/>
              <a:defRPr b="1" sz="1800"/>
            </a:lvl8pPr>
            <a:lvl9pPr lvl="8" algn="ctr">
              <a:lnSpc>
                <a:spcPct val="100000"/>
              </a:lnSpc>
              <a:spcBef>
                <a:spcPts val="0"/>
              </a:spcBef>
              <a:spcAft>
                <a:spcPts val="0"/>
              </a:spcAft>
              <a:buSzPts val="1800"/>
              <a:buNone/>
              <a:defRPr b="1" sz="1800"/>
            </a:lvl9pPr>
          </a:lstStyle>
          <a:p/>
        </p:txBody>
      </p:sp>
      <p:sp>
        <p:nvSpPr>
          <p:cNvPr id="4520" name="Google Shape;4520;p9"/>
          <p:cNvSpPr txBox="1"/>
          <p:nvPr>
            <p:ph idx="2" type="body"/>
          </p:nvPr>
        </p:nvSpPr>
        <p:spPr>
          <a:xfrm>
            <a:off x="5298475" y="2385691"/>
            <a:ext cx="2877900" cy="23595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sz="1400"/>
            </a:lvl1pPr>
            <a:lvl2pPr indent="-317500" lvl="1" marL="914400">
              <a:lnSpc>
                <a:spcPct val="100000"/>
              </a:lnSpc>
              <a:spcBef>
                <a:spcPts val="1600"/>
              </a:spcBef>
              <a:spcAft>
                <a:spcPts val="0"/>
              </a:spcAft>
              <a:buSzPts val="1400"/>
              <a:buChar char="○"/>
              <a:defRPr/>
            </a:lvl2pPr>
            <a:lvl3pPr indent="-317500" lvl="2" marL="1371600">
              <a:lnSpc>
                <a:spcPct val="100000"/>
              </a:lnSpc>
              <a:spcBef>
                <a:spcPts val="1600"/>
              </a:spcBef>
              <a:spcAft>
                <a:spcPts val="0"/>
              </a:spcAft>
              <a:buSzPts val="1400"/>
              <a:buChar char="■"/>
              <a:defRPr/>
            </a:lvl3pPr>
            <a:lvl4pPr indent="-317500" lvl="3" marL="1828800">
              <a:lnSpc>
                <a:spcPct val="100000"/>
              </a:lnSpc>
              <a:spcBef>
                <a:spcPts val="1600"/>
              </a:spcBef>
              <a:spcAft>
                <a:spcPts val="0"/>
              </a:spcAft>
              <a:buSzPts val="1400"/>
              <a:buChar char="●"/>
              <a:defRPr/>
            </a:lvl4pPr>
            <a:lvl5pPr indent="-317500" lvl="4" marL="2286000">
              <a:lnSpc>
                <a:spcPct val="100000"/>
              </a:lnSpc>
              <a:spcBef>
                <a:spcPts val="1600"/>
              </a:spcBef>
              <a:spcAft>
                <a:spcPts val="0"/>
              </a:spcAft>
              <a:buSzPts val="1400"/>
              <a:buChar char="○"/>
              <a:defRPr/>
            </a:lvl5pPr>
            <a:lvl6pPr indent="-317500" lvl="5" marL="2743200">
              <a:lnSpc>
                <a:spcPct val="100000"/>
              </a:lnSpc>
              <a:spcBef>
                <a:spcPts val="1600"/>
              </a:spcBef>
              <a:spcAft>
                <a:spcPts val="0"/>
              </a:spcAft>
              <a:buSzPts val="1400"/>
              <a:buChar char="■"/>
              <a:defRPr/>
            </a:lvl6pPr>
            <a:lvl7pPr indent="-317500" lvl="6" marL="3200400">
              <a:lnSpc>
                <a:spcPct val="100000"/>
              </a:lnSpc>
              <a:spcBef>
                <a:spcPts val="1600"/>
              </a:spcBef>
              <a:spcAft>
                <a:spcPts val="0"/>
              </a:spcAft>
              <a:buSzPts val="1400"/>
              <a:buChar char="●"/>
              <a:defRPr/>
            </a:lvl7pPr>
            <a:lvl8pPr indent="-317500" lvl="7" marL="3657600">
              <a:lnSpc>
                <a:spcPct val="100000"/>
              </a:lnSpc>
              <a:spcBef>
                <a:spcPts val="1600"/>
              </a:spcBef>
              <a:spcAft>
                <a:spcPts val="0"/>
              </a:spcAft>
              <a:buSzPts val="1400"/>
              <a:buChar char="○"/>
              <a:defRPr/>
            </a:lvl8pPr>
            <a:lvl9pPr indent="-317500" lvl="8" marL="4114800">
              <a:lnSpc>
                <a:spcPct val="100000"/>
              </a:lnSpc>
              <a:spcBef>
                <a:spcPts val="1600"/>
              </a:spcBef>
              <a:spcAft>
                <a:spcPts val="1600"/>
              </a:spcAft>
              <a:buSzPts val="1400"/>
              <a:buChar char="■"/>
              <a:defRPr/>
            </a:lvl9pPr>
          </a:lstStyle>
          <a:p/>
        </p:txBody>
      </p:sp>
      <p:sp>
        <p:nvSpPr>
          <p:cNvPr id="4521" name="Google Shape;4521;p9"/>
          <p:cNvSpPr txBox="1"/>
          <p:nvPr>
            <p:ph type="title"/>
          </p:nvPr>
        </p:nvSpPr>
        <p:spPr>
          <a:xfrm>
            <a:off x="693675" y="490057"/>
            <a:ext cx="3069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4522" name="Google Shape;4522;p9"/>
          <p:cNvSpPr txBox="1"/>
          <p:nvPr>
            <p:ph idx="3" type="subTitle"/>
          </p:nvPr>
        </p:nvSpPr>
        <p:spPr>
          <a:xfrm>
            <a:off x="1303275" y="1934841"/>
            <a:ext cx="2877900" cy="375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2000">
                <a:latin typeface="Luckiest Guy"/>
                <a:ea typeface="Luckiest Guy"/>
                <a:cs typeface="Luckiest Guy"/>
                <a:sym typeface="Luckiest Guy"/>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1"/>
        </a:solidFill>
      </p:bgPr>
    </p:bg>
    <p:spTree>
      <p:nvGrpSpPr>
        <p:cNvPr id="4523" name="Shape 4523"/>
        <p:cNvGrpSpPr/>
        <p:nvPr/>
      </p:nvGrpSpPr>
      <p:grpSpPr>
        <a:xfrm>
          <a:off x="0" y="0"/>
          <a:ext cx="0" cy="0"/>
          <a:chOff x="0" y="0"/>
          <a:chExt cx="0" cy="0"/>
        </a:xfrm>
      </p:grpSpPr>
      <p:grpSp>
        <p:nvGrpSpPr>
          <p:cNvPr id="4524" name="Google Shape;4524;p10"/>
          <p:cNvGrpSpPr/>
          <p:nvPr/>
        </p:nvGrpSpPr>
        <p:grpSpPr>
          <a:xfrm>
            <a:off x="-1041708" y="-1787490"/>
            <a:ext cx="5023824" cy="5073397"/>
            <a:chOff x="1217525" y="238125"/>
            <a:chExt cx="5186150" cy="5237325"/>
          </a:xfrm>
        </p:grpSpPr>
        <p:sp>
          <p:nvSpPr>
            <p:cNvPr id="4525" name="Google Shape;4525;p10"/>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0"/>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0"/>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0"/>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0"/>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0"/>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0"/>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0"/>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0"/>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0"/>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0"/>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0"/>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0"/>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0"/>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0"/>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0"/>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0"/>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0"/>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0"/>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0"/>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0"/>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0"/>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0"/>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0"/>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0"/>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0"/>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0"/>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0"/>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0"/>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0"/>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0"/>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0"/>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0"/>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0"/>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0"/>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0"/>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0"/>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0"/>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0"/>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0"/>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0"/>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0"/>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0"/>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0"/>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0"/>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0"/>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0"/>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0"/>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0"/>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0"/>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0"/>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0"/>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0"/>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0"/>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0"/>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0"/>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0"/>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0"/>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0"/>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0"/>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0"/>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0"/>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0"/>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0"/>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0"/>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0"/>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0"/>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0"/>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0"/>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0"/>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0"/>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0"/>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0"/>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0"/>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0"/>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0"/>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0"/>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0"/>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0"/>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0"/>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0"/>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0"/>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0"/>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0"/>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0"/>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0"/>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0"/>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0"/>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0"/>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0"/>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0"/>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0"/>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0"/>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0"/>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0"/>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0"/>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0"/>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0"/>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0"/>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0"/>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0"/>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0"/>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0"/>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0"/>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0"/>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0"/>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0"/>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0"/>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0"/>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0"/>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0"/>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0"/>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0"/>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0"/>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0"/>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0"/>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0"/>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0"/>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0"/>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0"/>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0"/>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0"/>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0"/>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0"/>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0"/>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0"/>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0"/>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0"/>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0"/>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0"/>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0"/>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0"/>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0"/>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0"/>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0"/>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0"/>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0"/>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0"/>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0"/>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0"/>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0"/>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0"/>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0"/>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0"/>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0"/>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0"/>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0"/>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0"/>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0"/>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0"/>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0"/>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0"/>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0"/>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0"/>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0"/>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0"/>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0"/>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0"/>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0"/>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0"/>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0"/>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0"/>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0"/>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0"/>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0"/>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0"/>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0"/>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0"/>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0"/>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0"/>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0"/>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0"/>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0"/>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0"/>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0"/>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0"/>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0"/>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0"/>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0"/>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0"/>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0"/>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0"/>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0"/>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0"/>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0"/>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0"/>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0"/>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0"/>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0"/>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0"/>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0"/>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0"/>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0"/>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0"/>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0"/>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0"/>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0"/>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0"/>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0"/>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0"/>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0"/>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0"/>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0"/>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0"/>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0"/>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0"/>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0"/>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0"/>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0"/>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0"/>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0"/>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0"/>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0"/>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0"/>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0"/>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0"/>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0"/>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0"/>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0"/>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0"/>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0"/>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0"/>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0"/>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0"/>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0"/>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0"/>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0"/>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0"/>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0"/>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0"/>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0"/>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0"/>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0"/>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0"/>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0"/>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0"/>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0"/>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0"/>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0"/>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0"/>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0"/>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0"/>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0"/>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0"/>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0"/>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0"/>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0"/>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0"/>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0"/>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0"/>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0"/>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0"/>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0"/>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0"/>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0"/>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0"/>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0"/>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0"/>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0"/>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0"/>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0"/>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0"/>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0"/>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0"/>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0"/>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0"/>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0"/>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0"/>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0"/>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0"/>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0"/>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0"/>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0"/>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0"/>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0"/>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0"/>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0"/>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0"/>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0"/>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0"/>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0"/>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0"/>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0"/>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0"/>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0"/>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0"/>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0"/>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0"/>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0"/>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0"/>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0"/>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0"/>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0"/>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0"/>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0"/>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0"/>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0"/>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0"/>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0"/>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0"/>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0"/>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0"/>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0"/>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0"/>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0"/>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0"/>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0"/>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0"/>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0"/>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0"/>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0"/>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0"/>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0"/>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0"/>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0"/>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0"/>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0"/>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0"/>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0"/>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0"/>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0"/>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0"/>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0"/>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0"/>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0"/>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0"/>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0"/>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0"/>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0"/>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0"/>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0"/>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0"/>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0"/>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0"/>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0"/>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0"/>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0"/>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0"/>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0"/>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0"/>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0"/>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0"/>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0"/>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0"/>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0"/>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0"/>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0"/>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0"/>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0"/>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0"/>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0"/>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0"/>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0"/>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0"/>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0"/>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0"/>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0"/>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0"/>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0"/>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0"/>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0"/>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0"/>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0"/>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0"/>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0"/>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0"/>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0"/>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0"/>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0"/>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0"/>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0"/>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0"/>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0"/>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0"/>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0"/>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0"/>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0"/>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0"/>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0"/>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0"/>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0"/>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0"/>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0"/>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0"/>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0"/>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0"/>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0"/>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0"/>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0"/>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0"/>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0"/>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0"/>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0"/>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0"/>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0"/>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0"/>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0"/>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0"/>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0"/>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0"/>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0"/>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0"/>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0"/>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0"/>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0"/>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0"/>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0"/>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0"/>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0"/>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0"/>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0"/>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0"/>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0"/>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0"/>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0"/>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0"/>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0"/>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0"/>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0"/>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0"/>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0"/>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0"/>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0"/>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0"/>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0"/>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0"/>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0"/>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0"/>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0"/>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0"/>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0"/>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0"/>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0"/>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0"/>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0"/>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0"/>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0"/>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0"/>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0"/>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0"/>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0"/>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0"/>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0"/>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0"/>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0"/>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0"/>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0"/>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0"/>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0"/>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0"/>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0"/>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0"/>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0"/>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0"/>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0"/>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0"/>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0"/>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0"/>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0"/>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0"/>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0"/>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0"/>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0"/>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0"/>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0"/>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0"/>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0"/>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0"/>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0"/>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0"/>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0"/>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0"/>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0"/>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0"/>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0"/>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0"/>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0"/>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0"/>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0"/>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0"/>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0"/>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0"/>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0"/>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0"/>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0"/>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0"/>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0"/>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0"/>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0"/>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0"/>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0"/>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0"/>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0"/>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0"/>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0"/>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0"/>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0"/>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0"/>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0"/>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0"/>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0"/>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0"/>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0"/>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0"/>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0"/>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0"/>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0"/>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0"/>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0"/>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0"/>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0"/>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0"/>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0"/>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0"/>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0"/>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0"/>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0"/>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0"/>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0"/>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0"/>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0"/>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0"/>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0"/>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0"/>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0"/>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0"/>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0"/>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0"/>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0"/>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0"/>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0"/>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0"/>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0"/>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0"/>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0"/>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0"/>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0"/>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0"/>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0"/>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0"/>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0"/>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0"/>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0"/>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0"/>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0"/>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0"/>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0"/>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0"/>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0"/>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4" name="Google Shape;5074;p10"/>
          <p:cNvSpPr txBox="1"/>
          <p:nvPr>
            <p:ph idx="1" type="body"/>
          </p:nvPr>
        </p:nvSpPr>
        <p:spPr>
          <a:xfrm>
            <a:off x="846075" y="2761925"/>
            <a:ext cx="3034200" cy="12396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2000"/>
              <a:buNone/>
              <a:defRPr sz="1400"/>
            </a:lvl1pPr>
          </a:lstStyle>
          <a:p/>
        </p:txBody>
      </p:sp>
      <p:sp>
        <p:nvSpPr>
          <p:cNvPr id="5075" name="Google Shape;5075;p10"/>
          <p:cNvSpPr txBox="1"/>
          <p:nvPr>
            <p:ph type="title"/>
          </p:nvPr>
        </p:nvSpPr>
        <p:spPr>
          <a:xfrm>
            <a:off x="846075" y="521728"/>
            <a:ext cx="4476600" cy="2109300"/>
          </a:xfrm>
          <a:prstGeom prst="rect">
            <a:avLst/>
          </a:prstGeom>
        </p:spPr>
        <p:txBody>
          <a:bodyPr anchorCtr="0" anchor="t" bIns="91425" lIns="91425" spcFirstLastPara="1" rIns="91425" wrap="square" tIns="91425">
            <a:noAutofit/>
          </a:bodyPr>
          <a:lstStyle>
            <a:lvl1pPr lvl="0" rtl="0">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grpSp>
        <p:nvGrpSpPr>
          <p:cNvPr id="5076" name="Google Shape;5076;p10"/>
          <p:cNvGrpSpPr/>
          <p:nvPr/>
        </p:nvGrpSpPr>
        <p:grpSpPr>
          <a:xfrm rot="10800000">
            <a:off x="4837444" y="-358251"/>
            <a:ext cx="5040584" cy="6246243"/>
            <a:chOff x="1696350" y="238125"/>
            <a:chExt cx="4226550" cy="5237500"/>
          </a:xfrm>
        </p:grpSpPr>
        <p:sp>
          <p:nvSpPr>
            <p:cNvPr id="5077" name="Google Shape;5077;p10"/>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0"/>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0"/>
            <p:cNvSpPr/>
            <p:nvPr/>
          </p:nvSpPr>
          <p:spPr>
            <a:xfrm>
              <a:off x="3360092" y="341379"/>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0"/>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0"/>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0"/>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0"/>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0"/>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0"/>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0"/>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0"/>
            <p:cNvSpPr/>
            <p:nvPr/>
          </p:nvSpPr>
          <p:spPr>
            <a:xfrm>
              <a:off x="2960075" y="441035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0"/>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2"/>
        </a:solidFill>
      </p:bgPr>
    </p:bg>
    <p:spTree>
      <p:nvGrpSpPr>
        <p:cNvPr id="5089" name="Shape 5089"/>
        <p:cNvGrpSpPr/>
        <p:nvPr/>
      </p:nvGrpSpPr>
      <p:grpSpPr>
        <a:xfrm>
          <a:off x="0" y="0"/>
          <a:ext cx="0" cy="0"/>
          <a:chOff x="0" y="0"/>
          <a:chExt cx="0" cy="0"/>
        </a:xfrm>
      </p:grpSpPr>
      <p:grpSp>
        <p:nvGrpSpPr>
          <p:cNvPr id="5090" name="Google Shape;5090;p11"/>
          <p:cNvGrpSpPr/>
          <p:nvPr/>
        </p:nvGrpSpPr>
        <p:grpSpPr>
          <a:xfrm flipH="1">
            <a:off x="-2204264" y="-4893623"/>
            <a:ext cx="11633881" cy="13465876"/>
            <a:chOff x="-132864" y="-4967423"/>
            <a:chExt cx="11633881" cy="13465876"/>
          </a:xfrm>
        </p:grpSpPr>
        <p:sp>
          <p:nvSpPr>
            <p:cNvPr id="5091" name="Google Shape;5091;p11"/>
            <p:cNvSpPr/>
            <p:nvPr/>
          </p:nvSpPr>
          <p:spPr>
            <a:xfrm flipH="1">
              <a:off x="-132864" y="-147600"/>
              <a:ext cx="5070663" cy="6221845"/>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1"/>
            <p:cNvSpPr/>
            <p:nvPr/>
          </p:nvSpPr>
          <p:spPr>
            <a:xfrm flipH="1" rot="-1328052">
              <a:off x="1339595" y="-1884447"/>
              <a:ext cx="7577637" cy="9297972"/>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1"/>
            <p:cNvSpPr/>
            <p:nvPr/>
          </p:nvSpPr>
          <p:spPr>
            <a:xfrm flipH="1" rot="-2500983">
              <a:off x="2070932" y="-3663496"/>
              <a:ext cx="7359148" cy="9029880"/>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4" name="Google Shape;5094;p11"/>
          <p:cNvSpPr txBox="1"/>
          <p:nvPr>
            <p:ph hasCustomPrompt="1" type="title"/>
          </p:nvPr>
        </p:nvSpPr>
        <p:spPr>
          <a:xfrm>
            <a:off x="1475400" y="1652850"/>
            <a:ext cx="6193200" cy="1300800"/>
          </a:xfrm>
          <a:prstGeom prst="rect">
            <a:avLst/>
          </a:prstGeom>
        </p:spPr>
        <p:txBody>
          <a:bodyPr anchorCtr="0" anchor="b" bIns="91425" lIns="91425" spcFirstLastPara="1" rIns="91425" wrap="square" tIns="91425">
            <a:noAutofit/>
          </a:bodyPr>
          <a:lstStyle>
            <a:lvl1pPr lvl="0" algn="ctr">
              <a:spcBef>
                <a:spcPts val="0"/>
              </a:spcBef>
              <a:spcAft>
                <a:spcPts val="0"/>
              </a:spcAft>
              <a:buSzPts val="7200"/>
              <a:buNone/>
              <a:defRPr sz="72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5095" name="Google Shape;5095;p11"/>
          <p:cNvSpPr txBox="1"/>
          <p:nvPr>
            <p:ph idx="1" type="body"/>
          </p:nvPr>
        </p:nvSpPr>
        <p:spPr>
          <a:xfrm>
            <a:off x="2174250" y="3041850"/>
            <a:ext cx="4795500" cy="1300800"/>
          </a:xfrm>
          <a:prstGeom prst="rect">
            <a:avLst/>
          </a:prstGeom>
        </p:spPr>
        <p:txBody>
          <a:bodyPr anchorCtr="0" anchor="t" bIns="91425" lIns="91425" spcFirstLastPara="1" rIns="91425" wrap="square" tIns="91425">
            <a:noAutofit/>
          </a:bodyPr>
          <a:lstStyle>
            <a:lvl1pPr indent="-317500" lvl="0" marL="457200" algn="ctr">
              <a:spcBef>
                <a:spcPts val="0"/>
              </a:spcBef>
              <a:spcAft>
                <a:spcPts val="0"/>
              </a:spcAft>
              <a:buSzPts val="1400"/>
              <a:buChar char="●"/>
              <a:defRPr sz="1400"/>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096" name="Shape 509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BIG_NUMBER_1_3">
    <p:bg>
      <p:bgPr>
        <a:solidFill>
          <a:schemeClr val="accent1"/>
        </a:solidFill>
      </p:bgPr>
    </p:bg>
    <p:spTree>
      <p:nvGrpSpPr>
        <p:cNvPr id="5097" name="Shape 5097"/>
        <p:cNvGrpSpPr/>
        <p:nvPr/>
      </p:nvGrpSpPr>
      <p:grpSpPr>
        <a:xfrm>
          <a:off x="0" y="0"/>
          <a:ext cx="0" cy="0"/>
          <a:chOff x="0" y="0"/>
          <a:chExt cx="0" cy="0"/>
        </a:xfrm>
      </p:grpSpPr>
      <p:grpSp>
        <p:nvGrpSpPr>
          <p:cNvPr id="5098" name="Google Shape;5098;p13"/>
          <p:cNvGrpSpPr/>
          <p:nvPr/>
        </p:nvGrpSpPr>
        <p:grpSpPr>
          <a:xfrm>
            <a:off x="-132864" y="-4967423"/>
            <a:ext cx="11633881" cy="13465876"/>
            <a:chOff x="-132864" y="-4967423"/>
            <a:chExt cx="11633881" cy="13465876"/>
          </a:xfrm>
        </p:grpSpPr>
        <p:sp>
          <p:nvSpPr>
            <p:cNvPr id="5099" name="Google Shape;5099;p13"/>
            <p:cNvSpPr/>
            <p:nvPr/>
          </p:nvSpPr>
          <p:spPr>
            <a:xfrm flipH="1">
              <a:off x="-132864" y="-147600"/>
              <a:ext cx="5070663" cy="6221845"/>
            </a:xfrm>
            <a:custGeom>
              <a:rect b="b" l="l" r="r" t="t"/>
              <a:pathLst>
                <a:path extrusionOk="0" h="42611" w="34727">
                  <a:moveTo>
                    <a:pt x="34727" y="0"/>
                  </a:moveTo>
                  <a:lnTo>
                    <a:pt x="1" y="36105"/>
                  </a:lnTo>
                  <a:lnTo>
                    <a:pt x="8385" y="42610"/>
                  </a:lnTo>
                  <a:lnTo>
                    <a:pt x="34727" y="0"/>
                  </a:lnTo>
                  <a:close/>
                </a:path>
              </a:pathLst>
            </a:custGeom>
            <a:solidFill>
              <a:schemeClr val="accent6">
                <a:alpha val="41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3"/>
            <p:cNvSpPr/>
            <p:nvPr/>
          </p:nvSpPr>
          <p:spPr>
            <a:xfrm flipH="1" rot="-1328052">
              <a:off x="1339595" y="-1884447"/>
              <a:ext cx="7577637" cy="9297972"/>
            </a:xfrm>
            <a:custGeom>
              <a:rect b="b" l="l" r="r" t="t"/>
              <a:pathLst>
                <a:path extrusionOk="0" h="42611" w="34727">
                  <a:moveTo>
                    <a:pt x="34727" y="0"/>
                  </a:moveTo>
                  <a:lnTo>
                    <a:pt x="1" y="36105"/>
                  </a:lnTo>
                  <a:lnTo>
                    <a:pt x="8385" y="42610"/>
                  </a:lnTo>
                  <a:lnTo>
                    <a:pt x="34727" y="0"/>
                  </a:lnTo>
                  <a:close/>
                </a:path>
              </a:pathLst>
            </a:custGeom>
            <a:solidFill>
              <a:schemeClr val="accent6">
                <a:alpha val="41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3"/>
            <p:cNvSpPr/>
            <p:nvPr/>
          </p:nvSpPr>
          <p:spPr>
            <a:xfrm flipH="1" rot="-2500983">
              <a:off x="2070932" y="-3663496"/>
              <a:ext cx="7359148" cy="9029880"/>
            </a:xfrm>
            <a:custGeom>
              <a:rect b="b" l="l" r="r" t="t"/>
              <a:pathLst>
                <a:path extrusionOk="0" h="42611" w="34727">
                  <a:moveTo>
                    <a:pt x="34727" y="0"/>
                  </a:moveTo>
                  <a:lnTo>
                    <a:pt x="1" y="36105"/>
                  </a:lnTo>
                  <a:lnTo>
                    <a:pt x="8385" y="42610"/>
                  </a:lnTo>
                  <a:lnTo>
                    <a:pt x="34727" y="0"/>
                  </a:lnTo>
                  <a:close/>
                </a:path>
              </a:pathLst>
            </a:custGeom>
            <a:solidFill>
              <a:schemeClr val="accent6">
                <a:alpha val="41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2" name="Google Shape;5102;p13"/>
          <p:cNvSpPr/>
          <p:nvPr/>
        </p:nvSpPr>
        <p:spPr>
          <a:xfrm>
            <a:off x="313025" y="1779450"/>
            <a:ext cx="8124300" cy="2717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3"/>
          <p:cNvSpPr/>
          <p:nvPr/>
        </p:nvSpPr>
        <p:spPr>
          <a:xfrm>
            <a:off x="509850" y="1452900"/>
            <a:ext cx="8124300" cy="2853900"/>
          </a:xfrm>
          <a:prstGeom prst="rect">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3"/>
          <p:cNvSpPr txBox="1"/>
          <p:nvPr>
            <p:ph hasCustomPrompt="1" type="title"/>
          </p:nvPr>
        </p:nvSpPr>
        <p:spPr>
          <a:xfrm>
            <a:off x="1114800" y="2021150"/>
            <a:ext cx="1202700" cy="777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105" name="Google Shape;5105;p13"/>
          <p:cNvSpPr txBox="1"/>
          <p:nvPr>
            <p:ph idx="2" type="title"/>
          </p:nvPr>
        </p:nvSpPr>
        <p:spPr>
          <a:xfrm>
            <a:off x="863700" y="280817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5106" name="Google Shape;5106;p13"/>
          <p:cNvSpPr txBox="1"/>
          <p:nvPr>
            <p:ph idx="1" type="subTitle"/>
          </p:nvPr>
        </p:nvSpPr>
        <p:spPr>
          <a:xfrm>
            <a:off x="863700" y="3167075"/>
            <a:ext cx="17049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07" name="Google Shape;5107;p13"/>
          <p:cNvSpPr txBox="1"/>
          <p:nvPr>
            <p:ph hasCustomPrompt="1" idx="3" type="title"/>
          </p:nvPr>
        </p:nvSpPr>
        <p:spPr>
          <a:xfrm>
            <a:off x="3018700" y="2021150"/>
            <a:ext cx="1202700" cy="777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108" name="Google Shape;5108;p13"/>
          <p:cNvSpPr txBox="1"/>
          <p:nvPr>
            <p:ph idx="4" type="title"/>
          </p:nvPr>
        </p:nvSpPr>
        <p:spPr>
          <a:xfrm>
            <a:off x="2767600" y="280817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5109" name="Google Shape;5109;p13"/>
          <p:cNvSpPr txBox="1"/>
          <p:nvPr>
            <p:ph idx="5" type="subTitle"/>
          </p:nvPr>
        </p:nvSpPr>
        <p:spPr>
          <a:xfrm>
            <a:off x="2767600" y="3167075"/>
            <a:ext cx="17049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10" name="Google Shape;5110;p13"/>
          <p:cNvSpPr txBox="1"/>
          <p:nvPr>
            <p:ph hasCustomPrompt="1" idx="6" type="title"/>
          </p:nvPr>
        </p:nvSpPr>
        <p:spPr>
          <a:xfrm>
            <a:off x="4922600" y="2021150"/>
            <a:ext cx="1202700" cy="777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111" name="Google Shape;5111;p13"/>
          <p:cNvSpPr txBox="1"/>
          <p:nvPr>
            <p:ph idx="7" type="title"/>
          </p:nvPr>
        </p:nvSpPr>
        <p:spPr>
          <a:xfrm>
            <a:off x="4671500" y="280817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5112" name="Google Shape;5112;p13"/>
          <p:cNvSpPr txBox="1"/>
          <p:nvPr>
            <p:ph idx="8" type="subTitle"/>
          </p:nvPr>
        </p:nvSpPr>
        <p:spPr>
          <a:xfrm>
            <a:off x="4671500" y="3167075"/>
            <a:ext cx="17049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13" name="Google Shape;5113;p13"/>
          <p:cNvSpPr txBox="1"/>
          <p:nvPr>
            <p:ph hasCustomPrompt="1" idx="9" type="title"/>
          </p:nvPr>
        </p:nvSpPr>
        <p:spPr>
          <a:xfrm>
            <a:off x="6826500" y="2021150"/>
            <a:ext cx="1202700" cy="777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114" name="Google Shape;5114;p13"/>
          <p:cNvSpPr txBox="1"/>
          <p:nvPr>
            <p:ph idx="13" type="title"/>
          </p:nvPr>
        </p:nvSpPr>
        <p:spPr>
          <a:xfrm>
            <a:off x="6575400" y="280817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5115" name="Google Shape;5115;p13"/>
          <p:cNvSpPr txBox="1"/>
          <p:nvPr>
            <p:ph idx="14" type="subTitle"/>
          </p:nvPr>
        </p:nvSpPr>
        <p:spPr>
          <a:xfrm>
            <a:off x="6575400" y="3167075"/>
            <a:ext cx="17049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TITLE_AND_BODY_3">
    <p:bg>
      <p:bgPr>
        <a:solidFill>
          <a:schemeClr val="accent2"/>
        </a:solidFill>
      </p:bgPr>
    </p:bg>
    <p:spTree>
      <p:nvGrpSpPr>
        <p:cNvPr id="5116" name="Shape 5116"/>
        <p:cNvGrpSpPr/>
        <p:nvPr/>
      </p:nvGrpSpPr>
      <p:grpSpPr>
        <a:xfrm>
          <a:off x="0" y="0"/>
          <a:ext cx="0" cy="0"/>
          <a:chOff x="0" y="0"/>
          <a:chExt cx="0" cy="0"/>
        </a:xfrm>
      </p:grpSpPr>
      <p:grpSp>
        <p:nvGrpSpPr>
          <p:cNvPr id="5117" name="Google Shape;5117;p14"/>
          <p:cNvGrpSpPr/>
          <p:nvPr/>
        </p:nvGrpSpPr>
        <p:grpSpPr>
          <a:xfrm>
            <a:off x="-1052883" y="-1127790"/>
            <a:ext cx="5023824" cy="5073397"/>
            <a:chOff x="1217525" y="238125"/>
            <a:chExt cx="5186150" cy="5237325"/>
          </a:xfrm>
        </p:grpSpPr>
        <p:sp>
          <p:nvSpPr>
            <p:cNvPr id="5118" name="Google Shape;5118;p14"/>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4"/>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4"/>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4"/>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4"/>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4"/>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4"/>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4"/>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4"/>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4"/>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4"/>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4"/>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4"/>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4"/>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4"/>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4"/>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4"/>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4"/>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4"/>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4"/>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4"/>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4"/>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4"/>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4"/>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4"/>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4"/>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4"/>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4"/>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4"/>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4"/>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4"/>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4"/>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4"/>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4"/>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4"/>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4"/>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4"/>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4"/>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4"/>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4"/>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4"/>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4"/>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4"/>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4"/>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4"/>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4"/>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4"/>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4"/>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4"/>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4"/>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4"/>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4"/>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4"/>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4"/>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4"/>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4"/>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4"/>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4"/>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4"/>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4"/>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4"/>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4"/>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4"/>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4"/>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4"/>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4"/>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4"/>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4"/>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4"/>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4"/>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4"/>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4"/>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4"/>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4"/>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4"/>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4"/>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4"/>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4"/>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4"/>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4"/>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4"/>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4"/>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4"/>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4"/>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4"/>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4"/>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4"/>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4"/>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4"/>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4"/>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4"/>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4"/>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4"/>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4"/>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4"/>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4"/>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4"/>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4"/>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4"/>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4"/>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4"/>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4"/>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4"/>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4"/>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4"/>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4"/>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4"/>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4"/>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4"/>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4"/>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4"/>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4"/>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4"/>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4"/>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4"/>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4"/>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4"/>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4"/>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4"/>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4"/>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4"/>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4"/>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4"/>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4"/>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4"/>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4"/>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4"/>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4"/>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4"/>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4"/>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4"/>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4"/>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4"/>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4"/>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4"/>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4"/>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4"/>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4"/>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4"/>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4"/>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4"/>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4"/>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4"/>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4"/>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4"/>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4"/>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4"/>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4"/>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4"/>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4"/>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4"/>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4"/>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4"/>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4"/>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4"/>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4"/>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4"/>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4"/>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4"/>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4"/>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4"/>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4"/>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4"/>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4"/>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4"/>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4"/>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4"/>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4"/>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4"/>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4"/>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4"/>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4"/>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4"/>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4"/>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4"/>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4"/>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4"/>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4"/>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4"/>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4"/>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4"/>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4"/>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4"/>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4"/>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4"/>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4"/>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4"/>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4"/>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4"/>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4"/>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4"/>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4"/>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4"/>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4"/>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4"/>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4"/>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4"/>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4"/>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4"/>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4"/>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4"/>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4"/>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4"/>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4"/>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4"/>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4"/>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4"/>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4"/>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4"/>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4"/>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4"/>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4"/>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4"/>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4"/>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4"/>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4"/>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4"/>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4"/>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4"/>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4"/>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4"/>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4"/>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4"/>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4"/>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4"/>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4"/>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4"/>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4"/>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4"/>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4"/>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4"/>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4"/>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4"/>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4"/>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4"/>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4"/>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4"/>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4"/>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4"/>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4"/>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4"/>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4"/>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4"/>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4"/>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4"/>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4"/>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4"/>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4"/>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4"/>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4"/>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4"/>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4"/>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4"/>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4"/>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4"/>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4"/>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4"/>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4"/>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4"/>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4"/>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4"/>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4"/>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4"/>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4"/>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4"/>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4"/>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4"/>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4"/>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4"/>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4"/>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4"/>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4"/>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4"/>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4"/>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4"/>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4"/>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4"/>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4"/>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4"/>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4"/>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4"/>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4"/>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4"/>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4"/>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4"/>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4"/>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4"/>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4"/>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4"/>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4"/>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4"/>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4"/>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4"/>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4"/>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4"/>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4"/>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4"/>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4"/>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4"/>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4"/>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4"/>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4"/>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4"/>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4"/>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4"/>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4"/>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4"/>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4"/>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4"/>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4"/>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4"/>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4"/>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4"/>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4"/>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4"/>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4"/>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4"/>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4"/>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4"/>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4"/>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4"/>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4"/>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4"/>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4"/>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4"/>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4"/>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4"/>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4"/>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4"/>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4"/>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4"/>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4"/>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4"/>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4"/>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4"/>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4"/>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4"/>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4"/>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4"/>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4"/>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4"/>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4"/>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4"/>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4"/>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4"/>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4"/>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4"/>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4"/>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4"/>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4"/>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4"/>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4"/>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4"/>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4"/>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4"/>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4"/>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4"/>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4"/>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4"/>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4"/>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4"/>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4"/>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4"/>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4"/>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4"/>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4"/>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4"/>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4"/>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4"/>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4"/>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4"/>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4"/>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4"/>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4"/>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4"/>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4"/>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4"/>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4"/>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4"/>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4"/>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4"/>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4"/>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4"/>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4"/>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4"/>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4"/>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4"/>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4"/>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4"/>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4"/>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4"/>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4"/>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4"/>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4"/>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4"/>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4"/>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4"/>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4"/>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4"/>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4"/>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4"/>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4"/>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4"/>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4"/>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4"/>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4"/>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4"/>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4"/>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4"/>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4"/>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4"/>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4"/>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4"/>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4"/>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4"/>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4"/>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4"/>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4"/>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4"/>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4"/>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4"/>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4"/>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4"/>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4"/>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4"/>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4"/>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4"/>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4"/>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4"/>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4"/>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4"/>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4"/>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4"/>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4"/>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4"/>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4"/>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4"/>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4"/>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4"/>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4"/>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4"/>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4"/>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4"/>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4"/>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4"/>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4"/>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4"/>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4"/>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4"/>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4"/>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4"/>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4"/>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4"/>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4"/>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4"/>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4"/>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4"/>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4"/>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4"/>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4"/>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4"/>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4"/>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4"/>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4"/>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4"/>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4"/>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4"/>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4"/>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4"/>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4"/>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4"/>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4"/>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4"/>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4"/>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4"/>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4"/>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4"/>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4"/>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4"/>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4"/>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4"/>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4"/>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4"/>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4"/>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4"/>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4"/>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4"/>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4"/>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4"/>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4"/>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4"/>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4"/>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4"/>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4"/>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4"/>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4"/>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4"/>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4"/>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4"/>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4"/>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4"/>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4"/>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4"/>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4"/>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4"/>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4"/>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4"/>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4"/>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4"/>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4"/>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4"/>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4"/>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4"/>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4"/>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4"/>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4"/>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4"/>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4"/>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4"/>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4"/>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4"/>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4"/>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4"/>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4"/>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4"/>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4"/>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4"/>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4"/>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4"/>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4"/>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4"/>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4"/>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4"/>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4"/>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4"/>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4"/>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4"/>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4"/>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4"/>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4"/>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4"/>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4"/>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4"/>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4"/>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4"/>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4"/>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4"/>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4"/>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4"/>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7" name="Google Shape;5667;p14"/>
          <p:cNvSpPr/>
          <p:nvPr/>
        </p:nvSpPr>
        <p:spPr>
          <a:xfrm>
            <a:off x="644675" y="2253448"/>
            <a:ext cx="3898500" cy="2155200"/>
          </a:xfrm>
          <a:prstGeom prst="rect">
            <a:avLst/>
          </a:prstGeom>
          <a:solidFill>
            <a:schemeClr val="dk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4"/>
          <p:cNvSpPr/>
          <p:nvPr/>
        </p:nvSpPr>
        <p:spPr>
          <a:xfrm>
            <a:off x="469525" y="2128000"/>
            <a:ext cx="3898500" cy="2155200"/>
          </a:xfrm>
          <a:prstGeom prst="rect">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9" name="Google Shape;5669;p14"/>
          <p:cNvGrpSpPr/>
          <p:nvPr/>
        </p:nvGrpSpPr>
        <p:grpSpPr>
          <a:xfrm rot="10800000">
            <a:off x="4837444" y="-358251"/>
            <a:ext cx="5040584" cy="6246243"/>
            <a:chOff x="1696350" y="238125"/>
            <a:chExt cx="4226550" cy="5237500"/>
          </a:xfrm>
        </p:grpSpPr>
        <p:sp>
          <p:nvSpPr>
            <p:cNvPr id="5670" name="Google Shape;5670;p14"/>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4"/>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4"/>
            <p:cNvSpPr/>
            <p:nvPr/>
          </p:nvSpPr>
          <p:spPr>
            <a:xfrm>
              <a:off x="3360092" y="341379"/>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4"/>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4"/>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4"/>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4"/>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4"/>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4"/>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4"/>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4"/>
            <p:cNvSpPr/>
            <p:nvPr/>
          </p:nvSpPr>
          <p:spPr>
            <a:xfrm>
              <a:off x="2960075" y="441035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4"/>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2" name="Google Shape;5682;p14"/>
          <p:cNvGrpSpPr/>
          <p:nvPr/>
        </p:nvGrpSpPr>
        <p:grpSpPr>
          <a:xfrm flipH="1" rot="-133100">
            <a:off x="4549211" y="-173323"/>
            <a:ext cx="5293048" cy="3510774"/>
            <a:chOff x="238125" y="488325"/>
            <a:chExt cx="7138725" cy="4734975"/>
          </a:xfrm>
        </p:grpSpPr>
        <p:sp>
          <p:nvSpPr>
            <p:cNvPr id="5683" name="Google Shape;5683;p14"/>
            <p:cNvSpPr/>
            <p:nvPr/>
          </p:nvSpPr>
          <p:spPr>
            <a:xfrm>
              <a:off x="238125" y="488325"/>
              <a:ext cx="7138725" cy="4734975"/>
            </a:xfrm>
            <a:custGeom>
              <a:rect b="b" l="l" r="r" t="t"/>
              <a:pathLst>
                <a:path extrusionOk="0" h="189399" w="285549">
                  <a:moveTo>
                    <a:pt x="258865" y="0"/>
                  </a:moveTo>
                  <a:lnTo>
                    <a:pt x="0" y="7804"/>
                  </a:lnTo>
                  <a:lnTo>
                    <a:pt x="936" y="140225"/>
                  </a:lnTo>
                  <a:lnTo>
                    <a:pt x="2177" y="141016"/>
                  </a:lnTo>
                  <a:cubicBezTo>
                    <a:pt x="3066" y="141583"/>
                    <a:pt x="24427" y="154976"/>
                    <a:pt x="60422" y="156797"/>
                  </a:cubicBezTo>
                  <a:cubicBezTo>
                    <a:pt x="66536" y="157111"/>
                    <a:pt x="72542" y="157265"/>
                    <a:pt x="78277" y="157265"/>
                  </a:cubicBezTo>
                  <a:cubicBezTo>
                    <a:pt x="97269" y="157265"/>
                    <a:pt x="108846" y="155585"/>
                    <a:pt x="113088" y="154831"/>
                  </a:cubicBezTo>
                  <a:cubicBezTo>
                    <a:pt x="116805" y="160065"/>
                    <a:pt x="130043" y="177124"/>
                    <a:pt x="149906" y="185068"/>
                  </a:cubicBezTo>
                  <a:cubicBezTo>
                    <a:pt x="157092" y="187942"/>
                    <a:pt x="164938" y="189398"/>
                    <a:pt x="173234" y="189398"/>
                  </a:cubicBezTo>
                  <a:cubicBezTo>
                    <a:pt x="186496" y="189398"/>
                    <a:pt x="196214" y="185691"/>
                    <a:pt x="196622" y="185531"/>
                  </a:cubicBezTo>
                  <a:lnTo>
                    <a:pt x="210165" y="179914"/>
                  </a:lnTo>
                  <a:cubicBezTo>
                    <a:pt x="210165" y="179914"/>
                    <a:pt x="190971" y="177714"/>
                    <a:pt x="172129" y="163042"/>
                  </a:cubicBezTo>
                  <a:cubicBezTo>
                    <a:pt x="161540" y="154798"/>
                    <a:pt x="158932" y="148951"/>
                    <a:pt x="158122" y="146367"/>
                  </a:cubicBezTo>
                  <a:cubicBezTo>
                    <a:pt x="169751" y="142959"/>
                    <a:pt x="217234" y="127684"/>
                    <a:pt x="249329" y="93688"/>
                  </a:cubicBezTo>
                  <a:cubicBezTo>
                    <a:pt x="285137" y="55769"/>
                    <a:pt x="285549" y="37395"/>
                    <a:pt x="285549" y="36632"/>
                  </a:cubicBezTo>
                  <a:lnTo>
                    <a:pt x="285549" y="35733"/>
                  </a:lnTo>
                  <a:lnTo>
                    <a:pt x="2588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4"/>
            <p:cNvSpPr/>
            <p:nvPr/>
          </p:nvSpPr>
          <p:spPr>
            <a:xfrm>
              <a:off x="360525" y="522725"/>
              <a:ext cx="6894025" cy="4527225"/>
            </a:xfrm>
            <a:custGeom>
              <a:rect b="b" l="l" r="r" t="t"/>
              <a:pathLst>
                <a:path extrusionOk="0" h="181089" w="275761">
                  <a:moveTo>
                    <a:pt x="250851" y="0"/>
                  </a:moveTo>
                  <a:lnTo>
                    <a:pt x="1" y="7561"/>
                  </a:lnTo>
                  <a:lnTo>
                    <a:pt x="890" y="133873"/>
                  </a:lnTo>
                  <a:cubicBezTo>
                    <a:pt x="890" y="133873"/>
                    <a:pt x="21797" y="147215"/>
                    <a:pt x="56931" y="148994"/>
                  </a:cubicBezTo>
                  <a:cubicBezTo>
                    <a:pt x="63327" y="149318"/>
                    <a:pt x="69149" y="149451"/>
                    <a:pt x="74393" y="149451"/>
                  </a:cubicBezTo>
                  <a:cubicBezTo>
                    <a:pt x="97956" y="149451"/>
                    <a:pt x="109858" y="146770"/>
                    <a:pt x="109858" y="146770"/>
                  </a:cubicBezTo>
                  <a:cubicBezTo>
                    <a:pt x="109858" y="146770"/>
                    <a:pt x="123649" y="168122"/>
                    <a:pt x="145886" y="177016"/>
                  </a:cubicBezTo>
                  <a:cubicBezTo>
                    <a:pt x="153554" y="180083"/>
                    <a:pt x="161169" y="181088"/>
                    <a:pt x="167856" y="181088"/>
                  </a:cubicBezTo>
                  <a:cubicBezTo>
                    <a:pt x="180563" y="181088"/>
                    <a:pt x="189919" y="177461"/>
                    <a:pt x="189919" y="177461"/>
                  </a:cubicBezTo>
                  <a:cubicBezTo>
                    <a:pt x="189919" y="177461"/>
                    <a:pt x="176380" y="176019"/>
                    <a:pt x="160688" y="161619"/>
                  </a:cubicBezTo>
                  <a:cubicBezTo>
                    <a:pt x="144996" y="147220"/>
                    <a:pt x="146204" y="140647"/>
                    <a:pt x="146204" y="140647"/>
                  </a:cubicBezTo>
                  <a:cubicBezTo>
                    <a:pt x="146204" y="140647"/>
                    <a:pt x="205905" y="124693"/>
                    <a:pt x="240833" y="87696"/>
                  </a:cubicBezTo>
                  <a:cubicBezTo>
                    <a:pt x="275756" y="50704"/>
                    <a:pt x="275761" y="33355"/>
                    <a:pt x="275761" y="33355"/>
                  </a:cubicBezTo>
                  <a:lnTo>
                    <a:pt x="2508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4"/>
            <p:cNvSpPr/>
            <p:nvPr/>
          </p:nvSpPr>
          <p:spPr>
            <a:xfrm>
              <a:off x="379725" y="1086950"/>
              <a:ext cx="6874825" cy="3963100"/>
            </a:xfrm>
            <a:custGeom>
              <a:rect b="b" l="l" r="r" t="t"/>
              <a:pathLst>
                <a:path extrusionOk="0" h="158524" w="274993">
                  <a:moveTo>
                    <a:pt x="266936" y="0"/>
                  </a:moveTo>
                  <a:cubicBezTo>
                    <a:pt x="256759" y="25134"/>
                    <a:pt x="239171" y="47193"/>
                    <a:pt x="217824" y="64064"/>
                  </a:cubicBezTo>
                  <a:cubicBezTo>
                    <a:pt x="192498" y="84082"/>
                    <a:pt x="168024" y="98412"/>
                    <a:pt x="133667" y="107751"/>
                  </a:cubicBezTo>
                  <a:cubicBezTo>
                    <a:pt x="136668" y="120423"/>
                    <a:pt x="144542" y="132525"/>
                    <a:pt x="150679" y="141775"/>
                  </a:cubicBezTo>
                  <a:cubicBezTo>
                    <a:pt x="135334" y="135104"/>
                    <a:pt x="120925" y="115115"/>
                    <a:pt x="113982" y="104081"/>
                  </a:cubicBezTo>
                  <a:cubicBezTo>
                    <a:pt x="101461" y="107005"/>
                    <a:pt x="85680" y="108371"/>
                    <a:pt x="71432" y="108371"/>
                  </a:cubicBezTo>
                  <a:cubicBezTo>
                    <a:pt x="66999" y="108371"/>
                    <a:pt x="62715" y="108239"/>
                    <a:pt x="58723" y="107980"/>
                  </a:cubicBezTo>
                  <a:cubicBezTo>
                    <a:pt x="44314" y="107044"/>
                    <a:pt x="14943" y="104900"/>
                    <a:pt x="0" y="93875"/>
                  </a:cubicBezTo>
                  <a:lnTo>
                    <a:pt x="0" y="93875"/>
                  </a:lnTo>
                  <a:lnTo>
                    <a:pt x="122" y="111309"/>
                  </a:lnTo>
                  <a:cubicBezTo>
                    <a:pt x="122" y="111309"/>
                    <a:pt x="21029" y="124651"/>
                    <a:pt x="56163" y="126429"/>
                  </a:cubicBezTo>
                  <a:cubicBezTo>
                    <a:pt x="62551" y="126753"/>
                    <a:pt x="68367" y="126885"/>
                    <a:pt x="73606" y="126885"/>
                  </a:cubicBezTo>
                  <a:cubicBezTo>
                    <a:pt x="97182" y="126885"/>
                    <a:pt x="109090" y="124206"/>
                    <a:pt x="109090" y="124206"/>
                  </a:cubicBezTo>
                  <a:cubicBezTo>
                    <a:pt x="109090" y="124206"/>
                    <a:pt x="122881" y="145553"/>
                    <a:pt x="145118" y="154452"/>
                  </a:cubicBezTo>
                  <a:cubicBezTo>
                    <a:pt x="152786" y="157519"/>
                    <a:pt x="160401" y="158524"/>
                    <a:pt x="167088" y="158524"/>
                  </a:cubicBezTo>
                  <a:cubicBezTo>
                    <a:pt x="179795" y="158524"/>
                    <a:pt x="189151" y="154897"/>
                    <a:pt x="189151" y="154897"/>
                  </a:cubicBezTo>
                  <a:cubicBezTo>
                    <a:pt x="189151" y="154897"/>
                    <a:pt x="175612" y="153455"/>
                    <a:pt x="159920" y="139050"/>
                  </a:cubicBezTo>
                  <a:cubicBezTo>
                    <a:pt x="144228" y="124651"/>
                    <a:pt x="145436" y="118078"/>
                    <a:pt x="145436" y="118078"/>
                  </a:cubicBezTo>
                  <a:cubicBezTo>
                    <a:pt x="145436" y="118078"/>
                    <a:pt x="205137" y="102124"/>
                    <a:pt x="240065" y="65127"/>
                  </a:cubicBezTo>
                  <a:cubicBezTo>
                    <a:pt x="274988" y="28130"/>
                    <a:pt x="274993" y="10786"/>
                    <a:pt x="274993" y="10786"/>
                  </a:cubicBezTo>
                  <a:lnTo>
                    <a:pt x="266936" y="0"/>
                  </a:lnTo>
                  <a:close/>
                </a:path>
              </a:pathLst>
            </a:custGeom>
            <a:solidFill>
              <a:srgbClr val="DCD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6" name="Google Shape;5686;p14"/>
          <p:cNvSpPr txBox="1"/>
          <p:nvPr>
            <p:ph type="title"/>
          </p:nvPr>
        </p:nvSpPr>
        <p:spPr>
          <a:xfrm>
            <a:off x="5947875" y="503575"/>
            <a:ext cx="2495700" cy="1341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5687" name="Google Shape;5687;p14"/>
          <p:cNvSpPr txBox="1"/>
          <p:nvPr>
            <p:ph idx="1" type="body"/>
          </p:nvPr>
        </p:nvSpPr>
        <p:spPr>
          <a:xfrm>
            <a:off x="1034875" y="2469400"/>
            <a:ext cx="2767800" cy="2132700"/>
          </a:xfrm>
          <a:prstGeom prst="rect">
            <a:avLst/>
          </a:prstGeom>
        </p:spPr>
        <p:txBody>
          <a:bodyPr anchorCtr="0" anchor="t" bIns="91425" lIns="91425" spcFirstLastPara="1" rIns="91425" wrap="square" tIns="91425">
            <a:noAutofit/>
          </a:bodyPr>
          <a:lstStyle>
            <a:lvl1pPr indent="-342900" lvl="0" marL="457200" rtl="0">
              <a:lnSpc>
                <a:spcPct val="100000"/>
              </a:lnSpc>
              <a:spcBef>
                <a:spcPts val="0"/>
              </a:spcBef>
              <a:spcAft>
                <a:spcPts val="0"/>
              </a:spcAft>
              <a:buSzPts val="1800"/>
              <a:buChar char="●"/>
              <a:defRPr sz="1400"/>
            </a:lvl1pPr>
            <a:lvl2pPr indent="-317500" lvl="1" marL="914400" rtl="0">
              <a:lnSpc>
                <a:spcPct val="100000"/>
              </a:lnSpc>
              <a:spcBef>
                <a:spcPts val="1600"/>
              </a:spcBef>
              <a:spcAft>
                <a:spcPts val="0"/>
              </a:spcAft>
              <a:buSzPts val="1400"/>
              <a:buChar char="○"/>
              <a:defRPr/>
            </a:lvl2pPr>
            <a:lvl3pPr indent="-317500" lvl="2" marL="1371600" rtl="0">
              <a:lnSpc>
                <a:spcPct val="100000"/>
              </a:lnSpc>
              <a:spcBef>
                <a:spcPts val="1600"/>
              </a:spcBef>
              <a:spcAft>
                <a:spcPts val="0"/>
              </a:spcAft>
              <a:buSzPts val="1400"/>
              <a:buChar char="■"/>
              <a:defRPr/>
            </a:lvl3pPr>
            <a:lvl4pPr indent="-317500" lvl="3" marL="1828800" rtl="0">
              <a:lnSpc>
                <a:spcPct val="100000"/>
              </a:lnSpc>
              <a:spcBef>
                <a:spcPts val="1600"/>
              </a:spcBef>
              <a:spcAft>
                <a:spcPts val="0"/>
              </a:spcAft>
              <a:buSzPts val="1400"/>
              <a:buChar char="●"/>
              <a:defRPr/>
            </a:lvl4pPr>
            <a:lvl5pPr indent="-317500" lvl="4" marL="2286000" rtl="0">
              <a:lnSpc>
                <a:spcPct val="100000"/>
              </a:lnSpc>
              <a:spcBef>
                <a:spcPts val="1600"/>
              </a:spcBef>
              <a:spcAft>
                <a:spcPts val="0"/>
              </a:spcAft>
              <a:buSzPts val="1400"/>
              <a:buChar char="○"/>
              <a:defRPr/>
            </a:lvl5pPr>
            <a:lvl6pPr indent="-317500" lvl="5" marL="2743200" rtl="0">
              <a:lnSpc>
                <a:spcPct val="100000"/>
              </a:lnSpc>
              <a:spcBef>
                <a:spcPts val="1600"/>
              </a:spcBef>
              <a:spcAft>
                <a:spcPts val="0"/>
              </a:spcAft>
              <a:buSzPts val="1400"/>
              <a:buChar char="■"/>
              <a:defRPr/>
            </a:lvl6pPr>
            <a:lvl7pPr indent="-317500" lvl="6" marL="3200400" rtl="0">
              <a:lnSpc>
                <a:spcPct val="100000"/>
              </a:lnSpc>
              <a:spcBef>
                <a:spcPts val="1600"/>
              </a:spcBef>
              <a:spcAft>
                <a:spcPts val="0"/>
              </a:spcAft>
              <a:buSzPts val="1400"/>
              <a:buChar char="●"/>
              <a:defRPr/>
            </a:lvl7pPr>
            <a:lvl8pPr indent="-317500" lvl="7" marL="3657600" rtl="0">
              <a:lnSpc>
                <a:spcPct val="100000"/>
              </a:lnSpc>
              <a:spcBef>
                <a:spcPts val="1600"/>
              </a:spcBef>
              <a:spcAft>
                <a:spcPts val="0"/>
              </a:spcAft>
              <a:buSzPts val="1400"/>
              <a:buChar char="○"/>
              <a:defRPr/>
            </a:lvl8pPr>
            <a:lvl9pPr indent="-317500" lvl="8" marL="4114800" rtl="0">
              <a:lnSpc>
                <a:spcPct val="100000"/>
              </a:lnSpc>
              <a:spcBef>
                <a:spcPts val="1600"/>
              </a:spcBef>
              <a:spcAft>
                <a:spcPts val="1600"/>
              </a:spcAft>
              <a:buSzPts val="1400"/>
              <a:buChar char="■"/>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IG_NUMBER_1_1">
    <p:bg>
      <p:bgPr>
        <a:solidFill>
          <a:schemeClr val="accent2"/>
        </a:solidFill>
      </p:bgPr>
    </p:bg>
    <p:spTree>
      <p:nvGrpSpPr>
        <p:cNvPr id="5688" name="Shape 5688"/>
        <p:cNvGrpSpPr/>
        <p:nvPr/>
      </p:nvGrpSpPr>
      <p:grpSpPr>
        <a:xfrm>
          <a:off x="0" y="0"/>
          <a:ext cx="0" cy="0"/>
          <a:chOff x="0" y="0"/>
          <a:chExt cx="0" cy="0"/>
        </a:xfrm>
      </p:grpSpPr>
      <p:grpSp>
        <p:nvGrpSpPr>
          <p:cNvPr id="5689" name="Google Shape;5689;p15"/>
          <p:cNvGrpSpPr/>
          <p:nvPr/>
        </p:nvGrpSpPr>
        <p:grpSpPr>
          <a:xfrm flipH="1">
            <a:off x="-2204264" y="-4893623"/>
            <a:ext cx="11633881" cy="13465876"/>
            <a:chOff x="-132864" y="-4967423"/>
            <a:chExt cx="11633881" cy="13465876"/>
          </a:xfrm>
        </p:grpSpPr>
        <p:sp>
          <p:nvSpPr>
            <p:cNvPr id="5690" name="Google Shape;5690;p15"/>
            <p:cNvSpPr/>
            <p:nvPr/>
          </p:nvSpPr>
          <p:spPr>
            <a:xfrm flipH="1">
              <a:off x="-132864" y="-147600"/>
              <a:ext cx="5070663" cy="6221845"/>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5"/>
            <p:cNvSpPr/>
            <p:nvPr/>
          </p:nvSpPr>
          <p:spPr>
            <a:xfrm flipH="1" rot="-1328052">
              <a:off x="1339595" y="-1884447"/>
              <a:ext cx="7577637" cy="9297972"/>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5"/>
            <p:cNvSpPr/>
            <p:nvPr/>
          </p:nvSpPr>
          <p:spPr>
            <a:xfrm flipH="1" rot="-2500983">
              <a:off x="2070932" y="-3663496"/>
              <a:ext cx="7359148" cy="9029880"/>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3" name="Google Shape;5693;p15"/>
          <p:cNvSpPr txBox="1"/>
          <p:nvPr>
            <p:ph type="title"/>
          </p:nvPr>
        </p:nvSpPr>
        <p:spPr>
          <a:xfrm>
            <a:off x="5062325" y="503575"/>
            <a:ext cx="33813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5694" name="Google Shape;5694;p15"/>
          <p:cNvSpPr txBox="1"/>
          <p:nvPr>
            <p:ph hasCustomPrompt="1" idx="2" type="title"/>
          </p:nvPr>
        </p:nvSpPr>
        <p:spPr>
          <a:xfrm>
            <a:off x="1107425" y="2173550"/>
            <a:ext cx="1202700" cy="777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695" name="Google Shape;5695;p15"/>
          <p:cNvSpPr txBox="1"/>
          <p:nvPr>
            <p:ph idx="3" type="title"/>
          </p:nvPr>
        </p:nvSpPr>
        <p:spPr>
          <a:xfrm>
            <a:off x="856325" y="3440138"/>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5696" name="Google Shape;5696;p15"/>
          <p:cNvSpPr txBox="1"/>
          <p:nvPr>
            <p:ph idx="1" type="subTitle"/>
          </p:nvPr>
        </p:nvSpPr>
        <p:spPr>
          <a:xfrm>
            <a:off x="856325" y="3818375"/>
            <a:ext cx="17049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97" name="Google Shape;5697;p15"/>
          <p:cNvSpPr txBox="1"/>
          <p:nvPr>
            <p:ph hasCustomPrompt="1" idx="4" type="title"/>
          </p:nvPr>
        </p:nvSpPr>
        <p:spPr>
          <a:xfrm>
            <a:off x="3011325" y="2173550"/>
            <a:ext cx="1202700" cy="777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698" name="Google Shape;5698;p15"/>
          <p:cNvSpPr txBox="1"/>
          <p:nvPr>
            <p:ph idx="5" type="title"/>
          </p:nvPr>
        </p:nvSpPr>
        <p:spPr>
          <a:xfrm>
            <a:off x="2760225" y="3440138"/>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5699" name="Google Shape;5699;p15"/>
          <p:cNvSpPr txBox="1"/>
          <p:nvPr>
            <p:ph idx="6" type="subTitle"/>
          </p:nvPr>
        </p:nvSpPr>
        <p:spPr>
          <a:xfrm>
            <a:off x="2760225" y="3818375"/>
            <a:ext cx="17049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00" name="Google Shape;5700;p15"/>
          <p:cNvSpPr txBox="1"/>
          <p:nvPr>
            <p:ph hasCustomPrompt="1" idx="7" type="title"/>
          </p:nvPr>
        </p:nvSpPr>
        <p:spPr>
          <a:xfrm>
            <a:off x="4915225" y="2173550"/>
            <a:ext cx="1202700" cy="777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701" name="Google Shape;5701;p15"/>
          <p:cNvSpPr txBox="1"/>
          <p:nvPr>
            <p:ph idx="8" type="title"/>
          </p:nvPr>
        </p:nvSpPr>
        <p:spPr>
          <a:xfrm>
            <a:off x="4664125" y="3440138"/>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5702" name="Google Shape;5702;p15"/>
          <p:cNvSpPr txBox="1"/>
          <p:nvPr>
            <p:ph idx="9" type="subTitle"/>
          </p:nvPr>
        </p:nvSpPr>
        <p:spPr>
          <a:xfrm>
            <a:off x="4664125" y="3818375"/>
            <a:ext cx="17049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03" name="Google Shape;5703;p15"/>
          <p:cNvSpPr txBox="1"/>
          <p:nvPr>
            <p:ph hasCustomPrompt="1" idx="13" type="title"/>
          </p:nvPr>
        </p:nvSpPr>
        <p:spPr>
          <a:xfrm>
            <a:off x="6819125" y="2173550"/>
            <a:ext cx="1202700" cy="777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704" name="Google Shape;5704;p15"/>
          <p:cNvSpPr txBox="1"/>
          <p:nvPr>
            <p:ph idx="14" type="title"/>
          </p:nvPr>
        </p:nvSpPr>
        <p:spPr>
          <a:xfrm>
            <a:off x="6568025" y="3440138"/>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5705" name="Google Shape;5705;p15"/>
          <p:cNvSpPr txBox="1"/>
          <p:nvPr>
            <p:ph idx="15" type="subTitle"/>
          </p:nvPr>
        </p:nvSpPr>
        <p:spPr>
          <a:xfrm>
            <a:off x="6568025" y="3818375"/>
            <a:ext cx="17049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1">
    <p:bg>
      <p:bgPr>
        <a:solidFill>
          <a:schemeClr val="accent2"/>
        </a:solidFill>
      </p:bgPr>
    </p:bg>
    <p:spTree>
      <p:nvGrpSpPr>
        <p:cNvPr id="5706" name="Shape 5706"/>
        <p:cNvGrpSpPr/>
        <p:nvPr/>
      </p:nvGrpSpPr>
      <p:grpSpPr>
        <a:xfrm>
          <a:off x="0" y="0"/>
          <a:ext cx="0" cy="0"/>
          <a:chOff x="0" y="0"/>
          <a:chExt cx="0" cy="0"/>
        </a:xfrm>
      </p:grpSpPr>
      <p:sp>
        <p:nvSpPr>
          <p:cNvPr id="5707" name="Google Shape;5707;p16"/>
          <p:cNvSpPr/>
          <p:nvPr/>
        </p:nvSpPr>
        <p:spPr>
          <a:xfrm>
            <a:off x="4628825" y="-49775"/>
            <a:ext cx="4607225" cy="5252525"/>
          </a:xfrm>
          <a:custGeom>
            <a:rect b="b" l="l" r="r" t="t"/>
            <a:pathLst>
              <a:path extrusionOk="0" h="210101" w="184289">
                <a:moveTo>
                  <a:pt x="181158" y="447"/>
                </a:moveTo>
                <a:lnTo>
                  <a:pt x="98415" y="447"/>
                </a:lnTo>
                <a:lnTo>
                  <a:pt x="0" y="57267"/>
                </a:lnTo>
                <a:lnTo>
                  <a:pt x="78159" y="135426"/>
                </a:lnTo>
                <a:lnTo>
                  <a:pt x="3484" y="210101"/>
                </a:lnTo>
                <a:lnTo>
                  <a:pt x="184289" y="210101"/>
                </a:lnTo>
                <a:lnTo>
                  <a:pt x="184289" y="0"/>
                </a:lnTo>
                <a:close/>
              </a:path>
            </a:pathLst>
          </a:custGeom>
          <a:solidFill>
            <a:schemeClr val="accent1"/>
          </a:solidFill>
          <a:ln>
            <a:noFill/>
          </a:ln>
        </p:spPr>
      </p:sp>
      <p:grpSp>
        <p:nvGrpSpPr>
          <p:cNvPr id="5708" name="Google Shape;5708;p16"/>
          <p:cNvGrpSpPr/>
          <p:nvPr/>
        </p:nvGrpSpPr>
        <p:grpSpPr>
          <a:xfrm rot="10800000">
            <a:off x="5911375" y="32500"/>
            <a:ext cx="4226550" cy="5820850"/>
            <a:chOff x="1696350" y="238125"/>
            <a:chExt cx="4226550" cy="5820850"/>
          </a:xfrm>
        </p:grpSpPr>
        <p:sp>
          <p:nvSpPr>
            <p:cNvPr id="5709" name="Google Shape;5709;p16"/>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6"/>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6"/>
            <p:cNvSpPr/>
            <p:nvPr/>
          </p:nvSpPr>
          <p:spPr>
            <a:xfrm>
              <a:off x="3454763" y="440875"/>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6"/>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6"/>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6"/>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6"/>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6"/>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6"/>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6"/>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6"/>
            <p:cNvSpPr/>
            <p:nvPr/>
          </p:nvSpPr>
          <p:spPr>
            <a:xfrm>
              <a:off x="2513150" y="499370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6"/>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1" name="Google Shape;5721;p16"/>
          <p:cNvSpPr txBox="1"/>
          <p:nvPr>
            <p:ph type="title"/>
          </p:nvPr>
        </p:nvSpPr>
        <p:spPr>
          <a:xfrm>
            <a:off x="2696125" y="503575"/>
            <a:ext cx="57474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AND_BODY_1_1">
    <p:bg>
      <p:bgPr>
        <a:solidFill>
          <a:schemeClr val="accent2"/>
        </a:solidFill>
      </p:bgPr>
    </p:bg>
    <p:spTree>
      <p:nvGrpSpPr>
        <p:cNvPr id="5722" name="Shape 5722"/>
        <p:cNvGrpSpPr/>
        <p:nvPr/>
      </p:nvGrpSpPr>
      <p:grpSpPr>
        <a:xfrm>
          <a:off x="0" y="0"/>
          <a:ext cx="0" cy="0"/>
          <a:chOff x="0" y="0"/>
          <a:chExt cx="0" cy="0"/>
        </a:xfrm>
      </p:grpSpPr>
      <p:grpSp>
        <p:nvGrpSpPr>
          <p:cNvPr id="5723" name="Google Shape;5723;p17"/>
          <p:cNvGrpSpPr/>
          <p:nvPr/>
        </p:nvGrpSpPr>
        <p:grpSpPr>
          <a:xfrm rot="10800000">
            <a:off x="4837444" y="-358251"/>
            <a:ext cx="5040584" cy="6246243"/>
            <a:chOff x="1696350" y="238125"/>
            <a:chExt cx="4226550" cy="5237500"/>
          </a:xfrm>
        </p:grpSpPr>
        <p:sp>
          <p:nvSpPr>
            <p:cNvPr id="5724" name="Google Shape;5724;p17"/>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7"/>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7"/>
            <p:cNvSpPr/>
            <p:nvPr/>
          </p:nvSpPr>
          <p:spPr>
            <a:xfrm>
              <a:off x="3360092" y="341379"/>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7"/>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7"/>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7"/>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7"/>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7"/>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7"/>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7"/>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7"/>
            <p:cNvSpPr/>
            <p:nvPr/>
          </p:nvSpPr>
          <p:spPr>
            <a:xfrm>
              <a:off x="2960075" y="441035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7"/>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17"/>
          <p:cNvGrpSpPr/>
          <p:nvPr/>
        </p:nvGrpSpPr>
        <p:grpSpPr>
          <a:xfrm>
            <a:off x="-1052883" y="-1127790"/>
            <a:ext cx="5023824" cy="5073397"/>
            <a:chOff x="1217525" y="238125"/>
            <a:chExt cx="5186150" cy="5237325"/>
          </a:xfrm>
        </p:grpSpPr>
        <p:sp>
          <p:nvSpPr>
            <p:cNvPr id="5737" name="Google Shape;5737;p17"/>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7"/>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7"/>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7"/>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7"/>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7"/>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7"/>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7"/>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7"/>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7"/>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7"/>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7"/>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7"/>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7"/>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7"/>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7"/>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7"/>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7"/>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7"/>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7"/>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7"/>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7"/>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7"/>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7"/>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7"/>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7"/>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7"/>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7"/>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7"/>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7"/>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7"/>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7"/>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7"/>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7"/>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7"/>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7"/>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7"/>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7"/>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7"/>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7"/>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7"/>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7"/>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7"/>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7"/>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7"/>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7"/>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7"/>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7"/>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7"/>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7"/>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7"/>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7"/>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7"/>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7"/>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7"/>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7"/>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7"/>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7"/>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7"/>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7"/>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7"/>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7"/>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7"/>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7"/>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7"/>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7"/>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7"/>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7"/>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7"/>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7"/>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7"/>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7"/>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7"/>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7"/>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7"/>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7"/>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7"/>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7"/>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7"/>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7"/>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7"/>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7"/>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7"/>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7"/>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7"/>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7"/>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7"/>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7"/>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7"/>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7"/>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7"/>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7"/>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7"/>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7"/>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7"/>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7"/>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7"/>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7"/>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7"/>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7"/>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7"/>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7"/>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7"/>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7"/>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7"/>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7"/>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7"/>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7"/>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7"/>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7"/>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7"/>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7"/>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7"/>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7"/>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7"/>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7"/>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7"/>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7"/>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7"/>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7"/>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7"/>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7"/>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7"/>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7"/>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7"/>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7"/>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7"/>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7"/>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7"/>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7"/>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7"/>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7"/>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7"/>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7"/>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7"/>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7"/>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7"/>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7"/>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7"/>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7"/>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7"/>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7"/>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7"/>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7"/>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7"/>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7"/>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7"/>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7"/>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7"/>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7"/>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7"/>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7"/>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7"/>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7"/>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7"/>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7"/>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7"/>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7"/>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7"/>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7"/>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7"/>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7"/>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7"/>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7"/>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7"/>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7"/>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7"/>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7"/>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7"/>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7"/>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7"/>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7"/>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7"/>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7"/>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7"/>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7"/>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7"/>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7"/>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7"/>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7"/>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7"/>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7"/>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7"/>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7"/>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7"/>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7"/>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7"/>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7"/>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7"/>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7"/>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7"/>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7"/>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7"/>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7"/>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7"/>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7"/>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7"/>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7"/>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7"/>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7"/>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7"/>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7"/>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7"/>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7"/>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7"/>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7"/>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7"/>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7"/>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7"/>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7"/>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7"/>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7"/>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7"/>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7"/>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7"/>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7"/>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7"/>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7"/>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7"/>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7"/>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7"/>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7"/>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7"/>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7"/>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7"/>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7"/>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7"/>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7"/>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7"/>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7"/>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7"/>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7"/>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7"/>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7"/>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7"/>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7"/>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7"/>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7"/>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7"/>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7"/>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7"/>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7"/>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7"/>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7"/>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7"/>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7"/>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7"/>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7"/>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7"/>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7"/>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7"/>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7"/>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7"/>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7"/>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7"/>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7"/>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7"/>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7"/>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7"/>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7"/>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7"/>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7"/>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7"/>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7"/>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7"/>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7"/>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7"/>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7"/>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7"/>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7"/>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7"/>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7"/>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7"/>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7"/>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7"/>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7"/>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7"/>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7"/>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7"/>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7"/>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7"/>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7"/>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7"/>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7"/>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7"/>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7"/>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7"/>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7"/>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7"/>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7"/>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7"/>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7"/>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7"/>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7"/>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7"/>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7"/>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7"/>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7"/>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7"/>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7"/>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7"/>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7"/>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7"/>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7"/>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7"/>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7"/>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7"/>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7"/>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7"/>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7"/>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7"/>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7"/>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7"/>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7"/>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7"/>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7"/>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7"/>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7"/>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7"/>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7"/>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7"/>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7"/>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7"/>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7"/>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7"/>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7"/>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7"/>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7"/>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7"/>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7"/>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7"/>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7"/>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7"/>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7"/>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7"/>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7"/>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7"/>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7"/>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7"/>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7"/>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7"/>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7"/>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7"/>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7"/>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7"/>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7"/>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7"/>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7"/>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7"/>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7"/>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7"/>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7"/>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7"/>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7"/>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7"/>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7"/>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7"/>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7"/>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7"/>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7"/>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7"/>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7"/>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7"/>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7"/>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7"/>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7"/>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7"/>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7"/>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7"/>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7"/>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7"/>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7"/>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7"/>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7"/>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7"/>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7"/>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7"/>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7"/>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7"/>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7"/>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7"/>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7"/>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7"/>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7"/>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7"/>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7"/>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7"/>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7"/>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7"/>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7"/>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7"/>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7"/>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7"/>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7"/>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7"/>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7"/>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7"/>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7"/>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7"/>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7"/>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7"/>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7"/>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7"/>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7"/>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7"/>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7"/>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7"/>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7"/>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7"/>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7"/>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7"/>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7"/>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7"/>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7"/>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7"/>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7"/>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7"/>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7"/>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7"/>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7"/>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7"/>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7"/>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7"/>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7"/>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7"/>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7"/>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7"/>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7"/>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7"/>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7"/>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7"/>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7"/>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7"/>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7"/>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7"/>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7"/>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7"/>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7"/>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7"/>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7"/>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7"/>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7"/>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7"/>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7"/>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7"/>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7"/>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7"/>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7"/>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7"/>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7"/>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7"/>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7"/>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7"/>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7"/>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7"/>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7"/>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7"/>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7"/>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7"/>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7"/>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7"/>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7"/>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7"/>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7"/>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7"/>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7"/>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7"/>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7"/>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7"/>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7"/>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7"/>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7"/>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7"/>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7"/>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7"/>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7"/>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7"/>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7"/>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7"/>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7"/>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7"/>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7"/>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7"/>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7"/>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7"/>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7"/>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7"/>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7"/>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7"/>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7"/>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7"/>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7"/>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7"/>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7"/>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7"/>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7"/>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7"/>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7"/>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7"/>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7"/>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7"/>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7"/>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7"/>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7"/>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7"/>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7"/>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7"/>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7"/>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7"/>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7"/>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7"/>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7"/>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7"/>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7"/>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7"/>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7"/>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7"/>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7"/>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7"/>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7"/>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7"/>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7"/>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7"/>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7"/>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7"/>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7"/>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7"/>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7"/>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7"/>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7"/>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7"/>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7"/>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7"/>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7"/>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7"/>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7"/>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7"/>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7"/>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7"/>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7"/>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7"/>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7"/>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7"/>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7"/>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7"/>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7"/>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7"/>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7"/>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7"/>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6" name="Google Shape;6286;p17"/>
          <p:cNvSpPr txBox="1"/>
          <p:nvPr>
            <p:ph type="title"/>
          </p:nvPr>
        </p:nvSpPr>
        <p:spPr>
          <a:xfrm>
            <a:off x="693675" y="501250"/>
            <a:ext cx="6843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IG_NUMBER_1_2">
    <p:bg>
      <p:bgPr>
        <a:solidFill>
          <a:schemeClr val="accent1"/>
        </a:solidFill>
      </p:bgPr>
    </p:bg>
    <p:spTree>
      <p:nvGrpSpPr>
        <p:cNvPr id="6287" name="Shape 6287"/>
        <p:cNvGrpSpPr/>
        <p:nvPr/>
      </p:nvGrpSpPr>
      <p:grpSpPr>
        <a:xfrm>
          <a:off x="0" y="0"/>
          <a:ext cx="0" cy="0"/>
          <a:chOff x="0" y="0"/>
          <a:chExt cx="0" cy="0"/>
        </a:xfrm>
      </p:grpSpPr>
      <p:grpSp>
        <p:nvGrpSpPr>
          <p:cNvPr id="6288" name="Google Shape;6288;p18"/>
          <p:cNvGrpSpPr/>
          <p:nvPr/>
        </p:nvGrpSpPr>
        <p:grpSpPr>
          <a:xfrm flipH="1">
            <a:off x="-2296514" y="-4920648"/>
            <a:ext cx="11633881" cy="13465876"/>
            <a:chOff x="-132864" y="-4967423"/>
            <a:chExt cx="11633881" cy="13465876"/>
          </a:xfrm>
        </p:grpSpPr>
        <p:sp>
          <p:nvSpPr>
            <p:cNvPr id="6289" name="Google Shape;6289;p18"/>
            <p:cNvSpPr/>
            <p:nvPr/>
          </p:nvSpPr>
          <p:spPr>
            <a:xfrm flipH="1">
              <a:off x="-132864" y="-147600"/>
              <a:ext cx="5070663" cy="6221845"/>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8"/>
            <p:cNvSpPr/>
            <p:nvPr/>
          </p:nvSpPr>
          <p:spPr>
            <a:xfrm flipH="1" rot="-1328052">
              <a:off x="1339595" y="-1884447"/>
              <a:ext cx="7577637" cy="9297972"/>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8"/>
            <p:cNvSpPr/>
            <p:nvPr/>
          </p:nvSpPr>
          <p:spPr>
            <a:xfrm flipH="1" rot="-2500983">
              <a:off x="2070932" y="-3663496"/>
              <a:ext cx="7359148" cy="9029880"/>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2" name="Google Shape;6292;p18"/>
          <p:cNvSpPr txBox="1"/>
          <p:nvPr>
            <p:ph type="title"/>
          </p:nvPr>
        </p:nvSpPr>
        <p:spPr>
          <a:xfrm>
            <a:off x="693675" y="501250"/>
            <a:ext cx="4479600" cy="784200"/>
          </a:xfrm>
          <a:prstGeom prst="rect">
            <a:avLst/>
          </a:prstGeom>
        </p:spPr>
        <p:txBody>
          <a:bodyPr anchorCtr="0" anchor="t" bIns="91425" lIns="91425" spcFirstLastPara="1" rIns="91425" wrap="square" tIns="91425">
            <a:noAutofit/>
          </a:bodyPr>
          <a:lstStyle>
            <a:lvl1pPr lvl="0" rtl="0">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6293" name="Google Shape;6293;p18"/>
          <p:cNvSpPr txBox="1"/>
          <p:nvPr>
            <p:ph idx="2" type="title"/>
          </p:nvPr>
        </p:nvSpPr>
        <p:spPr>
          <a:xfrm>
            <a:off x="1587050" y="336452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6294" name="Google Shape;6294;p18"/>
          <p:cNvSpPr txBox="1"/>
          <p:nvPr>
            <p:ph idx="1" type="subTitle"/>
          </p:nvPr>
        </p:nvSpPr>
        <p:spPr>
          <a:xfrm>
            <a:off x="1587050" y="3723425"/>
            <a:ext cx="1704900" cy="77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95" name="Google Shape;6295;p18"/>
          <p:cNvSpPr txBox="1"/>
          <p:nvPr>
            <p:ph idx="3" type="title"/>
          </p:nvPr>
        </p:nvSpPr>
        <p:spPr>
          <a:xfrm>
            <a:off x="3719550" y="336452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6296" name="Google Shape;6296;p18"/>
          <p:cNvSpPr txBox="1"/>
          <p:nvPr>
            <p:ph idx="4" type="subTitle"/>
          </p:nvPr>
        </p:nvSpPr>
        <p:spPr>
          <a:xfrm>
            <a:off x="3719550" y="3723425"/>
            <a:ext cx="1704900" cy="77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297" name="Google Shape;6297;p18"/>
          <p:cNvSpPr txBox="1"/>
          <p:nvPr>
            <p:ph idx="5" type="title"/>
          </p:nvPr>
        </p:nvSpPr>
        <p:spPr>
          <a:xfrm>
            <a:off x="5852050" y="336452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6298" name="Google Shape;6298;p18"/>
          <p:cNvSpPr txBox="1"/>
          <p:nvPr>
            <p:ph idx="6" type="subTitle"/>
          </p:nvPr>
        </p:nvSpPr>
        <p:spPr>
          <a:xfrm>
            <a:off x="5852050" y="3723425"/>
            <a:ext cx="1704900" cy="77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1_1">
    <p:bg>
      <p:bgPr>
        <a:solidFill>
          <a:schemeClr val="accent1"/>
        </a:solidFill>
      </p:bgPr>
    </p:bg>
    <p:spTree>
      <p:nvGrpSpPr>
        <p:cNvPr id="6299" name="Shape 6299"/>
        <p:cNvGrpSpPr/>
        <p:nvPr/>
      </p:nvGrpSpPr>
      <p:grpSpPr>
        <a:xfrm>
          <a:off x="0" y="0"/>
          <a:ext cx="0" cy="0"/>
          <a:chOff x="0" y="0"/>
          <a:chExt cx="0" cy="0"/>
        </a:xfrm>
      </p:grpSpPr>
      <p:sp>
        <p:nvSpPr>
          <p:cNvPr id="6300" name="Google Shape;6300;p19"/>
          <p:cNvSpPr/>
          <p:nvPr/>
        </p:nvSpPr>
        <p:spPr>
          <a:xfrm>
            <a:off x="7613175" y="4893250"/>
            <a:ext cx="1530900" cy="258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1" name="Google Shape;6301;p19"/>
          <p:cNvGrpSpPr/>
          <p:nvPr/>
        </p:nvGrpSpPr>
        <p:grpSpPr>
          <a:xfrm>
            <a:off x="2831395" y="-14225"/>
            <a:ext cx="6312755" cy="5166125"/>
            <a:chOff x="2831395" y="-14225"/>
            <a:chExt cx="6312755" cy="5166125"/>
          </a:xfrm>
        </p:grpSpPr>
        <p:sp>
          <p:nvSpPr>
            <p:cNvPr id="6302" name="Google Shape;6302;p19"/>
            <p:cNvSpPr/>
            <p:nvPr/>
          </p:nvSpPr>
          <p:spPr>
            <a:xfrm rot="10800000">
              <a:off x="2831395" y="-8388"/>
              <a:ext cx="4832880" cy="5160288"/>
            </a:xfrm>
            <a:custGeom>
              <a:rect b="b" l="l" r="r" t="t"/>
              <a:pathLst>
                <a:path extrusionOk="0" h="54612" w="51147">
                  <a:moveTo>
                    <a:pt x="0" y="1"/>
                  </a:moveTo>
                  <a:lnTo>
                    <a:pt x="0" y="54612"/>
                  </a:lnTo>
                  <a:lnTo>
                    <a:pt x="22011" y="54612"/>
                  </a:lnTo>
                  <a:lnTo>
                    <a:pt x="51147" y="21868"/>
                  </a:lnTo>
                  <a:lnTo>
                    <a:pt x="32888" y="21976"/>
                  </a:lnTo>
                  <a:lnTo>
                    <a:pt x="51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9"/>
            <p:cNvSpPr/>
            <p:nvPr/>
          </p:nvSpPr>
          <p:spPr>
            <a:xfrm>
              <a:off x="7341750" y="-14225"/>
              <a:ext cx="1802400" cy="514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19"/>
          <p:cNvGrpSpPr/>
          <p:nvPr/>
        </p:nvGrpSpPr>
        <p:grpSpPr>
          <a:xfrm flipH="1" rot="10800000">
            <a:off x="6083460" y="2077490"/>
            <a:ext cx="4397855" cy="4441252"/>
            <a:chOff x="1217525" y="238125"/>
            <a:chExt cx="5186150" cy="5237325"/>
          </a:xfrm>
        </p:grpSpPr>
        <p:sp>
          <p:nvSpPr>
            <p:cNvPr id="6305" name="Google Shape;6305;p19"/>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9"/>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9"/>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9"/>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9"/>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9"/>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9"/>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9"/>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9"/>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9"/>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9"/>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9"/>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9"/>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9"/>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9"/>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9"/>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9"/>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9"/>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9"/>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9"/>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9"/>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9"/>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9"/>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9"/>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9"/>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9"/>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9"/>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9"/>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9"/>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9"/>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9"/>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9"/>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9"/>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9"/>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9"/>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9"/>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9"/>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9"/>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9"/>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9"/>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9"/>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9"/>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9"/>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9"/>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9"/>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9"/>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9"/>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9"/>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9"/>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9"/>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9"/>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9"/>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9"/>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9"/>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9"/>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9"/>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9"/>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9"/>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9"/>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9"/>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9"/>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9"/>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9"/>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9"/>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9"/>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9"/>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9"/>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9"/>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9"/>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9"/>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9"/>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9"/>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9"/>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9"/>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9"/>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9"/>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9"/>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9"/>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9"/>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9"/>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9"/>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9"/>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9"/>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9"/>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9"/>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9"/>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9"/>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9"/>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9"/>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9"/>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9"/>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9"/>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9"/>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9"/>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9"/>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9"/>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9"/>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9"/>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9"/>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9"/>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9"/>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9"/>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9"/>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9"/>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9"/>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9"/>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9"/>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9"/>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9"/>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9"/>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9"/>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9"/>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9"/>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9"/>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9"/>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9"/>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9"/>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9"/>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9"/>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9"/>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9"/>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9"/>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9"/>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9"/>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9"/>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9"/>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9"/>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9"/>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9"/>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9"/>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9"/>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9"/>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9"/>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9"/>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9"/>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9"/>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9"/>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9"/>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9"/>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9"/>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9"/>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9"/>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9"/>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9"/>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9"/>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9"/>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9"/>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9"/>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9"/>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9"/>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9"/>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9"/>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9"/>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9"/>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9"/>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9"/>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9"/>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9"/>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9"/>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9"/>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9"/>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9"/>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9"/>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9"/>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9"/>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9"/>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9"/>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9"/>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9"/>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9"/>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9"/>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9"/>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9"/>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9"/>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9"/>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9"/>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9"/>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9"/>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9"/>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9"/>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9"/>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9"/>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9"/>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9"/>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9"/>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9"/>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9"/>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9"/>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9"/>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9"/>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9"/>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9"/>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9"/>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9"/>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9"/>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9"/>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9"/>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9"/>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9"/>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9"/>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9"/>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9"/>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9"/>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9"/>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9"/>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9"/>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9"/>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9"/>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9"/>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9"/>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9"/>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9"/>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9"/>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9"/>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9"/>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9"/>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9"/>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9"/>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9"/>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9"/>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9"/>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9"/>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9"/>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9"/>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9"/>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9"/>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9"/>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9"/>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9"/>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9"/>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9"/>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9"/>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9"/>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9"/>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9"/>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9"/>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9"/>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9"/>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9"/>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9"/>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9"/>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9"/>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9"/>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9"/>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9"/>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9"/>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9"/>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9"/>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9"/>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9"/>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9"/>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9"/>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9"/>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9"/>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9"/>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9"/>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9"/>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9"/>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9"/>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9"/>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9"/>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9"/>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9"/>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9"/>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9"/>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9"/>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9"/>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9"/>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9"/>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9"/>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9"/>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9"/>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9"/>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9"/>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9"/>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9"/>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9"/>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9"/>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9"/>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9"/>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9"/>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9"/>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9"/>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9"/>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9"/>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9"/>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9"/>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9"/>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9"/>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9"/>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9"/>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9"/>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9"/>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9"/>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9"/>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9"/>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9"/>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9"/>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9"/>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9"/>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9"/>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9"/>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9"/>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9"/>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9"/>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9"/>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9"/>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9"/>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9"/>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9"/>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9"/>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9"/>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9"/>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9"/>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9"/>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9"/>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9"/>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9"/>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9"/>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9"/>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9"/>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9"/>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9"/>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9"/>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9"/>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9"/>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9"/>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9"/>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9"/>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9"/>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9"/>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9"/>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9"/>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9"/>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9"/>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9"/>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9"/>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9"/>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9"/>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9"/>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9"/>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9"/>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9"/>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9"/>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9"/>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9"/>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9"/>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9"/>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9"/>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9"/>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9"/>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9"/>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9"/>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9"/>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9"/>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9"/>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9"/>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9"/>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9"/>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9"/>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9"/>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9"/>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9"/>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9"/>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9"/>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9"/>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9"/>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9"/>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9"/>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9"/>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9"/>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9"/>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9"/>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9"/>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9"/>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9"/>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9"/>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9"/>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9"/>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9"/>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9"/>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9"/>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9"/>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9"/>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9"/>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9"/>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9"/>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9"/>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9"/>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9"/>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9"/>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9"/>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9"/>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9"/>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9"/>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9"/>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9"/>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9"/>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9"/>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9"/>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9"/>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9"/>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9"/>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9"/>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9"/>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9"/>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9"/>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9"/>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9"/>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9"/>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9"/>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9"/>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9"/>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9"/>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9"/>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9"/>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9"/>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9"/>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9"/>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9"/>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9"/>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9"/>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9"/>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9"/>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9"/>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9"/>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9"/>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9"/>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9"/>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9"/>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9"/>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9"/>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9"/>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9"/>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9"/>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9"/>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9"/>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9"/>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9"/>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9"/>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9"/>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9"/>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9"/>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9"/>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9"/>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9"/>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9"/>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9"/>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9"/>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9"/>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9"/>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9"/>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9"/>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9"/>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9"/>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9"/>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9"/>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9"/>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9"/>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9"/>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9"/>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9"/>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9"/>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9"/>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9"/>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9"/>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9"/>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9"/>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9"/>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9"/>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9"/>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9"/>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9"/>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9"/>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9"/>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9"/>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9"/>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9"/>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9"/>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9"/>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9"/>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9"/>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9"/>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9"/>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9"/>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9"/>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9"/>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9"/>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9"/>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9"/>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9"/>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9"/>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9"/>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9"/>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9"/>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9"/>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9"/>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9"/>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9"/>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9"/>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9"/>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9"/>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9"/>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9"/>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9"/>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9"/>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9"/>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9"/>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9"/>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9"/>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9"/>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9"/>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9"/>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9"/>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9"/>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9"/>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9"/>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9"/>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9"/>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9"/>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9"/>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9"/>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9"/>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9"/>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9"/>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9"/>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9"/>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9"/>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9"/>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9"/>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9"/>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9"/>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9"/>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9"/>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9"/>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9"/>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9"/>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9"/>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9"/>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9"/>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9"/>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9"/>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9"/>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9"/>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9"/>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9"/>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9"/>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9"/>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9"/>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4" name="Google Shape;6854;p19"/>
          <p:cNvSpPr txBox="1"/>
          <p:nvPr>
            <p:ph type="title"/>
          </p:nvPr>
        </p:nvSpPr>
        <p:spPr>
          <a:xfrm>
            <a:off x="2574450" y="503575"/>
            <a:ext cx="58689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grpSp>
        <p:nvGrpSpPr>
          <p:cNvPr id="6855" name="Google Shape;6855;p19"/>
          <p:cNvGrpSpPr/>
          <p:nvPr/>
        </p:nvGrpSpPr>
        <p:grpSpPr>
          <a:xfrm flipH="1" rot="10800000">
            <a:off x="-34690" y="-1381060"/>
            <a:ext cx="4397855" cy="4441252"/>
            <a:chOff x="1217525" y="238125"/>
            <a:chExt cx="5186150" cy="5237325"/>
          </a:xfrm>
        </p:grpSpPr>
        <p:sp>
          <p:nvSpPr>
            <p:cNvPr id="6856" name="Google Shape;6856;p19"/>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9"/>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9"/>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9"/>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9"/>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9"/>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9"/>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9"/>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9"/>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9"/>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9"/>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9"/>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9"/>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9"/>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9"/>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9"/>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9"/>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9"/>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9"/>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9"/>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9"/>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9"/>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9"/>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9"/>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9"/>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9"/>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9"/>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9"/>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9"/>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9"/>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9"/>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9"/>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9"/>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9"/>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9"/>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9"/>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9"/>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9"/>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9"/>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9"/>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9"/>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9"/>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9"/>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9"/>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9"/>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9"/>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9"/>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9"/>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9"/>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9"/>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9"/>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9"/>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9"/>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9"/>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9"/>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9"/>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9"/>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9"/>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9"/>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9"/>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9"/>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9"/>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9"/>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9"/>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9"/>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9"/>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9"/>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9"/>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9"/>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9"/>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9"/>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9"/>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9"/>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9"/>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9"/>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9"/>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9"/>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9"/>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9"/>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9"/>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9"/>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9"/>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9"/>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9"/>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9"/>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9"/>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9"/>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9"/>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9"/>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9"/>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9"/>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9"/>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9"/>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9"/>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9"/>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9"/>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9"/>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9"/>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9"/>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9"/>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9"/>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9"/>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9"/>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9"/>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9"/>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9"/>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9"/>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9"/>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9"/>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9"/>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9"/>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9"/>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9"/>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9"/>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9"/>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9"/>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9"/>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9"/>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9"/>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9"/>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9"/>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9"/>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9"/>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9"/>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9"/>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9"/>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9"/>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9"/>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9"/>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9"/>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9"/>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9"/>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9"/>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9"/>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9"/>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9"/>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9"/>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9"/>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9"/>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9"/>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9"/>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9"/>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9"/>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9"/>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9"/>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9"/>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9"/>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9"/>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9"/>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9"/>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9"/>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9"/>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9"/>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9"/>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9"/>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9"/>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9"/>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9"/>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9"/>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9"/>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9"/>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9"/>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9"/>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9"/>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9"/>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9"/>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9"/>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9"/>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9"/>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9"/>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9"/>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9"/>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9"/>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9"/>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9"/>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9"/>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9"/>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9"/>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9"/>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9"/>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9"/>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9"/>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9"/>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9"/>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9"/>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9"/>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9"/>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9"/>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9"/>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9"/>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9"/>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9"/>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9"/>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9"/>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9"/>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9"/>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9"/>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9"/>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9"/>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9"/>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9"/>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9"/>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9"/>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9"/>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9"/>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9"/>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9"/>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9"/>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9"/>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9"/>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9"/>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9"/>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9"/>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9"/>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9"/>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9"/>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9"/>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9"/>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9"/>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9"/>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9"/>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9"/>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9"/>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9"/>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9"/>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9"/>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9"/>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9"/>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9"/>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9"/>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9"/>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9"/>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9"/>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9"/>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9"/>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9"/>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9"/>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9"/>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9"/>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9"/>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9"/>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9"/>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9"/>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9"/>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9"/>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9"/>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9"/>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9"/>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9"/>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9"/>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9"/>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9"/>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9"/>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9"/>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9"/>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9"/>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9"/>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9"/>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9"/>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9"/>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9"/>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9"/>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9"/>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9"/>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9"/>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9"/>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9"/>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9"/>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9"/>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9"/>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9"/>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9"/>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9"/>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9"/>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9"/>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9"/>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9"/>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9"/>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9"/>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9"/>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9"/>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9"/>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9"/>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9"/>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9"/>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9"/>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9"/>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9"/>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9"/>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9"/>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9"/>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9"/>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9"/>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9"/>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9"/>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9"/>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9"/>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9"/>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9"/>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9"/>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9"/>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9"/>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9"/>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9"/>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9"/>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9"/>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9"/>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9"/>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9"/>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9"/>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9"/>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9"/>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9"/>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9"/>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9"/>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9"/>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9"/>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9"/>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9"/>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9"/>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9"/>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9"/>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9"/>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9"/>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9"/>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9"/>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9"/>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9"/>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9"/>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9"/>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9"/>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9"/>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9"/>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9"/>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9"/>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9"/>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9"/>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9"/>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9"/>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9"/>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9"/>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9"/>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9"/>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9"/>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9"/>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9"/>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9"/>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9"/>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9"/>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9"/>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9"/>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9"/>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9"/>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9"/>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9"/>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9"/>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9"/>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9"/>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9"/>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9"/>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9"/>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9"/>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9"/>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9"/>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9"/>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9"/>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9"/>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9"/>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9"/>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9"/>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9"/>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9"/>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9"/>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9"/>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9"/>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9"/>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9"/>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9"/>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9"/>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9"/>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9"/>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9"/>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9"/>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9"/>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9"/>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9"/>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9"/>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9"/>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9"/>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9"/>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9"/>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9"/>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9"/>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9"/>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9"/>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9"/>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9"/>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9"/>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9"/>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9"/>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9"/>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9"/>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9"/>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9"/>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9"/>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9"/>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9"/>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9"/>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9"/>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9"/>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9"/>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9"/>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9"/>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9"/>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9"/>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9"/>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9"/>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9"/>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9"/>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9"/>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9"/>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9"/>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9"/>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9"/>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9"/>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9"/>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9"/>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9"/>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9"/>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9"/>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9"/>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9"/>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9"/>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9"/>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9"/>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9"/>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9"/>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9"/>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9"/>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9"/>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9"/>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9"/>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9"/>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9"/>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9"/>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9"/>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9"/>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9"/>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9"/>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9"/>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9"/>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9"/>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9"/>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9"/>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9"/>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9"/>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9"/>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9"/>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9"/>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9"/>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9"/>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9"/>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9"/>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9"/>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9"/>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9"/>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9"/>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9"/>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9"/>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9"/>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9"/>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9"/>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9"/>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9"/>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9"/>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9"/>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9"/>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9"/>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9"/>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9"/>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9"/>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9"/>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9"/>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9"/>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9"/>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9"/>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9"/>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9"/>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9"/>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9"/>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9"/>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9"/>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9"/>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9"/>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9"/>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9"/>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9"/>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9"/>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9"/>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9"/>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9"/>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9"/>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9"/>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9"/>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9"/>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9"/>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9"/>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9"/>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9"/>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9"/>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9"/>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9"/>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9"/>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9"/>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9"/>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9"/>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9"/>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9"/>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9"/>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9"/>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9"/>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9"/>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9"/>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9"/>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9"/>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9"/>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9"/>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9"/>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9"/>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9"/>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9"/>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9"/>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9"/>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9"/>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9"/>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9"/>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9"/>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9"/>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9"/>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9"/>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9"/>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9"/>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9"/>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9"/>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9"/>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9"/>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9"/>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9"/>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9"/>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2">
  <p:cSld name="ONE_COLUMN_TEXT_1">
    <p:bg>
      <p:bgPr>
        <a:solidFill>
          <a:schemeClr val="accent1"/>
        </a:solidFill>
      </p:bgPr>
    </p:bg>
    <p:spTree>
      <p:nvGrpSpPr>
        <p:cNvPr id="7405" name="Shape 7405"/>
        <p:cNvGrpSpPr/>
        <p:nvPr/>
      </p:nvGrpSpPr>
      <p:grpSpPr>
        <a:xfrm>
          <a:off x="0" y="0"/>
          <a:ext cx="0" cy="0"/>
          <a:chOff x="0" y="0"/>
          <a:chExt cx="0" cy="0"/>
        </a:xfrm>
      </p:grpSpPr>
      <p:sp>
        <p:nvSpPr>
          <p:cNvPr id="7406" name="Google Shape;7406;p20"/>
          <p:cNvSpPr/>
          <p:nvPr/>
        </p:nvSpPr>
        <p:spPr>
          <a:xfrm rot="10800000">
            <a:off x="4920643" y="-21810"/>
            <a:ext cx="4223336" cy="5171210"/>
          </a:xfrm>
          <a:custGeom>
            <a:rect b="b" l="l" r="r" t="t"/>
            <a:pathLst>
              <a:path extrusionOk="0" h="54612" w="51147">
                <a:moveTo>
                  <a:pt x="0" y="1"/>
                </a:moveTo>
                <a:lnTo>
                  <a:pt x="0" y="54612"/>
                </a:lnTo>
                <a:lnTo>
                  <a:pt x="22011" y="54612"/>
                </a:lnTo>
                <a:lnTo>
                  <a:pt x="51147" y="21868"/>
                </a:lnTo>
                <a:lnTo>
                  <a:pt x="32888" y="21976"/>
                </a:lnTo>
                <a:lnTo>
                  <a:pt x="51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7" name="Google Shape;7407;p20"/>
          <p:cNvGrpSpPr/>
          <p:nvPr/>
        </p:nvGrpSpPr>
        <p:grpSpPr>
          <a:xfrm>
            <a:off x="5965635" y="1328802"/>
            <a:ext cx="4397855" cy="4441252"/>
            <a:chOff x="1217525" y="238125"/>
            <a:chExt cx="5186150" cy="5237325"/>
          </a:xfrm>
        </p:grpSpPr>
        <p:sp>
          <p:nvSpPr>
            <p:cNvPr id="7408" name="Google Shape;7408;p20"/>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20"/>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20"/>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20"/>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20"/>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20"/>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20"/>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20"/>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20"/>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20"/>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20"/>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0"/>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20"/>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20"/>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20"/>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20"/>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20"/>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20"/>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20"/>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20"/>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20"/>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20"/>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20"/>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20"/>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20"/>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20"/>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20"/>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20"/>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20"/>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20"/>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20"/>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20"/>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20"/>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20"/>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20"/>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20"/>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20"/>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20"/>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20"/>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20"/>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20"/>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20"/>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20"/>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20"/>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20"/>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20"/>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20"/>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0"/>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20"/>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20"/>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20"/>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20"/>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20"/>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20"/>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20"/>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20"/>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20"/>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20"/>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20"/>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20"/>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20"/>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20"/>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20"/>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20"/>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20"/>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20"/>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20"/>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20"/>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20"/>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20"/>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20"/>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20"/>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20"/>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20"/>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20"/>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20"/>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20"/>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20"/>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20"/>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20"/>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20"/>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20"/>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20"/>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20"/>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20"/>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20"/>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20"/>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0"/>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20"/>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20"/>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20"/>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20"/>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20"/>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20"/>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20"/>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20"/>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20"/>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20"/>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20"/>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20"/>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20"/>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20"/>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20"/>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20"/>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20"/>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20"/>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20"/>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20"/>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20"/>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20"/>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20"/>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20"/>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20"/>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20"/>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20"/>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20"/>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20"/>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20"/>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20"/>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20"/>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0"/>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20"/>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20"/>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20"/>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20"/>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20"/>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20"/>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0"/>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20"/>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20"/>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20"/>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20"/>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0"/>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20"/>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20"/>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20"/>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20"/>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20"/>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20"/>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20"/>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20"/>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20"/>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20"/>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20"/>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20"/>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20"/>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20"/>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20"/>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20"/>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20"/>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20"/>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20"/>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20"/>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20"/>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20"/>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20"/>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20"/>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20"/>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20"/>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20"/>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20"/>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20"/>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20"/>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20"/>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20"/>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20"/>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20"/>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20"/>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20"/>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20"/>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20"/>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20"/>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20"/>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20"/>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20"/>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20"/>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20"/>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20"/>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20"/>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20"/>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20"/>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20"/>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20"/>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20"/>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20"/>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20"/>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20"/>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20"/>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20"/>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20"/>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20"/>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20"/>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20"/>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20"/>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20"/>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20"/>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20"/>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20"/>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20"/>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20"/>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20"/>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20"/>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20"/>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20"/>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20"/>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20"/>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20"/>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20"/>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20"/>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20"/>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20"/>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20"/>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20"/>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20"/>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20"/>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20"/>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20"/>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20"/>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20"/>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20"/>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20"/>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20"/>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20"/>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20"/>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20"/>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20"/>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20"/>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20"/>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20"/>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20"/>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20"/>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20"/>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20"/>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20"/>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20"/>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20"/>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20"/>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20"/>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20"/>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20"/>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20"/>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20"/>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20"/>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20"/>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20"/>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20"/>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20"/>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20"/>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20"/>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20"/>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20"/>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20"/>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20"/>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20"/>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20"/>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20"/>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20"/>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20"/>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20"/>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0"/>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20"/>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20"/>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20"/>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20"/>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20"/>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0"/>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0"/>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20"/>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20"/>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20"/>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20"/>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20"/>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20"/>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0"/>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0"/>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0"/>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20"/>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20"/>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20"/>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20"/>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20"/>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20"/>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20"/>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20"/>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20"/>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20"/>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20"/>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20"/>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20"/>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0"/>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20"/>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20"/>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0"/>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0"/>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20"/>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20"/>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0"/>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20"/>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20"/>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20"/>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20"/>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0"/>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0"/>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0"/>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20"/>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20"/>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20"/>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20"/>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20"/>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20"/>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0"/>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0"/>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20"/>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20"/>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20"/>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20"/>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20"/>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20"/>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20"/>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20"/>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0"/>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0"/>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0"/>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0"/>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0"/>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0"/>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0"/>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20"/>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20"/>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20"/>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0"/>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20"/>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20"/>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20"/>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20"/>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20"/>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20"/>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20"/>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20"/>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0"/>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0"/>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20"/>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20"/>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0"/>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0"/>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20"/>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20"/>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20"/>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20"/>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20"/>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20"/>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0"/>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20"/>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20"/>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20"/>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20"/>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20"/>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20"/>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20"/>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20"/>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20"/>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20"/>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0"/>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20"/>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20"/>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0"/>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0"/>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0"/>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0"/>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0"/>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20"/>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20"/>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20"/>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0"/>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20"/>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20"/>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0"/>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0"/>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0"/>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20"/>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20"/>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20"/>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20"/>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20"/>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20"/>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20"/>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20"/>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20"/>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0"/>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0"/>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0"/>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0"/>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0"/>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0"/>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20"/>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20"/>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20"/>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20"/>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20"/>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0"/>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0"/>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20"/>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20"/>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0"/>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20"/>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20"/>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20"/>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20"/>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20"/>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20"/>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20"/>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20"/>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20"/>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0"/>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20"/>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20"/>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20"/>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20"/>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0"/>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20"/>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20"/>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0"/>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0"/>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0"/>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0"/>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0"/>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0"/>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20"/>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20"/>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20"/>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20"/>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20"/>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20"/>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20"/>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20"/>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20"/>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20"/>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20"/>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20"/>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20"/>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20"/>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20"/>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20"/>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20"/>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20"/>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20"/>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20"/>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20"/>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20"/>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20"/>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20"/>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0"/>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0"/>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0"/>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0"/>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20"/>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20"/>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0"/>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0"/>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20"/>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20"/>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0"/>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0"/>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0"/>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20"/>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20"/>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20"/>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0"/>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20"/>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20"/>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0"/>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0"/>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0"/>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0"/>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0"/>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20"/>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20"/>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0"/>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20"/>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20"/>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20"/>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20"/>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20"/>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20"/>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20"/>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20"/>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20"/>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20"/>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20"/>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20"/>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20"/>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20"/>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20"/>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20"/>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20"/>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20"/>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20"/>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0"/>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0"/>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20"/>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20"/>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20"/>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20"/>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20"/>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20"/>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20"/>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20"/>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20"/>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20"/>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20"/>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20"/>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20"/>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20"/>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20"/>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20"/>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20"/>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20"/>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20"/>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20"/>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20"/>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20"/>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20"/>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20"/>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20"/>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20"/>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20"/>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20"/>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20"/>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20"/>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20"/>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20"/>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20"/>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20"/>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20"/>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20"/>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20"/>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20"/>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20"/>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20"/>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20"/>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20"/>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20"/>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20"/>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20"/>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20"/>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20"/>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20"/>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20"/>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20"/>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7" name="Google Shape;7957;p20"/>
          <p:cNvSpPr/>
          <p:nvPr/>
        </p:nvSpPr>
        <p:spPr>
          <a:xfrm>
            <a:off x="4730625" y="-96775"/>
            <a:ext cx="2751175" cy="5361000"/>
          </a:xfrm>
          <a:custGeom>
            <a:rect b="b" l="l" r="r" t="t"/>
            <a:pathLst>
              <a:path extrusionOk="0" h="214440" w="110047">
                <a:moveTo>
                  <a:pt x="87428" y="3480"/>
                </a:moveTo>
                <a:lnTo>
                  <a:pt x="0" y="135711"/>
                </a:lnTo>
                <a:lnTo>
                  <a:pt x="53936" y="131361"/>
                </a:lnTo>
                <a:lnTo>
                  <a:pt x="3480" y="214440"/>
                </a:lnTo>
                <a:lnTo>
                  <a:pt x="100477" y="109612"/>
                </a:lnTo>
                <a:lnTo>
                  <a:pt x="30448" y="118312"/>
                </a:lnTo>
                <a:lnTo>
                  <a:pt x="110047" y="0"/>
                </a:lnTo>
                <a:close/>
              </a:path>
            </a:pathLst>
          </a:custGeom>
          <a:solidFill>
            <a:schemeClr val="accent3"/>
          </a:solidFill>
          <a:ln>
            <a:noFill/>
          </a:ln>
        </p:spPr>
      </p:sp>
      <p:sp>
        <p:nvSpPr>
          <p:cNvPr id="7958" name="Google Shape;7958;p20"/>
          <p:cNvSpPr txBox="1"/>
          <p:nvPr>
            <p:ph type="title"/>
          </p:nvPr>
        </p:nvSpPr>
        <p:spPr>
          <a:xfrm>
            <a:off x="5062325" y="503575"/>
            <a:ext cx="33813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4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grpSp>
        <p:nvGrpSpPr>
          <p:cNvPr id="7959" name="Google Shape;7959;p20"/>
          <p:cNvGrpSpPr/>
          <p:nvPr/>
        </p:nvGrpSpPr>
        <p:grpSpPr>
          <a:xfrm rot="10800000">
            <a:off x="5911375" y="32500"/>
            <a:ext cx="4226550" cy="5820850"/>
            <a:chOff x="1696350" y="238125"/>
            <a:chExt cx="4226550" cy="5820850"/>
          </a:xfrm>
        </p:grpSpPr>
        <p:sp>
          <p:nvSpPr>
            <p:cNvPr id="7960" name="Google Shape;7960;p20"/>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20"/>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20"/>
            <p:cNvSpPr/>
            <p:nvPr/>
          </p:nvSpPr>
          <p:spPr>
            <a:xfrm>
              <a:off x="3454763" y="440875"/>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20"/>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20"/>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20"/>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20"/>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20"/>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20"/>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20"/>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20"/>
            <p:cNvSpPr/>
            <p:nvPr/>
          </p:nvSpPr>
          <p:spPr>
            <a:xfrm>
              <a:off x="2513150" y="499370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20"/>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2" name="Google Shape;7972;p20"/>
          <p:cNvSpPr txBox="1"/>
          <p:nvPr>
            <p:ph idx="2" type="title"/>
          </p:nvPr>
        </p:nvSpPr>
        <p:spPr>
          <a:xfrm>
            <a:off x="901250" y="350762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20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7973" name="Google Shape;7973;p20"/>
          <p:cNvSpPr txBox="1"/>
          <p:nvPr>
            <p:ph idx="1" type="subTitle"/>
          </p:nvPr>
        </p:nvSpPr>
        <p:spPr>
          <a:xfrm>
            <a:off x="901250" y="3881400"/>
            <a:ext cx="1704900" cy="77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974" name="Google Shape;7974;p20"/>
          <p:cNvSpPr txBox="1"/>
          <p:nvPr>
            <p:ph idx="3" type="title"/>
          </p:nvPr>
        </p:nvSpPr>
        <p:spPr>
          <a:xfrm>
            <a:off x="3033750" y="350762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20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7975" name="Google Shape;7975;p20"/>
          <p:cNvSpPr txBox="1"/>
          <p:nvPr>
            <p:ph idx="4" type="subTitle"/>
          </p:nvPr>
        </p:nvSpPr>
        <p:spPr>
          <a:xfrm>
            <a:off x="3033750" y="3881400"/>
            <a:ext cx="1704900" cy="77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976" name="Google Shape;7976;p20"/>
          <p:cNvSpPr txBox="1"/>
          <p:nvPr>
            <p:ph idx="5" type="title"/>
          </p:nvPr>
        </p:nvSpPr>
        <p:spPr>
          <a:xfrm>
            <a:off x="3033750" y="66752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20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7977" name="Google Shape;7977;p20"/>
          <p:cNvSpPr txBox="1"/>
          <p:nvPr>
            <p:ph idx="6" type="subTitle"/>
          </p:nvPr>
        </p:nvSpPr>
        <p:spPr>
          <a:xfrm>
            <a:off x="3033750" y="1041300"/>
            <a:ext cx="1704900" cy="77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978" name="Google Shape;7978;p20"/>
          <p:cNvSpPr txBox="1"/>
          <p:nvPr>
            <p:ph idx="7" type="title"/>
          </p:nvPr>
        </p:nvSpPr>
        <p:spPr>
          <a:xfrm>
            <a:off x="901250" y="208757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20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7979" name="Google Shape;7979;p20"/>
          <p:cNvSpPr txBox="1"/>
          <p:nvPr>
            <p:ph idx="8" type="subTitle"/>
          </p:nvPr>
        </p:nvSpPr>
        <p:spPr>
          <a:xfrm>
            <a:off x="901250" y="2461350"/>
            <a:ext cx="1704900" cy="77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980" name="Google Shape;7980;p20"/>
          <p:cNvSpPr txBox="1"/>
          <p:nvPr>
            <p:ph idx="9" type="title"/>
          </p:nvPr>
        </p:nvSpPr>
        <p:spPr>
          <a:xfrm>
            <a:off x="3033750" y="208757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20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7981" name="Google Shape;7981;p20"/>
          <p:cNvSpPr txBox="1"/>
          <p:nvPr>
            <p:ph idx="13" type="subTitle"/>
          </p:nvPr>
        </p:nvSpPr>
        <p:spPr>
          <a:xfrm>
            <a:off x="3033750" y="2461350"/>
            <a:ext cx="1704900" cy="77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982" name="Google Shape;7982;p20"/>
          <p:cNvSpPr txBox="1"/>
          <p:nvPr>
            <p:ph idx="14" type="title"/>
          </p:nvPr>
        </p:nvSpPr>
        <p:spPr>
          <a:xfrm>
            <a:off x="901250" y="667525"/>
            <a:ext cx="1704900" cy="8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20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7983" name="Google Shape;7983;p20"/>
          <p:cNvSpPr txBox="1"/>
          <p:nvPr>
            <p:ph idx="15" type="subTitle"/>
          </p:nvPr>
        </p:nvSpPr>
        <p:spPr>
          <a:xfrm>
            <a:off x="901250" y="1041300"/>
            <a:ext cx="1704900" cy="77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APTION_ONLY_1">
    <p:bg>
      <p:bgPr>
        <a:solidFill>
          <a:schemeClr val="accent1"/>
        </a:solidFill>
      </p:bgPr>
    </p:bg>
    <p:spTree>
      <p:nvGrpSpPr>
        <p:cNvPr id="7984" name="Shape 7984"/>
        <p:cNvGrpSpPr/>
        <p:nvPr/>
      </p:nvGrpSpPr>
      <p:grpSpPr>
        <a:xfrm>
          <a:off x="0" y="0"/>
          <a:ext cx="0" cy="0"/>
          <a:chOff x="0" y="0"/>
          <a:chExt cx="0" cy="0"/>
        </a:xfrm>
      </p:grpSpPr>
      <p:grpSp>
        <p:nvGrpSpPr>
          <p:cNvPr id="7985" name="Google Shape;7985;p21"/>
          <p:cNvGrpSpPr/>
          <p:nvPr/>
        </p:nvGrpSpPr>
        <p:grpSpPr>
          <a:xfrm>
            <a:off x="-742131" y="-551376"/>
            <a:ext cx="5040584" cy="6246243"/>
            <a:chOff x="1696350" y="238125"/>
            <a:chExt cx="4226550" cy="5237500"/>
          </a:xfrm>
        </p:grpSpPr>
        <p:sp>
          <p:nvSpPr>
            <p:cNvPr id="7986" name="Google Shape;7986;p21"/>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21"/>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21"/>
            <p:cNvSpPr/>
            <p:nvPr/>
          </p:nvSpPr>
          <p:spPr>
            <a:xfrm>
              <a:off x="3360092" y="341379"/>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21"/>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21"/>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21"/>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21"/>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21"/>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21"/>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21"/>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21"/>
            <p:cNvSpPr/>
            <p:nvPr/>
          </p:nvSpPr>
          <p:spPr>
            <a:xfrm>
              <a:off x="2960075" y="441035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21"/>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21"/>
          <p:cNvGrpSpPr/>
          <p:nvPr/>
        </p:nvGrpSpPr>
        <p:grpSpPr>
          <a:xfrm>
            <a:off x="6036192" y="1656435"/>
            <a:ext cx="5023824" cy="5073397"/>
            <a:chOff x="1217525" y="238125"/>
            <a:chExt cx="5186150" cy="5237325"/>
          </a:xfrm>
        </p:grpSpPr>
        <p:sp>
          <p:nvSpPr>
            <p:cNvPr id="7999" name="Google Shape;7999;p21"/>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21"/>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21"/>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21"/>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21"/>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21"/>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21"/>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21"/>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21"/>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21"/>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21"/>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21"/>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21"/>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21"/>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21"/>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21"/>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21"/>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21"/>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21"/>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21"/>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21"/>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21"/>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21"/>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21"/>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21"/>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21"/>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21"/>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21"/>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21"/>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21"/>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21"/>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21"/>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21"/>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21"/>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21"/>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21"/>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21"/>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21"/>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21"/>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21"/>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21"/>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21"/>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21"/>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21"/>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21"/>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21"/>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21"/>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21"/>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21"/>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21"/>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21"/>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21"/>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21"/>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21"/>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21"/>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21"/>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21"/>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21"/>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21"/>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21"/>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21"/>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21"/>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21"/>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21"/>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21"/>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21"/>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21"/>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21"/>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21"/>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21"/>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21"/>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21"/>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21"/>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21"/>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21"/>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21"/>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21"/>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21"/>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21"/>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21"/>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21"/>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21"/>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21"/>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21"/>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21"/>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21"/>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21"/>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21"/>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21"/>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21"/>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21"/>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21"/>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21"/>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21"/>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21"/>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21"/>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21"/>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21"/>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21"/>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21"/>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21"/>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21"/>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21"/>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21"/>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21"/>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21"/>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21"/>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21"/>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21"/>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21"/>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21"/>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21"/>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21"/>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21"/>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21"/>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21"/>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21"/>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21"/>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21"/>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21"/>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21"/>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21"/>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21"/>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21"/>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21"/>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21"/>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21"/>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21"/>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21"/>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21"/>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21"/>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21"/>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21"/>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21"/>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21"/>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21"/>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21"/>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21"/>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21"/>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21"/>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21"/>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21"/>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21"/>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21"/>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21"/>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21"/>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21"/>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21"/>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21"/>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21"/>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21"/>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21"/>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21"/>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21"/>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21"/>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21"/>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21"/>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21"/>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21"/>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21"/>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21"/>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21"/>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21"/>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21"/>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21"/>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21"/>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21"/>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21"/>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21"/>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21"/>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21"/>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21"/>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21"/>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21"/>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21"/>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21"/>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21"/>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21"/>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21"/>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21"/>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21"/>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21"/>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21"/>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21"/>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21"/>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21"/>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21"/>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21"/>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21"/>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21"/>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21"/>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21"/>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21"/>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21"/>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21"/>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21"/>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21"/>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21"/>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21"/>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21"/>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21"/>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21"/>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21"/>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21"/>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21"/>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21"/>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21"/>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21"/>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21"/>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21"/>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21"/>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21"/>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21"/>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21"/>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21"/>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21"/>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21"/>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21"/>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21"/>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21"/>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21"/>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21"/>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21"/>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21"/>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21"/>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21"/>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21"/>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21"/>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21"/>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21"/>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21"/>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21"/>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21"/>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21"/>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21"/>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21"/>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21"/>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21"/>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21"/>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21"/>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21"/>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21"/>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21"/>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21"/>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21"/>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21"/>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21"/>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21"/>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21"/>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21"/>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21"/>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21"/>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21"/>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21"/>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21"/>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21"/>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21"/>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21"/>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21"/>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21"/>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21"/>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21"/>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21"/>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21"/>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21"/>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21"/>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21"/>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21"/>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21"/>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21"/>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21"/>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21"/>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21"/>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21"/>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21"/>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21"/>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21"/>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21"/>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21"/>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21"/>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21"/>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21"/>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21"/>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21"/>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21"/>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21"/>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21"/>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21"/>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21"/>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21"/>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21"/>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21"/>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21"/>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21"/>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21"/>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21"/>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21"/>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21"/>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21"/>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21"/>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21"/>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21"/>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21"/>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21"/>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21"/>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21"/>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21"/>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21"/>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21"/>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21"/>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21"/>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21"/>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21"/>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21"/>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21"/>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21"/>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21"/>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21"/>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21"/>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21"/>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21"/>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21"/>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21"/>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21"/>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21"/>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21"/>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21"/>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21"/>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21"/>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21"/>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21"/>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21"/>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21"/>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21"/>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21"/>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21"/>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21"/>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21"/>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21"/>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21"/>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21"/>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21"/>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21"/>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21"/>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21"/>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21"/>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21"/>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21"/>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21"/>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21"/>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21"/>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21"/>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21"/>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21"/>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21"/>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21"/>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21"/>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21"/>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21"/>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21"/>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21"/>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21"/>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21"/>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21"/>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21"/>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21"/>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21"/>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21"/>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21"/>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21"/>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21"/>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21"/>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21"/>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21"/>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21"/>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21"/>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21"/>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21"/>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21"/>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21"/>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21"/>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21"/>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21"/>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21"/>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21"/>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21"/>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21"/>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21"/>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21"/>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21"/>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21"/>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21"/>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21"/>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21"/>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21"/>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21"/>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21"/>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21"/>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21"/>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21"/>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21"/>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21"/>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21"/>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21"/>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21"/>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21"/>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21"/>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21"/>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21"/>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21"/>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21"/>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21"/>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21"/>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21"/>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21"/>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21"/>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21"/>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21"/>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21"/>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21"/>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21"/>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21"/>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21"/>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21"/>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21"/>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21"/>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21"/>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21"/>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21"/>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21"/>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21"/>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21"/>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21"/>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21"/>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21"/>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21"/>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21"/>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21"/>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21"/>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21"/>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21"/>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21"/>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21"/>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21"/>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21"/>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21"/>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21"/>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21"/>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21"/>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21"/>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21"/>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21"/>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21"/>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21"/>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21"/>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21"/>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21"/>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21"/>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21"/>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21"/>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21"/>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21"/>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21"/>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21"/>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21"/>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21"/>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21"/>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21"/>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21"/>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21"/>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21"/>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21"/>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21"/>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21"/>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21"/>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21"/>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21"/>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21"/>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21"/>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21"/>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21"/>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21"/>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21"/>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21"/>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21"/>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21"/>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21"/>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21"/>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21"/>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21"/>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21"/>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21"/>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21"/>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21"/>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21"/>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21"/>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21"/>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21"/>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21"/>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21"/>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21"/>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21"/>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21"/>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21"/>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21"/>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21"/>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21"/>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21"/>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21"/>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21"/>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21"/>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21"/>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21"/>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21"/>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21"/>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21"/>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21"/>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21"/>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21"/>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21"/>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21"/>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21"/>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21"/>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21"/>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21"/>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21"/>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21"/>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21"/>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21"/>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21"/>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21"/>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21"/>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21"/>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21"/>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21"/>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21"/>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21"/>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21"/>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21"/>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21"/>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21"/>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21"/>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21"/>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21"/>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21"/>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21"/>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21"/>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21"/>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21"/>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8" name="Google Shape;8548;p21"/>
          <p:cNvSpPr txBox="1"/>
          <p:nvPr>
            <p:ph idx="1" type="body"/>
          </p:nvPr>
        </p:nvSpPr>
        <p:spPr>
          <a:xfrm>
            <a:off x="846075" y="1746625"/>
            <a:ext cx="3452400" cy="1239600"/>
          </a:xfrm>
          <a:prstGeom prst="rect">
            <a:avLst/>
          </a:prstGeom>
        </p:spPr>
        <p:txBody>
          <a:bodyPr anchorCtr="0" anchor="t" bIns="91425" lIns="91425" spcFirstLastPara="1" rIns="91425" wrap="square" tIns="91425">
            <a:noAutofit/>
          </a:bodyPr>
          <a:lstStyle>
            <a:lvl1pPr indent="-228600" lvl="0" marL="457200" rtl="0">
              <a:lnSpc>
                <a:spcPct val="100000"/>
              </a:lnSpc>
              <a:spcBef>
                <a:spcPts val="0"/>
              </a:spcBef>
              <a:spcAft>
                <a:spcPts val="0"/>
              </a:spcAft>
              <a:buSzPts val="1600"/>
              <a:buNone/>
              <a:defRPr sz="1600"/>
            </a:lvl1pPr>
          </a:lstStyle>
          <a:p/>
        </p:txBody>
      </p:sp>
      <p:sp>
        <p:nvSpPr>
          <p:cNvPr id="8549" name="Google Shape;8549;p21"/>
          <p:cNvSpPr txBox="1"/>
          <p:nvPr>
            <p:ph type="title"/>
          </p:nvPr>
        </p:nvSpPr>
        <p:spPr>
          <a:xfrm>
            <a:off x="846075" y="631275"/>
            <a:ext cx="4476600" cy="1239600"/>
          </a:xfrm>
          <a:prstGeom prst="rect">
            <a:avLst/>
          </a:prstGeom>
        </p:spPr>
        <p:txBody>
          <a:bodyPr anchorCtr="0" anchor="t" bIns="91425" lIns="91425" spcFirstLastPara="1" rIns="91425" wrap="square" tIns="91425">
            <a:noAutofit/>
          </a:bodyPr>
          <a:lstStyle>
            <a:lvl1pPr lvl="0" rtl="0">
              <a:spcBef>
                <a:spcPts val="0"/>
              </a:spcBef>
              <a:spcAft>
                <a:spcPts val="0"/>
              </a:spcAft>
              <a:buSzPts val="6000"/>
              <a:buNone/>
              <a:defRPr sz="6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8550" name="Google Shape;8550;p21"/>
          <p:cNvSpPr txBox="1"/>
          <p:nvPr/>
        </p:nvSpPr>
        <p:spPr>
          <a:xfrm>
            <a:off x="827700" y="2837475"/>
            <a:ext cx="3255900" cy="10959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300"/>
              </a:spcBef>
              <a:spcAft>
                <a:spcPts val="0"/>
              </a:spcAft>
              <a:buNone/>
            </a:pPr>
            <a:r>
              <a:rPr lang="en" sz="1200">
                <a:solidFill>
                  <a:schemeClr val="lt1"/>
                </a:solidFill>
                <a:latin typeface="Didact Gothic"/>
                <a:ea typeface="Didact Gothic"/>
                <a:cs typeface="Didact Gothic"/>
                <a:sym typeface="Didact Gothic"/>
              </a:rPr>
              <a:t>CREDITS: This presentation template was created by </a:t>
            </a:r>
            <a:r>
              <a:rPr b="1" lang="en" sz="1200">
                <a:solidFill>
                  <a:schemeClr val="lt1"/>
                </a:solidFill>
                <a:uFill>
                  <a:noFill/>
                </a:uFill>
                <a:latin typeface="Didact Gothic"/>
                <a:ea typeface="Didact Gothic"/>
                <a:cs typeface="Didact Gothic"/>
                <a:sym typeface="Didact Gothic"/>
                <a:hlinkClick r:id="rId2">
                  <a:extLst>
                    <a:ext uri="{A12FA001-AC4F-418D-AE19-62706E023703}">
                      <ahyp:hlinkClr val="tx"/>
                    </a:ext>
                  </a:extLst>
                </a:hlinkClick>
              </a:rPr>
              <a:t>Slidesgo</a:t>
            </a:r>
            <a:r>
              <a:rPr lang="en" sz="1200">
                <a:solidFill>
                  <a:schemeClr val="lt1"/>
                </a:solidFill>
                <a:latin typeface="Didact Gothic"/>
                <a:ea typeface="Didact Gothic"/>
                <a:cs typeface="Didact Gothic"/>
                <a:sym typeface="Didact Gothic"/>
              </a:rPr>
              <a:t>, including icons by </a:t>
            </a:r>
            <a:r>
              <a:rPr b="1" lang="en" sz="1200">
                <a:solidFill>
                  <a:schemeClr val="lt1"/>
                </a:solidFill>
                <a:uFill>
                  <a:noFill/>
                </a:uFill>
                <a:latin typeface="Didact Gothic"/>
                <a:ea typeface="Didact Gothic"/>
                <a:cs typeface="Didact Gothic"/>
                <a:sym typeface="Didact Gothic"/>
                <a:hlinkClick r:id="rId3">
                  <a:extLst>
                    <a:ext uri="{A12FA001-AC4F-418D-AE19-62706E023703}">
                      <ahyp:hlinkClr val="tx"/>
                    </a:ext>
                  </a:extLst>
                </a:hlinkClick>
              </a:rPr>
              <a:t>Flaticon</a:t>
            </a:r>
            <a:r>
              <a:rPr lang="en" sz="1200">
                <a:solidFill>
                  <a:schemeClr val="lt1"/>
                </a:solidFill>
                <a:latin typeface="Didact Gothic"/>
                <a:ea typeface="Didact Gothic"/>
                <a:cs typeface="Didact Gothic"/>
                <a:sym typeface="Didact Gothic"/>
              </a:rPr>
              <a:t>, and infographics &amp; images by </a:t>
            </a:r>
            <a:r>
              <a:rPr b="1" lang="en" sz="1200">
                <a:solidFill>
                  <a:schemeClr val="lt1"/>
                </a:solidFill>
                <a:uFill>
                  <a:noFill/>
                </a:uFill>
                <a:latin typeface="Didact Gothic"/>
                <a:ea typeface="Didact Gothic"/>
                <a:cs typeface="Didact Gothic"/>
                <a:sym typeface="Didact Gothic"/>
                <a:hlinkClick r:id="rId4">
                  <a:extLst>
                    <a:ext uri="{A12FA001-AC4F-418D-AE19-62706E023703}">
                      <ahyp:hlinkClr val="tx"/>
                    </a:ext>
                  </a:extLst>
                </a:hlinkClick>
              </a:rPr>
              <a:t>Freepik</a:t>
            </a:r>
            <a:r>
              <a:rPr lang="en" sz="1200">
                <a:solidFill>
                  <a:schemeClr val="lt1"/>
                </a:solidFill>
                <a:latin typeface="Didact Gothic"/>
                <a:ea typeface="Didact Gothic"/>
                <a:cs typeface="Didact Gothic"/>
                <a:sym typeface="Didact Gothic"/>
              </a:rPr>
              <a:t>. </a:t>
            </a:r>
            <a:endParaRPr sz="1200">
              <a:solidFill>
                <a:schemeClr val="lt1"/>
              </a:solidFill>
              <a:latin typeface="Didact Gothic"/>
              <a:ea typeface="Didact Gothic"/>
              <a:cs typeface="Didact Gothic"/>
              <a:sym typeface="Didact Gothic"/>
            </a:endParaRPr>
          </a:p>
          <a:p>
            <a:pPr indent="0" lvl="0" marL="0" rtl="0" algn="l">
              <a:lnSpc>
                <a:spcPct val="115000"/>
              </a:lnSpc>
              <a:spcBef>
                <a:spcPts val="300"/>
              </a:spcBef>
              <a:spcAft>
                <a:spcPts val="0"/>
              </a:spcAft>
              <a:buNone/>
            </a:pPr>
            <a:r>
              <a:t/>
            </a:r>
            <a:endParaRPr sz="1200">
              <a:solidFill>
                <a:schemeClr val="lt1"/>
              </a:solidFill>
              <a:latin typeface="Didact Gothic"/>
              <a:ea typeface="Didact Gothic"/>
              <a:cs typeface="Didact Gothic"/>
              <a:sym typeface="Didact Gothic"/>
            </a:endParaRPr>
          </a:p>
          <a:p>
            <a:pPr indent="0" lvl="0" marL="0" rtl="0" algn="l">
              <a:spcBef>
                <a:spcPts val="0"/>
              </a:spcBef>
              <a:spcAft>
                <a:spcPts val="0"/>
              </a:spcAft>
              <a:buNone/>
            </a:pPr>
            <a:r>
              <a:t/>
            </a:r>
            <a:endParaRPr sz="1200">
              <a:solidFill>
                <a:schemeClr val="lt1"/>
              </a:solidFill>
              <a:latin typeface="Didact Gothic"/>
              <a:ea typeface="Didact Gothic"/>
              <a:cs typeface="Didact Gothic"/>
              <a:sym typeface="Didact Gothic"/>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TITLE_AND_TWO_COLUMNS_1_1">
    <p:bg>
      <p:bgPr>
        <a:solidFill>
          <a:schemeClr val="accent2"/>
        </a:solidFill>
      </p:bgPr>
    </p:bg>
    <p:spTree>
      <p:nvGrpSpPr>
        <p:cNvPr id="8551" name="Shape 8551"/>
        <p:cNvGrpSpPr/>
        <p:nvPr/>
      </p:nvGrpSpPr>
      <p:grpSpPr>
        <a:xfrm>
          <a:off x="0" y="0"/>
          <a:ext cx="0" cy="0"/>
          <a:chOff x="0" y="0"/>
          <a:chExt cx="0" cy="0"/>
        </a:xfrm>
      </p:grpSpPr>
      <p:grpSp>
        <p:nvGrpSpPr>
          <p:cNvPr id="8552" name="Google Shape;8552;p22"/>
          <p:cNvGrpSpPr/>
          <p:nvPr/>
        </p:nvGrpSpPr>
        <p:grpSpPr>
          <a:xfrm flipH="1">
            <a:off x="-2204264" y="-4893623"/>
            <a:ext cx="11633881" cy="13465876"/>
            <a:chOff x="-132864" y="-4967423"/>
            <a:chExt cx="11633881" cy="13465876"/>
          </a:xfrm>
        </p:grpSpPr>
        <p:sp>
          <p:nvSpPr>
            <p:cNvPr id="8553" name="Google Shape;8553;p22"/>
            <p:cNvSpPr/>
            <p:nvPr/>
          </p:nvSpPr>
          <p:spPr>
            <a:xfrm flipH="1">
              <a:off x="-132864" y="-147600"/>
              <a:ext cx="5070663" cy="6221845"/>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22"/>
            <p:cNvSpPr/>
            <p:nvPr/>
          </p:nvSpPr>
          <p:spPr>
            <a:xfrm flipH="1" rot="-1328052">
              <a:off x="1339595" y="-1884447"/>
              <a:ext cx="7577637" cy="9297972"/>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22"/>
            <p:cNvSpPr/>
            <p:nvPr/>
          </p:nvSpPr>
          <p:spPr>
            <a:xfrm flipH="1" rot="-2500983">
              <a:off x="2070932" y="-3663496"/>
              <a:ext cx="7359148" cy="9029880"/>
            </a:xfrm>
            <a:custGeom>
              <a:rect b="b" l="l" r="r" t="t"/>
              <a:pathLst>
                <a:path extrusionOk="0" h="42611" w="34727">
                  <a:moveTo>
                    <a:pt x="34727" y="0"/>
                  </a:moveTo>
                  <a:lnTo>
                    <a:pt x="1" y="36105"/>
                  </a:lnTo>
                  <a:lnTo>
                    <a:pt x="8385" y="42610"/>
                  </a:lnTo>
                  <a:lnTo>
                    <a:pt x="34727"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APTION_ONLY_2">
    <p:bg>
      <p:bgPr>
        <a:solidFill>
          <a:schemeClr val="accent1"/>
        </a:solidFill>
      </p:bgPr>
    </p:bg>
    <p:spTree>
      <p:nvGrpSpPr>
        <p:cNvPr id="8556" name="Shape 8556"/>
        <p:cNvGrpSpPr/>
        <p:nvPr/>
      </p:nvGrpSpPr>
      <p:grpSpPr>
        <a:xfrm>
          <a:off x="0" y="0"/>
          <a:ext cx="0" cy="0"/>
          <a:chOff x="0" y="0"/>
          <a:chExt cx="0" cy="0"/>
        </a:xfrm>
      </p:grpSpPr>
      <p:grpSp>
        <p:nvGrpSpPr>
          <p:cNvPr id="8557" name="Google Shape;8557;p23"/>
          <p:cNvGrpSpPr/>
          <p:nvPr/>
        </p:nvGrpSpPr>
        <p:grpSpPr>
          <a:xfrm>
            <a:off x="-1041708" y="-1787490"/>
            <a:ext cx="5023824" cy="5073397"/>
            <a:chOff x="1217525" y="238125"/>
            <a:chExt cx="5186150" cy="5237325"/>
          </a:xfrm>
        </p:grpSpPr>
        <p:sp>
          <p:nvSpPr>
            <p:cNvPr id="8558" name="Google Shape;8558;p23"/>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23"/>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23"/>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23"/>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23"/>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23"/>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23"/>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23"/>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23"/>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23"/>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23"/>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23"/>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23"/>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23"/>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23"/>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23"/>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23"/>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23"/>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23"/>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23"/>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23"/>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23"/>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23"/>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23"/>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23"/>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23"/>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23"/>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23"/>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23"/>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23"/>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23"/>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23"/>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23"/>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23"/>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23"/>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23"/>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23"/>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23"/>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23"/>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23"/>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23"/>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23"/>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23"/>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23"/>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23"/>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23"/>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23"/>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23"/>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23"/>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23"/>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23"/>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23"/>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23"/>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23"/>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23"/>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23"/>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23"/>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23"/>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23"/>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23"/>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23"/>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23"/>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23"/>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23"/>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23"/>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23"/>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23"/>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23"/>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23"/>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23"/>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23"/>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23"/>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23"/>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23"/>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23"/>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23"/>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23"/>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23"/>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23"/>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23"/>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23"/>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23"/>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23"/>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23"/>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23"/>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23"/>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23"/>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23"/>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23"/>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23"/>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23"/>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23"/>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23"/>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23"/>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23"/>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23"/>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23"/>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23"/>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23"/>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23"/>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23"/>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23"/>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23"/>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23"/>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23"/>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23"/>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23"/>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23"/>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23"/>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23"/>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23"/>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23"/>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23"/>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23"/>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23"/>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23"/>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23"/>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23"/>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23"/>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23"/>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23"/>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23"/>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23"/>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23"/>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23"/>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23"/>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23"/>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23"/>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23"/>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23"/>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23"/>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23"/>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23"/>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23"/>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23"/>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23"/>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23"/>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23"/>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23"/>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23"/>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23"/>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23"/>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23"/>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23"/>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23"/>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23"/>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23"/>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23"/>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23"/>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23"/>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23"/>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23"/>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23"/>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23"/>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23"/>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23"/>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23"/>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23"/>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23"/>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23"/>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23"/>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23"/>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23"/>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23"/>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23"/>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23"/>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23"/>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23"/>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23"/>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23"/>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23"/>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23"/>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23"/>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23"/>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23"/>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23"/>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23"/>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23"/>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23"/>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23"/>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23"/>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23"/>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23"/>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23"/>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23"/>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23"/>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23"/>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23"/>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23"/>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23"/>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23"/>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23"/>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23"/>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23"/>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23"/>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23"/>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23"/>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23"/>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23"/>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23"/>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23"/>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23"/>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23"/>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23"/>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23"/>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23"/>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23"/>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23"/>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23"/>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23"/>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23"/>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23"/>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23"/>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23"/>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23"/>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23"/>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23"/>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23"/>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23"/>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23"/>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23"/>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23"/>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23"/>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23"/>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23"/>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23"/>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23"/>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23"/>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23"/>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23"/>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23"/>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23"/>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23"/>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23"/>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23"/>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23"/>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23"/>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23"/>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23"/>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23"/>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23"/>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23"/>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23"/>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23"/>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23"/>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23"/>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23"/>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23"/>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23"/>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23"/>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23"/>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23"/>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23"/>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23"/>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23"/>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23"/>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23"/>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23"/>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23"/>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23"/>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23"/>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23"/>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23"/>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23"/>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23"/>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23"/>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23"/>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23"/>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23"/>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23"/>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23"/>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23"/>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23"/>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23"/>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23"/>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23"/>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23"/>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23"/>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23"/>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23"/>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23"/>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23"/>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23"/>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23"/>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23"/>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23"/>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23"/>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23"/>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23"/>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23"/>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23"/>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23"/>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23"/>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23"/>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23"/>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23"/>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23"/>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23"/>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23"/>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23"/>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23"/>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23"/>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23"/>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23"/>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23"/>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23"/>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23"/>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23"/>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23"/>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23"/>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23"/>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23"/>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23"/>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23"/>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23"/>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23"/>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23"/>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23"/>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23"/>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23"/>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23"/>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23"/>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23"/>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23"/>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23"/>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23"/>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23"/>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23"/>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23"/>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23"/>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23"/>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23"/>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23"/>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23"/>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23"/>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23"/>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23"/>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23"/>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23"/>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23"/>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23"/>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23"/>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23"/>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23"/>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23"/>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23"/>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23"/>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23"/>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23"/>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23"/>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23"/>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23"/>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23"/>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23"/>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23"/>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23"/>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23"/>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23"/>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23"/>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23"/>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23"/>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23"/>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23"/>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23"/>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23"/>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23"/>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23"/>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23"/>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23"/>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23"/>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23"/>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23"/>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23"/>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23"/>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23"/>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23"/>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23"/>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23"/>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23"/>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23"/>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23"/>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23"/>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23"/>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23"/>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23"/>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23"/>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23"/>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23"/>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23"/>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23"/>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23"/>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23"/>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23"/>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23"/>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23"/>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23"/>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23"/>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23"/>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23"/>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23"/>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23"/>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23"/>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23"/>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23"/>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23"/>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23"/>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23"/>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23"/>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23"/>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23"/>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23"/>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23"/>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23"/>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23"/>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23"/>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23"/>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23"/>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23"/>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23"/>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23"/>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23"/>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23"/>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23"/>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23"/>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23"/>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23"/>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23"/>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23"/>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23"/>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23"/>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23"/>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23"/>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23"/>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23"/>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23"/>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23"/>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23"/>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23"/>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23"/>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23"/>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23"/>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23"/>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23"/>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23"/>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23"/>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23"/>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23"/>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23"/>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23"/>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23"/>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23"/>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23"/>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23"/>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23"/>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23"/>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23"/>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23"/>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23"/>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23"/>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23"/>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23"/>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23"/>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23"/>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23"/>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23"/>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23"/>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23"/>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23"/>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23"/>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23"/>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23"/>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23"/>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23"/>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23"/>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23"/>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23"/>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23"/>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23"/>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23"/>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23"/>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23"/>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23"/>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23"/>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23"/>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23"/>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23"/>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23"/>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23"/>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23"/>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23"/>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23"/>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23"/>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23"/>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23"/>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23"/>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23"/>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23"/>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23"/>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23"/>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23"/>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23"/>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23"/>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23"/>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23"/>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23"/>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23"/>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23"/>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23"/>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23"/>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23"/>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23"/>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23"/>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23"/>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23"/>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23"/>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23"/>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23"/>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23"/>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23"/>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23"/>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23"/>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23"/>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23"/>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23"/>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23"/>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23"/>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23"/>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23"/>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23"/>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23"/>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23"/>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23"/>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23"/>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23"/>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23"/>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23"/>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23"/>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23"/>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23"/>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23"/>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23"/>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23"/>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23"/>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23"/>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23"/>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23"/>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23"/>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23"/>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23"/>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23"/>
          <p:cNvGrpSpPr/>
          <p:nvPr/>
        </p:nvGrpSpPr>
        <p:grpSpPr>
          <a:xfrm rot="10800000">
            <a:off x="4837444" y="-358251"/>
            <a:ext cx="5040584" cy="6246243"/>
            <a:chOff x="1696350" y="238125"/>
            <a:chExt cx="4226550" cy="5237500"/>
          </a:xfrm>
        </p:grpSpPr>
        <p:sp>
          <p:nvSpPr>
            <p:cNvPr id="9108" name="Google Shape;9108;p23"/>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23"/>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23"/>
            <p:cNvSpPr/>
            <p:nvPr/>
          </p:nvSpPr>
          <p:spPr>
            <a:xfrm>
              <a:off x="3360092" y="341379"/>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23"/>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23"/>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23"/>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23"/>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23"/>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23"/>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23"/>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23"/>
            <p:cNvSpPr/>
            <p:nvPr/>
          </p:nvSpPr>
          <p:spPr>
            <a:xfrm>
              <a:off x="2960075" y="441035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23"/>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ONE_COLUMN_TEXT_1_1">
    <p:bg>
      <p:bgPr>
        <a:solidFill>
          <a:schemeClr val="accent1"/>
        </a:solidFill>
      </p:bgPr>
    </p:bg>
    <p:spTree>
      <p:nvGrpSpPr>
        <p:cNvPr id="9120" name="Shape 9120"/>
        <p:cNvGrpSpPr/>
        <p:nvPr/>
      </p:nvGrpSpPr>
      <p:grpSpPr>
        <a:xfrm>
          <a:off x="0" y="0"/>
          <a:ext cx="0" cy="0"/>
          <a:chOff x="0" y="0"/>
          <a:chExt cx="0" cy="0"/>
        </a:xfrm>
      </p:grpSpPr>
      <p:sp>
        <p:nvSpPr>
          <p:cNvPr id="9121" name="Google Shape;9121;p24"/>
          <p:cNvSpPr/>
          <p:nvPr/>
        </p:nvSpPr>
        <p:spPr>
          <a:xfrm rot="10800000">
            <a:off x="4920643" y="-21810"/>
            <a:ext cx="4223336" cy="5171210"/>
          </a:xfrm>
          <a:custGeom>
            <a:rect b="b" l="l" r="r" t="t"/>
            <a:pathLst>
              <a:path extrusionOk="0" h="54612" w="51147">
                <a:moveTo>
                  <a:pt x="0" y="1"/>
                </a:moveTo>
                <a:lnTo>
                  <a:pt x="0" y="54612"/>
                </a:lnTo>
                <a:lnTo>
                  <a:pt x="22011" y="54612"/>
                </a:lnTo>
                <a:lnTo>
                  <a:pt x="51147" y="21868"/>
                </a:lnTo>
                <a:lnTo>
                  <a:pt x="32888" y="21976"/>
                </a:lnTo>
                <a:lnTo>
                  <a:pt x="51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2" name="Google Shape;9122;p24"/>
          <p:cNvGrpSpPr/>
          <p:nvPr/>
        </p:nvGrpSpPr>
        <p:grpSpPr>
          <a:xfrm>
            <a:off x="5965635" y="1328802"/>
            <a:ext cx="4397855" cy="4441252"/>
            <a:chOff x="1217525" y="238125"/>
            <a:chExt cx="5186150" cy="5237325"/>
          </a:xfrm>
        </p:grpSpPr>
        <p:sp>
          <p:nvSpPr>
            <p:cNvPr id="9123" name="Google Shape;9123;p24"/>
            <p:cNvSpPr/>
            <p:nvPr/>
          </p:nvSpPr>
          <p:spPr>
            <a:xfrm>
              <a:off x="3064700" y="2105425"/>
              <a:ext cx="1488400" cy="1501400"/>
            </a:xfrm>
            <a:custGeom>
              <a:rect b="b" l="l" r="r" t="t"/>
              <a:pathLst>
                <a:path extrusionOk="0" h="60056" w="59536">
                  <a:moveTo>
                    <a:pt x="35171" y="5672"/>
                  </a:moveTo>
                  <a:cubicBezTo>
                    <a:pt x="35857" y="6721"/>
                    <a:pt x="36948" y="7490"/>
                    <a:pt x="38284" y="7490"/>
                  </a:cubicBezTo>
                  <a:cubicBezTo>
                    <a:pt x="38312" y="7490"/>
                    <a:pt x="38341" y="7490"/>
                    <a:pt x="38370" y="7489"/>
                  </a:cubicBezTo>
                  <a:lnTo>
                    <a:pt x="38370" y="7489"/>
                  </a:lnTo>
                  <a:lnTo>
                    <a:pt x="36351" y="10618"/>
                  </a:lnTo>
                  <a:lnTo>
                    <a:pt x="33545" y="9039"/>
                  </a:lnTo>
                  <a:cubicBezTo>
                    <a:pt x="34040" y="8015"/>
                    <a:pt x="34614" y="6827"/>
                    <a:pt x="35171" y="5672"/>
                  </a:cubicBezTo>
                  <a:close/>
                  <a:moveTo>
                    <a:pt x="27767" y="8151"/>
                  </a:moveTo>
                  <a:lnTo>
                    <a:pt x="30691" y="9794"/>
                  </a:lnTo>
                  <a:lnTo>
                    <a:pt x="28892" y="12601"/>
                  </a:lnTo>
                  <a:lnTo>
                    <a:pt x="26273" y="11127"/>
                  </a:lnTo>
                  <a:cubicBezTo>
                    <a:pt x="26765" y="10146"/>
                    <a:pt x="27303" y="9075"/>
                    <a:pt x="27767" y="8151"/>
                  </a:cubicBezTo>
                  <a:close/>
                  <a:moveTo>
                    <a:pt x="20447" y="10270"/>
                  </a:moveTo>
                  <a:cubicBezTo>
                    <a:pt x="21294" y="10808"/>
                    <a:pt x="22283" y="11438"/>
                    <a:pt x="23213" y="12029"/>
                  </a:cubicBezTo>
                  <a:lnTo>
                    <a:pt x="21695" y="14729"/>
                  </a:lnTo>
                  <a:lnTo>
                    <a:pt x="18758" y="13273"/>
                  </a:lnTo>
                  <a:cubicBezTo>
                    <a:pt x="19285" y="12336"/>
                    <a:pt x="19897" y="11248"/>
                    <a:pt x="20447" y="10270"/>
                  </a:cubicBezTo>
                  <a:close/>
                  <a:moveTo>
                    <a:pt x="44513" y="11007"/>
                  </a:moveTo>
                  <a:cubicBezTo>
                    <a:pt x="45226" y="11938"/>
                    <a:pt x="46252" y="12716"/>
                    <a:pt x="47536" y="12716"/>
                  </a:cubicBezTo>
                  <a:cubicBezTo>
                    <a:pt x="47615" y="12716"/>
                    <a:pt x="47694" y="12713"/>
                    <a:pt x="47774" y="12707"/>
                  </a:cubicBezTo>
                  <a:lnTo>
                    <a:pt x="47774" y="12707"/>
                  </a:lnTo>
                  <a:lnTo>
                    <a:pt x="45710" y="15877"/>
                  </a:lnTo>
                  <a:lnTo>
                    <a:pt x="42913" y="14304"/>
                  </a:lnTo>
                  <a:cubicBezTo>
                    <a:pt x="43401" y="13297"/>
                    <a:pt x="43956" y="12154"/>
                    <a:pt x="44513" y="11007"/>
                  </a:cubicBezTo>
                  <a:close/>
                  <a:moveTo>
                    <a:pt x="12830" y="11513"/>
                  </a:moveTo>
                  <a:lnTo>
                    <a:pt x="12830" y="11513"/>
                  </a:lnTo>
                  <a:cubicBezTo>
                    <a:pt x="13700" y="12980"/>
                    <a:pt x="14705" y="13874"/>
                    <a:pt x="16122" y="13917"/>
                  </a:cubicBezTo>
                  <a:lnTo>
                    <a:pt x="16123" y="13917"/>
                  </a:lnTo>
                  <a:lnTo>
                    <a:pt x="14378" y="17019"/>
                  </a:lnTo>
                  <a:lnTo>
                    <a:pt x="10974" y="15469"/>
                  </a:lnTo>
                  <a:cubicBezTo>
                    <a:pt x="12166" y="14729"/>
                    <a:pt x="12887" y="13457"/>
                    <a:pt x="12830" y="11513"/>
                  </a:cubicBezTo>
                  <a:close/>
                  <a:moveTo>
                    <a:pt x="37204" y="13597"/>
                  </a:moveTo>
                  <a:lnTo>
                    <a:pt x="39925" y="15127"/>
                  </a:lnTo>
                  <a:lnTo>
                    <a:pt x="38315" y="17574"/>
                  </a:lnTo>
                  <a:lnTo>
                    <a:pt x="35937" y="16238"/>
                  </a:lnTo>
                  <a:lnTo>
                    <a:pt x="37204" y="13597"/>
                  </a:lnTo>
                  <a:close/>
                  <a:moveTo>
                    <a:pt x="29867" y="15955"/>
                  </a:moveTo>
                  <a:lnTo>
                    <a:pt x="32225" y="17281"/>
                  </a:lnTo>
                  <a:cubicBezTo>
                    <a:pt x="31790" y="17960"/>
                    <a:pt x="31338" y="18669"/>
                    <a:pt x="30866" y="19406"/>
                  </a:cubicBezTo>
                  <a:lnTo>
                    <a:pt x="28780" y="18233"/>
                  </a:lnTo>
                  <a:lnTo>
                    <a:pt x="29867" y="15955"/>
                  </a:lnTo>
                  <a:close/>
                  <a:moveTo>
                    <a:pt x="22541" y="18031"/>
                  </a:moveTo>
                  <a:cubicBezTo>
                    <a:pt x="23224" y="18498"/>
                    <a:pt x="23938" y="18983"/>
                    <a:pt x="24624" y="19452"/>
                  </a:cubicBezTo>
                  <a:lnTo>
                    <a:pt x="23419" y="21596"/>
                  </a:lnTo>
                  <a:lnTo>
                    <a:pt x="21149" y="20504"/>
                  </a:lnTo>
                  <a:cubicBezTo>
                    <a:pt x="21593" y="19717"/>
                    <a:pt x="22054" y="18893"/>
                    <a:pt x="22541" y="18031"/>
                  </a:cubicBezTo>
                  <a:close/>
                  <a:moveTo>
                    <a:pt x="46568" y="18718"/>
                  </a:moveTo>
                  <a:lnTo>
                    <a:pt x="49498" y="20365"/>
                  </a:lnTo>
                  <a:lnTo>
                    <a:pt x="47698" y="23125"/>
                  </a:lnTo>
                  <a:lnTo>
                    <a:pt x="45107" y="21668"/>
                  </a:lnTo>
                  <a:cubicBezTo>
                    <a:pt x="45598" y="20678"/>
                    <a:pt x="46084" y="19695"/>
                    <a:pt x="46568" y="18718"/>
                  </a:cubicBezTo>
                  <a:close/>
                  <a:moveTo>
                    <a:pt x="15096" y="19957"/>
                  </a:moveTo>
                  <a:lnTo>
                    <a:pt x="17551" y="21599"/>
                  </a:lnTo>
                  <a:lnTo>
                    <a:pt x="16163" y="24067"/>
                  </a:lnTo>
                  <a:lnTo>
                    <a:pt x="13481" y="22829"/>
                  </a:lnTo>
                  <a:lnTo>
                    <a:pt x="15096" y="19957"/>
                  </a:lnTo>
                  <a:close/>
                  <a:moveTo>
                    <a:pt x="39356" y="21292"/>
                  </a:moveTo>
                  <a:lnTo>
                    <a:pt x="41706" y="22613"/>
                  </a:lnTo>
                  <a:lnTo>
                    <a:pt x="40334" y="24726"/>
                  </a:lnTo>
                  <a:lnTo>
                    <a:pt x="38265" y="23563"/>
                  </a:lnTo>
                  <a:cubicBezTo>
                    <a:pt x="38620" y="22823"/>
                    <a:pt x="38974" y="22088"/>
                    <a:pt x="39356" y="21292"/>
                  </a:cubicBezTo>
                  <a:close/>
                  <a:moveTo>
                    <a:pt x="32036" y="23833"/>
                  </a:moveTo>
                  <a:lnTo>
                    <a:pt x="33850" y="24852"/>
                  </a:lnTo>
                  <a:lnTo>
                    <a:pt x="32838" y="26400"/>
                  </a:lnTo>
                  <a:lnTo>
                    <a:pt x="31254" y="25508"/>
                  </a:lnTo>
                  <a:lnTo>
                    <a:pt x="32036" y="23833"/>
                  </a:lnTo>
                  <a:close/>
                  <a:moveTo>
                    <a:pt x="7495" y="21569"/>
                  </a:moveTo>
                  <a:lnTo>
                    <a:pt x="10643" y="23738"/>
                  </a:lnTo>
                  <a:lnTo>
                    <a:pt x="8883" y="26868"/>
                  </a:lnTo>
                  <a:cubicBezTo>
                    <a:pt x="8157" y="25803"/>
                    <a:pt x="7066" y="25308"/>
                    <a:pt x="5548" y="25308"/>
                  </a:cubicBezTo>
                  <a:cubicBezTo>
                    <a:pt x="5382" y="25308"/>
                    <a:pt x="5211" y="25314"/>
                    <a:pt x="5034" y="25325"/>
                  </a:cubicBezTo>
                  <a:cubicBezTo>
                    <a:pt x="6680" y="24337"/>
                    <a:pt x="7533" y="23106"/>
                    <a:pt x="7495" y="21569"/>
                  </a:cubicBezTo>
                  <a:close/>
                  <a:moveTo>
                    <a:pt x="24561" y="25944"/>
                  </a:moveTo>
                  <a:lnTo>
                    <a:pt x="26176" y="26994"/>
                  </a:lnTo>
                  <a:lnTo>
                    <a:pt x="25208" y="28718"/>
                  </a:lnTo>
                  <a:lnTo>
                    <a:pt x="23488" y="27851"/>
                  </a:lnTo>
                  <a:lnTo>
                    <a:pt x="24561" y="25944"/>
                  </a:lnTo>
                  <a:close/>
                  <a:moveTo>
                    <a:pt x="48560" y="26304"/>
                  </a:moveTo>
                  <a:lnTo>
                    <a:pt x="51478" y="27699"/>
                  </a:lnTo>
                  <a:lnTo>
                    <a:pt x="49773" y="30731"/>
                  </a:lnTo>
                  <a:lnTo>
                    <a:pt x="47063" y="28967"/>
                  </a:lnTo>
                  <a:lnTo>
                    <a:pt x="48560" y="26304"/>
                  </a:lnTo>
                  <a:close/>
                  <a:moveTo>
                    <a:pt x="17079" y="27695"/>
                  </a:moveTo>
                  <a:lnTo>
                    <a:pt x="19313" y="29098"/>
                  </a:lnTo>
                  <a:cubicBezTo>
                    <a:pt x="18895" y="29844"/>
                    <a:pt x="18479" y="30583"/>
                    <a:pt x="18065" y="31317"/>
                  </a:cubicBezTo>
                  <a:lnTo>
                    <a:pt x="15696" y="30157"/>
                  </a:lnTo>
                  <a:lnTo>
                    <a:pt x="17079" y="27695"/>
                  </a:lnTo>
                  <a:close/>
                  <a:moveTo>
                    <a:pt x="41457" y="28918"/>
                  </a:moveTo>
                  <a:lnTo>
                    <a:pt x="43731" y="29975"/>
                  </a:lnTo>
                  <a:lnTo>
                    <a:pt x="42356" y="32421"/>
                  </a:lnTo>
                  <a:lnTo>
                    <a:pt x="40250" y="31065"/>
                  </a:lnTo>
                  <a:lnTo>
                    <a:pt x="41457" y="28918"/>
                  </a:lnTo>
                  <a:close/>
                  <a:moveTo>
                    <a:pt x="9766" y="29422"/>
                  </a:moveTo>
                  <a:lnTo>
                    <a:pt x="12507" y="31154"/>
                  </a:lnTo>
                  <a:lnTo>
                    <a:pt x="10948" y="33930"/>
                  </a:lnTo>
                  <a:lnTo>
                    <a:pt x="7892" y="32439"/>
                  </a:lnTo>
                  <a:cubicBezTo>
                    <a:pt x="8447" y="31546"/>
                    <a:pt x="9147" y="30418"/>
                    <a:pt x="9766" y="29422"/>
                  </a:cubicBezTo>
                  <a:close/>
                  <a:moveTo>
                    <a:pt x="34175" y="31534"/>
                  </a:moveTo>
                  <a:lnTo>
                    <a:pt x="35962" y="32310"/>
                  </a:lnTo>
                  <a:lnTo>
                    <a:pt x="34894" y="34211"/>
                  </a:lnTo>
                  <a:lnTo>
                    <a:pt x="33203" y="33261"/>
                  </a:lnTo>
                  <a:lnTo>
                    <a:pt x="34175" y="31534"/>
                  </a:lnTo>
                  <a:close/>
                  <a:moveTo>
                    <a:pt x="26533" y="33625"/>
                  </a:moveTo>
                  <a:lnTo>
                    <a:pt x="28370" y="34658"/>
                  </a:lnTo>
                  <a:lnTo>
                    <a:pt x="27377" y="36425"/>
                  </a:lnTo>
                  <a:lnTo>
                    <a:pt x="25538" y="35392"/>
                  </a:lnTo>
                  <a:lnTo>
                    <a:pt x="26533" y="33625"/>
                  </a:lnTo>
                  <a:close/>
                  <a:moveTo>
                    <a:pt x="50598" y="33318"/>
                  </a:moveTo>
                  <a:cubicBezTo>
                    <a:pt x="51296" y="34276"/>
                    <a:pt x="52310" y="34826"/>
                    <a:pt x="53784" y="34826"/>
                  </a:cubicBezTo>
                  <a:cubicBezTo>
                    <a:pt x="53996" y="34826"/>
                    <a:pt x="54217" y="34815"/>
                    <a:pt x="54448" y="34792"/>
                  </a:cubicBezTo>
                  <a:lnTo>
                    <a:pt x="54448" y="34792"/>
                  </a:lnTo>
                  <a:cubicBezTo>
                    <a:pt x="52730" y="35837"/>
                    <a:pt x="51925" y="37060"/>
                    <a:pt x="51970" y="38530"/>
                  </a:cubicBezTo>
                  <a:lnTo>
                    <a:pt x="48869" y="36395"/>
                  </a:lnTo>
                  <a:lnTo>
                    <a:pt x="50598" y="33318"/>
                  </a:lnTo>
                  <a:close/>
                  <a:moveTo>
                    <a:pt x="19142" y="35281"/>
                  </a:moveTo>
                  <a:lnTo>
                    <a:pt x="21347" y="36520"/>
                  </a:lnTo>
                  <a:cubicBezTo>
                    <a:pt x="20917" y="37400"/>
                    <a:pt x="20544" y="38163"/>
                    <a:pt x="20155" y="38959"/>
                  </a:cubicBezTo>
                  <a:lnTo>
                    <a:pt x="17664" y="37559"/>
                  </a:lnTo>
                  <a:cubicBezTo>
                    <a:pt x="18112" y="36871"/>
                    <a:pt x="18625" y="36078"/>
                    <a:pt x="19142" y="35281"/>
                  </a:cubicBezTo>
                  <a:close/>
                  <a:moveTo>
                    <a:pt x="43302" y="36072"/>
                  </a:moveTo>
                  <a:lnTo>
                    <a:pt x="45978" y="37321"/>
                  </a:lnTo>
                  <a:lnTo>
                    <a:pt x="44362" y="40196"/>
                  </a:lnTo>
                  <a:lnTo>
                    <a:pt x="41914" y="38541"/>
                  </a:lnTo>
                  <a:lnTo>
                    <a:pt x="43302" y="36072"/>
                  </a:lnTo>
                  <a:close/>
                  <a:moveTo>
                    <a:pt x="11785" y="36908"/>
                  </a:moveTo>
                  <a:lnTo>
                    <a:pt x="14489" y="38427"/>
                  </a:lnTo>
                  <a:lnTo>
                    <a:pt x="12928" y="41537"/>
                  </a:lnTo>
                  <a:lnTo>
                    <a:pt x="9840" y="39799"/>
                  </a:lnTo>
                  <a:lnTo>
                    <a:pt x="11785" y="36908"/>
                  </a:lnTo>
                  <a:close/>
                  <a:moveTo>
                    <a:pt x="35983" y="38469"/>
                  </a:moveTo>
                  <a:lnTo>
                    <a:pt x="38342" y="39639"/>
                  </a:lnTo>
                  <a:lnTo>
                    <a:pt x="36949" y="42116"/>
                  </a:lnTo>
                  <a:lnTo>
                    <a:pt x="34733" y="40694"/>
                  </a:lnTo>
                  <a:cubicBezTo>
                    <a:pt x="35141" y="39966"/>
                    <a:pt x="35574" y="39196"/>
                    <a:pt x="35983" y="38469"/>
                  </a:cubicBezTo>
                  <a:close/>
                  <a:moveTo>
                    <a:pt x="28560" y="40610"/>
                  </a:moveTo>
                  <a:cubicBezTo>
                    <a:pt x="29266" y="41008"/>
                    <a:pt x="30043" y="41444"/>
                    <a:pt x="30775" y="41855"/>
                  </a:cubicBezTo>
                  <a:lnTo>
                    <a:pt x="29602" y="44270"/>
                  </a:lnTo>
                  <a:lnTo>
                    <a:pt x="27118" y="42875"/>
                  </a:lnTo>
                  <a:lnTo>
                    <a:pt x="28560" y="40610"/>
                  </a:lnTo>
                  <a:close/>
                  <a:moveTo>
                    <a:pt x="21139" y="42437"/>
                  </a:moveTo>
                  <a:lnTo>
                    <a:pt x="23637" y="43841"/>
                  </a:lnTo>
                  <a:lnTo>
                    <a:pt x="22308" y="46640"/>
                  </a:lnTo>
                  <a:lnTo>
                    <a:pt x="19436" y="45026"/>
                  </a:lnTo>
                  <a:lnTo>
                    <a:pt x="21139" y="42437"/>
                  </a:lnTo>
                  <a:close/>
                  <a:moveTo>
                    <a:pt x="45072" y="43062"/>
                  </a:moveTo>
                  <a:lnTo>
                    <a:pt x="48470" y="44659"/>
                  </a:lnTo>
                  <a:cubicBezTo>
                    <a:pt x="47334" y="45414"/>
                    <a:pt x="46517" y="46671"/>
                    <a:pt x="46688" y="48760"/>
                  </a:cubicBezTo>
                  <a:cubicBezTo>
                    <a:pt x="45770" y="47147"/>
                    <a:pt x="44730" y="46237"/>
                    <a:pt x="43292" y="46228"/>
                  </a:cubicBezTo>
                  <a:lnTo>
                    <a:pt x="45072" y="43062"/>
                  </a:lnTo>
                  <a:close/>
                  <a:moveTo>
                    <a:pt x="13507" y="44000"/>
                  </a:moveTo>
                  <a:lnTo>
                    <a:pt x="16851" y="45879"/>
                  </a:lnTo>
                  <a:cubicBezTo>
                    <a:pt x="15827" y="46762"/>
                    <a:pt x="15128" y="47967"/>
                    <a:pt x="15224" y="49565"/>
                  </a:cubicBezTo>
                  <a:cubicBezTo>
                    <a:pt x="14342" y="48171"/>
                    <a:pt x="13158" y="47461"/>
                    <a:pt x="11371" y="47461"/>
                  </a:cubicBezTo>
                  <a:cubicBezTo>
                    <a:pt x="11227" y="47461"/>
                    <a:pt x="11079" y="47466"/>
                    <a:pt x="10927" y="47475"/>
                  </a:cubicBezTo>
                  <a:cubicBezTo>
                    <a:pt x="12554" y="46556"/>
                    <a:pt x="13471" y="45462"/>
                    <a:pt x="13507" y="44000"/>
                  </a:cubicBezTo>
                  <a:close/>
                  <a:moveTo>
                    <a:pt x="37873" y="45409"/>
                  </a:moveTo>
                  <a:lnTo>
                    <a:pt x="40797" y="46856"/>
                  </a:lnTo>
                  <a:cubicBezTo>
                    <a:pt x="40246" y="47836"/>
                    <a:pt x="39599" y="48990"/>
                    <a:pt x="39052" y="49960"/>
                  </a:cubicBezTo>
                  <a:lnTo>
                    <a:pt x="36204" y="48079"/>
                  </a:lnTo>
                  <a:cubicBezTo>
                    <a:pt x="36665" y="47341"/>
                    <a:pt x="37279" y="46361"/>
                    <a:pt x="37873" y="45409"/>
                  </a:cubicBezTo>
                  <a:close/>
                  <a:moveTo>
                    <a:pt x="30517" y="47440"/>
                  </a:moveTo>
                  <a:lnTo>
                    <a:pt x="33226" y="48963"/>
                  </a:lnTo>
                  <a:lnTo>
                    <a:pt x="31712" y="52113"/>
                  </a:lnTo>
                  <a:lnTo>
                    <a:pt x="28762" y="50229"/>
                  </a:lnTo>
                  <a:lnTo>
                    <a:pt x="30517" y="47440"/>
                  </a:lnTo>
                  <a:close/>
                  <a:moveTo>
                    <a:pt x="23140" y="49413"/>
                  </a:moveTo>
                  <a:lnTo>
                    <a:pt x="26233" y="51153"/>
                  </a:lnTo>
                  <a:cubicBezTo>
                    <a:pt x="25155" y="52004"/>
                    <a:pt x="24495" y="53237"/>
                    <a:pt x="24693" y="55151"/>
                  </a:cubicBezTo>
                  <a:cubicBezTo>
                    <a:pt x="23725" y="53585"/>
                    <a:pt x="22615" y="52666"/>
                    <a:pt x="21236" y="52666"/>
                  </a:cubicBezTo>
                  <a:cubicBezTo>
                    <a:pt x="21137" y="52666"/>
                    <a:pt x="21038" y="52671"/>
                    <a:pt x="20937" y="52680"/>
                  </a:cubicBezTo>
                  <a:cubicBezTo>
                    <a:pt x="21653" y="51617"/>
                    <a:pt x="22415" y="50489"/>
                    <a:pt x="23140" y="49413"/>
                  </a:cubicBezTo>
                  <a:close/>
                  <a:moveTo>
                    <a:pt x="38465" y="1"/>
                  </a:moveTo>
                  <a:cubicBezTo>
                    <a:pt x="38343" y="1"/>
                    <a:pt x="38220" y="7"/>
                    <a:pt x="38097" y="19"/>
                  </a:cubicBezTo>
                  <a:cubicBezTo>
                    <a:pt x="36239" y="204"/>
                    <a:pt x="35219" y="1366"/>
                    <a:pt x="34547" y="4138"/>
                  </a:cubicBezTo>
                  <a:cubicBezTo>
                    <a:pt x="33728" y="2800"/>
                    <a:pt x="32640" y="2040"/>
                    <a:pt x="31269" y="2040"/>
                  </a:cubicBezTo>
                  <a:cubicBezTo>
                    <a:pt x="30935" y="2040"/>
                    <a:pt x="30584" y="2085"/>
                    <a:pt x="30217" y="2178"/>
                  </a:cubicBezTo>
                  <a:cubicBezTo>
                    <a:pt x="28338" y="2653"/>
                    <a:pt x="27470" y="4084"/>
                    <a:pt x="27200" y="6260"/>
                  </a:cubicBezTo>
                  <a:cubicBezTo>
                    <a:pt x="26092" y="4297"/>
                    <a:pt x="24455" y="4113"/>
                    <a:pt x="22744" y="4104"/>
                  </a:cubicBezTo>
                  <a:lnTo>
                    <a:pt x="22726" y="4109"/>
                  </a:lnTo>
                  <a:cubicBezTo>
                    <a:pt x="21231" y="5040"/>
                    <a:pt x="19932" y="6119"/>
                    <a:pt x="19968" y="8410"/>
                  </a:cubicBezTo>
                  <a:cubicBezTo>
                    <a:pt x="18961" y="7026"/>
                    <a:pt x="17879" y="6301"/>
                    <a:pt x="16602" y="6301"/>
                  </a:cubicBezTo>
                  <a:cubicBezTo>
                    <a:pt x="16245" y="6301"/>
                    <a:pt x="15873" y="6358"/>
                    <a:pt x="15484" y="6472"/>
                  </a:cubicBezTo>
                  <a:cubicBezTo>
                    <a:pt x="13471" y="7065"/>
                    <a:pt x="12676" y="8630"/>
                    <a:pt x="12634" y="10774"/>
                  </a:cubicBezTo>
                  <a:cubicBezTo>
                    <a:pt x="11614" y="9261"/>
                    <a:pt x="10437" y="8514"/>
                    <a:pt x="9182" y="8514"/>
                  </a:cubicBezTo>
                  <a:cubicBezTo>
                    <a:pt x="8759" y="8514"/>
                    <a:pt x="8328" y="8599"/>
                    <a:pt x="7890" y="8768"/>
                  </a:cubicBezTo>
                  <a:cubicBezTo>
                    <a:pt x="6350" y="9363"/>
                    <a:pt x="5348" y="10956"/>
                    <a:pt x="5478" y="12608"/>
                  </a:cubicBezTo>
                  <a:cubicBezTo>
                    <a:pt x="5630" y="14564"/>
                    <a:pt x="6906" y="15675"/>
                    <a:pt x="9554" y="16070"/>
                  </a:cubicBezTo>
                  <a:cubicBezTo>
                    <a:pt x="7971" y="16978"/>
                    <a:pt x="7265" y="18333"/>
                    <a:pt x="7271" y="20172"/>
                  </a:cubicBezTo>
                  <a:cubicBezTo>
                    <a:pt x="6205" y="18717"/>
                    <a:pt x="5061" y="18006"/>
                    <a:pt x="3850" y="18006"/>
                  </a:cubicBezTo>
                  <a:cubicBezTo>
                    <a:pt x="3408" y="18006"/>
                    <a:pt x="2956" y="18101"/>
                    <a:pt x="2497" y="18289"/>
                  </a:cubicBezTo>
                  <a:cubicBezTo>
                    <a:pt x="967" y="18915"/>
                    <a:pt x="0" y="20529"/>
                    <a:pt x="167" y="22176"/>
                  </a:cubicBezTo>
                  <a:cubicBezTo>
                    <a:pt x="364" y="24141"/>
                    <a:pt x="1590" y="25141"/>
                    <a:pt x="4396" y="25557"/>
                  </a:cubicBezTo>
                  <a:cubicBezTo>
                    <a:pt x="2637" y="26513"/>
                    <a:pt x="1764" y="27925"/>
                    <a:pt x="2136" y="29846"/>
                  </a:cubicBezTo>
                  <a:cubicBezTo>
                    <a:pt x="2539" y="31929"/>
                    <a:pt x="4003" y="32842"/>
                    <a:pt x="6225" y="32926"/>
                  </a:cubicBezTo>
                  <a:cubicBezTo>
                    <a:pt x="4445" y="34102"/>
                    <a:pt x="3659" y="35570"/>
                    <a:pt x="4153" y="37459"/>
                  </a:cubicBezTo>
                  <a:cubicBezTo>
                    <a:pt x="4658" y="39391"/>
                    <a:pt x="6081" y="40250"/>
                    <a:pt x="8281" y="40288"/>
                  </a:cubicBezTo>
                  <a:cubicBezTo>
                    <a:pt x="6359" y="41528"/>
                    <a:pt x="5612" y="43082"/>
                    <a:pt x="6241" y="45038"/>
                  </a:cubicBezTo>
                  <a:cubicBezTo>
                    <a:pt x="6822" y="46844"/>
                    <a:pt x="8189" y="47588"/>
                    <a:pt x="10013" y="47588"/>
                  </a:cubicBezTo>
                  <a:cubicBezTo>
                    <a:pt x="10124" y="47588"/>
                    <a:pt x="10236" y="47585"/>
                    <a:pt x="10350" y="47580"/>
                  </a:cubicBezTo>
                  <a:lnTo>
                    <a:pt x="10350" y="47580"/>
                  </a:lnTo>
                  <a:cubicBezTo>
                    <a:pt x="8158" y="49453"/>
                    <a:pt x="7615" y="50931"/>
                    <a:pt x="8419" y="52718"/>
                  </a:cubicBezTo>
                  <a:cubicBezTo>
                    <a:pt x="9008" y="54029"/>
                    <a:pt x="10307" y="54849"/>
                    <a:pt x="11711" y="54849"/>
                  </a:cubicBezTo>
                  <a:cubicBezTo>
                    <a:pt x="11884" y="54849"/>
                    <a:pt x="12059" y="54836"/>
                    <a:pt x="12234" y="54811"/>
                  </a:cubicBezTo>
                  <a:cubicBezTo>
                    <a:pt x="14113" y="54535"/>
                    <a:pt x="15130" y="53268"/>
                    <a:pt x="15500" y="50820"/>
                  </a:cubicBezTo>
                  <a:cubicBezTo>
                    <a:pt x="16046" y="51326"/>
                    <a:pt x="16559" y="51993"/>
                    <a:pt x="17236" y="52369"/>
                  </a:cubicBezTo>
                  <a:cubicBezTo>
                    <a:pt x="17903" y="52742"/>
                    <a:pt x="18736" y="52817"/>
                    <a:pt x="19492" y="53022"/>
                  </a:cubicBezTo>
                  <a:cubicBezTo>
                    <a:pt x="17701" y="54291"/>
                    <a:pt x="17038" y="55827"/>
                    <a:pt x="17555" y="57522"/>
                  </a:cubicBezTo>
                  <a:cubicBezTo>
                    <a:pt x="17981" y="58922"/>
                    <a:pt x="19262" y="60055"/>
                    <a:pt x="20674" y="60055"/>
                  </a:cubicBezTo>
                  <a:cubicBezTo>
                    <a:pt x="20807" y="60055"/>
                    <a:pt x="20941" y="60045"/>
                    <a:pt x="21076" y="60024"/>
                  </a:cubicBezTo>
                  <a:cubicBezTo>
                    <a:pt x="22031" y="59877"/>
                    <a:pt x="23124" y="59389"/>
                    <a:pt x="23768" y="58691"/>
                  </a:cubicBezTo>
                  <a:cubicBezTo>
                    <a:pt x="24425" y="57976"/>
                    <a:pt x="24609" y="56816"/>
                    <a:pt x="24971" y="55925"/>
                  </a:cubicBezTo>
                  <a:cubicBezTo>
                    <a:pt x="25853" y="57332"/>
                    <a:pt x="26854" y="58053"/>
                    <a:pt x="28151" y="58053"/>
                  </a:cubicBezTo>
                  <a:cubicBezTo>
                    <a:pt x="28355" y="58053"/>
                    <a:pt x="28565" y="58035"/>
                    <a:pt x="28784" y="58000"/>
                  </a:cubicBezTo>
                  <a:cubicBezTo>
                    <a:pt x="31024" y="57637"/>
                    <a:pt x="32014" y="56100"/>
                    <a:pt x="32212" y="53792"/>
                  </a:cubicBezTo>
                  <a:cubicBezTo>
                    <a:pt x="33079" y="55195"/>
                    <a:pt x="34155" y="55952"/>
                    <a:pt x="35514" y="55952"/>
                  </a:cubicBezTo>
                  <a:cubicBezTo>
                    <a:pt x="35786" y="55952"/>
                    <a:pt x="36069" y="55921"/>
                    <a:pt x="36364" y="55860"/>
                  </a:cubicBezTo>
                  <a:cubicBezTo>
                    <a:pt x="38470" y="55422"/>
                    <a:pt x="39394" y="53897"/>
                    <a:pt x="39553" y="51678"/>
                  </a:cubicBezTo>
                  <a:cubicBezTo>
                    <a:pt x="40446" y="53048"/>
                    <a:pt x="41517" y="53801"/>
                    <a:pt x="42829" y="53801"/>
                  </a:cubicBezTo>
                  <a:cubicBezTo>
                    <a:pt x="43212" y="53801"/>
                    <a:pt x="43616" y="53737"/>
                    <a:pt x="44042" y="53605"/>
                  </a:cubicBezTo>
                  <a:cubicBezTo>
                    <a:pt x="46018" y="52995"/>
                    <a:pt x="46815" y="51469"/>
                    <a:pt x="46778" y="49385"/>
                  </a:cubicBezTo>
                  <a:lnTo>
                    <a:pt x="46778" y="49385"/>
                  </a:lnTo>
                  <a:cubicBezTo>
                    <a:pt x="47978" y="50907"/>
                    <a:pt x="49082" y="51619"/>
                    <a:pt x="50275" y="51619"/>
                  </a:cubicBezTo>
                  <a:cubicBezTo>
                    <a:pt x="50691" y="51619"/>
                    <a:pt x="51117" y="51533"/>
                    <a:pt x="51562" y="51364"/>
                  </a:cubicBezTo>
                  <a:cubicBezTo>
                    <a:pt x="53026" y="50808"/>
                    <a:pt x="54161" y="49314"/>
                    <a:pt x="53952" y="47771"/>
                  </a:cubicBezTo>
                  <a:cubicBezTo>
                    <a:pt x="53823" y="46840"/>
                    <a:pt x="53389" y="45786"/>
                    <a:pt x="52742" y="45150"/>
                  </a:cubicBezTo>
                  <a:cubicBezTo>
                    <a:pt x="52080" y="44501"/>
                    <a:pt x="50991" y="44295"/>
                    <a:pt x="50132" y="43913"/>
                  </a:cubicBezTo>
                  <a:cubicBezTo>
                    <a:pt x="51538" y="43134"/>
                    <a:pt x="52186" y="41781"/>
                    <a:pt x="52198" y="39982"/>
                  </a:cubicBezTo>
                  <a:cubicBezTo>
                    <a:pt x="53282" y="41428"/>
                    <a:pt x="54416" y="42128"/>
                    <a:pt x="55621" y="42128"/>
                  </a:cubicBezTo>
                  <a:cubicBezTo>
                    <a:pt x="56033" y="42128"/>
                    <a:pt x="56453" y="42046"/>
                    <a:pt x="56883" y="41884"/>
                  </a:cubicBezTo>
                  <a:cubicBezTo>
                    <a:pt x="58386" y="41318"/>
                    <a:pt x="59535" y="39761"/>
                    <a:pt x="59283" y="38186"/>
                  </a:cubicBezTo>
                  <a:cubicBezTo>
                    <a:pt x="59136" y="37259"/>
                    <a:pt x="58661" y="36223"/>
                    <a:pt x="57995" y="35604"/>
                  </a:cubicBezTo>
                  <a:cubicBezTo>
                    <a:pt x="57317" y="34975"/>
                    <a:pt x="56225" y="34798"/>
                    <a:pt x="55375" y="34447"/>
                  </a:cubicBezTo>
                  <a:cubicBezTo>
                    <a:pt x="57065" y="33259"/>
                    <a:pt x="57754" y="31864"/>
                    <a:pt x="57351" y="30153"/>
                  </a:cubicBezTo>
                  <a:cubicBezTo>
                    <a:pt x="56896" y="28214"/>
                    <a:pt x="55486" y="27356"/>
                    <a:pt x="53303" y="27107"/>
                  </a:cubicBezTo>
                  <a:cubicBezTo>
                    <a:pt x="55278" y="26005"/>
                    <a:pt x="55475" y="24404"/>
                    <a:pt x="55559" y="22754"/>
                  </a:cubicBezTo>
                  <a:lnTo>
                    <a:pt x="55461" y="22389"/>
                  </a:lnTo>
                  <a:cubicBezTo>
                    <a:pt x="54599" y="20977"/>
                    <a:pt x="53549" y="19827"/>
                    <a:pt x="51419" y="19827"/>
                  </a:cubicBezTo>
                  <a:cubicBezTo>
                    <a:pt x="51390" y="19827"/>
                    <a:pt x="51360" y="19827"/>
                    <a:pt x="51330" y="19828"/>
                  </a:cubicBezTo>
                  <a:cubicBezTo>
                    <a:pt x="53209" y="18481"/>
                    <a:pt x="53860" y="16951"/>
                    <a:pt x="53290" y="15106"/>
                  </a:cubicBezTo>
                  <a:cubicBezTo>
                    <a:pt x="52720" y="13264"/>
                    <a:pt x="51274" y="12499"/>
                    <a:pt x="49320" y="12457"/>
                  </a:cubicBezTo>
                  <a:cubicBezTo>
                    <a:pt x="51289" y="10756"/>
                    <a:pt x="51830" y="9254"/>
                    <a:pt x="51170" y="7558"/>
                  </a:cubicBezTo>
                  <a:cubicBezTo>
                    <a:pt x="50632" y="6181"/>
                    <a:pt x="49334" y="5238"/>
                    <a:pt x="47877" y="5238"/>
                  </a:cubicBezTo>
                  <a:cubicBezTo>
                    <a:pt x="47782" y="5238"/>
                    <a:pt x="47685" y="5242"/>
                    <a:pt x="47589" y="5251"/>
                  </a:cubicBezTo>
                  <a:cubicBezTo>
                    <a:pt x="45250" y="5450"/>
                    <a:pt x="44208" y="6982"/>
                    <a:pt x="43964" y="8933"/>
                  </a:cubicBezTo>
                  <a:lnTo>
                    <a:pt x="40406" y="6934"/>
                  </a:lnTo>
                  <a:cubicBezTo>
                    <a:pt x="42077" y="5320"/>
                    <a:pt x="42543" y="3829"/>
                    <a:pt x="41790" y="2156"/>
                  </a:cubicBezTo>
                  <a:cubicBezTo>
                    <a:pt x="41198" y="836"/>
                    <a:pt x="39890" y="1"/>
                    <a:pt x="384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24"/>
            <p:cNvSpPr/>
            <p:nvPr/>
          </p:nvSpPr>
          <p:spPr>
            <a:xfrm>
              <a:off x="4444725" y="2552100"/>
              <a:ext cx="190550" cy="183550"/>
            </a:xfrm>
            <a:custGeom>
              <a:rect b="b" l="l" r="r" t="t"/>
              <a:pathLst>
                <a:path extrusionOk="0" h="7342" w="7622">
                  <a:moveTo>
                    <a:pt x="3875" y="0"/>
                  </a:moveTo>
                  <a:cubicBezTo>
                    <a:pt x="3254" y="0"/>
                    <a:pt x="2625" y="187"/>
                    <a:pt x="2004" y="566"/>
                  </a:cubicBezTo>
                  <a:cubicBezTo>
                    <a:pt x="537" y="1462"/>
                    <a:pt x="0" y="2836"/>
                    <a:pt x="260" y="4522"/>
                  </a:cubicBezTo>
                  <a:lnTo>
                    <a:pt x="358" y="4887"/>
                  </a:lnTo>
                  <a:cubicBezTo>
                    <a:pt x="1086" y="6485"/>
                    <a:pt x="2261" y="7342"/>
                    <a:pt x="3704" y="7342"/>
                  </a:cubicBezTo>
                  <a:cubicBezTo>
                    <a:pt x="3854" y="7342"/>
                    <a:pt x="4007" y="7333"/>
                    <a:pt x="4162" y="7314"/>
                  </a:cubicBezTo>
                  <a:cubicBezTo>
                    <a:pt x="5743" y="7124"/>
                    <a:pt x="7041" y="5952"/>
                    <a:pt x="7337" y="4395"/>
                  </a:cubicBezTo>
                  <a:cubicBezTo>
                    <a:pt x="7622" y="2896"/>
                    <a:pt x="7188" y="1638"/>
                    <a:pt x="5973" y="745"/>
                  </a:cubicBezTo>
                  <a:cubicBezTo>
                    <a:pt x="5301" y="251"/>
                    <a:pt x="4593" y="0"/>
                    <a:pt x="38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24"/>
            <p:cNvSpPr/>
            <p:nvPr/>
          </p:nvSpPr>
          <p:spPr>
            <a:xfrm>
              <a:off x="3510175" y="2029875"/>
              <a:ext cx="200650" cy="181350"/>
            </a:xfrm>
            <a:custGeom>
              <a:rect b="b" l="l" r="r" t="t"/>
              <a:pathLst>
                <a:path extrusionOk="0" h="7254" w="8026">
                  <a:moveTo>
                    <a:pt x="4030" y="0"/>
                  </a:moveTo>
                  <a:cubicBezTo>
                    <a:pt x="3696" y="0"/>
                    <a:pt x="3357" y="48"/>
                    <a:pt x="3021" y="147"/>
                  </a:cubicBezTo>
                  <a:cubicBezTo>
                    <a:pt x="1141" y="697"/>
                    <a:pt x="0" y="2660"/>
                    <a:pt x="457" y="4564"/>
                  </a:cubicBezTo>
                  <a:cubicBezTo>
                    <a:pt x="856" y="6230"/>
                    <a:pt x="2220" y="7253"/>
                    <a:pt x="3889" y="7253"/>
                  </a:cubicBezTo>
                  <a:cubicBezTo>
                    <a:pt x="4218" y="7253"/>
                    <a:pt x="4559" y="7213"/>
                    <a:pt x="4907" y="7131"/>
                  </a:cubicBezTo>
                  <a:lnTo>
                    <a:pt x="4925" y="7126"/>
                  </a:lnTo>
                  <a:cubicBezTo>
                    <a:pt x="6981" y="6407"/>
                    <a:pt x="8025" y="4487"/>
                    <a:pt x="7429" y="2526"/>
                  </a:cubicBezTo>
                  <a:cubicBezTo>
                    <a:pt x="6964" y="991"/>
                    <a:pt x="5555" y="0"/>
                    <a:pt x="40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24"/>
            <p:cNvSpPr/>
            <p:nvPr/>
          </p:nvSpPr>
          <p:spPr>
            <a:xfrm>
              <a:off x="3689650" y="1977200"/>
              <a:ext cx="205175" cy="181775"/>
            </a:xfrm>
            <a:custGeom>
              <a:rect b="b" l="l" r="r" t="t"/>
              <a:pathLst>
                <a:path extrusionOk="0" h="7271" w="8207">
                  <a:moveTo>
                    <a:pt x="4153" y="1"/>
                  </a:moveTo>
                  <a:cubicBezTo>
                    <a:pt x="2899" y="1"/>
                    <a:pt x="1685" y="671"/>
                    <a:pt x="1006" y="1873"/>
                  </a:cubicBezTo>
                  <a:cubicBezTo>
                    <a:pt x="1" y="3650"/>
                    <a:pt x="590" y="5838"/>
                    <a:pt x="2342" y="6814"/>
                  </a:cubicBezTo>
                  <a:cubicBezTo>
                    <a:pt x="2896" y="7123"/>
                    <a:pt x="3490" y="7270"/>
                    <a:pt x="4075" y="7270"/>
                  </a:cubicBezTo>
                  <a:cubicBezTo>
                    <a:pt x="5343" y="7270"/>
                    <a:pt x="6567" y="6578"/>
                    <a:pt x="7246" y="5346"/>
                  </a:cubicBezTo>
                  <a:cubicBezTo>
                    <a:pt x="8207" y="3601"/>
                    <a:pt x="7626" y="1453"/>
                    <a:pt x="5932" y="480"/>
                  </a:cubicBezTo>
                  <a:cubicBezTo>
                    <a:pt x="5366" y="155"/>
                    <a:pt x="4755" y="1"/>
                    <a:pt x="41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24"/>
            <p:cNvSpPr/>
            <p:nvPr/>
          </p:nvSpPr>
          <p:spPr>
            <a:xfrm>
              <a:off x="4486650" y="2737400"/>
              <a:ext cx="205300" cy="181675"/>
            </a:xfrm>
            <a:custGeom>
              <a:rect b="b" l="l" r="r" t="t"/>
              <a:pathLst>
                <a:path extrusionOk="0" h="7267" w="8212">
                  <a:moveTo>
                    <a:pt x="4158" y="0"/>
                  </a:moveTo>
                  <a:cubicBezTo>
                    <a:pt x="2904" y="0"/>
                    <a:pt x="1690" y="670"/>
                    <a:pt x="1011" y="1871"/>
                  </a:cubicBezTo>
                  <a:cubicBezTo>
                    <a:pt x="0" y="3655"/>
                    <a:pt x="585" y="5830"/>
                    <a:pt x="2343" y="6812"/>
                  </a:cubicBezTo>
                  <a:cubicBezTo>
                    <a:pt x="2895" y="7120"/>
                    <a:pt x="3488" y="7267"/>
                    <a:pt x="4073" y="7267"/>
                  </a:cubicBezTo>
                  <a:cubicBezTo>
                    <a:pt x="5342" y="7267"/>
                    <a:pt x="6572" y="6576"/>
                    <a:pt x="7249" y="5347"/>
                  </a:cubicBezTo>
                  <a:cubicBezTo>
                    <a:pt x="8211" y="3602"/>
                    <a:pt x="7632" y="1454"/>
                    <a:pt x="5937" y="480"/>
                  </a:cubicBezTo>
                  <a:cubicBezTo>
                    <a:pt x="5372" y="155"/>
                    <a:pt x="4760" y="0"/>
                    <a:pt x="41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24"/>
            <p:cNvSpPr/>
            <p:nvPr/>
          </p:nvSpPr>
          <p:spPr>
            <a:xfrm>
              <a:off x="3324450" y="2083775"/>
              <a:ext cx="204650" cy="181225"/>
            </a:xfrm>
            <a:custGeom>
              <a:rect b="b" l="l" r="r" t="t"/>
              <a:pathLst>
                <a:path extrusionOk="0" h="7249" w="8186">
                  <a:moveTo>
                    <a:pt x="4134" y="0"/>
                  </a:moveTo>
                  <a:cubicBezTo>
                    <a:pt x="2869" y="0"/>
                    <a:pt x="1639" y="683"/>
                    <a:pt x="965" y="1896"/>
                  </a:cubicBezTo>
                  <a:cubicBezTo>
                    <a:pt x="1" y="3629"/>
                    <a:pt x="571" y="5788"/>
                    <a:pt x="2248" y="6762"/>
                  </a:cubicBezTo>
                  <a:cubicBezTo>
                    <a:pt x="2815" y="7092"/>
                    <a:pt x="3431" y="7249"/>
                    <a:pt x="4038" y="7249"/>
                  </a:cubicBezTo>
                  <a:cubicBezTo>
                    <a:pt x="5285" y="7249"/>
                    <a:pt x="6495" y="6587"/>
                    <a:pt x="7173" y="5402"/>
                  </a:cubicBezTo>
                  <a:cubicBezTo>
                    <a:pt x="8185" y="3637"/>
                    <a:pt x="7605" y="1438"/>
                    <a:pt x="5870" y="460"/>
                  </a:cubicBezTo>
                  <a:cubicBezTo>
                    <a:pt x="5319" y="148"/>
                    <a:pt x="4723"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24"/>
            <p:cNvSpPr/>
            <p:nvPr/>
          </p:nvSpPr>
          <p:spPr>
            <a:xfrm>
              <a:off x="4087475" y="3449425"/>
              <a:ext cx="204300" cy="180300"/>
            </a:xfrm>
            <a:custGeom>
              <a:rect b="b" l="l" r="r" t="t"/>
              <a:pathLst>
                <a:path extrusionOk="0" h="7212" w="8172">
                  <a:moveTo>
                    <a:pt x="4155" y="1"/>
                  </a:moveTo>
                  <a:cubicBezTo>
                    <a:pt x="2905" y="1"/>
                    <a:pt x="1678" y="662"/>
                    <a:pt x="1006" y="1832"/>
                  </a:cubicBezTo>
                  <a:cubicBezTo>
                    <a:pt x="1" y="3581"/>
                    <a:pt x="598" y="5815"/>
                    <a:pt x="2326" y="6776"/>
                  </a:cubicBezTo>
                  <a:cubicBezTo>
                    <a:pt x="2859" y="7072"/>
                    <a:pt x="3440" y="7212"/>
                    <a:pt x="4016" y="7212"/>
                  </a:cubicBezTo>
                  <a:cubicBezTo>
                    <a:pt x="5266" y="7212"/>
                    <a:pt x="6495" y="6550"/>
                    <a:pt x="7167" y="5382"/>
                  </a:cubicBezTo>
                  <a:cubicBezTo>
                    <a:pt x="8172" y="3632"/>
                    <a:pt x="7575" y="1398"/>
                    <a:pt x="5847" y="438"/>
                  </a:cubicBezTo>
                  <a:cubicBezTo>
                    <a:pt x="5313" y="141"/>
                    <a:pt x="4731" y="1"/>
                    <a:pt x="41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24"/>
            <p:cNvSpPr/>
            <p:nvPr/>
          </p:nvSpPr>
          <p:spPr>
            <a:xfrm>
              <a:off x="2924475" y="2795625"/>
              <a:ext cx="204325" cy="180275"/>
            </a:xfrm>
            <a:custGeom>
              <a:rect b="b" l="l" r="r" t="t"/>
              <a:pathLst>
                <a:path extrusionOk="0" h="7211" w="8173">
                  <a:moveTo>
                    <a:pt x="4156" y="0"/>
                  </a:moveTo>
                  <a:cubicBezTo>
                    <a:pt x="2906" y="0"/>
                    <a:pt x="1678" y="662"/>
                    <a:pt x="1006" y="1830"/>
                  </a:cubicBezTo>
                  <a:cubicBezTo>
                    <a:pt x="1" y="3579"/>
                    <a:pt x="598" y="5813"/>
                    <a:pt x="2326" y="6774"/>
                  </a:cubicBezTo>
                  <a:cubicBezTo>
                    <a:pt x="2859" y="7070"/>
                    <a:pt x="3439" y="7211"/>
                    <a:pt x="4015" y="7211"/>
                  </a:cubicBezTo>
                  <a:cubicBezTo>
                    <a:pt x="5266" y="7211"/>
                    <a:pt x="6495" y="6549"/>
                    <a:pt x="7167" y="5380"/>
                  </a:cubicBezTo>
                  <a:cubicBezTo>
                    <a:pt x="8172" y="3631"/>
                    <a:pt x="7575" y="1399"/>
                    <a:pt x="5845" y="438"/>
                  </a:cubicBezTo>
                  <a:cubicBezTo>
                    <a:pt x="5312" y="141"/>
                    <a:pt x="4732" y="0"/>
                    <a:pt x="4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24"/>
            <p:cNvSpPr/>
            <p:nvPr/>
          </p:nvSpPr>
          <p:spPr>
            <a:xfrm>
              <a:off x="3722100" y="3555800"/>
              <a:ext cx="203250" cy="180300"/>
            </a:xfrm>
            <a:custGeom>
              <a:rect b="b" l="l" r="r" t="t"/>
              <a:pathLst>
                <a:path extrusionOk="0" h="7212" w="8130">
                  <a:moveTo>
                    <a:pt x="4133" y="0"/>
                  </a:moveTo>
                  <a:cubicBezTo>
                    <a:pt x="2873" y="0"/>
                    <a:pt x="1638" y="671"/>
                    <a:pt x="967" y="1860"/>
                  </a:cubicBezTo>
                  <a:cubicBezTo>
                    <a:pt x="1" y="3579"/>
                    <a:pt x="570" y="5764"/>
                    <a:pt x="2239" y="6737"/>
                  </a:cubicBezTo>
                  <a:cubicBezTo>
                    <a:pt x="2791" y="7058"/>
                    <a:pt x="3397" y="7211"/>
                    <a:pt x="3998" y="7211"/>
                  </a:cubicBezTo>
                  <a:cubicBezTo>
                    <a:pt x="5257" y="7211"/>
                    <a:pt x="6493" y="6541"/>
                    <a:pt x="7162" y="5351"/>
                  </a:cubicBezTo>
                  <a:cubicBezTo>
                    <a:pt x="8129" y="3633"/>
                    <a:pt x="7560" y="1448"/>
                    <a:pt x="5892" y="475"/>
                  </a:cubicBezTo>
                  <a:cubicBezTo>
                    <a:pt x="5340" y="153"/>
                    <a:pt x="4733"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24"/>
            <p:cNvSpPr/>
            <p:nvPr/>
          </p:nvSpPr>
          <p:spPr>
            <a:xfrm>
              <a:off x="4105650" y="2055275"/>
              <a:ext cx="204750" cy="180700"/>
            </a:xfrm>
            <a:custGeom>
              <a:rect b="b" l="l" r="r" t="t"/>
              <a:pathLst>
                <a:path extrusionOk="0" h="7228" w="8190">
                  <a:moveTo>
                    <a:pt x="4154" y="0"/>
                  </a:moveTo>
                  <a:cubicBezTo>
                    <a:pt x="2912" y="0"/>
                    <a:pt x="1696" y="654"/>
                    <a:pt x="1022" y="1818"/>
                  </a:cubicBezTo>
                  <a:cubicBezTo>
                    <a:pt x="0" y="3576"/>
                    <a:pt x="579" y="5798"/>
                    <a:pt x="2314" y="6775"/>
                  </a:cubicBezTo>
                  <a:cubicBezTo>
                    <a:pt x="2858" y="7082"/>
                    <a:pt x="3450" y="7227"/>
                    <a:pt x="4036" y="7227"/>
                  </a:cubicBezTo>
                  <a:cubicBezTo>
                    <a:pt x="5277" y="7227"/>
                    <a:pt x="6492" y="6573"/>
                    <a:pt x="7168" y="5410"/>
                  </a:cubicBezTo>
                  <a:cubicBezTo>
                    <a:pt x="8189" y="3651"/>
                    <a:pt x="7610" y="1429"/>
                    <a:pt x="5876" y="452"/>
                  </a:cubicBezTo>
                  <a:cubicBezTo>
                    <a:pt x="5332" y="146"/>
                    <a:pt x="4740" y="0"/>
                    <a:pt x="4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24"/>
            <p:cNvSpPr/>
            <p:nvPr/>
          </p:nvSpPr>
          <p:spPr>
            <a:xfrm>
              <a:off x="3024250" y="3163500"/>
              <a:ext cx="203375" cy="180325"/>
            </a:xfrm>
            <a:custGeom>
              <a:rect b="b" l="l" r="r" t="t"/>
              <a:pathLst>
                <a:path extrusionOk="0" h="7213" w="8135">
                  <a:moveTo>
                    <a:pt x="4134" y="1"/>
                  </a:moveTo>
                  <a:cubicBezTo>
                    <a:pt x="2857" y="1"/>
                    <a:pt x="1605" y="693"/>
                    <a:pt x="942" y="1910"/>
                  </a:cubicBezTo>
                  <a:cubicBezTo>
                    <a:pt x="0" y="3639"/>
                    <a:pt x="603" y="5815"/>
                    <a:pt x="2287" y="6763"/>
                  </a:cubicBezTo>
                  <a:cubicBezTo>
                    <a:pt x="2828" y="7068"/>
                    <a:pt x="3416" y="7212"/>
                    <a:pt x="3999" y="7212"/>
                  </a:cubicBezTo>
                  <a:cubicBezTo>
                    <a:pt x="5277" y="7212"/>
                    <a:pt x="6529" y="6519"/>
                    <a:pt x="7192" y="5302"/>
                  </a:cubicBezTo>
                  <a:cubicBezTo>
                    <a:pt x="8135" y="3572"/>
                    <a:pt x="7532" y="1399"/>
                    <a:pt x="5846" y="450"/>
                  </a:cubicBezTo>
                  <a:cubicBezTo>
                    <a:pt x="5306" y="145"/>
                    <a:pt x="4718" y="1"/>
                    <a:pt x="41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24"/>
            <p:cNvSpPr/>
            <p:nvPr/>
          </p:nvSpPr>
          <p:spPr>
            <a:xfrm>
              <a:off x="2973775" y="2979125"/>
              <a:ext cx="205125" cy="181175"/>
            </a:xfrm>
            <a:custGeom>
              <a:rect b="b" l="l" r="r" t="t"/>
              <a:pathLst>
                <a:path extrusionOk="0" h="7247" w="8205">
                  <a:moveTo>
                    <a:pt x="4153" y="0"/>
                  </a:moveTo>
                  <a:cubicBezTo>
                    <a:pt x="2911" y="0"/>
                    <a:pt x="1698" y="657"/>
                    <a:pt x="1022" y="1824"/>
                  </a:cubicBezTo>
                  <a:cubicBezTo>
                    <a:pt x="1" y="3585"/>
                    <a:pt x="566" y="5791"/>
                    <a:pt x="2292" y="6777"/>
                  </a:cubicBezTo>
                  <a:cubicBezTo>
                    <a:pt x="2849" y="7095"/>
                    <a:pt x="3452" y="7246"/>
                    <a:pt x="4048" y="7246"/>
                  </a:cubicBezTo>
                  <a:cubicBezTo>
                    <a:pt x="5306" y="7246"/>
                    <a:pt x="6531" y="6573"/>
                    <a:pt x="7207" y="5373"/>
                  </a:cubicBezTo>
                  <a:cubicBezTo>
                    <a:pt x="8204" y="3600"/>
                    <a:pt x="7606" y="1412"/>
                    <a:pt x="5860" y="444"/>
                  </a:cubicBezTo>
                  <a:cubicBezTo>
                    <a:pt x="5319" y="143"/>
                    <a:pt x="4733" y="0"/>
                    <a:pt x="41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24"/>
            <p:cNvSpPr/>
            <p:nvPr/>
          </p:nvSpPr>
          <p:spPr>
            <a:xfrm>
              <a:off x="3904175" y="3502150"/>
              <a:ext cx="204550" cy="181225"/>
            </a:xfrm>
            <a:custGeom>
              <a:rect b="b" l="l" r="r" t="t"/>
              <a:pathLst>
                <a:path extrusionOk="0" h="7249" w="8182">
                  <a:moveTo>
                    <a:pt x="4146" y="1"/>
                  </a:moveTo>
                  <a:cubicBezTo>
                    <a:pt x="2898" y="1"/>
                    <a:pt x="1686" y="663"/>
                    <a:pt x="1008" y="1851"/>
                  </a:cubicBezTo>
                  <a:cubicBezTo>
                    <a:pt x="0" y="3614"/>
                    <a:pt x="582" y="5815"/>
                    <a:pt x="2317" y="6792"/>
                  </a:cubicBezTo>
                  <a:cubicBezTo>
                    <a:pt x="2867" y="7101"/>
                    <a:pt x="3461" y="7248"/>
                    <a:pt x="4049" y="7248"/>
                  </a:cubicBezTo>
                  <a:cubicBezTo>
                    <a:pt x="5315" y="7248"/>
                    <a:pt x="6547" y="6564"/>
                    <a:pt x="7221" y="5349"/>
                  </a:cubicBezTo>
                  <a:cubicBezTo>
                    <a:pt x="8182" y="3616"/>
                    <a:pt x="7610" y="1457"/>
                    <a:pt x="5931" y="485"/>
                  </a:cubicBezTo>
                  <a:cubicBezTo>
                    <a:pt x="5366" y="157"/>
                    <a:pt x="4751" y="1"/>
                    <a:pt x="41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24"/>
            <p:cNvSpPr/>
            <p:nvPr/>
          </p:nvSpPr>
          <p:spPr>
            <a:xfrm>
              <a:off x="4387350" y="2369550"/>
              <a:ext cx="205225" cy="181600"/>
            </a:xfrm>
            <a:custGeom>
              <a:rect b="b" l="l" r="r" t="t"/>
              <a:pathLst>
                <a:path extrusionOk="0" h="7264" w="8209">
                  <a:moveTo>
                    <a:pt x="4160" y="0"/>
                  </a:moveTo>
                  <a:cubicBezTo>
                    <a:pt x="2912" y="0"/>
                    <a:pt x="1703" y="661"/>
                    <a:pt x="1024" y="1847"/>
                  </a:cubicBezTo>
                  <a:cubicBezTo>
                    <a:pt x="1" y="3630"/>
                    <a:pt x="573" y="5807"/>
                    <a:pt x="2322" y="6799"/>
                  </a:cubicBezTo>
                  <a:cubicBezTo>
                    <a:pt x="2879" y="7114"/>
                    <a:pt x="3480" y="7264"/>
                    <a:pt x="4072" y="7264"/>
                  </a:cubicBezTo>
                  <a:cubicBezTo>
                    <a:pt x="5335" y="7264"/>
                    <a:pt x="6560" y="6582"/>
                    <a:pt x="7238" y="5368"/>
                  </a:cubicBezTo>
                  <a:cubicBezTo>
                    <a:pt x="8209" y="3626"/>
                    <a:pt x="7643" y="1470"/>
                    <a:pt x="5960" y="490"/>
                  </a:cubicBezTo>
                  <a:cubicBezTo>
                    <a:pt x="5389" y="158"/>
                    <a:pt x="4770" y="0"/>
                    <a:pt x="41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24"/>
            <p:cNvSpPr/>
            <p:nvPr/>
          </p:nvSpPr>
          <p:spPr>
            <a:xfrm>
              <a:off x="4404375" y="3159375"/>
              <a:ext cx="203025" cy="179825"/>
            </a:xfrm>
            <a:custGeom>
              <a:rect b="b" l="l" r="r" t="t"/>
              <a:pathLst>
                <a:path extrusionOk="0" h="7193" w="8121">
                  <a:moveTo>
                    <a:pt x="4134" y="0"/>
                  </a:moveTo>
                  <a:cubicBezTo>
                    <a:pt x="2848" y="0"/>
                    <a:pt x="1584" y="701"/>
                    <a:pt x="929" y="1925"/>
                  </a:cubicBezTo>
                  <a:cubicBezTo>
                    <a:pt x="1" y="3664"/>
                    <a:pt x="631" y="5851"/>
                    <a:pt x="2330" y="6775"/>
                  </a:cubicBezTo>
                  <a:cubicBezTo>
                    <a:pt x="2853" y="7058"/>
                    <a:pt x="3422" y="7193"/>
                    <a:pt x="3986" y="7193"/>
                  </a:cubicBezTo>
                  <a:cubicBezTo>
                    <a:pt x="5255" y="7193"/>
                    <a:pt x="6503" y="6512"/>
                    <a:pt x="7165" y="5317"/>
                  </a:cubicBezTo>
                  <a:cubicBezTo>
                    <a:pt x="8120" y="3592"/>
                    <a:pt x="7525" y="1397"/>
                    <a:pt x="5839" y="447"/>
                  </a:cubicBezTo>
                  <a:cubicBezTo>
                    <a:pt x="5303" y="144"/>
                    <a:pt x="4716" y="0"/>
                    <a:pt x="413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24"/>
            <p:cNvSpPr/>
            <p:nvPr/>
          </p:nvSpPr>
          <p:spPr>
            <a:xfrm>
              <a:off x="3008750" y="2374775"/>
              <a:ext cx="203050" cy="179825"/>
            </a:xfrm>
            <a:custGeom>
              <a:rect b="b" l="l" r="r" t="t"/>
              <a:pathLst>
                <a:path extrusionOk="0" h="7193" w="8122">
                  <a:moveTo>
                    <a:pt x="4136" y="0"/>
                  </a:moveTo>
                  <a:cubicBezTo>
                    <a:pt x="2865" y="0"/>
                    <a:pt x="1613" y="684"/>
                    <a:pt x="951" y="1887"/>
                  </a:cubicBezTo>
                  <a:cubicBezTo>
                    <a:pt x="0" y="3616"/>
                    <a:pt x="606" y="5807"/>
                    <a:pt x="2294" y="6753"/>
                  </a:cubicBezTo>
                  <a:cubicBezTo>
                    <a:pt x="2827" y="7051"/>
                    <a:pt x="3410" y="7193"/>
                    <a:pt x="3988" y="7193"/>
                  </a:cubicBezTo>
                  <a:cubicBezTo>
                    <a:pt x="5241" y="7193"/>
                    <a:pt x="6475" y="6528"/>
                    <a:pt x="7144" y="5355"/>
                  </a:cubicBezTo>
                  <a:cubicBezTo>
                    <a:pt x="8121" y="3641"/>
                    <a:pt x="7549" y="1439"/>
                    <a:pt x="5877" y="467"/>
                  </a:cubicBezTo>
                  <a:cubicBezTo>
                    <a:pt x="5331" y="150"/>
                    <a:pt x="4731" y="0"/>
                    <a:pt x="413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24"/>
            <p:cNvSpPr/>
            <p:nvPr/>
          </p:nvSpPr>
          <p:spPr>
            <a:xfrm>
              <a:off x="4272025" y="3397550"/>
              <a:ext cx="201050" cy="177675"/>
            </a:xfrm>
            <a:custGeom>
              <a:rect b="b" l="l" r="r" t="t"/>
              <a:pathLst>
                <a:path extrusionOk="0" h="7107" w="8042">
                  <a:moveTo>
                    <a:pt x="4118" y="0"/>
                  </a:moveTo>
                  <a:cubicBezTo>
                    <a:pt x="2863" y="0"/>
                    <a:pt x="1619" y="663"/>
                    <a:pt x="962" y="1817"/>
                  </a:cubicBezTo>
                  <a:cubicBezTo>
                    <a:pt x="0" y="3507"/>
                    <a:pt x="609" y="5761"/>
                    <a:pt x="2275" y="6687"/>
                  </a:cubicBezTo>
                  <a:cubicBezTo>
                    <a:pt x="2787" y="6972"/>
                    <a:pt x="3353" y="7106"/>
                    <a:pt x="3919" y="7106"/>
                  </a:cubicBezTo>
                  <a:cubicBezTo>
                    <a:pt x="5196" y="7106"/>
                    <a:pt x="6470" y="6422"/>
                    <a:pt x="7110" y="5243"/>
                  </a:cubicBezTo>
                  <a:cubicBezTo>
                    <a:pt x="8041" y="3528"/>
                    <a:pt x="7398" y="1282"/>
                    <a:pt x="5721" y="394"/>
                  </a:cubicBezTo>
                  <a:cubicBezTo>
                    <a:pt x="5216" y="127"/>
                    <a:pt x="4666" y="0"/>
                    <a:pt x="41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24"/>
            <p:cNvSpPr/>
            <p:nvPr/>
          </p:nvSpPr>
          <p:spPr>
            <a:xfrm>
              <a:off x="3874375" y="1925425"/>
              <a:ext cx="202075" cy="178850"/>
            </a:xfrm>
            <a:custGeom>
              <a:rect b="b" l="l" r="r" t="t"/>
              <a:pathLst>
                <a:path extrusionOk="0" h="7154" w="8083">
                  <a:moveTo>
                    <a:pt x="4133" y="0"/>
                  </a:moveTo>
                  <a:cubicBezTo>
                    <a:pt x="2882" y="0"/>
                    <a:pt x="1639" y="660"/>
                    <a:pt x="974" y="1820"/>
                  </a:cubicBezTo>
                  <a:cubicBezTo>
                    <a:pt x="0" y="3516"/>
                    <a:pt x="584" y="5747"/>
                    <a:pt x="2252" y="6705"/>
                  </a:cubicBezTo>
                  <a:cubicBezTo>
                    <a:pt x="2782" y="7010"/>
                    <a:pt x="3367" y="7154"/>
                    <a:pt x="3952" y="7154"/>
                  </a:cubicBezTo>
                  <a:cubicBezTo>
                    <a:pt x="5202" y="7154"/>
                    <a:pt x="6444" y="6494"/>
                    <a:pt x="7110" y="5335"/>
                  </a:cubicBezTo>
                  <a:cubicBezTo>
                    <a:pt x="8083" y="3637"/>
                    <a:pt x="7501" y="1408"/>
                    <a:pt x="5833" y="448"/>
                  </a:cubicBezTo>
                  <a:cubicBezTo>
                    <a:pt x="5303" y="144"/>
                    <a:pt x="4717"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24"/>
            <p:cNvSpPr/>
            <p:nvPr/>
          </p:nvSpPr>
          <p:spPr>
            <a:xfrm>
              <a:off x="3142775" y="2138425"/>
              <a:ext cx="201675" cy="178300"/>
            </a:xfrm>
            <a:custGeom>
              <a:rect b="b" l="l" r="r" t="t"/>
              <a:pathLst>
                <a:path extrusionOk="0" h="7132" w="8067">
                  <a:moveTo>
                    <a:pt x="4129" y="1"/>
                  </a:moveTo>
                  <a:cubicBezTo>
                    <a:pt x="2886" y="1"/>
                    <a:pt x="1650" y="651"/>
                    <a:pt x="983" y="1791"/>
                  </a:cubicBezTo>
                  <a:cubicBezTo>
                    <a:pt x="0" y="3469"/>
                    <a:pt x="587" y="5736"/>
                    <a:pt x="2249" y="6689"/>
                  </a:cubicBezTo>
                  <a:cubicBezTo>
                    <a:pt x="2772" y="6989"/>
                    <a:pt x="3354" y="7131"/>
                    <a:pt x="3934" y="7131"/>
                  </a:cubicBezTo>
                  <a:cubicBezTo>
                    <a:pt x="5196" y="7131"/>
                    <a:pt x="6455" y="6460"/>
                    <a:pt x="7110" y="5291"/>
                  </a:cubicBezTo>
                  <a:cubicBezTo>
                    <a:pt x="8066" y="3586"/>
                    <a:pt x="7448" y="1336"/>
                    <a:pt x="5768" y="415"/>
                  </a:cubicBezTo>
                  <a:cubicBezTo>
                    <a:pt x="5255" y="134"/>
                    <a:pt x="4691" y="1"/>
                    <a:pt x="41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24"/>
            <p:cNvSpPr/>
            <p:nvPr/>
          </p:nvSpPr>
          <p:spPr>
            <a:xfrm>
              <a:off x="2877150" y="2613250"/>
              <a:ext cx="199650" cy="177150"/>
            </a:xfrm>
            <a:custGeom>
              <a:rect b="b" l="l" r="r" t="t"/>
              <a:pathLst>
                <a:path extrusionOk="0" h="7086" w="7986">
                  <a:moveTo>
                    <a:pt x="4096" y="0"/>
                  </a:moveTo>
                  <a:cubicBezTo>
                    <a:pt x="2821" y="0"/>
                    <a:pt x="1546" y="685"/>
                    <a:pt x="910" y="1866"/>
                  </a:cubicBezTo>
                  <a:cubicBezTo>
                    <a:pt x="0" y="3554"/>
                    <a:pt x="603" y="5735"/>
                    <a:pt x="2234" y="6657"/>
                  </a:cubicBezTo>
                  <a:cubicBezTo>
                    <a:pt x="2748" y="6948"/>
                    <a:pt x="3319" y="7085"/>
                    <a:pt x="3890" y="7085"/>
                  </a:cubicBezTo>
                  <a:cubicBezTo>
                    <a:pt x="5165" y="7085"/>
                    <a:pt x="6439" y="6400"/>
                    <a:pt x="7077" y="5219"/>
                  </a:cubicBezTo>
                  <a:cubicBezTo>
                    <a:pt x="7986" y="3532"/>
                    <a:pt x="7383" y="1351"/>
                    <a:pt x="5752" y="428"/>
                  </a:cubicBezTo>
                  <a:cubicBezTo>
                    <a:pt x="5238" y="137"/>
                    <a:pt x="4667"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24"/>
            <p:cNvSpPr/>
            <p:nvPr/>
          </p:nvSpPr>
          <p:spPr>
            <a:xfrm>
              <a:off x="3307150" y="3478950"/>
              <a:ext cx="202075" cy="178825"/>
            </a:xfrm>
            <a:custGeom>
              <a:rect b="b" l="l" r="r" t="t"/>
              <a:pathLst>
                <a:path extrusionOk="0" h="7153" w="8083">
                  <a:moveTo>
                    <a:pt x="4133" y="0"/>
                  </a:moveTo>
                  <a:cubicBezTo>
                    <a:pt x="2879" y="0"/>
                    <a:pt x="1633" y="664"/>
                    <a:pt x="970" y="1827"/>
                  </a:cubicBezTo>
                  <a:cubicBezTo>
                    <a:pt x="0" y="3524"/>
                    <a:pt x="588" y="5755"/>
                    <a:pt x="2258" y="6709"/>
                  </a:cubicBezTo>
                  <a:cubicBezTo>
                    <a:pt x="2786" y="7010"/>
                    <a:pt x="3369" y="7153"/>
                    <a:pt x="3950" y="7153"/>
                  </a:cubicBezTo>
                  <a:cubicBezTo>
                    <a:pt x="5204" y="7153"/>
                    <a:pt x="6450" y="6489"/>
                    <a:pt x="7113" y="5326"/>
                  </a:cubicBezTo>
                  <a:cubicBezTo>
                    <a:pt x="8083" y="3627"/>
                    <a:pt x="7493" y="1398"/>
                    <a:pt x="5825" y="444"/>
                  </a:cubicBezTo>
                  <a:cubicBezTo>
                    <a:pt x="5297" y="143"/>
                    <a:pt x="4714" y="0"/>
                    <a:pt x="413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24"/>
            <p:cNvSpPr/>
            <p:nvPr/>
          </p:nvSpPr>
          <p:spPr>
            <a:xfrm>
              <a:off x="4538325" y="2923050"/>
              <a:ext cx="201175" cy="178250"/>
            </a:xfrm>
            <a:custGeom>
              <a:rect b="b" l="l" r="r" t="t"/>
              <a:pathLst>
                <a:path extrusionOk="0" h="7130" w="8047">
                  <a:moveTo>
                    <a:pt x="4141" y="0"/>
                  </a:moveTo>
                  <a:cubicBezTo>
                    <a:pt x="2888" y="0"/>
                    <a:pt x="1634" y="660"/>
                    <a:pt x="972" y="1814"/>
                  </a:cubicBezTo>
                  <a:cubicBezTo>
                    <a:pt x="1" y="3510"/>
                    <a:pt x="602" y="5764"/>
                    <a:pt x="2276" y="6702"/>
                  </a:cubicBezTo>
                  <a:cubicBezTo>
                    <a:pt x="2794" y="6992"/>
                    <a:pt x="3366" y="7129"/>
                    <a:pt x="3937" y="7129"/>
                  </a:cubicBezTo>
                  <a:cubicBezTo>
                    <a:pt x="5210" y="7129"/>
                    <a:pt x="6478" y="6448"/>
                    <a:pt x="7127" y="5265"/>
                  </a:cubicBezTo>
                  <a:cubicBezTo>
                    <a:pt x="8047" y="3587"/>
                    <a:pt x="7464" y="1406"/>
                    <a:pt x="5843" y="454"/>
                  </a:cubicBezTo>
                  <a:cubicBezTo>
                    <a:pt x="5317" y="146"/>
                    <a:pt x="4729" y="0"/>
                    <a:pt x="4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24"/>
            <p:cNvSpPr/>
            <p:nvPr/>
          </p:nvSpPr>
          <p:spPr>
            <a:xfrm>
              <a:off x="4339575" y="2186975"/>
              <a:ext cx="202100" cy="178800"/>
            </a:xfrm>
            <a:custGeom>
              <a:rect b="b" l="l" r="r" t="t"/>
              <a:pathLst>
                <a:path extrusionOk="0" h="7152" w="8084">
                  <a:moveTo>
                    <a:pt x="4130" y="0"/>
                  </a:moveTo>
                  <a:cubicBezTo>
                    <a:pt x="2858" y="0"/>
                    <a:pt x="1599" y="682"/>
                    <a:pt x="947" y="1868"/>
                  </a:cubicBezTo>
                  <a:cubicBezTo>
                    <a:pt x="1" y="3586"/>
                    <a:pt x="618" y="5807"/>
                    <a:pt x="2299" y="6731"/>
                  </a:cubicBezTo>
                  <a:cubicBezTo>
                    <a:pt x="2818" y="7016"/>
                    <a:pt x="3387" y="7151"/>
                    <a:pt x="3953" y="7151"/>
                  </a:cubicBezTo>
                  <a:cubicBezTo>
                    <a:pt x="5225" y="7151"/>
                    <a:pt x="6485" y="6470"/>
                    <a:pt x="7137" y="5284"/>
                  </a:cubicBezTo>
                  <a:cubicBezTo>
                    <a:pt x="8083" y="3567"/>
                    <a:pt x="7466" y="1346"/>
                    <a:pt x="5785" y="421"/>
                  </a:cubicBezTo>
                  <a:cubicBezTo>
                    <a:pt x="5265" y="135"/>
                    <a:pt x="4697" y="0"/>
                    <a:pt x="4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24"/>
            <p:cNvSpPr/>
            <p:nvPr/>
          </p:nvSpPr>
          <p:spPr>
            <a:xfrm>
              <a:off x="3076000" y="3349125"/>
              <a:ext cx="199125" cy="176950"/>
            </a:xfrm>
            <a:custGeom>
              <a:rect b="b" l="l" r="r" t="t"/>
              <a:pathLst>
                <a:path extrusionOk="0" h="7078" w="7965">
                  <a:moveTo>
                    <a:pt x="4096" y="0"/>
                  </a:moveTo>
                  <a:cubicBezTo>
                    <a:pt x="2910" y="0"/>
                    <a:pt x="1709" y="604"/>
                    <a:pt x="1015" y="1690"/>
                  </a:cubicBezTo>
                  <a:cubicBezTo>
                    <a:pt x="1" y="3275"/>
                    <a:pt x="472" y="5472"/>
                    <a:pt x="2057" y="6536"/>
                  </a:cubicBezTo>
                  <a:cubicBezTo>
                    <a:pt x="2602" y="6903"/>
                    <a:pt x="3234" y="7077"/>
                    <a:pt x="3870" y="7077"/>
                  </a:cubicBezTo>
                  <a:cubicBezTo>
                    <a:pt x="5055" y="7077"/>
                    <a:pt x="6256" y="6473"/>
                    <a:pt x="6950" y="5388"/>
                  </a:cubicBezTo>
                  <a:cubicBezTo>
                    <a:pt x="7964" y="3803"/>
                    <a:pt x="7493" y="1606"/>
                    <a:pt x="5908" y="540"/>
                  </a:cubicBezTo>
                  <a:cubicBezTo>
                    <a:pt x="5363" y="174"/>
                    <a:pt x="4731" y="0"/>
                    <a:pt x="40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24"/>
            <p:cNvSpPr/>
            <p:nvPr/>
          </p:nvSpPr>
          <p:spPr>
            <a:xfrm>
              <a:off x="3540625" y="3610700"/>
              <a:ext cx="200300" cy="176875"/>
            </a:xfrm>
            <a:custGeom>
              <a:rect b="b" l="l" r="r" t="t"/>
              <a:pathLst>
                <a:path extrusionOk="0" h="7075" w="8012">
                  <a:moveTo>
                    <a:pt x="4108" y="0"/>
                  </a:moveTo>
                  <a:cubicBezTo>
                    <a:pt x="2902" y="0"/>
                    <a:pt x="1695" y="622"/>
                    <a:pt x="1013" y="1726"/>
                  </a:cubicBezTo>
                  <a:cubicBezTo>
                    <a:pt x="1" y="3365"/>
                    <a:pt x="556" y="5641"/>
                    <a:pt x="2210" y="6618"/>
                  </a:cubicBezTo>
                  <a:cubicBezTo>
                    <a:pt x="2733" y="6928"/>
                    <a:pt x="3318" y="7074"/>
                    <a:pt x="3903" y="7074"/>
                  </a:cubicBezTo>
                  <a:cubicBezTo>
                    <a:pt x="5109" y="7074"/>
                    <a:pt x="6317" y="6452"/>
                    <a:pt x="6999" y="5348"/>
                  </a:cubicBezTo>
                  <a:cubicBezTo>
                    <a:pt x="8011" y="3709"/>
                    <a:pt x="7456" y="1433"/>
                    <a:pt x="5801" y="456"/>
                  </a:cubicBezTo>
                  <a:cubicBezTo>
                    <a:pt x="5277" y="147"/>
                    <a:pt x="4693" y="0"/>
                    <a:pt x="4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24"/>
            <p:cNvSpPr/>
            <p:nvPr/>
          </p:nvSpPr>
          <p:spPr>
            <a:xfrm>
              <a:off x="4674675" y="2688875"/>
              <a:ext cx="195200" cy="172375"/>
            </a:xfrm>
            <a:custGeom>
              <a:rect b="b" l="l" r="r" t="t"/>
              <a:pathLst>
                <a:path extrusionOk="0" h="6895" w="7808">
                  <a:moveTo>
                    <a:pt x="3932" y="0"/>
                  </a:moveTo>
                  <a:cubicBezTo>
                    <a:pt x="2766" y="0"/>
                    <a:pt x="1646" y="618"/>
                    <a:pt x="998" y="1737"/>
                  </a:cubicBezTo>
                  <a:cubicBezTo>
                    <a:pt x="0" y="3458"/>
                    <a:pt x="544" y="5517"/>
                    <a:pt x="2245" y="6460"/>
                  </a:cubicBezTo>
                  <a:cubicBezTo>
                    <a:pt x="2774" y="6754"/>
                    <a:pt x="3339" y="6894"/>
                    <a:pt x="3893" y="6894"/>
                  </a:cubicBezTo>
                  <a:cubicBezTo>
                    <a:pt x="5074" y="6894"/>
                    <a:pt x="6209" y="6255"/>
                    <a:pt x="6856" y="5106"/>
                  </a:cubicBezTo>
                  <a:cubicBezTo>
                    <a:pt x="7808" y="3418"/>
                    <a:pt x="7276" y="1401"/>
                    <a:pt x="5630" y="459"/>
                  </a:cubicBezTo>
                  <a:cubicBezTo>
                    <a:pt x="5086"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24"/>
            <p:cNvSpPr/>
            <p:nvPr/>
          </p:nvSpPr>
          <p:spPr>
            <a:xfrm>
              <a:off x="4142400" y="3637900"/>
              <a:ext cx="193750" cy="171275"/>
            </a:xfrm>
            <a:custGeom>
              <a:rect b="b" l="l" r="r" t="t"/>
              <a:pathLst>
                <a:path extrusionOk="0" h="6851" w="7750">
                  <a:moveTo>
                    <a:pt x="3900" y="1"/>
                  </a:moveTo>
                  <a:cubicBezTo>
                    <a:pt x="2729" y="1"/>
                    <a:pt x="1603" y="626"/>
                    <a:pt x="959" y="1754"/>
                  </a:cubicBezTo>
                  <a:cubicBezTo>
                    <a:pt x="1" y="3433"/>
                    <a:pt x="531" y="5463"/>
                    <a:pt x="2172" y="6398"/>
                  </a:cubicBezTo>
                  <a:cubicBezTo>
                    <a:pt x="2708" y="6705"/>
                    <a:pt x="3284" y="6851"/>
                    <a:pt x="3850" y="6851"/>
                  </a:cubicBezTo>
                  <a:cubicBezTo>
                    <a:pt x="5021" y="6851"/>
                    <a:pt x="6147" y="6225"/>
                    <a:pt x="6791" y="5097"/>
                  </a:cubicBezTo>
                  <a:cubicBezTo>
                    <a:pt x="7749" y="3419"/>
                    <a:pt x="7219" y="1388"/>
                    <a:pt x="5579" y="452"/>
                  </a:cubicBezTo>
                  <a:cubicBezTo>
                    <a:pt x="5042" y="147"/>
                    <a:pt x="4466" y="1"/>
                    <a:pt x="39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24"/>
            <p:cNvSpPr/>
            <p:nvPr/>
          </p:nvSpPr>
          <p:spPr>
            <a:xfrm>
              <a:off x="3360900" y="3666625"/>
              <a:ext cx="193875" cy="171375"/>
            </a:xfrm>
            <a:custGeom>
              <a:rect b="b" l="l" r="r" t="t"/>
              <a:pathLst>
                <a:path extrusionOk="0" h="6855" w="7755">
                  <a:moveTo>
                    <a:pt x="3903" y="1"/>
                  </a:moveTo>
                  <a:cubicBezTo>
                    <a:pt x="2721" y="1"/>
                    <a:pt x="1583" y="641"/>
                    <a:pt x="942" y="1789"/>
                  </a:cubicBezTo>
                  <a:cubicBezTo>
                    <a:pt x="0" y="3472"/>
                    <a:pt x="553" y="5495"/>
                    <a:pt x="2206" y="6419"/>
                  </a:cubicBezTo>
                  <a:cubicBezTo>
                    <a:pt x="2734" y="6714"/>
                    <a:pt x="3297" y="6854"/>
                    <a:pt x="3851" y="6854"/>
                  </a:cubicBezTo>
                  <a:cubicBezTo>
                    <a:pt x="5033" y="6854"/>
                    <a:pt x="6170" y="6213"/>
                    <a:pt x="6811" y="5065"/>
                  </a:cubicBezTo>
                  <a:cubicBezTo>
                    <a:pt x="7754" y="3378"/>
                    <a:pt x="7200" y="1360"/>
                    <a:pt x="5547" y="435"/>
                  </a:cubicBezTo>
                  <a:cubicBezTo>
                    <a:pt x="5020" y="141"/>
                    <a:pt x="4457" y="1"/>
                    <a:pt x="3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24"/>
            <p:cNvSpPr/>
            <p:nvPr/>
          </p:nvSpPr>
          <p:spPr>
            <a:xfrm>
              <a:off x="3128350" y="3535900"/>
              <a:ext cx="193700" cy="171275"/>
            </a:xfrm>
            <a:custGeom>
              <a:rect b="b" l="l" r="r" t="t"/>
              <a:pathLst>
                <a:path extrusionOk="0" h="6851" w="7748">
                  <a:moveTo>
                    <a:pt x="3901" y="1"/>
                  </a:moveTo>
                  <a:cubicBezTo>
                    <a:pt x="2729" y="1"/>
                    <a:pt x="1602" y="627"/>
                    <a:pt x="959" y="1755"/>
                  </a:cubicBezTo>
                  <a:cubicBezTo>
                    <a:pt x="1" y="3433"/>
                    <a:pt x="531" y="5464"/>
                    <a:pt x="2171" y="6399"/>
                  </a:cubicBezTo>
                  <a:cubicBezTo>
                    <a:pt x="2708" y="6705"/>
                    <a:pt x="3283" y="6851"/>
                    <a:pt x="3849" y="6851"/>
                  </a:cubicBezTo>
                  <a:cubicBezTo>
                    <a:pt x="5020" y="6851"/>
                    <a:pt x="6147" y="6225"/>
                    <a:pt x="6791" y="5097"/>
                  </a:cubicBezTo>
                  <a:cubicBezTo>
                    <a:pt x="7748" y="3417"/>
                    <a:pt x="7219" y="1388"/>
                    <a:pt x="5577" y="452"/>
                  </a:cubicBezTo>
                  <a:cubicBezTo>
                    <a:pt x="5041" y="146"/>
                    <a:pt x="4466" y="1"/>
                    <a:pt x="390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24"/>
            <p:cNvSpPr/>
            <p:nvPr/>
          </p:nvSpPr>
          <p:spPr>
            <a:xfrm>
              <a:off x="3462050" y="1850575"/>
              <a:ext cx="195600" cy="173375"/>
            </a:xfrm>
            <a:custGeom>
              <a:rect b="b" l="l" r="r" t="t"/>
              <a:pathLst>
                <a:path extrusionOk="0" h="6935" w="7824">
                  <a:moveTo>
                    <a:pt x="3939" y="0"/>
                  </a:moveTo>
                  <a:cubicBezTo>
                    <a:pt x="2742" y="0"/>
                    <a:pt x="1590" y="648"/>
                    <a:pt x="941" y="1812"/>
                  </a:cubicBezTo>
                  <a:cubicBezTo>
                    <a:pt x="1" y="3498"/>
                    <a:pt x="539" y="5526"/>
                    <a:pt x="2176" y="6469"/>
                  </a:cubicBezTo>
                  <a:cubicBezTo>
                    <a:pt x="2722" y="6784"/>
                    <a:pt x="3310" y="6935"/>
                    <a:pt x="3886" y="6935"/>
                  </a:cubicBezTo>
                  <a:cubicBezTo>
                    <a:pt x="5083" y="6935"/>
                    <a:pt x="6234" y="6287"/>
                    <a:pt x="6884" y="5124"/>
                  </a:cubicBezTo>
                  <a:cubicBezTo>
                    <a:pt x="7824" y="3438"/>
                    <a:pt x="7286" y="1409"/>
                    <a:pt x="5649" y="466"/>
                  </a:cubicBezTo>
                  <a:cubicBezTo>
                    <a:pt x="5102" y="150"/>
                    <a:pt x="4515" y="0"/>
                    <a:pt x="39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24"/>
            <p:cNvSpPr/>
            <p:nvPr/>
          </p:nvSpPr>
          <p:spPr>
            <a:xfrm>
              <a:off x="2962950" y="2194300"/>
              <a:ext cx="195275" cy="172875"/>
            </a:xfrm>
            <a:custGeom>
              <a:rect b="b" l="l" r="r" t="t"/>
              <a:pathLst>
                <a:path extrusionOk="0" h="6915" w="7811">
                  <a:moveTo>
                    <a:pt x="3927" y="1"/>
                  </a:moveTo>
                  <a:cubicBezTo>
                    <a:pt x="2737" y="1"/>
                    <a:pt x="1596" y="644"/>
                    <a:pt x="946" y="1808"/>
                  </a:cubicBezTo>
                  <a:cubicBezTo>
                    <a:pt x="0" y="3502"/>
                    <a:pt x="546" y="5523"/>
                    <a:pt x="2202" y="6463"/>
                  </a:cubicBezTo>
                  <a:cubicBezTo>
                    <a:pt x="2741" y="6768"/>
                    <a:pt x="3318" y="6914"/>
                    <a:pt x="3885" y="6914"/>
                  </a:cubicBezTo>
                  <a:cubicBezTo>
                    <a:pt x="5060" y="6914"/>
                    <a:pt x="6190" y="6288"/>
                    <a:pt x="6841" y="5157"/>
                  </a:cubicBezTo>
                  <a:cubicBezTo>
                    <a:pt x="7810" y="3471"/>
                    <a:pt x="7296" y="1435"/>
                    <a:pt x="5662" y="480"/>
                  </a:cubicBezTo>
                  <a:cubicBezTo>
                    <a:pt x="5107" y="155"/>
                    <a:pt x="4511" y="1"/>
                    <a:pt x="39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24"/>
            <p:cNvSpPr/>
            <p:nvPr/>
          </p:nvSpPr>
          <p:spPr>
            <a:xfrm>
              <a:off x="4591150" y="3109650"/>
              <a:ext cx="195400" cy="172925"/>
            </a:xfrm>
            <a:custGeom>
              <a:rect b="b" l="l" r="r" t="t"/>
              <a:pathLst>
                <a:path extrusionOk="0" h="6917" w="7816">
                  <a:moveTo>
                    <a:pt x="3932" y="1"/>
                  </a:moveTo>
                  <a:cubicBezTo>
                    <a:pt x="2741" y="1"/>
                    <a:pt x="1597" y="647"/>
                    <a:pt x="948" y="1805"/>
                  </a:cubicBezTo>
                  <a:cubicBezTo>
                    <a:pt x="1" y="3500"/>
                    <a:pt x="545" y="5522"/>
                    <a:pt x="2198" y="6462"/>
                  </a:cubicBezTo>
                  <a:cubicBezTo>
                    <a:pt x="2740" y="6770"/>
                    <a:pt x="3319" y="6916"/>
                    <a:pt x="3886" y="6916"/>
                  </a:cubicBezTo>
                  <a:cubicBezTo>
                    <a:pt x="5093" y="6916"/>
                    <a:pt x="6249" y="6253"/>
                    <a:pt x="6896" y="5062"/>
                  </a:cubicBezTo>
                  <a:cubicBezTo>
                    <a:pt x="7815" y="3366"/>
                    <a:pt x="7239" y="1347"/>
                    <a:pt x="5570" y="429"/>
                  </a:cubicBezTo>
                  <a:cubicBezTo>
                    <a:pt x="5043" y="139"/>
                    <a:pt x="4482" y="1"/>
                    <a:pt x="39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24"/>
            <p:cNvSpPr/>
            <p:nvPr/>
          </p:nvSpPr>
          <p:spPr>
            <a:xfrm>
              <a:off x="4060075" y="1875000"/>
              <a:ext cx="196575" cy="173350"/>
            </a:xfrm>
            <a:custGeom>
              <a:rect b="b" l="l" r="r" t="t"/>
              <a:pathLst>
                <a:path extrusionOk="0" h="6934" w="7863">
                  <a:moveTo>
                    <a:pt x="3960" y="0"/>
                  </a:moveTo>
                  <a:cubicBezTo>
                    <a:pt x="2784" y="0"/>
                    <a:pt x="1648" y="625"/>
                    <a:pt x="995" y="1749"/>
                  </a:cubicBezTo>
                  <a:cubicBezTo>
                    <a:pt x="0" y="3460"/>
                    <a:pt x="543" y="5538"/>
                    <a:pt x="2230" y="6488"/>
                  </a:cubicBezTo>
                  <a:cubicBezTo>
                    <a:pt x="2765" y="6789"/>
                    <a:pt x="3339" y="6933"/>
                    <a:pt x="3904" y="6933"/>
                  </a:cubicBezTo>
                  <a:cubicBezTo>
                    <a:pt x="5080" y="6933"/>
                    <a:pt x="6216" y="6309"/>
                    <a:pt x="6869" y="5185"/>
                  </a:cubicBezTo>
                  <a:cubicBezTo>
                    <a:pt x="7862" y="3473"/>
                    <a:pt x="7321" y="1395"/>
                    <a:pt x="5633" y="445"/>
                  </a:cubicBezTo>
                  <a:cubicBezTo>
                    <a:pt x="5098" y="144"/>
                    <a:pt x="4524"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24"/>
            <p:cNvSpPr/>
            <p:nvPr/>
          </p:nvSpPr>
          <p:spPr>
            <a:xfrm>
              <a:off x="3279075" y="1904300"/>
              <a:ext cx="195150" cy="172350"/>
            </a:xfrm>
            <a:custGeom>
              <a:rect b="b" l="l" r="r" t="t"/>
              <a:pathLst>
                <a:path extrusionOk="0" h="6894" w="7806">
                  <a:moveTo>
                    <a:pt x="3932" y="0"/>
                  </a:moveTo>
                  <a:cubicBezTo>
                    <a:pt x="2767" y="0"/>
                    <a:pt x="1648" y="617"/>
                    <a:pt x="999" y="1734"/>
                  </a:cubicBezTo>
                  <a:cubicBezTo>
                    <a:pt x="0" y="3455"/>
                    <a:pt x="543" y="5514"/>
                    <a:pt x="2243" y="6458"/>
                  </a:cubicBezTo>
                  <a:cubicBezTo>
                    <a:pt x="2773" y="6753"/>
                    <a:pt x="3338" y="6894"/>
                    <a:pt x="3893" y="6894"/>
                  </a:cubicBezTo>
                  <a:cubicBezTo>
                    <a:pt x="5074" y="6894"/>
                    <a:pt x="6208" y="6255"/>
                    <a:pt x="6855" y="5107"/>
                  </a:cubicBezTo>
                  <a:cubicBezTo>
                    <a:pt x="7806" y="3421"/>
                    <a:pt x="7275" y="1402"/>
                    <a:pt x="5631" y="461"/>
                  </a:cubicBezTo>
                  <a:cubicBezTo>
                    <a:pt x="5087" y="149"/>
                    <a:pt x="4504" y="0"/>
                    <a:pt x="39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24"/>
            <p:cNvSpPr/>
            <p:nvPr/>
          </p:nvSpPr>
          <p:spPr>
            <a:xfrm>
              <a:off x="4293225" y="2005750"/>
              <a:ext cx="195500" cy="173400"/>
            </a:xfrm>
            <a:custGeom>
              <a:rect b="b" l="l" r="r" t="t"/>
              <a:pathLst>
                <a:path extrusionOk="0" h="6936" w="7820">
                  <a:moveTo>
                    <a:pt x="3935" y="0"/>
                  </a:moveTo>
                  <a:cubicBezTo>
                    <a:pt x="2749" y="0"/>
                    <a:pt x="1607" y="635"/>
                    <a:pt x="954" y="1783"/>
                  </a:cubicBezTo>
                  <a:cubicBezTo>
                    <a:pt x="1" y="3460"/>
                    <a:pt x="521" y="5499"/>
                    <a:pt x="2145" y="6454"/>
                  </a:cubicBezTo>
                  <a:cubicBezTo>
                    <a:pt x="2700" y="6780"/>
                    <a:pt x="3297" y="6935"/>
                    <a:pt x="3884" y="6935"/>
                  </a:cubicBezTo>
                  <a:cubicBezTo>
                    <a:pt x="5070" y="6935"/>
                    <a:pt x="6212" y="6299"/>
                    <a:pt x="6865" y="5151"/>
                  </a:cubicBezTo>
                  <a:cubicBezTo>
                    <a:pt x="7820" y="3474"/>
                    <a:pt x="7300" y="1435"/>
                    <a:pt x="5674" y="482"/>
                  </a:cubicBezTo>
                  <a:cubicBezTo>
                    <a:pt x="5120" y="156"/>
                    <a:pt x="4522" y="0"/>
                    <a:pt x="39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24"/>
            <p:cNvSpPr/>
            <p:nvPr/>
          </p:nvSpPr>
          <p:spPr>
            <a:xfrm>
              <a:off x="3959175" y="3690800"/>
              <a:ext cx="194325" cy="171850"/>
            </a:xfrm>
            <a:custGeom>
              <a:rect b="b" l="l" r="r" t="t"/>
              <a:pathLst>
                <a:path extrusionOk="0" h="6874" w="7773">
                  <a:moveTo>
                    <a:pt x="3908" y="0"/>
                  </a:moveTo>
                  <a:cubicBezTo>
                    <a:pt x="2730" y="0"/>
                    <a:pt x="1599" y="635"/>
                    <a:pt x="954" y="1777"/>
                  </a:cubicBezTo>
                  <a:cubicBezTo>
                    <a:pt x="0" y="3466"/>
                    <a:pt x="540" y="5491"/>
                    <a:pt x="2196" y="6426"/>
                  </a:cubicBezTo>
                  <a:cubicBezTo>
                    <a:pt x="2731" y="6729"/>
                    <a:pt x="3303" y="6873"/>
                    <a:pt x="3864" y="6873"/>
                  </a:cubicBezTo>
                  <a:cubicBezTo>
                    <a:pt x="5042" y="6873"/>
                    <a:pt x="6173" y="6239"/>
                    <a:pt x="6819" y="5096"/>
                  </a:cubicBezTo>
                  <a:cubicBezTo>
                    <a:pt x="7772" y="3407"/>
                    <a:pt x="7233" y="1382"/>
                    <a:pt x="5576" y="447"/>
                  </a:cubicBezTo>
                  <a:cubicBezTo>
                    <a:pt x="5041" y="144"/>
                    <a:pt x="4469" y="0"/>
                    <a:pt x="39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24"/>
            <p:cNvSpPr/>
            <p:nvPr/>
          </p:nvSpPr>
          <p:spPr>
            <a:xfrm>
              <a:off x="4624575" y="2504400"/>
              <a:ext cx="196600" cy="173400"/>
            </a:xfrm>
            <a:custGeom>
              <a:rect b="b" l="l" r="r" t="t"/>
              <a:pathLst>
                <a:path extrusionOk="0" h="6936" w="7864">
                  <a:moveTo>
                    <a:pt x="3960" y="0"/>
                  </a:moveTo>
                  <a:cubicBezTo>
                    <a:pt x="2772" y="0"/>
                    <a:pt x="1627" y="639"/>
                    <a:pt x="976" y="1783"/>
                  </a:cubicBezTo>
                  <a:cubicBezTo>
                    <a:pt x="0" y="3500"/>
                    <a:pt x="565" y="5573"/>
                    <a:pt x="2264" y="6508"/>
                  </a:cubicBezTo>
                  <a:cubicBezTo>
                    <a:pt x="2790" y="6797"/>
                    <a:pt x="3351" y="6935"/>
                    <a:pt x="3904" y="6935"/>
                  </a:cubicBezTo>
                  <a:cubicBezTo>
                    <a:pt x="5092" y="6935"/>
                    <a:pt x="6237" y="6297"/>
                    <a:pt x="6888" y="5152"/>
                  </a:cubicBezTo>
                  <a:cubicBezTo>
                    <a:pt x="7863" y="3435"/>
                    <a:pt x="7299" y="1362"/>
                    <a:pt x="5600" y="428"/>
                  </a:cubicBezTo>
                  <a:cubicBezTo>
                    <a:pt x="5074" y="138"/>
                    <a:pt x="4512" y="0"/>
                    <a:pt x="39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24"/>
            <p:cNvSpPr/>
            <p:nvPr/>
          </p:nvSpPr>
          <p:spPr>
            <a:xfrm>
              <a:off x="2829925" y="2431675"/>
              <a:ext cx="194725" cy="172375"/>
            </a:xfrm>
            <a:custGeom>
              <a:rect b="b" l="l" r="r" t="t"/>
              <a:pathLst>
                <a:path extrusionOk="0" h="6895" w="7789">
                  <a:moveTo>
                    <a:pt x="3913" y="1"/>
                  </a:moveTo>
                  <a:cubicBezTo>
                    <a:pt x="2724" y="1"/>
                    <a:pt x="1585" y="647"/>
                    <a:pt x="937" y="1814"/>
                  </a:cubicBezTo>
                  <a:cubicBezTo>
                    <a:pt x="0" y="3506"/>
                    <a:pt x="550" y="5518"/>
                    <a:pt x="2206" y="6449"/>
                  </a:cubicBezTo>
                  <a:cubicBezTo>
                    <a:pt x="2742" y="6751"/>
                    <a:pt x="3315" y="6895"/>
                    <a:pt x="3877" y="6895"/>
                  </a:cubicBezTo>
                  <a:cubicBezTo>
                    <a:pt x="5051" y="6895"/>
                    <a:pt x="6178" y="6265"/>
                    <a:pt x="6826" y="5130"/>
                  </a:cubicBezTo>
                  <a:cubicBezTo>
                    <a:pt x="7788" y="3446"/>
                    <a:pt x="7269" y="1421"/>
                    <a:pt x="5634" y="473"/>
                  </a:cubicBezTo>
                  <a:cubicBezTo>
                    <a:pt x="5082" y="153"/>
                    <a:pt x="4492" y="1"/>
                    <a:pt x="39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24"/>
            <p:cNvSpPr/>
            <p:nvPr/>
          </p:nvSpPr>
          <p:spPr>
            <a:xfrm>
              <a:off x="4575350" y="2320950"/>
              <a:ext cx="195275" cy="172425"/>
            </a:xfrm>
            <a:custGeom>
              <a:rect b="b" l="l" r="r" t="t"/>
              <a:pathLst>
                <a:path extrusionOk="0" h="6897" w="7811">
                  <a:moveTo>
                    <a:pt x="3934" y="1"/>
                  </a:moveTo>
                  <a:cubicBezTo>
                    <a:pt x="2761" y="1"/>
                    <a:pt x="1635" y="629"/>
                    <a:pt x="986" y="1762"/>
                  </a:cubicBezTo>
                  <a:cubicBezTo>
                    <a:pt x="1" y="3485"/>
                    <a:pt x="561" y="5539"/>
                    <a:pt x="2270" y="6475"/>
                  </a:cubicBezTo>
                  <a:cubicBezTo>
                    <a:pt x="2791" y="6760"/>
                    <a:pt x="3346" y="6896"/>
                    <a:pt x="3891" y="6896"/>
                  </a:cubicBezTo>
                  <a:cubicBezTo>
                    <a:pt x="5082" y="6896"/>
                    <a:pt x="6226" y="6246"/>
                    <a:pt x="6872" y="5084"/>
                  </a:cubicBezTo>
                  <a:cubicBezTo>
                    <a:pt x="7811" y="3392"/>
                    <a:pt x="7263" y="1381"/>
                    <a:pt x="5608" y="448"/>
                  </a:cubicBezTo>
                  <a:cubicBezTo>
                    <a:pt x="5071" y="145"/>
                    <a:pt x="4497" y="1"/>
                    <a:pt x="39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24"/>
            <p:cNvSpPr/>
            <p:nvPr/>
          </p:nvSpPr>
          <p:spPr>
            <a:xfrm>
              <a:off x="2796075" y="3036950"/>
              <a:ext cx="194500" cy="171925"/>
            </a:xfrm>
            <a:custGeom>
              <a:rect b="b" l="l" r="r" t="t"/>
              <a:pathLst>
                <a:path extrusionOk="0" h="6877" w="7780">
                  <a:moveTo>
                    <a:pt x="3915" y="0"/>
                  </a:moveTo>
                  <a:cubicBezTo>
                    <a:pt x="2725" y="0"/>
                    <a:pt x="1583" y="649"/>
                    <a:pt x="939" y="1812"/>
                  </a:cubicBezTo>
                  <a:cubicBezTo>
                    <a:pt x="0" y="3503"/>
                    <a:pt x="563" y="5522"/>
                    <a:pt x="2230" y="6446"/>
                  </a:cubicBezTo>
                  <a:cubicBezTo>
                    <a:pt x="2755" y="6737"/>
                    <a:pt x="3315" y="6876"/>
                    <a:pt x="3865" y="6876"/>
                  </a:cubicBezTo>
                  <a:cubicBezTo>
                    <a:pt x="5054" y="6876"/>
                    <a:pt x="6197" y="6227"/>
                    <a:pt x="6840" y="5064"/>
                  </a:cubicBezTo>
                  <a:cubicBezTo>
                    <a:pt x="7779" y="3371"/>
                    <a:pt x="7216" y="1353"/>
                    <a:pt x="5550" y="429"/>
                  </a:cubicBezTo>
                  <a:cubicBezTo>
                    <a:pt x="5024" y="139"/>
                    <a:pt x="4465" y="0"/>
                    <a:pt x="39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24"/>
            <p:cNvSpPr/>
            <p:nvPr/>
          </p:nvSpPr>
          <p:spPr>
            <a:xfrm>
              <a:off x="3645375" y="1797875"/>
              <a:ext cx="194825" cy="172425"/>
            </a:xfrm>
            <a:custGeom>
              <a:rect b="b" l="l" r="r" t="t"/>
              <a:pathLst>
                <a:path extrusionOk="0" h="6897" w="7793">
                  <a:moveTo>
                    <a:pt x="3918" y="0"/>
                  </a:moveTo>
                  <a:cubicBezTo>
                    <a:pt x="2714" y="0"/>
                    <a:pt x="1563" y="664"/>
                    <a:pt x="917" y="1854"/>
                  </a:cubicBezTo>
                  <a:cubicBezTo>
                    <a:pt x="0" y="3548"/>
                    <a:pt x="578" y="5555"/>
                    <a:pt x="2246" y="6471"/>
                  </a:cubicBezTo>
                  <a:cubicBezTo>
                    <a:pt x="2770" y="6759"/>
                    <a:pt x="3328" y="6897"/>
                    <a:pt x="3876" y="6897"/>
                  </a:cubicBezTo>
                  <a:cubicBezTo>
                    <a:pt x="5064" y="6897"/>
                    <a:pt x="6204" y="6250"/>
                    <a:pt x="6850" y="5090"/>
                  </a:cubicBezTo>
                  <a:cubicBezTo>
                    <a:pt x="7793" y="3400"/>
                    <a:pt x="7249" y="1387"/>
                    <a:pt x="5597" y="452"/>
                  </a:cubicBezTo>
                  <a:cubicBezTo>
                    <a:pt x="5057" y="146"/>
                    <a:pt x="4482" y="0"/>
                    <a:pt x="39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24"/>
            <p:cNvSpPr/>
            <p:nvPr/>
          </p:nvSpPr>
          <p:spPr>
            <a:xfrm>
              <a:off x="4457675" y="3347050"/>
              <a:ext cx="195300" cy="172400"/>
            </a:xfrm>
            <a:custGeom>
              <a:rect b="b" l="l" r="r" t="t"/>
              <a:pathLst>
                <a:path extrusionOk="0" h="6896" w="7812">
                  <a:moveTo>
                    <a:pt x="3935" y="1"/>
                  </a:moveTo>
                  <a:cubicBezTo>
                    <a:pt x="2765" y="1"/>
                    <a:pt x="1642" y="624"/>
                    <a:pt x="993" y="1751"/>
                  </a:cubicBezTo>
                  <a:cubicBezTo>
                    <a:pt x="1" y="3472"/>
                    <a:pt x="554" y="5527"/>
                    <a:pt x="2259" y="6468"/>
                  </a:cubicBezTo>
                  <a:cubicBezTo>
                    <a:pt x="2784" y="6757"/>
                    <a:pt x="3343" y="6895"/>
                    <a:pt x="3892" y="6895"/>
                  </a:cubicBezTo>
                  <a:cubicBezTo>
                    <a:pt x="5079" y="6895"/>
                    <a:pt x="6218" y="6251"/>
                    <a:pt x="6865" y="5096"/>
                  </a:cubicBezTo>
                  <a:cubicBezTo>
                    <a:pt x="7811" y="3404"/>
                    <a:pt x="7270" y="1391"/>
                    <a:pt x="5620" y="454"/>
                  </a:cubicBezTo>
                  <a:cubicBezTo>
                    <a:pt x="5080" y="147"/>
                    <a:pt x="4502" y="1"/>
                    <a:pt x="39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24"/>
            <p:cNvSpPr/>
            <p:nvPr/>
          </p:nvSpPr>
          <p:spPr>
            <a:xfrm>
              <a:off x="2746950" y="2853475"/>
              <a:ext cx="193525" cy="170900"/>
            </a:xfrm>
            <a:custGeom>
              <a:rect b="b" l="l" r="r" t="t"/>
              <a:pathLst>
                <a:path extrusionOk="0" h="6836" w="7741">
                  <a:moveTo>
                    <a:pt x="3904" y="1"/>
                  </a:moveTo>
                  <a:cubicBezTo>
                    <a:pt x="2732" y="1"/>
                    <a:pt x="1596" y="631"/>
                    <a:pt x="957" y="1756"/>
                  </a:cubicBezTo>
                  <a:cubicBezTo>
                    <a:pt x="1" y="3438"/>
                    <a:pt x="546" y="5476"/>
                    <a:pt x="2199" y="6401"/>
                  </a:cubicBezTo>
                  <a:cubicBezTo>
                    <a:pt x="2724" y="6695"/>
                    <a:pt x="3287" y="6836"/>
                    <a:pt x="3839" y="6836"/>
                  </a:cubicBezTo>
                  <a:cubicBezTo>
                    <a:pt x="5027" y="6836"/>
                    <a:pt x="6170" y="6188"/>
                    <a:pt x="6809" y="5032"/>
                  </a:cubicBezTo>
                  <a:cubicBezTo>
                    <a:pt x="7740" y="3346"/>
                    <a:pt x="7161" y="1317"/>
                    <a:pt x="5490" y="408"/>
                  </a:cubicBezTo>
                  <a:cubicBezTo>
                    <a:pt x="4983" y="132"/>
                    <a:pt x="4440" y="1"/>
                    <a:pt x="39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24"/>
            <p:cNvSpPr/>
            <p:nvPr/>
          </p:nvSpPr>
          <p:spPr>
            <a:xfrm>
              <a:off x="3776750" y="3744500"/>
              <a:ext cx="193325" cy="170775"/>
            </a:xfrm>
            <a:custGeom>
              <a:rect b="b" l="l" r="r" t="t"/>
              <a:pathLst>
                <a:path extrusionOk="0" h="6831" w="7733">
                  <a:moveTo>
                    <a:pt x="3895" y="1"/>
                  </a:moveTo>
                  <a:cubicBezTo>
                    <a:pt x="2737" y="1"/>
                    <a:pt x="1616" y="612"/>
                    <a:pt x="977" y="1711"/>
                  </a:cubicBezTo>
                  <a:cubicBezTo>
                    <a:pt x="0" y="3388"/>
                    <a:pt x="516" y="5434"/>
                    <a:pt x="2153" y="6375"/>
                  </a:cubicBezTo>
                  <a:cubicBezTo>
                    <a:pt x="2690" y="6684"/>
                    <a:pt x="3268" y="6831"/>
                    <a:pt x="3836" y="6831"/>
                  </a:cubicBezTo>
                  <a:cubicBezTo>
                    <a:pt x="5009" y="6831"/>
                    <a:pt x="6140" y="6202"/>
                    <a:pt x="6782" y="5071"/>
                  </a:cubicBezTo>
                  <a:cubicBezTo>
                    <a:pt x="7732" y="3391"/>
                    <a:pt x="7184" y="1353"/>
                    <a:pt x="5528" y="429"/>
                  </a:cubicBezTo>
                  <a:cubicBezTo>
                    <a:pt x="5007" y="139"/>
                    <a:pt x="4447" y="1"/>
                    <a:pt x="38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24"/>
            <p:cNvSpPr/>
            <p:nvPr/>
          </p:nvSpPr>
          <p:spPr>
            <a:xfrm>
              <a:off x="2846275" y="3221400"/>
              <a:ext cx="193475" cy="170825"/>
            </a:xfrm>
            <a:custGeom>
              <a:rect b="b" l="l" r="r" t="t"/>
              <a:pathLst>
                <a:path extrusionOk="0" h="6833" w="7739">
                  <a:moveTo>
                    <a:pt x="3899" y="1"/>
                  </a:moveTo>
                  <a:cubicBezTo>
                    <a:pt x="2735" y="1"/>
                    <a:pt x="1609" y="621"/>
                    <a:pt x="969" y="1731"/>
                  </a:cubicBezTo>
                  <a:cubicBezTo>
                    <a:pt x="1" y="3409"/>
                    <a:pt x="530" y="5452"/>
                    <a:pt x="2174" y="6386"/>
                  </a:cubicBezTo>
                  <a:cubicBezTo>
                    <a:pt x="2706" y="6689"/>
                    <a:pt x="3277" y="6833"/>
                    <a:pt x="3838" y="6833"/>
                  </a:cubicBezTo>
                  <a:cubicBezTo>
                    <a:pt x="5017" y="6833"/>
                    <a:pt x="6154" y="6196"/>
                    <a:pt x="6794" y="5054"/>
                  </a:cubicBezTo>
                  <a:cubicBezTo>
                    <a:pt x="7738" y="3368"/>
                    <a:pt x="7175" y="1339"/>
                    <a:pt x="5512" y="421"/>
                  </a:cubicBezTo>
                  <a:cubicBezTo>
                    <a:pt x="4997" y="136"/>
                    <a:pt x="4444" y="1"/>
                    <a:pt x="38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24"/>
            <p:cNvSpPr/>
            <p:nvPr/>
          </p:nvSpPr>
          <p:spPr>
            <a:xfrm>
              <a:off x="3829575" y="1746025"/>
              <a:ext cx="192350" cy="169750"/>
            </a:xfrm>
            <a:custGeom>
              <a:rect b="b" l="l" r="r" t="t"/>
              <a:pathLst>
                <a:path extrusionOk="0" h="6790" w="7694">
                  <a:moveTo>
                    <a:pt x="3893" y="0"/>
                  </a:moveTo>
                  <a:cubicBezTo>
                    <a:pt x="2742" y="0"/>
                    <a:pt x="1620" y="600"/>
                    <a:pt x="982" y="1675"/>
                  </a:cubicBezTo>
                  <a:cubicBezTo>
                    <a:pt x="0" y="3330"/>
                    <a:pt x="519" y="5409"/>
                    <a:pt x="2146" y="6345"/>
                  </a:cubicBezTo>
                  <a:cubicBezTo>
                    <a:pt x="2669" y="6646"/>
                    <a:pt x="3239" y="6790"/>
                    <a:pt x="3802" y="6790"/>
                  </a:cubicBezTo>
                  <a:cubicBezTo>
                    <a:pt x="4953" y="6790"/>
                    <a:pt x="6076" y="6190"/>
                    <a:pt x="6714" y="5115"/>
                  </a:cubicBezTo>
                  <a:cubicBezTo>
                    <a:pt x="7694" y="3460"/>
                    <a:pt x="7177" y="1381"/>
                    <a:pt x="5550" y="445"/>
                  </a:cubicBezTo>
                  <a:cubicBezTo>
                    <a:pt x="5026" y="144"/>
                    <a:pt x="4456" y="0"/>
                    <a:pt x="38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24"/>
            <p:cNvSpPr/>
            <p:nvPr/>
          </p:nvSpPr>
          <p:spPr>
            <a:xfrm>
              <a:off x="3098375" y="1958950"/>
              <a:ext cx="191150" cy="169325"/>
            </a:xfrm>
            <a:custGeom>
              <a:rect b="b" l="l" r="r" t="t"/>
              <a:pathLst>
                <a:path extrusionOk="0" h="6773" w="7646">
                  <a:moveTo>
                    <a:pt x="3875" y="1"/>
                  </a:moveTo>
                  <a:cubicBezTo>
                    <a:pt x="2701" y="1"/>
                    <a:pt x="1555" y="629"/>
                    <a:pt x="923" y="1743"/>
                  </a:cubicBezTo>
                  <a:cubicBezTo>
                    <a:pt x="0" y="3373"/>
                    <a:pt x="537" y="5416"/>
                    <a:pt x="2122" y="6329"/>
                  </a:cubicBezTo>
                  <a:cubicBezTo>
                    <a:pt x="2644" y="6630"/>
                    <a:pt x="3210" y="6773"/>
                    <a:pt x="3771" y="6773"/>
                  </a:cubicBezTo>
                  <a:cubicBezTo>
                    <a:pt x="4962" y="6773"/>
                    <a:pt x="6123" y="6127"/>
                    <a:pt x="6751" y="4982"/>
                  </a:cubicBezTo>
                  <a:cubicBezTo>
                    <a:pt x="7645" y="3345"/>
                    <a:pt x="7077" y="1309"/>
                    <a:pt x="5475" y="417"/>
                  </a:cubicBezTo>
                  <a:cubicBezTo>
                    <a:pt x="4967" y="135"/>
                    <a:pt x="4418" y="1"/>
                    <a:pt x="38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24"/>
            <p:cNvSpPr/>
            <p:nvPr/>
          </p:nvSpPr>
          <p:spPr>
            <a:xfrm>
              <a:off x="4726650" y="2874375"/>
              <a:ext cx="191050" cy="169250"/>
            </a:xfrm>
            <a:custGeom>
              <a:rect b="b" l="l" r="r" t="t"/>
              <a:pathLst>
                <a:path extrusionOk="0" h="6770" w="7642">
                  <a:moveTo>
                    <a:pt x="3874" y="0"/>
                  </a:moveTo>
                  <a:cubicBezTo>
                    <a:pt x="2716" y="0"/>
                    <a:pt x="1585" y="606"/>
                    <a:pt x="950" y="1688"/>
                  </a:cubicBezTo>
                  <a:cubicBezTo>
                    <a:pt x="1" y="3306"/>
                    <a:pt x="500" y="5360"/>
                    <a:pt x="2070" y="6299"/>
                  </a:cubicBezTo>
                  <a:cubicBezTo>
                    <a:pt x="2604" y="6618"/>
                    <a:pt x="3190" y="6770"/>
                    <a:pt x="3769" y="6770"/>
                  </a:cubicBezTo>
                  <a:cubicBezTo>
                    <a:pt x="4942" y="6770"/>
                    <a:pt x="6086" y="6147"/>
                    <a:pt x="6719" y="5032"/>
                  </a:cubicBezTo>
                  <a:cubicBezTo>
                    <a:pt x="7641" y="3405"/>
                    <a:pt x="7108" y="1358"/>
                    <a:pt x="5522" y="443"/>
                  </a:cubicBezTo>
                  <a:cubicBezTo>
                    <a:pt x="5003" y="143"/>
                    <a:pt x="4435" y="0"/>
                    <a:pt x="3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24"/>
            <p:cNvSpPr/>
            <p:nvPr/>
          </p:nvSpPr>
          <p:spPr>
            <a:xfrm>
              <a:off x="4527400" y="2138325"/>
              <a:ext cx="192400" cy="169750"/>
            </a:xfrm>
            <a:custGeom>
              <a:rect b="b" l="l" r="r" t="t"/>
              <a:pathLst>
                <a:path extrusionOk="0" h="6790" w="7696">
                  <a:moveTo>
                    <a:pt x="3893" y="1"/>
                  </a:moveTo>
                  <a:cubicBezTo>
                    <a:pt x="2740" y="1"/>
                    <a:pt x="1617" y="602"/>
                    <a:pt x="979" y="1680"/>
                  </a:cubicBezTo>
                  <a:cubicBezTo>
                    <a:pt x="0" y="3336"/>
                    <a:pt x="522" y="5414"/>
                    <a:pt x="2150" y="6348"/>
                  </a:cubicBezTo>
                  <a:cubicBezTo>
                    <a:pt x="2672" y="6648"/>
                    <a:pt x="3240" y="6790"/>
                    <a:pt x="3801" y="6790"/>
                  </a:cubicBezTo>
                  <a:cubicBezTo>
                    <a:pt x="4954" y="6790"/>
                    <a:pt x="6078" y="6189"/>
                    <a:pt x="6715" y="5111"/>
                  </a:cubicBezTo>
                  <a:cubicBezTo>
                    <a:pt x="7695" y="3454"/>
                    <a:pt x="7173" y="1377"/>
                    <a:pt x="5544" y="442"/>
                  </a:cubicBezTo>
                  <a:cubicBezTo>
                    <a:pt x="5022" y="143"/>
                    <a:pt x="4454" y="1"/>
                    <a:pt x="38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24"/>
            <p:cNvSpPr/>
            <p:nvPr/>
          </p:nvSpPr>
          <p:spPr>
            <a:xfrm>
              <a:off x="3595375" y="3798975"/>
              <a:ext cx="190075" cy="168150"/>
            </a:xfrm>
            <a:custGeom>
              <a:rect b="b" l="l" r="r" t="t"/>
              <a:pathLst>
                <a:path extrusionOk="0" h="6726" w="7603">
                  <a:moveTo>
                    <a:pt x="3880" y="1"/>
                  </a:moveTo>
                  <a:cubicBezTo>
                    <a:pt x="2685" y="1"/>
                    <a:pt x="1505" y="643"/>
                    <a:pt x="889" y="1763"/>
                  </a:cubicBezTo>
                  <a:cubicBezTo>
                    <a:pt x="1" y="3381"/>
                    <a:pt x="581" y="5461"/>
                    <a:pt x="2168" y="6332"/>
                  </a:cubicBezTo>
                  <a:cubicBezTo>
                    <a:pt x="2656" y="6599"/>
                    <a:pt x="3190" y="6726"/>
                    <a:pt x="3721" y="6726"/>
                  </a:cubicBezTo>
                  <a:cubicBezTo>
                    <a:pt x="4917" y="6726"/>
                    <a:pt x="6098" y="6084"/>
                    <a:pt x="6714" y="4964"/>
                  </a:cubicBezTo>
                  <a:cubicBezTo>
                    <a:pt x="7603" y="3346"/>
                    <a:pt x="7022" y="1267"/>
                    <a:pt x="5435" y="396"/>
                  </a:cubicBezTo>
                  <a:cubicBezTo>
                    <a:pt x="4946" y="128"/>
                    <a:pt x="4412" y="1"/>
                    <a:pt x="38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24"/>
            <p:cNvSpPr/>
            <p:nvPr/>
          </p:nvSpPr>
          <p:spPr>
            <a:xfrm>
              <a:off x="2698950" y="2670900"/>
              <a:ext cx="190150" cy="168200"/>
            </a:xfrm>
            <a:custGeom>
              <a:rect b="b" l="l" r="r" t="t"/>
              <a:pathLst>
                <a:path extrusionOk="0" h="6728" w="7606">
                  <a:moveTo>
                    <a:pt x="3882" y="0"/>
                  </a:moveTo>
                  <a:cubicBezTo>
                    <a:pt x="2705" y="0"/>
                    <a:pt x="1541" y="623"/>
                    <a:pt x="916" y="1718"/>
                  </a:cubicBezTo>
                  <a:cubicBezTo>
                    <a:pt x="1" y="3322"/>
                    <a:pt x="552" y="5408"/>
                    <a:pt x="2126" y="6306"/>
                  </a:cubicBezTo>
                  <a:cubicBezTo>
                    <a:pt x="2626" y="6592"/>
                    <a:pt x="3177" y="6727"/>
                    <a:pt x="3725" y="6727"/>
                  </a:cubicBezTo>
                  <a:cubicBezTo>
                    <a:pt x="4901" y="6727"/>
                    <a:pt x="6065" y="6104"/>
                    <a:pt x="6689" y="5010"/>
                  </a:cubicBezTo>
                  <a:cubicBezTo>
                    <a:pt x="7606" y="3405"/>
                    <a:pt x="7055" y="1318"/>
                    <a:pt x="5481" y="421"/>
                  </a:cubicBezTo>
                  <a:cubicBezTo>
                    <a:pt x="4981" y="135"/>
                    <a:pt x="4430" y="0"/>
                    <a:pt x="38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24"/>
            <p:cNvSpPr/>
            <p:nvPr/>
          </p:nvSpPr>
          <p:spPr>
            <a:xfrm>
              <a:off x="4326475" y="3586000"/>
              <a:ext cx="191025" cy="168750"/>
            </a:xfrm>
            <a:custGeom>
              <a:rect b="b" l="l" r="r" t="t"/>
              <a:pathLst>
                <a:path extrusionOk="0" h="6750" w="7641">
                  <a:moveTo>
                    <a:pt x="3902" y="0"/>
                  </a:moveTo>
                  <a:cubicBezTo>
                    <a:pt x="2718" y="0"/>
                    <a:pt x="1553" y="633"/>
                    <a:pt x="928" y="1743"/>
                  </a:cubicBezTo>
                  <a:cubicBezTo>
                    <a:pt x="0" y="3392"/>
                    <a:pt x="598" y="5504"/>
                    <a:pt x="2240" y="6373"/>
                  </a:cubicBezTo>
                  <a:cubicBezTo>
                    <a:pt x="2722" y="6629"/>
                    <a:pt x="3243" y="6750"/>
                    <a:pt x="3760" y="6750"/>
                  </a:cubicBezTo>
                  <a:cubicBezTo>
                    <a:pt x="4963" y="6750"/>
                    <a:pt x="6144" y="6095"/>
                    <a:pt x="6759" y="4957"/>
                  </a:cubicBezTo>
                  <a:cubicBezTo>
                    <a:pt x="7641" y="3330"/>
                    <a:pt x="7060" y="1279"/>
                    <a:pt x="5470" y="402"/>
                  </a:cubicBezTo>
                  <a:cubicBezTo>
                    <a:pt x="4976" y="130"/>
                    <a:pt x="4437" y="0"/>
                    <a:pt x="39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24"/>
            <p:cNvSpPr/>
            <p:nvPr/>
          </p:nvSpPr>
          <p:spPr>
            <a:xfrm>
              <a:off x="2897700" y="3406925"/>
              <a:ext cx="189800" cy="167650"/>
            </a:xfrm>
            <a:custGeom>
              <a:rect b="b" l="l" r="r" t="t"/>
              <a:pathLst>
                <a:path extrusionOk="0" h="6706" w="7592">
                  <a:moveTo>
                    <a:pt x="3881" y="1"/>
                  </a:moveTo>
                  <a:cubicBezTo>
                    <a:pt x="2699" y="1"/>
                    <a:pt x="1529" y="628"/>
                    <a:pt x="910" y="1721"/>
                  </a:cubicBezTo>
                  <a:cubicBezTo>
                    <a:pt x="1" y="3328"/>
                    <a:pt x="572" y="5433"/>
                    <a:pt x="2157" y="6309"/>
                  </a:cubicBezTo>
                  <a:cubicBezTo>
                    <a:pt x="2643" y="6579"/>
                    <a:pt x="3177" y="6706"/>
                    <a:pt x="3710" y="6706"/>
                  </a:cubicBezTo>
                  <a:cubicBezTo>
                    <a:pt x="4911" y="6706"/>
                    <a:pt x="6102" y="6059"/>
                    <a:pt x="6710" y="4938"/>
                  </a:cubicBezTo>
                  <a:cubicBezTo>
                    <a:pt x="7591" y="3312"/>
                    <a:pt x="6984" y="1215"/>
                    <a:pt x="5388" y="371"/>
                  </a:cubicBezTo>
                  <a:cubicBezTo>
                    <a:pt x="4913" y="120"/>
                    <a:pt x="4396" y="1"/>
                    <a:pt x="3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24"/>
            <p:cNvSpPr/>
            <p:nvPr/>
          </p:nvSpPr>
          <p:spPr>
            <a:xfrm>
              <a:off x="2784125" y="2250825"/>
              <a:ext cx="187125" cy="166175"/>
            </a:xfrm>
            <a:custGeom>
              <a:rect b="b" l="l" r="r" t="t"/>
              <a:pathLst>
                <a:path extrusionOk="0" h="6647" w="7485">
                  <a:moveTo>
                    <a:pt x="3847" y="1"/>
                  </a:moveTo>
                  <a:cubicBezTo>
                    <a:pt x="2692" y="1"/>
                    <a:pt x="1528" y="604"/>
                    <a:pt x="902" y="1666"/>
                  </a:cubicBezTo>
                  <a:cubicBezTo>
                    <a:pt x="1" y="3197"/>
                    <a:pt x="503" y="5260"/>
                    <a:pt x="2006" y="6191"/>
                  </a:cubicBezTo>
                  <a:cubicBezTo>
                    <a:pt x="2504" y="6500"/>
                    <a:pt x="3070" y="6646"/>
                    <a:pt x="3638" y="6646"/>
                  </a:cubicBezTo>
                  <a:cubicBezTo>
                    <a:pt x="4793" y="6646"/>
                    <a:pt x="5956" y="6043"/>
                    <a:pt x="6582" y="4983"/>
                  </a:cubicBezTo>
                  <a:cubicBezTo>
                    <a:pt x="7485" y="3450"/>
                    <a:pt x="6982" y="1387"/>
                    <a:pt x="5479" y="456"/>
                  </a:cubicBezTo>
                  <a:cubicBezTo>
                    <a:pt x="4981" y="147"/>
                    <a:pt x="4415" y="1"/>
                    <a:pt x="38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24"/>
            <p:cNvSpPr/>
            <p:nvPr/>
          </p:nvSpPr>
          <p:spPr>
            <a:xfrm>
              <a:off x="4644675" y="3296775"/>
              <a:ext cx="187625" cy="166550"/>
            </a:xfrm>
            <a:custGeom>
              <a:rect b="b" l="l" r="r" t="t"/>
              <a:pathLst>
                <a:path extrusionOk="0" h="6662" w="7505">
                  <a:moveTo>
                    <a:pt x="3850" y="1"/>
                  </a:moveTo>
                  <a:cubicBezTo>
                    <a:pt x="2649" y="1"/>
                    <a:pt x="1450" y="647"/>
                    <a:pt x="851" y="1760"/>
                  </a:cubicBezTo>
                  <a:cubicBezTo>
                    <a:pt x="1" y="3345"/>
                    <a:pt x="571" y="5399"/>
                    <a:pt x="2102" y="6261"/>
                  </a:cubicBezTo>
                  <a:cubicBezTo>
                    <a:pt x="2586" y="6533"/>
                    <a:pt x="3121" y="6662"/>
                    <a:pt x="3657" y="6662"/>
                  </a:cubicBezTo>
                  <a:cubicBezTo>
                    <a:pt x="4858" y="6662"/>
                    <a:pt x="6057" y="6015"/>
                    <a:pt x="6654" y="4902"/>
                  </a:cubicBezTo>
                  <a:cubicBezTo>
                    <a:pt x="7504" y="3317"/>
                    <a:pt x="6934" y="1265"/>
                    <a:pt x="5405" y="402"/>
                  </a:cubicBezTo>
                  <a:cubicBezTo>
                    <a:pt x="4921" y="129"/>
                    <a:pt x="4386" y="1"/>
                    <a:pt x="38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24"/>
            <p:cNvSpPr/>
            <p:nvPr/>
          </p:nvSpPr>
          <p:spPr>
            <a:xfrm>
              <a:off x="4246750" y="1824900"/>
              <a:ext cx="189125" cy="167175"/>
            </a:xfrm>
            <a:custGeom>
              <a:rect b="b" l="l" r="r" t="t"/>
              <a:pathLst>
                <a:path extrusionOk="0" h="6687" w="7565">
                  <a:moveTo>
                    <a:pt x="3882" y="1"/>
                  </a:moveTo>
                  <a:cubicBezTo>
                    <a:pt x="2718" y="1"/>
                    <a:pt x="1550" y="609"/>
                    <a:pt x="924" y="1678"/>
                  </a:cubicBezTo>
                  <a:cubicBezTo>
                    <a:pt x="0" y="3255"/>
                    <a:pt x="550" y="5378"/>
                    <a:pt x="2112" y="6273"/>
                  </a:cubicBezTo>
                  <a:cubicBezTo>
                    <a:pt x="2601" y="6553"/>
                    <a:pt x="3145" y="6686"/>
                    <a:pt x="3688" y="6686"/>
                  </a:cubicBezTo>
                  <a:cubicBezTo>
                    <a:pt x="4833" y="6686"/>
                    <a:pt x="5977" y="6097"/>
                    <a:pt x="6614" y="5057"/>
                  </a:cubicBezTo>
                  <a:cubicBezTo>
                    <a:pt x="7564" y="3504"/>
                    <a:pt x="7051" y="1370"/>
                    <a:pt x="5503" y="442"/>
                  </a:cubicBezTo>
                  <a:cubicBezTo>
                    <a:pt x="5004" y="142"/>
                    <a:pt x="4443" y="1"/>
                    <a:pt x="388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24"/>
            <p:cNvSpPr/>
            <p:nvPr/>
          </p:nvSpPr>
          <p:spPr>
            <a:xfrm>
              <a:off x="4479975" y="1956475"/>
              <a:ext cx="187325" cy="165550"/>
            </a:xfrm>
            <a:custGeom>
              <a:rect b="b" l="l" r="r" t="t"/>
              <a:pathLst>
                <a:path extrusionOk="0" h="6622" w="7493">
                  <a:moveTo>
                    <a:pt x="3856" y="0"/>
                  </a:moveTo>
                  <a:cubicBezTo>
                    <a:pt x="2715" y="0"/>
                    <a:pt x="1569" y="593"/>
                    <a:pt x="941" y="1638"/>
                  </a:cubicBezTo>
                  <a:cubicBezTo>
                    <a:pt x="1" y="3198"/>
                    <a:pt x="556" y="5348"/>
                    <a:pt x="2127" y="6226"/>
                  </a:cubicBezTo>
                  <a:cubicBezTo>
                    <a:pt x="2607" y="6494"/>
                    <a:pt x="3137" y="6621"/>
                    <a:pt x="3666" y="6621"/>
                  </a:cubicBezTo>
                  <a:cubicBezTo>
                    <a:pt x="4830" y="6621"/>
                    <a:pt x="5989" y="6008"/>
                    <a:pt x="6602" y="4937"/>
                  </a:cubicBezTo>
                  <a:cubicBezTo>
                    <a:pt x="7492" y="3384"/>
                    <a:pt x="6959" y="1319"/>
                    <a:pt x="5438" y="423"/>
                  </a:cubicBezTo>
                  <a:cubicBezTo>
                    <a:pt x="4950" y="136"/>
                    <a:pt x="4404" y="0"/>
                    <a:pt x="3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24"/>
            <p:cNvSpPr/>
            <p:nvPr/>
          </p:nvSpPr>
          <p:spPr>
            <a:xfrm>
              <a:off x="3181625" y="3723025"/>
              <a:ext cx="186475" cy="164975"/>
            </a:xfrm>
            <a:custGeom>
              <a:rect b="b" l="l" r="r" t="t"/>
              <a:pathLst>
                <a:path extrusionOk="0" h="6599" w="7459">
                  <a:moveTo>
                    <a:pt x="3819" y="0"/>
                  </a:moveTo>
                  <a:cubicBezTo>
                    <a:pt x="2664" y="0"/>
                    <a:pt x="1512" y="610"/>
                    <a:pt x="897" y="1679"/>
                  </a:cubicBezTo>
                  <a:cubicBezTo>
                    <a:pt x="1" y="3236"/>
                    <a:pt x="541" y="5302"/>
                    <a:pt x="2077" y="6187"/>
                  </a:cubicBezTo>
                  <a:cubicBezTo>
                    <a:pt x="2563" y="6466"/>
                    <a:pt x="3102" y="6598"/>
                    <a:pt x="3641" y="6598"/>
                  </a:cubicBezTo>
                  <a:cubicBezTo>
                    <a:pt x="4796" y="6598"/>
                    <a:pt x="5947" y="5989"/>
                    <a:pt x="6561" y="4921"/>
                  </a:cubicBezTo>
                  <a:cubicBezTo>
                    <a:pt x="7459" y="3360"/>
                    <a:pt x="6918" y="1296"/>
                    <a:pt x="5381" y="412"/>
                  </a:cubicBezTo>
                  <a:cubicBezTo>
                    <a:pt x="4895" y="132"/>
                    <a:pt x="4357" y="0"/>
                    <a:pt x="3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24"/>
            <p:cNvSpPr/>
            <p:nvPr/>
          </p:nvSpPr>
          <p:spPr>
            <a:xfrm>
              <a:off x="2651475" y="2488875"/>
              <a:ext cx="185800" cy="164350"/>
            </a:xfrm>
            <a:custGeom>
              <a:rect b="b" l="l" r="r" t="t"/>
              <a:pathLst>
                <a:path extrusionOk="0" h="6574" w="7432">
                  <a:moveTo>
                    <a:pt x="3788" y="1"/>
                  </a:moveTo>
                  <a:cubicBezTo>
                    <a:pt x="2616" y="1"/>
                    <a:pt x="1464" y="632"/>
                    <a:pt x="867" y="1731"/>
                  </a:cubicBezTo>
                  <a:cubicBezTo>
                    <a:pt x="0" y="3324"/>
                    <a:pt x="573" y="5349"/>
                    <a:pt x="2128" y="6192"/>
                  </a:cubicBezTo>
                  <a:cubicBezTo>
                    <a:pt x="2606" y="6451"/>
                    <a:pt x="3127" y="6573"/>
                    <a:pt x="3644" y="6573"/>
                  </a:cubicBezTo>
                  <a:cubicBezTo>
                    <a:pt x="4816" y="6573"/>
                    <a:pt x="5969" y="5943"/>
                    <a:pt x="6565" y="4843"/>
                  </a:cubicBezTo>
                  <a:cubicBezTo>
                    <a:pt x="7431" y="3249"/>
                    <a:pt x="6858" y="1225"/>
                    <a:pt x="5304" y="383"/>
                  </a:cubicBezTo>
                  <a:cubicBezTo>
                    <a:pt x="4825" y="123"/>
                    <a:pt x="4305"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24"/>
            <p:cNvSpPr/>
            <p:nvPr/>
          </p:nvSpPr>
          <p:spPr>
            <a:xfrm>
              <a:off x="4512325" y="3535000"/>
              <a:ext cx="185775" cy="164350"/>
            </a:xfrm>
            <a:custGeom>
              <a:rect b="b" l="l" r="r" t="t"/>
              <a:pathLst>
                <a:path extrusionOk="0" h="6574" w="7431">
                  <a:moveTo>
                    <a:pt x="3788" y="1"/>
                  </a:moveTo>
                  <a:cubicBezTo>
                    <a:pt x="2622" y="1"/>
                    <a:pt x="1473" y="626"/>
                    <a:pt x="873" y="1718"/>
                  </a:cubicBezTo>
                  <a:cubicBezTo>
                    <a:pt x="0" y="3304"/>
                    <a:pt x="563" y="5332"/>
                    <a:pt x="2113" y="6183"/>
                  </a:cubicBezTo>
                  <a:cubicBezTo>
                    <a:pt x="2595" y="6448"/>
                    <a:pt x="3121" y="6573"/>
                    <a:pt x="3642" y="6573"/>
                  </a:cubicBezTo>
                  <a:cubicBezTo>
                    <a:pt x="4808" y="6573"/>
                    <a:pt x="5956" y="5948"/>
                    <a:pt x="6556" y="4857"/>
                  </a:cubicBezTo>
                  <a:cubicBezTo>
                    <a:pt x="7430" y="3270"/>
                    <a:pt x="6866" y="1242"/>
                    <a:pt x="5316" y="391"/>
                  </a:cubicBezTo>
                  <a:cubicBezTo>
                    <a:pt x="4834" y="126"/>
                    <a:pt x="4309" y="1"/>
                    <a:pt x="37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24"/>
            <p:cNvSpPr/>
            <p:nvPr/>
          </p:nvSpPr>
          <p:spPr>
            <a:xfrm>
              <a:off x="4014750" y="1694925"/>
              <a:ext cx="187375" cy="165525"/>
            </a:xfrm>
            <a:custGeom>
              <a:rect b="b" l="l" r="r" t="t"/>
              <a:pathLst>
                <a:path extrusionOk="0" h="6621" w="7495">
                  <a:moveTo>
                    <a:pt x="3858" y="1"/>
                  </a:moveTo>
                  <a:cubicBezTo>
                    <a:pt x="2715" y="1"/>
                    <a:pt x="1569" y="594"/>
                    <a:pt x="940" y="1639"/>
                  </a:cubicBezTo>
                  <a:cubicBezTo>
                    <a:pt x="1" y="3201"/>
                    <a:pt x="558" y="5351"/>
                    <a:pt x="2129" y="6227"/>
                  </a:cubicBezTo>
                  <a:cubicBezTo>
                    <a:pt x="2608" y="6494"/>
                    <a:pt x="3137" y="6621"/>
                    <a:pt x="3666" y="6621"/>
                  </a:cubicBezTo>
                  <a:cubicBezTo>
                    <a:pt x="4831" y="6621"/>
                    <a:pt x="5991" y="6007"/>
                    <a:pt x="6606" y="4935"/>
                  </a:cubicBezTo>
                  <a:cubicBezTo>
                    <a:pt x="7494" y="3383"/>
                    <a:pt x="6959" y="1319"/>
                    <a:pt x="5437" y="423"/>
                  </a:cubicBezTo>
                  <a:cubicBezTo>
                    <a:pt x="4949" y="136"/>
                    <a:pt x="4404" y="1"/>
                    <a:pt x="38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24"/>
            <p:cNvSpPr/>
            <p:nvPr/>
          </p:nvSpPr>
          <p:spPr>
            <a:xfrm>
              <a:off x="2917825" y="2014350"/>
              <a:ext cx="186350" cy="164900"/>
            </a:xfrm>
            <a:custGeom>
              <a:rect b="b" l="l" r="r" t="t"/>
              <a:pathLst>
                <a:path extrusionOk="0" h="6596" w="7454">
                  <a:moveTo>
                    <a:pt x="3810" y="0"/>
                  </a:moveTo>
                  <a:cubicBezTo>
                    <a:pt x="2628" y="0"/>
                    <a:pt x="1458" y="635"/>
                    <a:pt x="862" y="1733"/>
                  </a:cubicBezTo>
                  <a:cubicBezTo>
                    <a:pt x="0" y="3323"/>
                    <a:pt x="581" y="5378"/>
                    <a:pt x="2130" y="6216"/>
                  </a:cubicBezTo>
                  <a:cubicBezTo>
                    <a:pt x="2605" y="6474"/>
                    <a:pt x="3125" y="6595"/>
                    <a:pt x="3642" y="6595"/>
                  </a:cubicBezTo>
                  <a:cubicBezTo>
                    <a:pt x="4825" y="6595"/>
                    <a:pt x="5995" y="5961"/>
                    <a:pt x="6590" y="4862"/>
                  </a:cubicBezTo>
                  <a:cubicBezTo>
                    <a:pt x="7454" y="3272"/>
                    <a:pt x="6872" y="1218"/>
                    <a:pt x="5323" y="379"/>
                  </a:cubicBezTo>
                  <a:cubicBezTo>
                    <a:pt x="4848" y="122"/>
                    <a:pt x="4328" y="0"/>
                    <a:pt x="3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24"/>
            <p:cNvSpPr/>
            <p:nvPr/>
          </p:nvSpPr>
          <p:spPr>
            <a:xfrm>
              <a:off x="4778625" y="3060475"/>
              <a:ext cx="186375" cy="164900"/>
            </a:xfrm>
            <a:custGeom>
              <a:rect b="b" l="l" r="r" t="t"/>
              <a:pathLst>
                <a:path extrusionOk="0" h="6596" w="7455">
                  <a:moveTo>
                    <a:pt x="3812" y="1"/>
                  </a:moveTo>
                  <a:cubicBezTo>
                    <a:pt x="2634" y="1"/>
                    <a:pt x="1467" y="631"/>
                    <a:pt x="869" y="1725"/>
                  </a:cubicBezTo>
                  <a:cubicBezTo>
                    <a:pt x="1" y="3311"/>
                    <a:pt x="576" y="5367"/>
                    <a:pt x="2123" y="6212"/>
                  </a:cubicBezTo>
                  <a:cubicBezTo>
                    <a:pt x="2599" y="6473"/>
                    <a:pt x="3121" y="6596"/>
                    <a:pt x="3642" y="6596"/>
                  </a:cubicBezTo>
                  <a:cubicBezTo>
                    <a:pt x="4820" y="6596"/>
                    <a:pt x="5987" y="5965"/>
                    <a:pt x="6586" y="4872"/>
                  </a:cubicBezTo>
                  <a:cubicBezTo>
                    <a:pt x="7454" y="3286"/>
                    <a:pt x="6880" y="1230"/>
                    <a:pt x="5332" y="384"/>
                  </a:cubicBezTo>
                  <a:cubicBezTo>
                    <a:pt x="4855" y="124"/>
                    <a:pt x="4332" y="1"/>
                    <a:pt x="38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24"/>
            <p:cNvSpPr/>
            <p:nvPr/>
          </p:nvSpPr>
          <p:spPr>
            <a:xfrm>
              <a:off x="4813125" y="2456000"/>
              <a:ext cx="185425" cy="163850"/>
            </a:xfrm>
            <a:custGeom>
              <a:rect b="b" l="l" r="r" t="t"/>
              <a:pathLst>
                <a:path extrusionOk="0" h="6554" w="7417">
                  <a:moveTo>
                    <a:pt x="3765" y="0"/>
                  </a:moveTo>
                  <a:cubicBezTo>
                    <a:pt x="2657" y="0"/>
                    <a:pt x="1570" y="577"/>
                    <a:pt x="943" y="1609"/>
                  </a:cubicBezTo>
                  <a:cubicBezTo>
                    <a:pt x="0" y="3165"/>
                    <a:pt x="492" y="5193"/>
                    <a:pt x="2035" y="6111"/>
                  </a:cubicBezTo>
                  <a:cubicBezTo>
                    <a:pt x="2539" y="6411"/>
                    <a:pt x="3095" y="6553"/>
                    <a:pt x="3646" y="6553"/>
                  </a:cubicBezTo>
                  <a:cubicBezTo>
                    <a:pt x="4773" y="6553"/>
                    <a:pt x="5883" y="5957"/>
                    <a:pt x="6500" y="4895"/>
                  </a:cubicBezTo>
                  <a:cubicBezTo>
                    <a:pt x="7417" y="3317"/>
                    <a:pt x="6891" y="1303"/>
                    <a:pt x="5332" y="416"/>
                  </a:cubicBezTo>
                  <a:cubicBezTo>
                    <a:pt x="4838" y="134"/>
                    <a:pt x="4299" y="0"/>
                    <a:pt x="37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24"/>
            <p:cNvSpPr/>
            <p:nvPr/>
          </p:nvSpPr>
          <p:spPr>
            <a:xfrm>
              <a:off x="3417475" y="1671425"/>
              <a:ext cx="185450" cy="163775"/>
            </a:xfrm>
            <a:custGeom>
              <a:rect b="b" l="l" r="r" t="t"/>
              <a:pathLst>
                <a:path extrusionOk="0" h="6551" w="7418">
                  <a:moveTo>
                    <a:pt x="3765" y="1"/>
                  </a:moveTo>
                  <a:cubicBezTo>
                    <a:pt x="2636" y="1"/>
                    <a:pt x="1533" y="598"/>
                    <a:pt x="917" y="1658"/>
                  </a:cubicBezTo>
                  <a:cubicBezTo>
                    <a:pt x="1" y="3234"/>
                    <a:pt x="527" y="5249"/>
                    <a:pt x="2084" y="6137"/>
                  </a:cubicBezTo>
                  <a:cubicBezTo>
                    <a:pt x="2578" y="6418"/>
                    <a:pt x="3117" y="6551"/>
                    <a:pt x="3650" y="6551"/>
                  </a:cubicBezTo>
                  <a:cubicBezTo>
                    <a:pt x="4799" y="6551"/>
                    <a:pt x="5924" y="5935"/>
                    <a:pt x="6530" y="4845"/>
                  </a:cubicBezTo>
                  <a:cubicBezTo>
                    <a:pt x="7417" y="3246"/>
                    <a:pt x="6859" y="1241"/>
                    <a:pt x="5285" y="387"/>
                  </a:cubicBezTo>
                  <a:cubicBezTo>
                    <a:pt x="4802" y="125"/>
                    <a:pt x="4281" y="1"/>
                    <a:pt x="37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24"/>
            <p:cNvSpPr/>
            <p:nvPr/>
          </p:nvSpPr>
          <p:spPr>
            <a:xfrm>
              <a:off x="4863250" y="2640575"/>
              <a:ext cx="184425" cy="162575"/>
            </a:xfrm>
            <a:custGeom>
              <a:rect b="b" l="l" r="r" t="t"/>
              <a:pathLst>
                <a:path extrusionOk="0" h="6503" w="7377">
                  <a:moveTo>
                    <a:pt x="3715" y="0"/>
                  </a:moveTo>
                  <a:cubicBezTo>
                    <a:pt x="2600" y="0"/>
                    <a:pt x="1526" y="600"/>
                    <a:pt x="916" y="1675"/>
                  </a:cubicBezTo>
                  <a:cubicBezTo>
                    <a:pt x="1" y="3286"/>
                    <a:pt x="534" y="5232"/>
                    <a:pt x="2130" y="6105"/>
                  </a:cubicBezTo>
                  <a:cubicBezTo>
                    <a:pt x="2622" y="6374"/>
                    <a:pt x="3146" y="6502"/>
                    <a:pt x="3662" y="6502"/>
                  </a:cubicBezTo>
                  <a:cubicBezTo>
                    <a:pt x="4777" y="6502"/>
                    <a:pt x="5850" y="5903"/>
                    <a:pt x="6461" y="4829"/>
                  </a:cubicBezTo>
                  <a:cubicBezTo>
                    <a:pt x="7376" y="3217"/>
                    <a:pt x="6843" y="1270"/>
                    <a:pt x="5247" y="398"/>
                  </a:cubicBezTo>
                  <a:cubicBezTo>
                    <a:pt x="4755" y="129"/>
                    <a:pt x="4231" y="0"/>
                    <a:pt x="37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24"/>
            <p:cNvSpPr/>
            <p:nvPr/>
          </p:nvSpPr>
          <p:spPr>
            <a:xfrm>
              <a:off x="3414925" y="3854675"/>
              <a:ext cx="185050" cy="163150"/>
            </a:xfrm>
            <a:custGeom>
              <a:rect b="b" l="l" r="r" t="t"/>
              <a:pathLst>
                <a:path extrusionOk="0" h="6526" w="7402">
                  <a:moveTo>
                    <a:pt x="3737" y="0"/>
                  </a:moveTo>
                  <a:cubicBezTo>
                    <a:pt x="2628" y="0"/>
                    <a:pt x="1552" y="587"/>
                    <a:pt x="935" y="1641"/>
                  </a:cubicBezTo>
                  <a:cubicBezTo>
                    <a:pt x="1" y="3239"/>
                    <a:pt x="517" y="5221"/>
                    <a:pt x="2099" y="6111"/>
                  </a:cubicBezTo>
                  <a:cubicBezTo>
                    <a:pt x="2599" y="6392"/>
                    <a:pt x="3137" y="6526"/>
                    <a:pt x="3667" y="6526"/>
                  </a:cubicBezTo>
                  <a:cubicBezTo>
                    <a:pt x="4776" y="6526"/>
                    <a:pt x="5850" y="5939"/>
                    <a:pt x="6467" y="4885"/>
                  </a:cubicBezTo>
                  <a:cubicBezTo>
                    <a:pt x="7401" y="3287"/>
                    <a:pt x="6886" y="1305"/>
                    <a:pt x="5304" y="415"/>
                  </a:cubicBezTo>
                  <a:cubicBezTo>
                    <a:pt x="4805" y="134"/>
                    <a:pt x="4267" y="0"/>
                    <a:pt x="37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24"/>
            <p:cNvSpPr/>
            <p:nvPr/>
          </p:nvSpPr>
          <p:spPr>
            <a:xfrm>
              <a:off x="2949800" y="3593125"/>
              <a:ext cx="184925" cy="163175"/>
            </a:xfrm>
            <a:custGeom>
              <a:rect b="b" l="l" r="r" t="t"/>
              <a:pathLst>
                <a:path extrusionOk="0" h="6527" w="7397">
                  <a:moveTo>
                    <a:pt x="3736" y="1"/>
                  </a:moveTo>
                  <a:cubicBezTo>
                    <a:pt x="2644" y="1"/>
                    <a:pt x="1583" y="568"/>
                    <a:pt x="960" y="1596"/>
                  </a:cubicBezTo>
                  <a:cubicBezTo>
                    <a:pt x="0" y="3179"/>
                    <a:pt x="484" y="5170"/>
                    <a:pt x="2050" y="6085"/>
                  </a:cubicBezTo>
                  <a:cubicBezTo>
                    <a:pt x="2561" y="6384"/>
                    <a:pt x="3115" y="6526"/>
                    <a:pt x="3662" y="6526"/>
                  </a:cubicBezTo>
                  <a:cubicBezTo>
                    <a:pt x="4753" y="6526"/>
                    <a:pt x="5814" y="5959"/>
                    <a:pt x="6437" y="4931"/>
                  </a:cubicBezTo>
                  <a:cubicBezTo>
                    <a:pt x="7396" y="3349"/>
                    <a:pt x="6913" y="1358"/>
                    <a:pt x="5347" y="441"/>
                  </a:cubicBezTo>
                  <a:cubicBezTo>
                    <a:pt x="4836" y="143"/>
                    <a:pt x="4282" y="1"/>
                    <a:pt x="37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24"/>
            <p:cNvSpPr/>
            <p:nvPr/>
          </p:nvSpPr>
          <p:spPr>
            <a:xfrm>
              <a:off x="3601025" y="1618875"/>
              <a:ext cx="184275" cy="162525"/>
            </a:xfrm>
            <a:custGeom>
              <a:rect b="b" l="l" r="r" t="t"/>
              <a:pathLst>
                <a:path extrusionOk="0" h="6501" w="7371">
                  <a:moveTo>
                    <a:pt x="3710" y="0"/>
                  </a:moveTo>
                  <a:cubicBezTo>
                    <a:pt x="2616" y="0"/>
                    <a:pt x="1560" y="576"/>
                    <a:pt x="945" y="1617"/>
                  </a:cubicBezTo>
                  <a:cubicBezTo>
                    <a:pt x="0" y="3216"/>
                    <a:pt x="495" y="5173"/>
                    <a:pt x="2072" y="6073"/>
                  </a:cubicBezTo>
                  <a:cubicBezTo>
                    <a:pt x="2579" y="6362"/>
                    <a:pt x="3124" y="6501"/>
                    <a:pt x="3661" y="6501"/>
                  </a:cubicBezTo>
                  <a:cubicBezTo>
                    <a:pt x="4755" y="6501"/>
                    <a:pt x="5811" y="5925"/>
                    <a:pt x="6426" y="4884"/>
                  </a:cubicBezTo>
                  <a:cubicBezTo>
                    <a:pt x="7371" y="3285"/>
                    <a:pt x="6876" y="1328"/>
                    <a:pt x="5299" y="428"/>
                  </a:cubicBezTo>
                  <a:cubicBezTo>
                    <a:pt x="4792" y="138"/>
                    <a:pt x="4247" y="0"/>
                    <a:pt x="37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24"/>
            <p:cNvSpPr/>
            <p:nvPr/>
          </p:nvSpPr>
          <p:spPr>
            <a:xfrm>
              <a:off x="4197825" y="3826825"/>
              <a:ext cx="182225" cy="161300"/>
            </a:xfrm>
            <a:custGeom>
              <a:rect b="b" l="l" r="r" t="t"/>
              <a:pathLst>
                <a:path extrusionOk="0" h="6452" w="7289">
                  <a:moveTo>
                    <a:pt x="3659" y="1"/>
                  </a:moveTo>
                  <a:cubicBezTo>
                    <a:pt x="2580" y="1"/>
                    <a:pt x="1544" y="564"/>
                    <a:pt x="935" y="1593"/>
                  </a:cubicBezTo>
                  <a:cubicBezTo>
                    <a:pt x="0" y="3171"/>
                    <a:pt x="456" y="5083"/>
                    <a:pt x="1982" y="5990"/>
                  </a:cubicBezTo>
                  <a:cubicBezTo>
                    <a:pt x="2508" y="6302"/>
                    <a:pt x="3075" y="6452"/>
                    <a:pt x="3630" y="6452"/>
                  </a:cubicBezTo>
                  <a:cubicBezTo>
                    <a:pt x="4709" y="6452"/>
                    <a:pt x="5744" y="5888"/>
                    <a:pt x="6354" y="4859"/>
                  </a:cubicBezTo>
                  <a:cubicBezTo>
                    <a:pt x="7289" y="3283"/>
                    <a:pt x="6833" y="1369"/>
                    <a:pt x="5307" y="462"/>
                  </a:cubicBezTo>
                  <a:cubicBezTo>
                    <a:pt x="4781" y="150"/>
                    <a:pt x="4214" y="1"/>
                    <a:pt x="36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24"/>
            <p:cNvSpPr/>
            <p:nvPr/>
          </p:nvSpPr>
          <p:spPr>
            <a:xfrm>
              <a:off x="4014550" y="3879675"/>
              <a:ext cx="182825" cy="161950"/>
            </a:xfrm>
            <a:custGeom>
              <a:rect b="b" l="l" r="r" t="t"/>
              <a:pathLst>
                <a:path extrusionOk="0" h="6478" w="7313">
                  <a:moveTo>
                    <a:pt x="3675" y="1"/>
                  </a:moveTo>
                  <a:cubicBezTo>
                    <a:pt x="2572" y="1"/>
                    <a:pt x="1514" y="590"/>
                    <a:pt x="902" y="1661"/>
                  </a:cubicBezTo>
                  <a:cubicBezTo>
                    <a:pt x="0" y="3244"/>
                    <a:pt x="486" y="5142"/>
                    <a:pt x="2025" y="6035"/>
                  </a:cubicBezTo>
                  <a:cubicBezTo>
                    <a:pt x="2541" y="6335"/>
                    <a:pt x="3096" y="6478"/>
                    <a:pt x="3640" y="6478"/>
                  </a:cubicBezTo>
                  <a:cubicBezTo>
                    <a:pt x="4727" y="6478"/>
                    <a:pt x="5771" y="5906"/>
                    <a:pt x="6384" y="4867"/>
                  </a:cubicBezTo>
                  <a:cubicBezTo>
                    <a:pt x="7312" y="3294"/>
                    <a:pt x="6857" y="1385"/>
                    <a:pt x="5337" y="472"/>
                  </a:cubicBezTo>
                  <a:cubicBezTo>
                    <a:pt x="4807" y="153"/>
                    <a:pt x="4235" y="1"/>
                    <a:pt x="36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24"/>
            <p:cNvSpPr/>
            <p:nvPr/>
          </p:nvSpPr>
          <p:spPr>
            <a:xfrm>
              <a:off x="3235525" y="1725225"/>
              <a:ext cx="183900" cy="162550"/>
            </a:xfrm>
            <a:custGeom>
              <a:rect b="b" l="l" r="r" t="t"/>
              <a:pathLst>
                <a:path extrusionOk="0" h="6502" w="7356">
                  <a:moveTo>
                    <a:pt x="3695" y="0"/>
                  </a:moveTo>
                  <a:cubicBezTo>
                    <a:pt x="2553" y="0"/>
                    <a:pt x="1456" y="629"/>
                    <a:pt x="855" y="1750"/>
                  </a:cubicBezTo>
                  <a:cubicBezTo>
                    <a:pt x="1" y="3337"/>
                    <a:pt x="537" y="5229"/>
                    <a:pt x="2087" y="6091"/>
                  </a:cubicBezTo>
                  <a:cubicBezTo>
                    <a:pt x="2586" y="6369"/>
                    <a:pt x="3119" y="6501"/>
                    <a:pt x="3644" y="6501"/>
                  </a:cubicBezTo>
                  <a:cubicBezTo>
                    <a:pt x="4750" y="6501"/>
                    <a:pt x="5816" y="5912"/>
                    <a:pt x="6428" y="4850"/>
                  </a:cubicBezTo>
                  <a:cubicBezTo>
                    <a:pt x="7355" y="3246"/>
                    <a:pt x="6838" y="1295"/>
                    <a:pt x="5251" y="410"/>
                  </a:cubicBezTo>
                  <a:cubicBezTo>
                    <a:pt x="4752" y="132"/>
                    <a:pt x="4219" y="0"/>
                    <a:pt x="369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24"/>
            <p:cNvSpPr/>
            <p:nvPr/>
          </p:nvSpPr>
          <p:spPr>
            <a:xfrm>
              <a:off x="2618975" y="3095100"/>
              <a:ext cx="182675" cy="161925"/>
            </a:xfrm>
            <a:custGeom>
              <a:rect b="b" l="l" r="r" t="t"/>
              <a:pathLst>
                <a:path extrusionOk="0" h="6477" w="7307">
                  <a:moveTo>
                    <a:pt x="3668" y="0"/>
                  </a:moveTo>
                  <a:cubicBezTo>
                    <a:pt x="2580" y="0"/>
                    <a:pt x="1535" y="574"/>
                    <a:pt x="921" y="1622"/>
                  </a:cubicBezTo>
                  <a:cubicBezTo>
                    <a:pt x="0" y="3198"/>
                    <a:pt x="463" y="5105"/>
                    <a:pt x="1987" y="6014"/>
                  </a:cubicBezTo>
                  <a:cubicBezTo>
                    <a:pt x="2513" y="6327"/>
                    <a:pt x="3080" y="6477"/>
                    <a:pt x="3637" y="6477"/>
                  </a:cubicBezTo>
                  <a:cubicBezTo>
                    <a:pt x="4711" y="6477"/>
                    <a:pt x="5744" y="5920"/>
                    <a:pt x="6360" y="4903"/>
                  </a:cubicBezTo>
                  <a:cubicBezTo>
                    <a:pt x="7307" y="3336"/>
                    <a:pt x="6878" y="1422"/>
                    <a:pt x="5370" y="494"/>
                  </a:cubicBezTo>
                  <a:cubicBezTo>
                    <a:pt x="4829" y="160"/>
                    <a:pt x="4242" y="0"/>
                    <a:pt x="3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24"/>
            <p:cNvSpPr/>
            <p:nvPr/>
          </p:nvSpPr>
          <p:spPr>
            <a:xfrm>
              <a:off x="4764000" y="2272700"/>
              <a:ext cx="184350" cy="162550"/>
            </a:xfrm>
            <a:custGeom>
              <a:rect b="b" l="l" r="r" t="t"/>
              <a:pathLst>
                <a:path extrusionOk="0" h="6502" w="7374">
                  <a:moveTo>
                    <a:pt x="3712" y="0"/>
                  </a:moveTo>
                  <a:cubicBezTo>
                    <a:pt x="2611" y="0"/>
                    <a:pt x="1549" y="584"/>
                    <a:pt x="935" y="1637"/>
                  </a:cubicBezTo>
                  <a:cubicBezTo>
                    <a:pt x="1" y="3240"/>
                    <a:pt x="509" y="5194"/>
                    <a:pt x="2092" y="6084"/>
                  </a:cubicBezTo>
                  <a:cubicBezTo>
                    <a:pt x="2594" y="6366"/>
                    <a:pt x="3132" y="6501"/>
                    <a:pt x="3661" y="6501"/>
                  </a:cubicBezTo>
                  <a:cubicBezTo>
                    <a:pt x="4762" y="6501"/>
                    <a:pt x="5825" y="5917"/>
                    <a:pt x="6439" y="4864"/>
                  </a:cubicBezTo>
                  <a:cubicBezTo>
                    <a:pt x="7373" y="3262"/>
                    <a:pt x="6865" y="1308"/>
                    <a:pt x="5282" y="418"/>
                  </a:cubicBezTo>
                  <a:cubicBezTo>
                    <a:pt x="4780" y="135"/>
                    <a:pt x="4242" y="0"/>
                    <a:pt x="37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24"/>
            <p:cNvSpPr/>
            <p:nvPr/>
          </p:nvSpPr>
          <p:spPr>
            <a:xfrm>
              <a:off x="4715775" y="2089925"/>
              <a:ext cx="181075" cy="160250"/>
            </a:xfrm>
            <a:custGeom>
              <a:rect b="b" l="l" r="r" t="t"/>
              <a:pathLst>
                <a:path extrusionOk="0" h="6410" w="7243">
                  <a:moveTo>
                    <a:pt x="3654" y="1"/>
                  </a:moveTo>
                  <a:cubicBezTo>
                    <a:pt x="2551" y="1"/>
                    <a:pt x="1491" y="595"/>
                    <a:pt x="890" y="1665"/>
                  </a:cubicBezTo>
                  <a:cubicBezTo>
                    <a:pt x="1" y="3249"/>
                    <a:pt x="523" y="5147"/>
                    <a:pt x="2086" y="6011"/>
                  </a:cubicBezTo>
                  <a:cubicBezTo>
                    <a:pt x="2574" y="6281"/>
                    <a:pt x="3094" y="6409"/>
                    <a:pt x="3605" y="6409"/>
                  </a:cubicBezTo>
                  <a:cubicBezTo>
                    <a:pt x="4724" y="6409"/>
                    <a:pt x="5799" y="5793"/>
                    <a:pt x="6398" y="4693"/>
                  </a:cubicBezTo>
                  <a:cubicBezTo>
                    <a:pt x="7242" y="3145"/>
                    <a:pt x="6729" y="1285"/>
                    <a:pt x="5223" y="424"/>
                  </a:cubicBezTo>
                  <a:cubicBezTo>
                    <a:pt x="4721" y="138"/>
                    <a:pt x="4182" y="1"/>
                    <a:pt x="36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24"/>
            <p:cNvSpPr/>
            <p:nvPr/>
          </p:nvSpPr>
          <p:spPr>
            <a:xfrm>
              <a:off x="2569800" y="2911725"/>
              <a:ext cx="181825" cy="160775"/>
            </a:xfrm>
            <a:custGeom>
              <a:rect b="b" l="l" r="r" t="t"/>
              <a:pathLst>
                <a:path extrusionOk="0" h="6431" w="7273">
                  <a:moveTo>
                    <a:pt x="3655" y="0"/>
                  </a:moveTo>
                  <a:cubicBezTo>
                    <a:pt x="2557" y="0"/>
                    <a:pt x="1504" y="589"/>
                    <a:pt x="899" y="1653"/>
                  </a:cubicBezTo>
                  <a:cubicBezTo>
                    <a:pt x="0" y="3234"/>
                    <a:pt x="498" y="5128"/>
                    <a:pt x="2044" y="6007"/>
                  </a:cubicBezTo>
                  <a:cubicBezTo>
                    <a:pt x="2548" y="6294"/>
                    <a:pt x="3087" y="6431"/>
                    <a:pt x="3617" y="6431"/>
                  </a:cubicBezTo>
                  <a:cubicBezTo>
                    <a:pt x="4715" y="6431"/>
                    <a:pt x="5769" y="5841"/>
                    <a:pt x="6375" y="4778"/>
                  </a:cubicBezTo>
                  <a:cubicBezTo>
                    <a:pt x="7272" y="3197"/>
                    <a:pt x="6774" y="1304"/>
                    <a:pt x="5229" y="424"/>
                  </a:cubicBezTo>
                  <a:cubicBezTo>
                    <a:pt x="4724" y="137"/>
                    <a:pt x="4185" y="0"/>
                    <a:pt x="36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24"/>
            <p:cNvSpPr/>
            <p:nvPr/>
          </p:nvSpPr>
          <p:spPr>
            <a:xfrm>
              <a:off x="3785400" y="1566850"/>
              <a:ext cx="181025" cy="160250"/>
            </a:xfrm>
            <a:custGeom>
              <a:rect b="b" l="l" r="r" t="t"/>
              <a:pathLst>
                <a:path extrusionOk="0" h="6410" w="7241">
                  <a:moveTo>
                    <a:pt x="3650" y="1"/>
                  </a:moveTo>
                  <a:cubicBezTo>
                    <a:pt x="2551" y="1"/>
                    <a:pt x="1495" y="592"/>
                    <a:pt x="893" y="1657"/>
                  </a:cubicBezTo>
                  <a:cubicBezTo>
                    <a:pt x="0" y="3238"/>
                    <a:pt x="518" y="5141"/>
                    <a:pt x="2077" y="6007"/>
                  </a:cubicBezTo>
                  <a:cubicBezTo>
                    <a:pt x="2567" y="6279"/>
                    <a:pt x="3091" y="6409"/>
                    <a:pt x="3605" y="6409"/>
                  </a:cubicBezTo>
                  <a:cubicBezTo>
                    <a:pt x="4720" y="6409"/>
                    <a:pt x="5792" y="5797"/>
                    <a:pt x="6391" y="4701"/>
                  </a:cubicBezTo>
                  <a:cubicBezTo>
                    <a:pt x="7240" y="3153"/>
                    <a:pt x="6733" y="1292"/>
                    <a:pt x="5230" y="430"/>
                  </a:cubicBezTo>
                  <a:cubicBezTo>
                    <a:pt x="4724" y="139"/>
                    <a:pt x="4182" y="1"/>
                    <a:pt x="365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24"/>
            <p:cNvSpPr/>
            <p:nvPr/>
          </p:nvSpPr>
          <p:spPr>
            <a:xfrm>
              <a:off x="3832025" y="3933400"/>
              <a:ext cx="182000" cy="160875"/>
            </a:xfrm>
            <a:custGeom>
              <a:rect b="b" l="l" r="r" t="t"/>
              <a:pathLst>
                <a:path extrusionOk="0" h="6435" w="7280">
                  <a:moveTo>
                    <a:pt x="3660" y="0"/>
                  </a:moveTo>
                  <a:cubicBezTo>
                    <a:pt x="2547" y="0"/>
                    <a:pt x="1479" y="609"/>
                    <a:pt x="876" y="1700"/>
                  </a:cubicBezTo>
                  <a:cubicBezTo>
                    <a:pt x="1" y="3287"/>
                    <a:pt x="529" y="5171"/>
                    <a:pt x="2092" y="6034"/>
                  </a:cubicBezTo>
                  <a:cubicBezTo>
                    <a:pt x="2583" y="6305"/>
                    <a:pt x="3106" y="6434"/>
                    <a:pt x="3619" y="6434"/>
                  </a:cubicBezTo>
                  <a:cubicBezTo>
                    <a:pt x="4733" y="6434"/>
                    <a:pt x="5800" y="5826"/>
                    <a:pt x="6402" y="4734"/>
                  </a:cubicBezTo>
                  <a:cubicBezTo>
                    <a:pt x="7279" y="3147"/>
                    <a:pt x="6751" y="1264"/>
                    <a:pt x="5187" y="401"/>
                  </a:cubicBezTo>
                  <a:cubicBezTo>
                    <a:pt x="4696" y="129"/>
                    <a:pt x="4173" y="0"/>
                    <a:pt x="36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24"/>
            <p:cNvSpPr/>
            <p:nvPr/>
          </p:nvSpPr>
          <p:spPr>
            <a:xfrm>
              <a:off x="2669075" y="3279600"/>
              <a:ext cx="181875" cy="160800"/>
            </a:xfrm>
            <a:custGeom>
              <a:rect b="b" l="l" r="r" t="t"/>
              <a:pathLst>
                <a:path extrusionOk="0" h="6432" w="7275">
                  <a:moveTo>
                    <a:pt x="3655" y="1"/>
                  </a:moveTo>
                  <a:cubicBezTo>
                    <a:pt x="2559" y="1"/>
                    <a:pt x="1507" y="588"/>
                    <a:pt x="902" y="1649"/>
                  </a:cubicBezTo>
                  <a:cubicBezTo>
                    <a:pt x="1" y="3230"/>
                    <a:pt x="496" y="5123"/>
                    <a:pt x="2040" y="6005"/>
                  </a:cubicBezTo>
                  <a:cubicBezTo>
                    <a:pt x="2546" y="6293"/>
                    <a:pt x="3088" y="6431"/>
                    <a:pt x="3619" y="6431"/>
                  </a:cubicBezTo>
                  <a:cubicBezTo>
                    <a:pt x="4715" y="6431"/>
                    <a:pt x="5768" y="5844"/>
                    <a:pt x="6372" y="4783"/>
                  </a:cubicBezTo>
                  <a:cubicBezTo>
                    <a:pt x="7274" y="3203"/>
                    <a:pt x="6779" y="1308"/>
                    <a:pt x="5235" y="427"/>
                  </a:cubicBezTo>
                  <a:cubicBezTo>
                    <a:pt x="4728" y="138"/>
                    <a:pt x="4186" y="1"/>
                    <a:pt x="36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24"/>
            <p:cNvSpPr/>
            <p:nvPr/>
          </p:nvSpPr>
          <p:spPr>
            <a:xfrm>
              <a:off x="4434375" y="1775500"/>
              <a:ext cx="180275" cy="159625"/>
            </a:xfrm>
            <a:custGeom>
              <a:rect b="b" l="l" r="r" t="t"/>
              <a:pathLst>
                <a:path extrusionOk="0" h="6385" w="7211">
                  <a:moveTo>
                    <a:pt x="3626" y="1"/>
                  </a:moveTo>
                  <a:cubicBezTo>
                    <a:pt x="2519" y="1"/>
                    <a:pt x="1452" y="599"/>
                    <a:pt x="855" y="1672"/>
                  </a:cubicBezTo>
                  <a:cubicBezTo>
                    <a:pt x="0" y="3209"/>
                    <a:pt x="489" y="5081"/>
                    <a:pt x="1973" y="5946"/>
                  </a:cubicBezTo>
                  <a:cubicBezTo>
                    <a:pt x="2482" y="6243"/>
                    <a:pt x="3031" y="6385"/>
                    <a:pt x="3571" y="6385"/>
                  </a:cubicBezTo>
                  <a:cubicBezTo>
                    <a:pt x="4660" y="6385"/>
                    <a:pt x="5710" y="5806"/>
                    <a:pt x="6310" y="4762"/>
                  </a:cubicBezTo>
                  <a:cubicBezTo>
                    <a:pt x="7211" y="3193"/>
                    <a:pt x="6709" y="1283"/>
                    <a:pt x="5170" y="412"/>
                  </a:cubicBezTo>
                  <a:cubicBezTo>
                    <a:pt x="4676" y="133"/>
                    <a:pt x="4147" y="1"/>
                    <a:pt x="362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24"/>
            <p:cNvSpPr/>
            <p:nvPr/>
          </p:nvSpPr>
          <p:spPr>
            <a:xfrm>
              <a:off x="3053950" y="1779850"/>
              <a:ext cx="180275" cy="159625"/>
            </a:xfrm>
            <a:custGeom>
              <a:rect b="b" l="l" r="r" t="t"/>
              <a:pathLst>
                <a:path extrusionOk="0" h="6385" w="7211">
                  <a:moveTo>
                    <a:pt x="3638" y="1"/>
                  </a:moveTo>
                  <a:cubicBezTo>
                    <a:pt x="2549" y="1"/>
                    <a:pt x="1500" y="579"/>
                    <a:pt x="901" y="1623"/>
                  </a:cubicBezTo>
                  <a:cubicBezTo>
                    <a:pt x="0" y="3193"/>
                    <a:pt x="500" y="5103"/>
                    <a:pt x="2040" y="5974"/>
                  </a:cubicBezTo>
                  <a:cubicBezTo>
                    <a:pt x="2532" y="6252"/>
                    <a:pt x="3062" y="6385"/>
                    <a:pt x="3583" y="6385"/>
                  </a:cubicBezTo>
                  <a:cubicBezTo>
                    <a:pt x="4690" y="6385"/>
                    <a:pt x="5758" y="5785"/>
                    <a:pt x="6354" y="4712"/>
                  </a:cubicBezTo>
                  <a:cubicBezTo>
                    <a:pt x="7210" y="3177"/>
                    <a:pt x="6720" y="1305"/>
                    <a:pt x="5236" y="440"/>
                  </a:cubicBezTo>
                  <a:cubicBezTo>
                    <a:pt x="4727" y="143"/>
                    <a:pt x="4177" y="1"/>
                    <a:pt x="36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24"/>
            <p:cNvSpPr/>
            <p:nvPr/>
          </p:nvSpPr>
          <p:spPr>
            <a:xfrm>
              <a:off x="4914750" y="2825975"/>
              <a:ext cx="180800" cy="159625"/>
            </a:xfrm>
            <a:custGeom>
              <a:rect b="b" l="l" r="r" t="t"/>
              <a:pathLst>
                <a:path extrusionOk="0" h="6385" w="7232">
                  <a:moveTo>
                    <a:pt x="3647" y="1"/>
                  </a:moveTo>
                  <a:cubicBezTo>
                    <a:pt x="2558" y="1"/>
                    <a:pt x="1503" y="580"/>
                    <a:pt x="906" y="1617"/>
                  </a:cubicBezTo>
                  <a:cubicBezTo>
                    <a:pt x="1" y="3186"/>
                    <a:pt x="496" y="5096"/>
                    <a:pt x="2034" y="5970"/>
                  </a:cubicBezTo>
                  <a:cubicBezTo>
                    <a:pt x="2529" y="6251"/>
                    <a:pt x="3061" y="6385"/>
                    <a:pt x="3584" y="6385"/>
                  </a:cubicBezTo>
                  <a:cubicBezTo>
                    <a:pt x="4688" y="6385"/>
                    <a:pt x="5754" y="5789"/>
                    <a:pt x="6352" y="4720"/>
                  </a:cubicBezTo>
                  <a:cubicBezTo>
                    <a:pt x="7232" y="3144"/>
                    <a:pt x="6703" y="1244"/>
                    <a:pt x="5147" y="389"/>
                  </a:cubicBezTo>
                  <a:cubicBezTo>
                    <a:pt x="4668" y="126"/>
                    <a:pt x="4154" y="1"/>
                    <a:pt x="3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24"/>
            <p:cNvSpPr/>
            <p:nvPr/>
          </p:nvSpPr>
          <p:spPr>
            <a:xfrm>
              <a:off x="4201350" y="1644725"/>
              <a:ext cx="180700" cy="159625"/>
            </a:xfrm>
            <a:custGeom>
              <a:rect b="b" l="l" r="r" t="t"/>
              <a:pathLst>
                <a:path extrusionOk="0" h="6385" w="7228">
                  <a:moveTo>
                    <a:pt x="3644" y="1"/>
                  </a:moveTo>
                  <a:cubicBezTo>
                    <a:pt x="2561" y="1"/>
                    <a:pt x="1513" y="572"/>
                    <a:pt x="914" y="1597"/>
                  </a:cubicBezTo>
                  <a:cubicBezTo>
                    <a:pt x="1" y="3163"/>
                    <a:pt x="481" y="5077"/>
                    <a:pt x="2011" y="5957"/>
                  </a:cubicBezTo>
                  <a:cubicBezTo>
                    <a:pt x="2513" y="6247"/>
                    <a:pt x="3054" y="6385"/>
                    <a:pt x="3586" y="6385"/>
                  </a:cubicBezTo>
                  <a:cubicBezTo>
                    <a:pt x="4683" y="6385"/>
                    <a:pt x="5740" y="5797"/>
                    <a:pt x="6339" y="4740"/>
                  </a:cubicBezTo>
                  <a:cubicBezTo>
                    <a:pt x="7227" y="3172"/>
                    <a:pt x="6713" y="1262"/>
                    <a:pt x="5166" y="400"/>
                  </a:cubicBezTo>
                  <a:cubicBezTo>
                    <a:pt x="4681" y="130"/>
                    <a:pt x="4158" y="1"/>
                    <a:pt x="36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24"/>
            <p:cNvSpPr/>
            <p:nvPr/>
          </p:nvSpPr>
          <p:spPr>
            <a:xfrm>
              <a:off x="2738125" y="2070750"/>
              <a:ext cx="179350" cy="158475"/>
            </a:xfrm>
            <a:custGeom>
              <a:rect b="b" l="l" r="r" t="t"/>
              <a:pathLst>
                <a:path extrusionOk="0" h="6339" w="7174">
                  <a:moveTo>
                    <a:pt x="3640" y="0"/>
                  </a:moveTo>
                  <a:cubicBezTo>
                    <a:pt x="2564" y="0"/>
                    <a:pt x="1514" y="560"/>
                    <a:pt x="920" y="1566"/>
                  </a:cubicBezTo>
                  <a:cubicBezTo>
                    <a:pt x="0" y="3119"/>
                    <a:pt x="500" y="5076"/>
                    <a:pt x="2037" y="5941"/>
                  </a:cubicBezTo>
                  <a:cubicBezTo>
                    <a:pt x="2516" y="6210"/>
                    <a:pt x="3036" y="6339"/>
                    <a:pt x="3549" y="6339"/>
                  </a:cubicBezTo>
                  <a:cubicBezTo>
                    <a:pt x="4643" y="6339"/>
                    <a:pt x="5710" y="5757"/>
                    <a:pt x="6301" y="4723"/>
                  </a:cubicBezTo>
                  <a:cubicBezTo>
                    <a:pt x="7174" y="3200"/>
                    <a:pt x="6686" y="1289"/>
                    <a:pt x="5205" y="425"/>
                  </a:cubicBezTo>
                  <a:cubicBezTo>
                    <a:pt x="4711" y="137"/>
                    <a:pt x="4172" y="0"/>
                    <a:pt x="36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24"/>
            <p:cNvSpPr/>
            <p:nvPr/>
          </p:nvSpPr>
          <p:spPr>
            <a:xfrm>
              <a:off x="4832050" y="3247650"/>
              <a:ext cx="178875" cy="158450"/>
            </a:xfrm>
            <a:custGeom>
              <a:rect b="b" l="l" r="r" t="t"/>
              <a:pathLst>
                <a:path extrusionOk="0" h="6338" w="7155">
                  <a:moveTo>
                    <a:pt x="3621" y="1"/>
                  </a:moveTo>
                  <a:cubicBezTo>
                    <a:pt x="2537" y="1"/>
                    <a:pt x="1479" y="570"/>
                    <a:pt x="886" y="1587"/>
                  </a:cubicBezTo>
                  <a:cubicBezTo>
                    <a:pt x="1" y="3108"/>
                    <a:pt x="469" y="5025"/>
                    <a:pt x="1941" y="5897"/>
                  </a:cubicBezTo>
                  <a:cubicBezTo>
                    <a:pt x="2443" y="6196"/>
                    <a:pt x="2991" y="6337"/>
                    <a:pt x="3532" y="6337"/>
                  </a:cubicBezTo>
                  <a:cubicBezTo>
                    <a:pt x="4632" y="6337"/>
                    <a:pt x="5702" y="5750"/>
                    <a:pt x="6294" y="4701"/>
                  </a:cubicBezTo>
                  <a:cubicBezTo>
                    <a:pt x="7155" y="3173"/>
                    <a:pt x="6652" y="1267"/>
                    <a:pt x="5163" y="413"/>
                  </a:cubicBezTo>
                  <a:cubicBezTo>
                    <a:pt x="4675" y="133"/>
                    <a:pt x="4145" y="1"/>
                    <a:pt x="36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24"/>
            <p:cNvSpPr/>
            <p:nvPr/>
          </p:nvSpPr>
          <p:spPr>
            <a:xfrm>
              <a:off x="4698225" y="3484775"/>
              <a:ext cx="179350" cy="158500"/>
            </a:xfrm>
            <a:custGeom>
              <a:rect b="b" l="l" r="r" t="t"/>
              <a:pathLst>
                <a:path extrusionOk="0" h="6340" w="7174">
                  <a:moveTo>
                    <a:pt x="3642" y="1"/>
                  </a:moveTo>
                  <a:cubicBezTo>
                    <a:pt x="2560" y="1"/>
                    <a:pt x="1505" y="567"/>
                    <a:pt x="911" y="1582"/>
                  </a:cubicBezTo>
                  <a:cubicBezTo>
                    <a:pt x="0" y="3138"/>
                    <a:pt x="510" y="5092"/>
                    <a:pt x="2053" y="5950"/>
                  </a:cubicBezTo>
                  <a:cubicBezTo>
                    <a:pt x="2528" y="6214"/>
                    <a:pt x="3042" y="6339"/>
                    <a:pt x="3550" y="6339"/>
                  </a:cubicBezTo>
                  <a:cubicBezTo>
                    <a:pt x="4648" y="6339"/>
                    <a:pt x="5719" y="5751"/>
                    <a:pt x="6310" y="4707"/>
                  </a:cubicBezTo>
                  <a:cubicBezTo>
                    <a:pt x="7174" y="3181"/>
                    <a:pt x="6677" y="1272"/>
                    <a:pt x="5189" y="416"/>
                  </a:cubicBezTo>
                  <a:cubicBezTo>
                    <a:pt x="4700" y="135"/>
                    <a:pt x="416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24"/>
            <p:cNvSpPr/>
            <p:nvPr/>
          </p:nvSpPr>
          <p:spPr>
            <a:xfrm>
              <a:off x="2605150" y="2308150"/>
              <a:ext cx="178675" cy="157925"/>
            </a:xfrm>
            <a:custGeom>
              <a:rect b="b" l="l" r="r" t="t"/>
              <a:pathLst>
                <a:path extrusionOk="0" h="6317" w="7147">
                  <a:moveTo>
                    <a:pt x="3639" y="0"/>
                  </a:moveTo>
                  <a:cubicBezTo>
                    <a:pt x="2571" y="0"/>
                    <a:pt x="1521" y="549"/>
                    <a:pt x="925" y="1534"/>
                  </a:cubicBezTo>
                  <a:cubicBezTo>
                    <a:pt x="1" y="3063"/>
                    <a:pt x="489" y="5043"/>
                    <a:pt x="2003" y="5911"/>
                  </a:cubicBezTo>
                  <a:cubicBezTo>
                    <a:pt x="2483" y="6186"/>
                    <a:pt x="3007" y="6316"/>
                    <a:pt x="3526" y="6316"/>
                  </a:cubicBezTo>
                  <a:cubicBezTo>
                    <a:pt x="4613" y="6316"/>
                    <a:pt x="5678" y="5746"/>
                    <a:pt x="6270" y="4732"/>
                  </a:cubicBezTo>
                  <a:cubicBezTo>
                    <a:pt x="7146" y="3229"/>
                    <a:pt x="6672" y="1300"/>
                    <a:pt x="5210" y="432"/>
                  </a:cubicBezTo>
                  <a:cubicBezTo>
                    <a:pt x="4719" y="140"/>
                    <a:pt x="4177" y="0"/>
                    <a:pt x="363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24"/>
            <p:cNvSpPr/>
            <p:nvPr/>
          </p:nvSpPr>
          <p:spPr>
            <a:xfrm>
              <a:off x="3235525" y="3910725"/>
              <a:ext cx="177950" cy="157425"/>
            </a:xfrm>
            <a:custGeom>
              <a:rect b="b" l="l" r="r" t="t"/>
              <a:pathLst>
                <a:path extrusionOk="0" h="6297" w="7118">
                  <a:moveTo>
                    <a:pt x="3627" y="0"/>
                  </a:moveTo>
                  <a:cubicBezTo>
                    <a:pt x="2529" y="0"/>
                    <a:pt x="1446" y="582"/>
                    <a:pt x="860" y="1607"/>
                  </a:cubicBezTo>
                  <a:cubicBezTo>
                    <a:pt x="1" y="3113"/>
                    <a:pt x="512" y="5056"/>
                    <a:pt x="1988" y="5901"/>
                  </a:cubicBezTo>
                  <a:cubicBezTo>
                    <a:pt x="2460" y="6169"/>
                    <a:pt x="2977" y="6297"/>
                    <a:pt x="3491" y="6297"/>
                  </a:cubicBezTo>
                  <a:cubicBezTo>
                    <a:pt x="4589" y="6297"/>
                    <a:pt x="5672" y="5715"/>
                    <a:pt x="6257" y="4689"/>
                  </a:cubicBezTo>
                  <a:cubicBezTo>
                    <a:pt x="7118" y="3183"/>
                    <a:pt x="6607" y="1240"/>
                    <a:pt x="5130" y="397"/>
                  </a:cubicBezTo>
                  <a:cubicBezTo>
                    <a:pt x="4659" y="128"/>
                    <a:pt x="4141" y="0"/>
                    <a:pt x="36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24"/>
            <p:cNvSpPr/>
            <p:nvPr/>
          </p:nvSpPr>
          <p:spPr>
            <a:xfrm>
              <a:off x="3002875" y="3779925"/>
              <a:ext cx="178050" cy="157475"/>
            </a:xfrm>
            <a:custGeom>
              <a:rect b="b" l="l" r="r" t="t"/>
              <a:pathLst>
                <a:path extrusionOk="0" h="6299" w="7122">
                  <a:moveTo>
                    <a:pt x="3629" y="0"/>
                  </a:moveTo>
                  <a:cubicBezTo>
                    <a:pt x="2506" y="0"/>
                    <a:pt x="1400" y="611"/>
                    <a:pt x="826" y="1674"/>
                  </a:cubicBezTo>
                  <a:cubicBezTo>
                    <a:pt x="1" y="3199"/>
                    <a:pt x="558" y="5129"/>
                    <a:pt x="2053" y="5937"/>
                  </a:cubicBezTo>
                  <a:cubicBezTo>
                    <a:pt x="2508" y="6183"/>
                    <a:pt x="3003" y="6299"/>
                    <a:pt x="3493" y="6299"/>
                  </a:cubicBezTo>
                  <a:cubicBezTo>
                    <a:pt x="4617" y="6299"/>
                    <a:pt x="5723" y="5689"/>
                    <a:pt x="6296" y="4627"/>
                  </a:cubicBezTo>
                  <a:cubicBezTo>
                    <a:pt x="7121" y="3100"/>
                    <a:pt x="6564" y="1170"/>
                    <a:pt x="5068" y="362"/>
                  </a:cubicBezTo>
                  <a:cubicBezTo>
                    <a:pt x="4614" y="116"/>
                    <a:pt x="4120" y="0"/>
                    <a:pt x="36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24"/>
            <p:cNvSpPr/>
            <p:nvPr/>
          </p:nvSpPr>
          <p:spPr>
            <a:xfrm>
              <a:off x="3651075" y="3988075"/>
              <a:ext cx="178075" cy="157900"/>
            </a:xfrm>
            <a:custGeom>
              <a:rect b="b" l="l" r="r" t="t"/>
              <a:pathLst>
                <a:path extrusionOk="0" h="6316" w="7123">
                  <a:moveTo>
                    <a:pt x="3615" y="0"/>
                  </a:moveTo>
                  <a:cubicBezTo>
                    <a:pt x="2550" y="0"/>
                    <a:pt x="1502" y="546"/>
                    <a:pt x="905" y="1526"/>
                  </a:cubicBezTo>
                  <a:cubicBezTo>
                    <a:pt x="1" y="3014"/>
                    <a:pt x="438" y="4957"/>
                    <a:pt x="1878" y="5851"/>
                  </a:cubicBezTo>
                  <a:cubicBezTo>
                    <a:pt x="2384" y="6166"/>
                    <a:pt x="2946" y="6315"/>
                    <a:pt x="3503" y="6315"/>
                  </a:cubicBezTo>
                  <a:cubicBezTo>
                    <a:pt x="4585" y="6315"/>
                    <a:pt x="5648" y="5752"/>
                    <a:pt x="6241" y="4740"/>
                  </a:cubicBezTo>
                  <a:cubicBezTo>
                    <a:pt x="7123" y="3238"/>
                    <a:pt x="6652" y="1308"/>
                    <a:pt x="5194" y="436"/>
                  </a:cubicBezTo>
                  <a:cubicBezTo>
                    <a:pt x="4701" y="141"/>
                    <a:pt x="4156" y="0"/>
                    <a:pt x="36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24"/>
            <p:cNvSpPr/>
            <p:nvPr/>
          </p:nvSpPr>
          <p:spPr>
            <a:xfrm>
              <a:off x="2720000" y="3465000"/>
              <a:ext cx="178825" cy="157975"/>
            </a:xfrm>
            <a:custGeom>
              <a:rect b="b" l="l" r="r" t="t"/>
              <a:pathLst>
                <a:path extrusionOk="0" h="6319" w="7153">
                  <a:moveTo>
                    <a:pt x="3642" y="1"/>
                  </a:moveTo>
                  <a:cubicBezTo>
                    <a:pt x="2552" y="1"/>
                    <a:pt x="1482" y="576"/>
                    <a:pt x="893" y="1596"/>
                  </a:cubicBezTo>
                  <a:cubicBezTo>
                    <a:pt x="0" y="3142"/>
                    <a:pt x="529" y="5106"/>
                    <a:pt x="2066" y="5946"/>
                  </a:cubicBezTo>
                  <a:cubicBezTo>
                    <a:pt x="2528" y="6199"/>
                    <a:pt x="3030" y="6319"/>
                    <a:pt x="3527" y="6319"/>
                  </a:cubicBezTo>
                  <a:cubicBezTo>
                    <a:pt x="4636" y="6319"/>
                    <a:pt x="5723" y="5722"/>
                    <a:pt x="6307" y="4673"/>
                  </a:cubicBezTo>
                  <a:cubicBezTo>
                    <a:pt x="7153" y="3154"/>
                    <a:pt x="6637" y="1240"/>
                    <a:pt x="5153" y="400"/>
                  </a:cubicBezTo>
                  <a:cubicBezTo>
                    <a:pt x="4677" y="129"/>
                    <a:pt x="4158" y="1"/>
                    <a:pt x="36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24"/>
            <p:cNvSpPr/>
            <p:nvPr/>
          </p:nvSpPr>
          <p:spPr>
            <a:xfrm>
              <a:off x="2521050" y="2728900"/>
              <a:ext cx="179550" cy="158525"/>
            </a:xfrm>
            <a:custGeom>
              <a:rect b="b" l="l" r="r" t="t"/>
              <a:pathLst>
                <a:path extrusionOk="0" h="6341" w="7182">
                  <a:moveTo>
                    <a:pt x="3647" y="0"/>
                  </a:moveTo>
                  <a:cubicBezTo>
                    <a:pt x="2549" y="0"/>
                    <a:pt x="1479" y="587"/>
                    <a:pt x="888" y="1629"/>
                  </a:cubicBezTo>
                  <a:cubicBezTo>
                    <a:pt x="1" y="3194"/>
                    <a:pt x="544" y="5139"/>
                    <a:pt x="2102" y="5976"/>
                  </a:cubicBezTo>
                  <a:cubicBezTo>
                    <a:pt x="2563" y="6223"/>
                    <a:pt x="3059" y="6341"/>
                    <a:pt x="3549" y="6341"/>
                  </a:cubicBezTo>
                  <a:cubicBezTo>
                    <a:pt x="4666" y="6341"/>
                    <a:pt x="5755" y="5733"/>
                    <a:pt x="6340" y="4663"/>
                  </a:cubicBezTo>
                  <a:cubicBezTo>
                    <a:pt x="7181" y="3127"/>
                    <a:pt x="6651" y="1229"/>
                    <a:pt x="5148" y="392"/>
                  </a:cubicBezTo>
                  <a:cubicBezTo>
                    <a:pt x="4672" y="127"/>
                    <a:pt x="4156" y="0"/>
                    <a:pt x="3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24"/>
            <p:cNvSpPr/>
            <p:nvPr/>
          </p:nvSpPr>
          <p:spPr>
            <a:xfrm>
              <a:off x="4382375" y="3775050"/>
              <a:ext cx="178925" cy="158500"/>
            </a:xfrm>
            <a:custGeom>
              <a:rect b="b" l="l" r="r" t="t"/>
              <a:pathLst>
                <a:path extrusionOk="0" h="6340" w="7157">
                  <a:moveTo>
                    <a:pt x="3625" y="1"/>
                  </a:moveTo>
                  <a:cubicBezTo>
                    <a:pt x="2519" y="1"/>
                    <a:pt x="1444" y="594"/>
                    <a:pt x="854" y="1654"/>
                  </a:cubicBezTo>
                  <a:cubicBezTo>
                    <a:pt x="1" y="3186"/>
                    <a:pt x="514" y="5087"/>
                    <a:pt x="2009" y="5936"/>
                  </a:cubicBezTo>
                  <a:cubicBezTo>
                    <a:pt x="2492" y="6209"/>
                    <a:pt x="3016" y="6339"/>
                    <a:pt x="3534" y="6339"/>
                  </a:cubicBezTo>
                  <a:cubicBezTo>
                    <a:pt x="4624" y="6339"/>
                    <a:pt x="5686" y="5764"/>
                    <a:pt x="6278" y="4736"/>
                  </a:cubicBezTo>
                  <a:cubicBezTo>
                    <a:pt x="7157" y="3214"/>
                    <a:pt x="6676" y="1300"/>
                    <a:pt x="5200" y="432"/>
                  </a:cubicBezTo>
                  <a:cubicBezTo>
                    <a:pt x="4702" y="140"/>
                    <a:pt x="4160" y="1"/>
                    <a:pt x="3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24"/>
            <p:cNvSpPr/>
            <p:nvPr/>
          </p:nvSpPr>
          <p:spPr>
            <a:xfrm>
              <a:off x="4567400" y="3723500"/>
              <a:ext cx="174875" cy="155225"/>
            </a:xfrm>
            <a:custGeom>
              <a:rect b="b" l="l" r="r" t="t"/>
              <a:pathLst>
                <a:path extrusionOk="0" h="6209" w="6995">
                  <a:moveTo>
                    <a:pt x="3589" y="1"/>
                  </a:moveTo>
                  <a:cubicBezTo>
                    <a:pt x="2470" y="1"/>
                    <a:pt x="1352" y="602"/>
                    <a:pt x="795" y="1639"/>
                  </a:cubicBezTo>
                  <a:cubicBezTo>
                    <a:pt x="0" y="3113"/>
                    <a:pt x="528" y="5024"/>
                    <a:pt x="1953" y="5832"/>
                  </a:cubicBezTo>
                  <a:cubicBezTo>
                    <a:pt x="2404" y="6088"/>
                    <a:pt x="2905" y="6209"/>
                    <a:pt x="3406" y="6209"/>
                  </a:cubicBezTo>
                  <a:cubicBezTo>
                    <a:pt x="4524" y="6209"/>
                    <a:pt x="5642" y="5608"/>
                    <a:pt x="6200" y="4572"/>
                  </a:cubicBezTo>
                  <a:cubicBezTo>
                    <a:pt x="6994" y="3097"/>
                    <a:pt x="6466" y="1187"/>
                    <a:pt x="5042" y="378"/>
                  </a:cubicBezTo>
                  <a:cubicBezTo>
                    <a:pt x="4591" y="122"/>
                    <a:pt x="4090" y="1"/>
                    <a:pt x="35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24"/>
            <p:cNvSpPr/>
            <p:nvPr/>
          </p:nvSpPr>
          <p:spPr>
            <a:xfrm>
              <a:off x="4966400" y="3011825"/>
              <a:ext cx="176725" cy="155825"/>
            </a:xfrm>
            <a:custGeom>
              <a:rect b="b" l="l" r="r" t="t"/>
              <a:pathLst>
                <a:path extrusionOk="0" h="6233" w="7069">
                  <a:moveTo>
                    <a:pt x="3619" y="0"/>
                  </a:moveTo>
                  <a:cubicBezTo>
                    <a:pt x="2514" y="0"/>
                    <a:pt x="1418" y="587"/>
                    <a:pt x="845" y="1605"/>
                  </a:cubicBezTo>
                  <a:cubicBezTo>
                    <a:pt x="1" y="3107"/>
                    <a:pt x="556" y="5092"/>
                    <a:pt x="2042" y="5885"/>
                  </a:cubicBezTo>
                  <a:cubicBezTo>
                    <a:pt x="2484" y="6121"/>
                    <a:pt x="2968" y="6233"/>
                    <a:pt x="3451" y="6233"/>
                  </a:cubicBezTo>
                  <a:cubicBezTo>
                    <a:pt x="4555" y="6233"/>
                    <a:pt x="5651" y="5647"/>
                    <a:pt x="6224" y="4629"/>
                  </a:cubicBezTo>
                  <a:cubicBezTo>
                    <a:pt x="7068" y="3128"/>
                    <a:pt x="6513" y="1141"/>
                    <a:pt x="5027" y="348"/>
                  </a:cubicBezTo>
                  <a:cubicBezTo>
                    <a:pt x="4585" y="112"/>
                    <a:pt x="4101" y="0"/>
                    <a:pt x="36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24"/>
            <p:cNvSpPr/>
            <p:nvPr/>
          </p:nvSpPr>
          <p:spPr>
            <a:xfrm>
              <a:off x="3971075" y="1515550"/>
              <a:ext cx="176525" cy="156475"/>
            </a:xfrm>
            <a:custGeom>
              <a:rect b="b" l="l" r="r" t="t"/>
              <a:pathLst>
                <a:path extrusionOk="0" h="6259" w="7061">
                  <a:moveTo>
                    <a:pt x="3600" y="0"/>
                  </a:moveTo>
                  <a:cubicBezTo>
                    <a:pt x="2497" y="0"/>
                    <a:pt x="1402" y="586"/>
                    <a:pt x="824" y="1612"/>
                  </a:cubicBezTo>
                  <a:cubicBezTo>
                    <a:pt x="0" y="3075"/>
                    <a:pt x="485" y="4981"/>
                    <a:pt x="1901" y="5835"/>
                  </a:cubicBezTo>
                  <a:cubicBezTo>
                    <a:pt x="2376" y="6123"/>
                    <a:pt x="2907" y="6259"/>
                    <a:pt x="3438" y="6259"/>
                  </a:cubicBezTo>
                  <a:cubicBezTo>
                    <a:pt x="4520" y="6259"/>
                    <a:pt x="5599" y="5694"/>
                    <a:pt x="6188" y="4695"/>
                  </a:cubicBezTo>
                  <a:cubicBezTo>
                    <a:pt x="7060" y="3214"/>
                    <a:pt x="6558" y="1241"/>
                    <a:pt x="5092" y="395"/>
                  </a:cubicBezTo>
                  <a:cubicBezTo>
                    <a:pt x="4627" y="127"/>
                    <a:pt x="4112" y="0"/>
                    <a:pt x="360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24"/>
            <p:cNvSpPr/>
            <p:nvPr/>
          </p:nvSpPr>
          <p:spPr>
            <a:xfrm>
              <a:off x="2873575" y="1834875"/>
              <a:ext cx="175525" cy="155950"/>
            </a:xfrm>
            <a:custGeom>
              <a:rect b="b" l="l" r="r" t="t"/>
              <a:pathLst>
                <a:path extrusionOk="0" h="6238" w="7021">
                  <a:moveTo>
                    <a:pt x="3605" y="1"/>
                  </a:moveTo>
                  <a:cubicBezTo>
                    <a:pt x="2537" y="1"/>
                    <a:pt x="1460" y="551"/>
                    <a:pt x="865" y="1528"/>
                  </a:cubicBezTo>
                  <a:cubicBezTo>
                    <a:pt x="0" y="2953"/>
                    <a:pt x="445" y="4891"/>
                    <a:pt x="1845" y="5787"/>
                  </a:cubicBezTo>
                  <a:cubicBezTo>
                    <a:pt x="2323" y="6093"/>
                    <a:pt x="2868" y="6237"/>
                    <a:pt x="3416" y="6237"/>
                  </a:cubicBezTo>
                  <a:cubicBezTo>
                    <a:pt x="4485" y="6237"/>
                    <a:pt x="5561" y="5687"/>
                    <a:pt x="6156" y="4710"/>
                  </a:cubicBezTo>
                  <a:cubicBezTo>
                    <a:pt x="7021" y="3285"/>
                    <a:pt x="6576" y="1347"/>
                    <a:pt x="5176" y="451"/>
                  </a:cubicBezTo>
                  <a:cubicBezTo>
                    <a:pt x="4698" y="145"/>
                    <a:pt x="4153" y="1"/>
                    <a:pt x="36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24"/>
            <p:cNvSpPr/>
            <p:nvPr/>
          </p:nvSpPr>
          <p:spPr>
            <a:xfrm>
              <a:off x="4668350" y="1907825"/>
              <a:ext cx="177075" cy="156475"/>
            </a:xfrm>
            <a:custGeom>
              <a:rect b="b" l="l" r="r" t="t"/>
              <a:pathLst>
                <a:path extrusionOk="0" h="6259" w="7083">
                  <a:moveTo>
                    <a:pt x="3618" y="1"/>
                  </a:moveTo>
                  <a:cubicBezTo>
                    <a:pt x="2518" y="1"/>
                    <a:pt x="1431" y="584"/>
                    <a:pt x="852" y="1602"/>
                  </a:cubicBezTo>
                  <a:cubicBezTo>
                    <a:pt x="0" y="3100"/>
                    <a:pt x="530" y="5065"/>
                    <a:pt x="2009" y="5885"/>
                  </a:cubicBezTo>
                  <a:cubicBezTo>
                    <a:pt x="2464" y="6138"/>
                    <a:pt x="2965" y="6258"/>
                    <a:pt x="3463" y="6258"/>
                  </a:cubicBezTo>
                  <a:cubicBezTo>
                    <a:pt x="4581" y="6258"/>
                    <a:pt x="5690" y="5656"/>
                    <a:pt x="6258" y="4609"/>
                  </a:cubicBezTo>
                  <a:cubicBezTo>
                    <a:pt x="7082" y="3091"/>
                    <a:pt x="6516" y="1136"/>
                    <a:pt x="5026" y="348"/>
                  </a:cubicBezTo>
                  <a:cubicBezTo>
                    <a:pt x="4582" y="112"/>
                    <a:pt x="4099" y="1"/>
                    <a:pt x="36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24"/>
            <p:cNvSpPr/>
            <p:nvPr/>
          </p:nvSpPr>
          <p:spPr>
            <a:xfrm>
              <a:off x="3470150" y="4043250"/>
              <a:ext cx="173925" cy="153925"/>
            </a:xfrm>
            <a:custGeom>
              <a:rect b="b" l="l" r="r" t="t"/>
              <a:pathLst>
                <a:path extrusionOk="0" h="6157" w="6957">
                  <a:moveTo>
                    <a:pt x="3566" y="0"/>
                  </a:moveTo>
                  <a:cubicBezTo>
                    <a:pt x="2458" y="0"/>
                    <a:pt x="1355" y="594"/>
                    <a:pt x="801" y="1618"/>
                  </a:cubicBezTo>
                  <a:cubicBezTo>
                    <a:pt x="1" y="3096"/>
                    <a:pt x="549" y="5029"/>
                    <a:pt x="1989" y="5807"/>
                  </a:cubicBezTo>
                  <a:cubicBezTo>
                    <a:pt x="2427" y="6045"/>
                    <a:pt x="2910" y="6156"/>
                    <a:pt x="3391" y="6156"/>
                  </a:cubicBezTo>
                  <a:cubicBezTo>
                    <a:pt x="4499" y="6156"/>
                    <a:pt x="5602" y="5562"/>
                    <a:pt x="6156" y="4539"/>
                  </a:cubicBezTo>
                  <a:cubicBezTo>
                    <a:pt x="6956" y="3061"/>
                    <a:pt x="6408" y="1127"/>
                    <a:pt x="4968" y="349"/>
                  </a:cubicBezTo>
                  <a:cubicBezTo>
                    <a:pt x="4530" y="112"/>
                    <a:pt x="4047" y="0"/>
                    <a:pt x="3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24"/>
            <p:cNvSpPr/>
            <p:nvPr/>
          </p:nvSpPr>
          <p:spPr>
            <a:xfrm>
              <a:off x="2772350" y="3650925"/>
              <a:ext cx="173900" cy="153925"/>
            </a:xfrm>
            <a:custGeom>
              <a:rect b="b" l="l" r="r" t="t"/>
              <a:pathLst>
                <a:path extrusionOk="0" h="6157" w="6956">
                  <a:moveTo>
                    <a:pt x="3568" y="0"/>
                  </a:moveTo>
                  <a:cubicBezTo>
                    <a:pt x="2472" y="0"/>
                    <a:pt x="1379" y="582"/>
                    <a:pt x="816" y="1592"/>
                  </a:cubicBezTo>
                  <a:cubicBezTo>
                    <a:pt x="0" y="3054"/>
                    <a:pt x="528" y="4993"/>
                    <a:pt x="1961" y="5793"/>
                  </a:cubicBezTo>
                  <a:cubicBezTo>
                    <a:pt x="2405" y="6040"/>
                    <a:pt x="2896" y="6157"/>
                    <a:pt x="3387" y="6157"/>
                  </a:cubicBezTo>
                  <a:cubicBezTo>
                    <a:pt x="4483" y="6157"/>
                    <a:pt x="5578" y="5575"/>
                    <a:pt x="6140" y="4566"/>
                  </a:cubicBezTo>
                  <a:cubicBezTo>
                    <a:pt x="6955" y="3104"/>
                    <a:pt x="6428" y="1165"/>
                    <a:pt x="4994" y="365"/>
                  </a:cubicBezTo>
                  <a:cubicBezTo>
                    <a:pt x="4550" y="117"/>
                    <a:pt x="4058" y="0"/>
                    <a:pt x="3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24"/>
            <p:cNvSpPr/>
            <p:nvPr/>
          </p:nvSpPr>
          <p:spPr>
            <a:xfrm>
              <a:off x="2474200" y="2546925"/>
              <a:ext cx="174425" cy="154625"/>
            </a:xfrm>
            <a:custGeom>
              <a:rect b="b" l="l" r="r" t="t"/>
              <a:pathLst>
                <a:path extrusionOk="0" h="6185" w="6977">
                  <a:moveTo>
                    <a:pt x="3580" y="1"/>
                  </a:moveTo>
                  <a:cubicBezTo>
                    <a:pt x="2488" y="1"/>
                    <a:pt x="1398" y="577"/>
                    <a:pt x="825" y="1580"/>
                  </a:cubicBezTo>
                  <a:cubicBezTo>
                    <a:pt x="0" y="3028"/>
                    <a:pt x="504" y="4963"/>
                    <a:pt x="1922" y="5794"/>
                  </a:cubicBezTo>
                  <a:cubicBezTo>
                    <a:pt x="2375" y="6059"/>
                    <a:pt x="2883" y="6184"/>
                    <a:pt x="3392" y="6184"/>
                  </a:cubicBezTo>
                  <a:cubicBezTo>
                    <a:pt x="4505" y="6184"/>
                    <a:pt x="5622" y="5587"/>
                    <a:pt x="6179" y="4556"/>
                  </a:cubicBezTo>
                  <a:cubicBezTo>
                    <a:pt x="6976" y="3083"/>
                    <a:pt x="6437" y="1157"/>
                    <a:pt x="5008" y="364"/>
                  </a:cubicBezTo>
                  <a:cubicBezTo>
                    <a:pt x="4562" y="117"/>
                    <a:pt x="4071" y="1"/>
                    <a:pt x="358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24"/>
            <p:cNvSpPr/>
            <p:nvPr/>
          </p:nvSpPr>
          <p:spPr>
            <a:xfrm>
              <a:off x="3557275" y="1440125"/>
              <a:ext cx="172525" cy="152125"/>
            </a:xfrm>
            <a:custGeom>
              <a:rect b="b" l="l" r="r" t="t"/>
              <a:pathLst>
                <a:path extrusionOk="0" h="6085" w="6901">
                  <a:moveTo>
                    <a:pt x="3499" y="1"/>
                  </a:moveTo>
                  <a:cubicBezTo>
                    <a:pt x="2463" y="1"/>
                    <a:pt x="1449" y="544"/>
                    <a:pt x="873" y="1515"/>
                  </a:cubicBezTo>
                  <a:cubicBezTo>
                    <a:pt x="1" y="2989"/>
                    <a:pt x="481" y="4868"/>
                    <a:pt x="1943" y="5697"/>
                  </a:cubicBezTo>
                  <a:cubicBezTo>
                    <a:pt x="2404" y="5960"/>
                    <a:pt x="2906" y="6084"/>
                    <a:pt x="3402" y="6084"/>
                  </a:cubicBezTo>
                  <a:cubicBezTo>
                    <a:pt x="4438" y="6084"/>
                    <a:pt x="5451" y="5541"/>
                    <a:pt x="6026" y="4570"/>
                  </a:cubicBezTo>
                  <a:cubicBezTo>
                    <a:pt x="6900" y="3097"/>
                    <a:pt x="6418" y="1218"/>
                    <a:pt x="4957" y="387"/>
                  </a:cubicBezTo>
                  <a:cubicBezTo>
                    <a:pt x="4496" y="125"/>
                    <a:pt x="3995" y="1"/>
                    <a:pt x="34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24"/>
            <p:cNvSpPr/>
            <p:nvPr/>
          </p:nvSpPr>
          <p:spPr>
            <a:xfrm>
              <a:off x="4953400" y="2224725"/>
              <a:ext cx="171475" cy="152125"/>
            </a:xfrm>
            <a:custGeom>
              <a:rect b="b" l="l" r="r" t="t"/>
              <a:pathLst>
                <a:path extrusionOk="0" h="6085" w="6859">
                  <a:moveTo>
                    <a:pt x="3479" y="1"/>
                  </a:moveTo>
                  <a:cubicBezTo>
                    <a:pt x="2418" y="1"/>
                    <a:pt x="1381" y="570"/>
                    <a:pt x="816" y="1582"/>
                  </a:cubicBezTo>
                  <a:cubicBezTo>
                    <a:pt x="1" y="3040"/>
                    <a:pt x="477" y="4852"/>
                    <a:pt x="1891" y="5680"/>
                  </a:cubicBezTo>
                  <a:cubicBezTo>
                    <a:pt x="2360" y="5954"/>
                    <a:pt x="2873" y="6085"/>
                    <a:pt x="3380" y="6085"/>
                  </a:cubicBezTo>
                  <a:cubicBezTo>
                    <a:pt x="4440" y="6085"/>
                    <a:pt x="5478" y="5515"/>
                    <a:pt x="6044" y="4503"/>
                  </a:cubicBezTo>
                  <a:cubicBezTo>
                    <a:pt x="6859" y="3044"/>
                    <a:pt x="6383" y="1233"/>
                    <a:pt x="4967" y="405"/>
                  </a:cubicBezTo>
                  <a:cubicBezTo>
                    <a:pt x="4498" y="131"/>
                    <a:pt x="3986" y="1"/>
                    <a:pt x="34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24"/>
            <p:cNvSpPr/>
            <p:nvPr/>
          </p:nvSpPr>
          <p:spPr>
            <a:xfrm>
              <a:off x="3374075" y="1492950"/>
              <a:ext cx="173000" cy="152850"/>
            </a:xfrm>
            <a:custGeom>
              <a:rect b="b" l="l" r="r" t="t"/>
              <a:pathLst>
                <a:path extrusionOk="0" h="6114" w="6920">
                  <a:moveTo>
                    <a:pt x="3529" y="1"/>
                  </a:moveTo>
                  <a:cubicBezTo>
                    <a:pt x="2495" y="1"/>
                    <a:pt x="1471" y="534"/>
                    <a:pt x="883" y="1486"/>
                  </a:cubicBezTo>
                  <a:cubicBezTo>
                    <a:pt x="1" y="2920"/>
                    <a:pt x="458" y="4837"/>
                    <a:pt x="1885" y="5699"/>
                  </a:cubicBezTo>
                  <a:cubicBezTo>
                    <a:pt x="2351" y="5981"/>
                    <a:pt x="2870" y="6114"/>
                    <a:pt x="3387" y="6114"/>
                  </a:cubicBezTo>
                  <a:cubicBezTo>
                    <a:pt x="4441" y="6114"/>
                    <a:pt x="5487" y="5561"/>
                    <a:pt x="6065" y="4579"/>
                  </a:cubicBezTo>
                  <a:cubicBezTo>
                    <a:pt x="6919" y="3123"/>
                    <a:pt x="6427" y="1215"/>
                    <a:pt x="4986" y="387"/>
                  </a:cubicBezTo>
                  <a:cubicBezTo>
                    <a:pt x="4530" y="125"/>
                    <a:pt x="4028" y="1"/>
                    <a:pt x="352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24"/>
            <p:cNvSpPr/>
            <p:nvPr/>
          </p:nvSpPr>
          <p:spPr>
            <a:xfrm>
              <a:off x="4388125" y="1594975"/>
              <a:ext cx="173025" cy="152800"/>
            </a:xfrm>
            <a:custGeom>
              <a:rect b="b" l="l" r="r" t="t"/>
              <a:pathLst>
                <a:path extrusionOk="0" h="6112" w="6921">
                  <a:moveTo>
                    <a:pt x="3525" y="0"/>
                  </a:moveTo>
                  <a:cubicBezTo>
                    <a:pt x="2479" y="0"/>
                    <a:pt x="1447" y="545"/>
                    <a:pt x="867" y="1513"/>
                  </a:cubicBezTo>
                  <a:cubicBezTo>
                    <a:pt x="1" y="2959"/>
                    <a:pt x="478" y="4873"/>
                    <a:pt x="1915" y="5715"/>
                  </a:cubicBezTo>
                  <a:cubicBezTo>
                    <a:pt x="2375" y="5984"/>
                    <a:pt x="2883" y="6112"/>
                    <a:pt x="3390" y="6112"/>
                  </a:cubicBezTo>
                  <a:cubicBezTo>
                    <a:pt x="4456" y="6112"/>
                    <a:pt x="5513" y="5546"/>
                    <a:pt x="6082" y="4548"/>
                  </a:cubicBezTo>
                  <a:cubicBezTo>
                    <a:pt x="6921" y="3077"/>
                    <a:pt x="6408" y="1176"/>
                    <a:pt x="4958" y="370"/>
                  </a:cubicBezTo>
                  <a:cubicBezTo>
                    <a:pt x="4507" y="119"/>
                    <a:pt x="4015" y="0"/>
                    <a:pt x="35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24"/>
            <p:cNvSpPr/>
            <p:nvPr/>
          </p:nvSpPr>
          <p:spPr>
            <a:xfrm>
              <a:off x="3191875" y="1546475"/>
              <a:ext cx="171475" cy="152125"/>
            </a:xfrm>
            <a:custGeom>
              <a:rect b="b" l="l" r="r" t="t"/>
              <a:pathLst>
                <a:path extrusionOk="0" h="6085" w="6859">
                  <a:moveTo>
                    <a:pt x="3478" y="1"/>
                  </a:moveTo>
                  <a:cubicBezTo>
                    <a:pt x="2420" y="1"/>
                    <a:pt x="1386" y="566"/>
                    <a:pt x="820" y="1573"/>
                  </a:cubicBezTo>
                  <a:cubicBezTo>
                    <a:pt x="0" y="3029"/>
                    <a:pt x="472" y="4845"/>
                    <a:pt x="1884" y="5676"/>
                  </a:cubicBezTo>
                  <a:cubicBezTo>
                    <a:pt x="2354" y="5953"/>
                    <a:pt x="2870" y="6085"/>
                    <a:pt x="3380" y="6085"/>
                  </a:cubicBezTo>
                  <a:cubicBezTo>
                    <a:pt x="4438" y="6085"/>
                    <a:pt x="5472" y="5519"/>
                    <a:pt x="6039" y="4512"/>
                  </a:cubicBezTo>
                  <a:cubicBezTo>
                    <a:pt x="6858" y="3057"/>
                    <a:pt x="6387" y="1242"/>
                    <a:pt x="4975" y="410"/>
                  </a:cubicBezTo>
                  <a:cubicBezTo>
                    <a:pt x="4504" y="133"/>
                    <a:pt x="3988" y="1"/>
                    <a:pt x="34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24"/>
            <p:cNvSpPr/>
            <p:nvPr/>
          </p:nvSpPr>
          <p:spPr>
            <a:xfrm>
              <a:off x="5052700" y="2592625"/>
              <a:ext cx="171475" cy="152125"/>
            </a:xfrm>
            <a:custGeom>
              <a:rect b="b" l="l" r="r" t="t"/>
              <a:pathLst>
                <a:path extrusionOk="0" h="6085" w="6859">
                  <a:moveTo>
                    <a:pt x="3478" y="0"/>
                  </a:moveTo>
                  <a:cubicBezTo>
                    <a:pt x="2420" y="0"/>
                    <a:pt x="1384" y="567"/>
                    <a:pt x="818" y="1576"/>
                  </a:cubicBezTo>
                  <a:cubicBezTo>
                    <a:pt x="0" y="3030"/>
                    <a:pt x="473" y="4846"/>
                    <a:pt x="1885" y="5677"/>
                  </a:cubicBezTo>
                  <a:cubicBezTo>
                    <a:pt x="2355" y="5953"/>
                    <a:pt x="2870" y="6084"/>
                    <a:pt x="3379" y="6084"/>
                  </a:cubicBezTo>
                  <a:cubicBezTo>
                    <a:pt x="4438" y="6084"/>
                    <a:pt x="5473" y="5517"/>
                    <a:pt x="6040" y="4508"/>
                  </a:cubicBezTo>
                  <a:cubicBezTo>
                    <a:pt x="6858" y="3054"/>
                    <a:pt x="6387" y="1238"/>
                    <a:pt x="4972" y="407"/>
                  </a:cubicBezTo>
                  <a:cubicBezTo>
                    <a:pt x="4502" y="131"/>
                    <a:pt x="3988" y="0"/>
                    <a:pt x="34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24"/>
            <p:cNvSpPr/>
            <p:nvPr/>
          </p:nvSpPr>
          <p:spPr>
            <a:xfrm>
              <a:off x="5002850" y="2408375"/>
              <a:ext cx="172400" cy="152725"/>
            </a:xfrm>
            <a:custGeom>
              <a:rect b="b" l="l" r="r" t="t"/>
              <a:pathLst>
                <a:path extrusionOk="0" h="6109" w="6896">
                  <a:moveTo>
                    <a:pt x="3504" y="1"/>
                  </a:moveTo>
                  <a:cubicBezTo>
                    <a:pt x="2399" y="1"/>
                    <a:pt x="1313" y="604"/>
                    <a:pt x="768" y="1649"/>
                  </a:cubicBezTo>
                  <a:cubicBezTo>
                    <a:pt x="0" y="3118"/>
                    <a:pt x="519" y="4939"/>
                    <a:pt x="1929" y="5733"/>
                  </a:cubicBezTo>
                  <a:cubicBezTo>
                    <a:pt x="2381" y="5988"/>
                    <a:pt x="2877" y="6109"/>
                    <a:pt x="3370" y="6109"/>
                  </a:cubicBezTo>
                  <a:cubicBezTo>
                    <a:pt x="4453" y="6109"/>
                    <a:pt x="5521" y="5527"/>
                    <a:pt x="6079" y="4510"/>
                  </a:cubicBezTo>
                  <a:cubicBezTo>
                    <a:pt x="6895" y="3025"/>
                    <a:pt x="6357" y="1128"/>
                    <a:pt x="4898" y="347"/>
                  </a:cubicBezTo>
                  <a:cubicBezTo>
                    <a:pt x="4458" y="112"/>
                    <a:pt x="3979" y="1"/>
                    <a:pt x="3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24"/>
            <p:cNvSpPr/>
            <p:nvPr/>
          </p:nvSpPr>
          <p:spPr>
            <a:xfrm>
              <a:off x="4885150" y="3435125"/>
              <a:ext cx="171350" cy="151400"/>
            </a:xfrm>
            <a:custGeom>
              <a:rect b="b" l="l" r="r" t="t"/>
              <a:pathLst>
                <a:path extrusionOk="0" h="6056" w="6854">
                  <a:moveTo>
                    <a:pt x="3469" y="1"/>
                  </a:moveTo>
                  <a:cubicBezTo>
                    <a:pt x="2453" y="1"/>
                    <a:pt x="1467" y="531"/>
                    <a:pt x="892" y="1490"/>
                  </a:cubicBezTo>
                  <a:cubicBezTo>
                    <a:pt x="0" y="2977"/>
                    <a:pt x="469" y="4829"/>
                    <a:pt x="1945" y="5666"/>
                  </a:cubicBezTo>
                  <a:cubicBezTo>
                    <a:pt x="2411" y="5930"/>
                    <a:pt x="2913" y="6055"/>
                    <a:pt x="3407" y="6055"/>
                  </a:cubicBezTo>
                  <a:cubicBezTo>
                    <a:pt x="4441" y="6055"/>
                    <a:pt x="5442" y="5505"/>
                    <a:pt x="6011" y="4517"/>
                  </a:cubicBezTo>
                  <a:cubicBezTo>
                    <a:pt x="6854" y="3057"/>
                    <a:pt x="6401" y="1256"/>
                    <a:pt x="4979" y="417"/>
                  </a:cubicBezTo>
                  <a:cubicBezTo>
                    <a:pt x="4501" y="135"/>
                    <a:pt x="3981" y="1"/>
                    <a:pt x="34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24"/>
            <p:cNvSpPr/>
            <p:nvPr/>
          </p:nvSpPr>
          <p:spPr>
            <a:xfrm>
              <a:off x="4753075" y="3673125"/>
              <a:ext cx="169525" cy="149600"/>
            </a:xfrm>
            <a:custGeom>
              <a:rect b="b" l="l" r="r" t="t"/>
              <a:pathLst>
                <a:path extrusionOk="0" h="5984" w="6781">
                  <a:moveTo>
                    <a:pt x="3404" y="0"/>
                  </a:moveTo>
                  <a:cubicBezTo>
                    <a:pt x="2391" y="0"/>
                    <a:pt x="1418" y="541"/>
                    <a:pt x="855" y="1518"/>
                  </a:cubicBezTo>
                  <a:cubicBezTo>
                    <a:pt x="0" y="2998"/>
                    <a:pt x="459" y="4765"/>
                    <a:pt x="1912" y="5591"/>
                  </a:cubicBezTo>
                  <a:cubicBezTo>
                    <a:pt x="2381" y="5857"/>
                    <a:pt x="2882" y="5984"/>
                    <a:pt x="3373" y="5984"/>
                  </a:cubicBezTo>
                  <a:cubicBezTo>
                    <a:pt x="4402" y="5984"/>
                    <a:pt x="5388" y="5426"/>
                    <a:pt x="5951" y="4418"/>
                  </a:cubicBezTo>
                  <a:cubicBezTo>
                    <a:pt x="6780" y="2929"/>
                    <a:pt x="6290" y="1174"/>
                    <a:pt x="4817" y="368"/>
                  </a:cubicBezTo>
                  <a:cubicBezTo>
                    <a:pt x="4363" y="119"/>
                    <a:pt x="3879" y="0"/>
                    <a:pt x="34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24"/>
            <p:cNvSpPr/>
            <p:nvPr/>
          </p:nvSpPr>
          <p:spPr>
            <a:xfrm>
              <a:off x="4156850" y="1465225"/>
              <a:ext cx="170300" cy="150750"/>
            </a:xfrm>
            <a:custGeom>
              <a:rect b="b" l="l" r="r" t="t"/>
              <a:pathLst>
                <a:path extrusionOk="0" h="6030" w="6812">
                  <a:moveTo>
                    <a:pt x="3430" y="1"/>
                  </a:moveTo>
                  <a:cubicBezTo>
                    <a:pt x="2376" y="1"/>
                    <a:pt x="1364" y="579"/>
                    <a:pt x="802" y="1615"/>
                  </a:cubicBezTo>
                  <a:cubicBezTo>
                    <a:pt x="1" y="3095"/>
                    <a:pt x="503" y="4856"/>
                    <a:pt x="1955" y="5656"/>
                  </a:cubicBezTo>
                  <a:cubicBezTo>
                    <a:pt x="2414" y="5909"/>
                    <a:pt x="2903" y="6029"/>
                    <a:pt x="3384" y="6029"/>
                  </a:cubicBezTo>
                  <a:cubicBezTo>
                    <a:pt x="4421" y="6029"/>
                    <a:pt x="5419" y="5468"/>
                    <a:pt x="5985" y="4464"/>
                  </a:cubicBezTo>
                  <a:cubicBezTo>
                    <a:pt x="6812" y="2993"/>
                    <a:pt x="6343" y="1223"/>
                    <a:pt x="4908" y="401"/>
                  </a:cubicBezTo>
                  <a:cubicBezTo>
                    <a:pt x="4435" y="130"/>
                    <a:pt x="3928" y="1"/>
                    <a:pt x="34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24"/>
            <p:cNvSpPr/>
            <p:nvPr/>
          </p:nvSpPr>
          <p:spPr>
            <a:xfrm>
              <a:off x="4622150" y="1726775"/>
              <a:ext cx="170100" cy="150675"/>
            </a:xfrm>
            <a:custGeom>
              <a:rect b="b" l="l" r="r" t="t"/>
              <a:pathLst>
                <a:path extrusionOk="0" h="6027" w="6804">
                  <a:moveTo>
                    <a:pt x="3424" y="0"/>
                  </a:moveTo>
                  <a:cubicBezTo>
                    <a:pt x="2394" y="0"/>
                    <a:pt x="1403" y="552"/>
                    <a:pt x="834" y="1551"/>
                  </a:cubicBezTo>
                  <a:cubicBezTo>
                    <a:pt x="0" y="3019"/>
                    <a:pt x="460" y="4793"/>
                    <a:pt x="1888" y="5619"/>
                  </a:cubicBezTo>
                  <a:cubicBezTo>
                    <a:pt x="2364" y="5895"/>
                    <a:pt x="2877" y="6027"/>
                    <a:pt x="3381" y="6027"/>
                  </a:cubicBezTo>
                  <a:cubicBezTo>
                    <a:pt x="4396" y="6027"/>
                    <a:pt x="5376" y="5493"/>
                    <a:pt x="5945" y="4528"/>
                  </a:cubicBezTo>
                  <a:cubicBezTo>
                    <a:pt x="6804" y="3069"/>
                    <a:pt x="6376" y="1284"/>
                    <a:pt x="4968" y="437"/>
                  </a:cubicBezTo>
                  <a:cubicBezTo>
                    <a:pt x="4476" y="141"/>
                    <a:pt x="3945" y="0"/>
                    <a:pt x="342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24"/>
            <p:cNvSpPr/>
            <p:nvPr/>
          </p:nvSpPr>
          <p:spPr>
            <a:xfrm>
              <a:off x="4904550" y="2041775"/>
              <a:ext cx="169825" cy="150150"/>
            </a:xfrm>
            <a:custGeom>
              <a:rect b="b" l="l" r="r" t="t"/>
              <a:pathLst>
                <a:path extrusionOk="0" h="6006" w="6793">
                  <a:moveTo>
                    <a:pt x="3412" y="0"/>
                  </a:moveTo>
                  <a:cubicBezTo>
                    <a:pt x="2392" y="0"/>
                    <a:pt x="1415" y="545"/>
                    <a:pt x="848" y="1532"/>
                  </a:cubicBezTo>
                  <a:cubicBezTo>
                    <a:pt x="1" y="3007"/>
                    <a:pt x="458" y="4774"/>
                    <a:pt x="1899" y="5601"/>
                  </a:cubicBezTo>
                  <a:cubicBezTo>
                    <a:pt x="2374" y="5875"/>
                    <a:pt x="2883" y="6005"/>
                    <a:pt x="3382" y="6005"/>
                  </a:cubicBezTo>
                  <a:cubicBezTo>
                    <a:pt x="4402" y="6005"/>
                    <a:pt x="5379" y="5460"/>
                    <a:pt x="5945" y="4474"/>
                  </a:cubicBezTo>
                  <a:cubicBezTo>
                    <a:pt x="6792" y="2997"/>
                    <a:pt x="6337" y="1232"/>
                    <a:pt x="4896" y="404"/>
                  </a:cubicBezTo>
                  <a:cubicBezTo>
                    <a:pt x="4420" y="131"/>
                    <a:pt x="3911" y="0"/>
                    <a:pt x="34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24"/>
            <p:cNvSpPr/>
            <p:nvPr/>
          </p:nvSpPr>
          <p:spPr>
            <a:xfrm>
              <a:off x="4070475" y="4069250"/>
              <a:ext cx="170250" cy="150725"/>
            </a:xfrm>
            <a:custGeom>
              <a:rect b="b" l="l" r="r" t="t"/>
              <a:pathLst>
                <a:path extrusionOk="0" h="6029" w="6810">
                  <a:moveTo>
                    <a:pt x="3428" y="0"/>
                  </a:moveTo>
                  <a:cubicBezTo>
                    <a:pt x="2379" y="0"/>
                    <a:pt x="1371" y="574"/>
                    <a:pt x="808" y="1602"/>
                  </a:cubicBezTo>
                  <a:cubicBezTo>
                    <a:pt x="0" y="3079"/>
                    <a:pt x="495" y="4844"/>
                    <a:pt x="1941" y="5649"/>
                  </a:cubicBezTo>
                  <a:cubicBezTo>
                    <a:pt x="2404" y="5906"/>
                    <a:pt x="2898" y="6029"/>
                    <a:pt x="3384" y="6029"/>
                  </a:cubicBezTo>
                  <a:cubicBezTo>
                    <a:pt x="4416" y="6029"/>
                    <a:pt x="5409" y="5474"/>
                    <a:pt x="5975" y="4476"/>
                  </a:cubicBezTo>
                  <a:cubicBezTo>
                    <a:pt x="6810" y="3006"/>
                    <a:pt x="6348" y="1234"/>
                    <a:pt x="4919" y="407"/>
                  </a:cubicBezTo>
                  <a:cubicBezTo>
                    <a:pt x="4442" y="131"/>
                    <a:pt x="3930" y="0"/>
                    <a:pt x="34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24"/>
            <p:cNvSpPr/>
            <p:nvPr/>
          </p:nvSpPr>
          <p:spPr>
            <a:xfrm>
              <a:off x="2441850" y="3153925"/>
              <a:ext cx="170625" cy="150700"/>
            </a:xfrm>
            <a:custGeom>
              <a:rect b="b" l="l" r="r" t="t"/>
              <a:pathLst>
                <a:path extrusionOk="0" h="6028" w="6825">
                  <a:moveTo>
                    <a:pt x="3446" y="0"/>
                  </a:moveTo>
                  <a:cubicBezTo>
                    <a:pt x="2432" y="0"/>
                    <a:pt x="1454" y="531"/>
                    <a:pt x="885" y="1495"/>
                  </a:cubicBezTo>
                  <a:cubicBezTo>
                    <a:pt x="0" y="2989"/>
                    <a:pt x="468" y="4812"/>
                    <a:pt x="1949" y="5643"/>
                  </a:cubicBezTo>
                  <a:cubicBezTo>
                    <a:pt x="2414" y="5903"/>
                    <a:pt x="2911" y="6027"/>
                    <a:pt x="3400" y="6027"/>
                  </a:cubicBezTo>
                  <a:cubicBezTo>
                    <a:pt x="4430" y="6027"/>
                    <a:pt x="5421" y="5475"/>
                    <a:pt x="5988" y="4482"/>
                  </a:cubicBezTo>
                  <a:cubicBezTo>
                    <a:pt x="6825" y="3017"/>
                    <a:pt x="6371" y="1240"/>
                    <a:pt x="4943" y="410"/>
                  </a:cubicBezTo>
                  <a:cubicBezTo>
                    <a:pt x="4466" y="133"/>
                    <a:pt x="3952" y="0"/>
                    <a:pt x="34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24"/>
            <p:cNvSpPr/>
            <p:nvPr/>
          </p:nvSpPr>
          <p:spPr>
            <a:xfrm>
              <a:off x="3056825" y="3967775"/>
              <a:ext cx="169525" cy="149650"/>
            </a:xfrm>
            <a:custGeom>
              <a:rect b="b" l="l" r="r" t="t"/>
              <a:pathLst>
                <a:path extrusionOk="0" h="5986" w="6781">
                  <a:moveTo>
                    <a:pt x="3408" y="1"/>
                  </a:moveTo>
                  <a:cubicBezTo>
                    <a:pt x="2390" y="1"/>
                    <a:pt x="1411" y="548"/>
                    <a:pt x="849" y="1531"/>
                  </a:cubicBezTo>
                  <a:cubicBezTo>
                    <a:pt x="0" y="3012"/>
                    <a:pt x="467" y="4777"/>
                    <a:pt x="1923" y="5598"/>
                  </a:cubicBezTo>
                  <a:cubicBezTo>
                    <a:pt x="2389" y="5860"/>
                    <a:pt x="2886" y="5986"/>
                    <a:pt x="3372" y="5986"/>
                  </a:cubicBezTo>
                  <a:cubicBezTo>
                    <a:pt x="4405" y="5986"/>
                    <a:pt x="5395" y="5422"/>
                    <a:pt x="5956" y="4407"/>
                  </a:cubicBezTo>
                  <a:cubicBezTo>
                    <a:pt x="6780" y="2919"/>
                    <a:pt x="6282" y="1164"/>
                    <a:pt x="4807" y="362"/>
                  </a:cubicBezTo>
                  <a:cubicBezTo>
                    <a:pt x="4357" y="118"/>
                    <a:pt x="3879" y="1"/>
                    <a:pt x="34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24"/>
            <p:cNvSpPr/>
            <p:nvPr/>
          </p:nvSpPr>
          <p:spPr>
            <a:xfrm>
              <a:off x="3887800" y="4122725"/>
              <a:ext cx="169725" cy="150100"/>
            </a:xfrm>
            <a:custGeom>
              <a:rect b="b" l="l" r="r" t="t"/>
              <a:pathLst>
                <a:path extrusionOk="0" h="6004" w="6789">
                  <a:moveTo>
                    <a:pt x="3411" y="1"/>
                  </a:moveTo>
                  <a:cubicBezTo>
                    <a:pt x="2396" y="1"/>
                    <a:pt x="1421" y="539"/>
                    <a:pt x="854" y="1516"/>
                  </a:cubicBezTo>
                  <a:cubicBezTo>
                    <a:pt x="1" y="2986"/>
                    <a:pt x="447" y="4759"/>
                    <a:pt x="1880" y="5592"/>
                  </a:cubicBezTo>
                  <a:cubicBezTo>
                    <a:pt x="2360" y="5870"/>
                    <a:pt x="2874" y="6004"/>
                    <a:pt x="3379" y="6004"/>
                  </a:cubicBezTo>
                  <a:cubicBezTo>
                    <a:pt x="4393" y="6004"/>
                    <a:pt x="5367" y="5466"/>
                    <a:pt x="5934" y="4490"/>
                  </a:cubicBezTo>
                  <a:cubicBezTo>
                    <a:pt x="6788" y="3017"/>
                    <a:pt x="6343" y="1245"/>
                    <a:pt x="4908" y="412"/>
                  </a:cubicBezTo>
                  <a:cubicBezTo>
                    <a:pt x="4429" y="134"/>
                    <a:pt x="3915" y="1"/>
                    <a:pt x="34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24"/>
            <p:cNvSpPr/>
            <p:nvPr/>
          </p:nvSpPr>
          <p:spPr>
            <a:xfrm>
              <a:off x="5019725" y="3198900"/>
              <a:ext cx="169475" cy="149600"/>
            </a:xfrm>
            <a:custGeom>
              <a:rect b="b" l="l" r="r" t="t"/>
              <a:pathLst>
                <a:path extrusionOk="0" h="5984" w="6779">
                  <a:moveTo>
                    <a:pt x="3406" y="0"/>
                  </a:moveTo>
                  <a:cubicBezTo>
                    <a:pt x="2388" y="0"/>
                    <a:pt x="1410" y="546"/>
                    <a:pt x="847" y="1529"/>
                  </a:cubicBezTo>
                  <a:cubicBezTo>
                    <a:pt x="0" y="3010"/>
                    <a:pt x="466" y="4777"/>
                    <a:pt x="1922" y="5596"/>
                  </a:cubicBezTo>
                  <a:cubicBezTo>
                    <a:pt x="2388" y="5858"/>
                    <a:pt x="2885" y="5984"/>
                    <a:pt x="3373" y="5984"/>
                  </a:cubicBezTo>
                  <a:cubicBezTo>
                    <a:pt x="4405" y="5984"/>
                    <a:pt x="5393" y="5420"/>
                    <a:pt x="5955" y="4405"/>
                  </a:cubicBezTo>
                  <a:cubicBezTo>
                    <a:pt x="6779" y="2918"/>
                    <a:pt x="6281" y="1162"/>
                    <a:pt x="4806" y="362"/>
                  </a:cubicBezTo>
                  <a:cubicBezTo>
                    <a:pt x="4355" y="117"/>
                    <a:pt x="3876" y="0"/>
                    <a:pt x="34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24"/>
            <p:cNvSpPr/>
            <p:nvPr/>
          </p:nvSpPr>
          <p:spPr>
            <a:xfrm>
              <a:off x="2492050" y="3338075"/>
              <a:ext cx="169975" cy="150200"/>
            </a:xfrm>
            <a:custGeom>
              <a:rect b="b" l="l" r="r" t="t"/>
              <a:pathLst>
                <a:path extrusionOk="0" h="6008" w="6799">
                  <a:moveTo>
                    <a:pt x="3419" y="1"/>
                  </a:moveTo>
                  <a:cubicBezTo>
                    <a:pt x="2374" y="1"/>
                    <a:pt x="1372" y="577"/>
                    <a:pt x="811" y="1606"/>
                  </a:cubicBezTo>
                  <a:cubicBezTo>
                    <a:pt x="1" y="3089"/>
                    <a:pt x="506" y="4845"/>
                    <a:pt x="1971" y="5643"/>
                  </a:cubicBezTo>
                  <a:cubicBezTo>
                    <a:pt x="2424" y="5890"/>
                    <a:pt x="2906" y="6008"/>
                    <a:pt x="3379" y="6008"/>
                  </a:cubicBezTo>
                  <a:cubicBezTo>
                    <a:pt x="4424" y="6008"/>
                    <a:pt x="5427" y="5432"/>
                    <a:pt x="5988" y="4404"/>
                  </a:cubicBezTo>
                  <a:cubicBezTo>
                    <a:pt x="6799" y="2920"/>
                    <a:pt x="6293" y="1165"/>
                    <a:pt x="4828" y="366"/>
                  </a:cubicBezTo>
                  <a:cubicBezTo>
                    <a:pt x="4374" y="119"/>
                    <a:pt x="3892" y="1"/>
                    <a:pt x="34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24"/>
            <p:cNvSpPr/>
            <p:nvPr/>
          </p:nvSpPr>
          <p:spPr>
            <a:xfrm>
              <a:off x="2392775" y="2970200"/>
              <a:ext cx="169975" cy="150175"/>
            </a:xfrm>
            <a:custGeom>
              <a:rect b="b" l="l" r="r" t="t"/>
              <a:pathLst>
                <a:path extrusionOk="0" h="6007" w="6799">
                  <a:moveTo>
                    <a:pt x="3414" y="0"/>
                  </a:moveTo>
                  <a:cubicBezTo>
                    <a:pt x="2379" y="0"/>
                    <a:pt x="1388" y="564"/>
                    <a:pt x="826" y="1577"/>
                  </a:cubicBezTo>
                  <a:cubicBezTo>
                    <a:pt x="1" y="3061"/>
                    <a:pt x="487" y="4816"/>
                    <a:pt x="1946" y="5627"/>
                  </a:cubicBezTo>
                  <a:cubicBezTo>
                    <a:pt x="2409" y="5884"/>
                    <a:pt x="2901" y="6007"/>
                    <a:pt x="3384" y="6007"/>
                  </a:cubicBezTo>
                  <a:cubicBezTo>
                    <a:pt x="4418" y="6007"/>
                    <a:pt x="5409" y="5443"/>
                    <a:pt x="5973" y="4430"/>
                  </a:cubicBezTo>
                  <a:cubicBezTo>
                    <a:pt x="6798" y="2946"/>
                    <a:pt x="6312" y="1190"/>
                    <a:pt x="4853" y="381"/>
                  </a:cubicBezTo>
                  <a:cubicBezTo>
                    <a:pt x="4390" y="123"/>
                    <a:pt x="3897" y="0"/>
                    <a:pt x="34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24"/>
            <p:cNvSpPr/>
            <p:nvPr/>
          </p:nvSpPr>
          <p:spPr>
            <a:xfrm>
              <a:off x="3742175" y="1388175"/>
              <a:ext cx="169125" cy="149650"/>
            </a:xfrm>
            <a:custGeom>
              <a:rect b="b" l="l" r="r" t="t"/>
              <a:pathLst>
                <a:path extrusionOk="0" h="5986" w="6765">
                  <a:moveTo>
                    <a:pt x="3391" y="1"/>
                  </a:moveTo>
                  <a:cubicBezTo>
                    <a:pt x="2344" y="1"/>
                    <a:pt x="1341" y="582"/>
                    <a:pt x="782" y="1620"/>
                  </a:cubicBezTo>
                  <a:cubicBezTo>
                    <a:pt x="1" y="3072"/>
                    <a:pt x="484" y="4791"/>
                    <a:pt x="1897" y="5593"/>
                  </a:cubicBezTo>
                  <a:cubicBezTo>
                    <a:pt x="2367" y="5859"/>
                    <a:pt x="2867" y="5986"/>
                    <a:pt x="3358" y="5986"/>
                  </a:cubicBezTo>
                  <a:cubicBezTo>
                    <a:pt x="4387" y="5986"/>
                    <a:pt x="5373" y="5426"/>
                    <a:pt x="5935" y="4417"/>
                  </a:cubicBezTo>
                  <a:cubicBezTo>
                    <a:pt x="6765" y="2927"/>
                    <a:pt x="6271" y="1172"/>
                    <a:pt x="4800" y="368"/>
                  </a:cubicBezTo>
                  <a:cubicBezTo>
                    <a:pt x="4346" y="119"/>
                    <a:pt x="3864" y="1"/>
                    <a:pt x="3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24"/>
            <p:cNvSpPr/>
            <p:nvPr/>
          </p:nvSpPr>
          <p:spPr>
            <a:xfrm>
              <a:off x="2559950" y="2127775"/>
              <a:ext cx="170225" cy="150750"/>
            </a:xfrm>
            <a:custGeom>
              <a:rect b="b" l="l" r="r" t="t"/>
              <a:pathLst>
                <a:path extrusionOk="0" h="6030" w="6809">
                  <a:moveTo>
                    <a:pt x="3427" y="1"/>
                  </a:moveTo>
                  <a:cubicBezTo>
                    <a:pt x="2378" y="1"/>
                    <a:pt x="1370" y="574"/>
                    <a:pt x="807" y="1603"/>
                  </a:cubicBezTo>
                  <a:cubicBezTo>
                    <a:pt x="1" y="3079"/>
                    <a:pt x="494" y="4844"/>
                    <a:pt x="1940" y="5649"/>
                  </a:cubicBezTo>
                  <a:cubicBezTo>
                    <a:pt x="2403" y="5907"/>
                    <a:pt x="2897" y="6030"/>
                    <a:pt x="3383" y="6030"/>
                  </a:cubicBezTo>
                  <a:cubicBezTo>
                    <a:pt x="4416" y="6030"/>
                    <a:pt x="5409" y="5475"/>
                    <a:pt x="5975" y="4476"/>
                  </a:cubicBezTo>
                  <a:cubicBezTo>
                    <a:pt x="6809" y="3008"/>
                    <a:pt x="6348" y="1236"/>
                    <a:pt x="4918" y="409"/>
                  </a:cubicBezTo>
                  <a:cubicBezTo>
                    <a:pt x="4441" y="133"/>
                    <a:pt x="3929" y="1"/>
                    <a:pt x="34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24"/>
            <p:cNvSpPr/>
            <p:nvPr/>
          </p:nvSpPr>
          <p:spPr>
            <a:xfrm>
              <a:off x="4253600" y="4016325"/>
              <a:ext cx="169925" cy="150200"/>
            </a:xfrm>
            <a:custGeom>
              <a:rect b="b" l="l" r="r" t="t"/>
              <a:pathLst>
                <a:path extrusionOk="0" h="6008" w="6797">
                  <a:moveTo>
                    <a:pt x="3416" y="1"/>
                  </a:moveTo>
                  <a:cubicBezTo>
                    <a:pt x="2379" y="1"/>
                    <a:pt x="1385" y="567"/>
                    <a:pt x="821" y="1584"/>
                  </a:cubicBezTo>
                  <a:cubicBezTo>
                    <a:pt x="0" y="3068"/>
                    <a:pt x="490" y="4823"/>
                    <a:pt x="1950" y="5630"/>
                  </a:cubicBezTo>
                  <a:cubicBezTo>
                    <a:pt x="2411" y="5886"/>
                    <a:pt x="2902" y="6008"/>
                    <a:pt x="3383" y="6008"/>
                  </a:cubicBezTo>
                  <a:cubicBezTo>
                    <a:pt x="4420" y="6008"/>
                    <a:pt x="5413" y="5441"/>
                    <a:pt x="5976" y="4423"/>
                  </a:cubicBezTo>
                  <a:cubicBezTo>
                    <a:pt x="6797" y="2941"/>
                    <a:pt x="6307" y="1185"/>
                    <a:pt x="4848" y="377"/>
                  </a:cubicBezTo>
                  <a:cubicBezTo>
                    <a:pt x="4387" y="122"/>
                    <a:pt x="3897" y="1"/>
                    <a:pt x="341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24"/>
            <p:cNvSpPr/>
            <p:nvPr/>
          </p:nvSpPr>
          <p:spPr>
            <a:xfrm>
              <a:off x="3009950" y="1600925"/>
              <a:ext cx="169450" cy="149600"/>
            </a:xfrm>
            <a:custGeom>
              <a:rect b="b" l="l" r="r" t="t"/>
              <a:pathLst>
                <a:path extrusionOk="0" h="5984" w="6778">
                  <a:moveTo>
                    <a:pt x="3403" y="0"/>
                  </a:moveTo>
                  <a:cubicBezTo>
                    <a:pt x="2394" y="0"/>
                    <a:pt x="1425" y="536"/>
                    <a:pt x="861" y="1504"/>
                  </a:cubicBezTo>
                  <a:cubicBezTo>
                    <a:pt x="1" y="2983"/>
                    <a:pt x="450" y="4753"/>
                    <a:pt x="1897" y="5583"/>
                  </a:cubicBezTo>
                  <a:cubicBezTo>
                    <a:pt x="2371" y="5854"/>
                    <a:pt x="2877" y="5983"/>
                    <a:pt x="3373" y="5983"/>
                  </a:cubicBezTo>
                  <a:cubicBezTo>
                    <a:pt x="4398" y="5983"/>
                    <a:pt x="5379" y="5430"/>
                    <a:pt x="5942" y="4430"/>
                  </a:cubicBezTo>
                  <a:cubicBezTo>
                    <a:pt x="6778" y="2948"/>
                    <a:pt x="6294" y="1186"/>
                    <a:pt x="4830" y="375"/>
                  </a:cubicBezTo>
                  <a:cubicBezTo>
                    <a:pt x="4371" y="121"/>
                    <a:pt x="3883" y="0"/>
                    <a:pt x="3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24"/>
            <p:cNvSpPr/>
            <p:nvPr/>
          </p:nvSpPr>
          <p:spPr>
            <a:xfrm>
              <a:off x="5103300" y="2777825"/>
              <a:ext cx="169050" cy="149625"/>
            </a:xfrm>
            <a:custGeom>
              <a:rect b="b" l="l" r="r" t="t"/>
              <a:pathLst>
                <a:path extrusionOk="0" h="5985" w="6762">
                  <a:moveTo>
                    <a:pt x="3403" y="1"/>
                  </a:moveTo>
                  <a:cubicBezTo>
                    <a:pt x="2385" y="1"/>
                    <a:pt x="1410" y="547"/>
                    <a:pt x="845" y="1537"/>
                  </a:cubicBezTo>
                  <a:cubicBezTo>
                    <a:pt x="1" y="3020"/>
                    <a:pt x="472" y="4784"/>
                    <a:pt x="1933" y="5600"/>
                  </a:cubicBezTo>
                  <a:cubicBezTo>
                    <a:pt x="2398" y="5860"/>
                    <a:pt x="2892" y="5985"/>
                    <a:pt x="3377" y="5985"/>
                  </a:cubicBezTo>
                  <a:cubicBezTo>
                    <a:pt x="4412" y="5985"/>
                    <a:pt x="5402" y="5417"/>
                    <a:pt x="5963" y="4398"/>
                  </a:cubicBezTo>
                  <a:cubicBezTo>
                    <a:pt x="6762" y="2948"/>
                    <a:pt x="6300" y="1225"/>
                    <a:pt x="4897" y="411"/>
                  </a:cubicBezTo>
                  <a:cubicBezTo>
                    <a:pt x="4418" y="134"/>
                    <a:pt x="3906" y="1"/>
                    <a:pt x="34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24"/>
            <p:cNvSpPr/>
            <p:nvPr/>
          </p:nvSpPr>
          <p:spPr>
            <a:xfrm>
              <a:off x="2694125" y="1891225"/>
              <a:ext cx="168975" cy="149600"/>
            </a:xfrm>
            <a:custGeom>
              <a:rect b="b" l="l" r="r" t="t"/>
              <a:pathLst>
                <a:path extrusionOk="0" h="5984" w="6759">
                  <a:moveTo>
                    <a:pt x="3386" y="0"/>
                  </a:moveTo>
                  <a:cubicBezTo>
                    <a:pt x="2353" y="0"/>
                    <a:pt x="1365" y="563"/>
                    <a:pt x="804" y="1577"/>
                  </a:cubicBezTo>
                  <a:cubicBezTo>
                    <a:pt x="1" y="3026"/>
                    <a:pt x="456" y="4753"/>
                    <a:pt x="1856" y="5568"/>
                  </a:cubicBezTo>
                  <a:cubicBezTo>
                    <a:pt x="2338" y="5849"/>
                    <a:pt x="2853" y="5983"/>
                    <a:pt x="3358" y="5983"/>
                  </a:cubicBezTo>
                  <a:cubicBezTo>
                    <a:pt x="4374" y="5983"/>
                    <a:pt x="5346" y="5441"/>
                    <a:pt x="5911" y="4455"/>
                  </a:cubicBezTo>
                  <a:cubicBezTo>
                    <a:pt x="6758" y="2974"/>
                    <a:pt x="6293" y="1209"/>
                    <a:pt x="4837" y="388"/>
                  </a:cubicBezTo>
                  <a:cubicBezTo>
                    <a:pt x="4370" y="126"/>
                    <a:pt x="3873" y="0"/>
                    <a:pt x="33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24"/>
            <p:cNvSpPr/>
            <p:nvPr/>
          </p:nvSpPr>
          <p:spPr>
            <a:xfrm>
              <a:off x="2427850" y="2365750"/>
              <a:ext cx="168300" cy="149025"/>
            </a:xfrm>
            <a:custGeom>
              <a:rect b="b" l="l" r="r" t="t"/>
              <a:pathLst>
                <a:path extrusionOk="0" h="5961" w="6732">
                  <a:moveTo>
                    <a:pt x="3375" y="0"/>
                  </a:moveTo>
                  <a:cubicBezTo>
                    <a:pt x="2344" y="0"/>
                    <a:pt x="1356" y="563"/>
                    <a:pt x="796" y="1575"/>
                  </a:cubicBezTo>
                  <a:cubicBezTo>
                    <a:pt x="0" y="3016"/>
                    <a:pt x="457" y="4740"/>
                    <a:pt x="1851" y="5551"/>
                  </a:cubicBezTo>
                  <a:cubicBezTo>
                    <a:pt x="2328" y="5828"/>
                    <a:pt x="2840" y="5960"/>
                    <a:pt x="3341" y="5960"/>
                  </a:cubicBezTo>
                  <a:cubicBezTo>
                    <a:pt x="4356" y="5960"/>
                    <a:pt x="5329" y="5418"/>
                    <a:pt x="5890" y="4435"/>
                  </a:cubicBezTo>
                  <a:cubicBezTo>
                    <a:pt x="6732" y="2962"/>
                    <a:pt x="6265" y="1199"/>
                    <a:pt x="4815" y="384"/>
                  </a:cubicBezTo>
                  <a:cubicBezTo>
                    <a:pt x="4352" y="124"/>
                    <a:pt x="3859" y="0"/>
                    <a:pt x="33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24"/>
            <p:cNvSpPr/>
            <p:nvPr/>
          </p:nvSpPr>
          <p:spPr>
            <a:xfrm>
              <a:off x="2824900" y="3837650"/>
              <a:ext cx="168100" cy="148375"/>
            </a:xfrm>
            <a:custGeom>
              <a:rect b="b" l="l" r="r" t="t"/>
              <a:pathLst>
                <a:path extrusionOk="0" h="5935" w="6724">
                  <a:moveTo>
                    <a:pt x="3384" y="1"/>
                  </a:moveTo>
                  <a:cubicBezTo>
                    <a:pt x="2390" y="1"/>
                    <a:pt x="1430" y="519"/>
                    <a:pt x="872" y="1457"/>
                  </a:cubicBezTo>
                  <a:cubicBezTo>
                    <a:pt x="1" y="2920"/>
                    <a:pt x="440" y="4709"/>
                    <a:pt x="1874" y="5536"/>
                  </a:cubicBezTo>
                  <a:cubicBezTo>
                    <a:pt x="2341" y="5806"/>
                    <a:pt x="2845" y="5934"/>
                    <a:pt x="3341" y="5934"/>
                  </a:cubicBezTo>
                  <a:cubicBezTo>
                    <a:pt x="4334" y="5934"/>
                    <a:pt x="5294" y="5417"/>
                    <a:pt x="5852" y="4480"/>
                  </a:cubicBezTo>
                  <a:cubicBezTo>
                    <a:pt x="6723" y="3015"/>
                    <a:pt x="6284" y="1226"/>
                    <a:pt x="4850" y="399"/>
                  </a:cubicBezTo>
                  <a:cubicBezTo>
                    <a:pt x="4383" y="130"/>
                    <a:pt x="3879" y="1"/>
                    <a:pt x="33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24"/>
            <p:cNvSpPr/>
            <p:nvPr/>
          </p:nvSpPr>
          <p:spPr>
            <a:xfrm>
              <a:off x="3705825" y="4177100"/>
              <a:ext cx="167275" cy="147750"/>
            </a:xfrm>
            <a:custGeom>
              <a:rect b="b" l="l" r="r" t="t"/>
              <a:pathLst>
                <a:path extrusionOk="0" h="5910" w="6691">
                  <a:moveTo>
                    <a:pt x="3385" y="0"/>
                  </a:moveTo>
                  <a:cubicBezTo>
                    <a:pt x="2392" y="0"/>
                    <a:pt x="1428" y="515"/>
                    <a:pt x="871" y="1447"/>
                  </a:cubicBezTo>
                  <a:cubicBezTo>
                    <a:pt x="0" y="2904"/>
                    <a:pt x="453" y="4712"/>
                    <a:pt x="1894" y="5528"/>
                  </a:cubicBezTo>
                  <a:cubicBezTo>
                    <a:pt x="2349" y="5787"/>
                    <a:pt x="2840" y="5910"/>
                    <a:pt x="3324" y="5910"/>
                  </a:cubicBezTo>
                  <a:cubicBezTo>
                    <a:pt x="4334" y="5910"/>
                    <a:pt x="5312" y="5375"/>
                    <a:pt x="5867" y="4414"/>
                  </a:cubicBezTo>
                  <a:cubicBezTo>
                    <a:pt x="6691" y="2985"/>
                    <a:pt x="6250" y="1221"/>
                    <a:pt x="4866" y="408"/>
                  </a:cubicBezTo>
                  <a:cubicBezTo>
                    <a:pt x="4398" y="132"/>
                    <a:pt x="3888" y="0"/>
                    <a:pt x="33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24"/>
            <p:cNvSpPr/>
            <p:nvPr/>
          </p:nvSpPr>
          <p:spPr>
            <a:xfrm>
              <a:off x="2543275" y="3523225"/>
              <a:ext cx="166950" cy="147825"/>
            </a:xfrm>
            <a:custGeom>
              <a:rect b="b" l="l" r="r" t="t"/>
              <a:pathLst>
                <a:path extrusionOk="0" h="5913" w="6678">
                  <a:moveTo>
                    <a:pt x="3370" y="0"/>
                  </a:moveTo>
                  <a:cubicBezTo>
                    <a:pt x="2348" y="0"/>
                    <a:pt x="1359" y="550"/>
                    <a:pt x="806" y="1531"/>
                  </a:cubicBezTo>
                  <a:cubicBezTo>
                    <a:pt x="0" y="2963"/>
                    <a:pt x="461" y="4720"/>
                    <a:pt x="1860" y="5521"/>
                  </a:cubicBezTo>
                  <a:cubicBezTo>
                    <a:pt x="2321" y="5786"/>
                    <a:pt x="2818" y="5912"/>
                    <a:pt x="3306" y="5912"/>
                  </a:cubicBezTo>
                  <a:cubicBezTo>
                    <a:pt x="4343" y="5912"/>
                    <a:pt x="5345" y="5345"/>
                    <a:pt x="5895" y="4332"/>
                  </a:cubicBezTo>
                  <a:cubicBezTo>
                    <a:pt x="6677" y="2892"/>
                    <a:pt x="6180" y="1146"/>
                    <a:pt x="4766" y="364"/>
                  </a:cubicBezTo>
                  <a:cubicBezTo>
                    <a:pt x="4320" y="117"/>
                    <a:pt x="3842" y="0"/>
                    <a:pt x="33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24"/>
            <p:cNvSpPr/>
            <p:nvPr/>
          </p:nvSpPr>
          <p:spPr>
            <a:xfrm>
              <a:off x="2344000" y="2787175"/>
              <a:ext cx="168225" cy="148350"/>
            </a:xfrm>
            <a:custGeom>
              <a:rect b="b" l="l" r="r" t="t"/>
              <a:pathLst>
                <a:path extrusionOk="0" h="5934" w="6729">
                  <a:moveTo>
                    <a:pt x="3388" y="0"/>
                  </a:moveTo>
                  <a:cubicBezTo>
                    <a:pt x="2388" y="0"/>
                    <a:pt x="1422" y="525"/>
                    <a:pt x="864" y="1473"/>
                  </a:cubicBezTo>
                  <a:cubicBezTo>
                    <a:pt x="1" y="2939"/>
                    <a:pt x="450" y="4724"/>
                    <a:pt x="1891" y="5544"/>
                  </a:cubicBezTo>
                  <a:cubicBezTo>
                    <a:pt x="2354" y="5808"/>
                    <a:pt x="2852" y="5934"/>
                    <a:pt x="3341" y="5934"/>
                  </a:cubicBezTo>
                  <a:cubicBezTo>
                    <a:pt x="4341" y="5934"/>
                    <a:pt x="5306" y="5409"/>
                    <a:pt x="5864" y="4461"/>
                  </a:cubicBezTo>
                  <a:cubicBezTo>
                    <a:pt x="6729" y="2995"/>
                    <a:pt x="6278" y="1210"/>
                    <a:pt x="4837" y="390"/>
                  </a:cubicBezTo>
                  <a:cubicBezTo>
                    <a:pt x="4375" y="126"/>
                    <a:pt x="3877" y="0"/>
                    <a:pt x="33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24"/>
            <p:cNvSpPr/>
            <p:nvPr/>
          </p:nvSpPr>
          <p:spPr>
            <a:xfrm>
              <a:off x="4437900" y="3964050"/>
              <a:ext cx="167250" cy="148375"/>
            </a:xfrm>
            <a:custGeom>
              <a:rect b="b" l="l" r="r" t="t"/>
              <a:pathLst>
                <a:path extrusionOk="0" h="5935" w="6690">
                  <a:moveTo>
                    <a:pt x="3366" y="1"/>
                  </a:moveTo>
                  <a:cubicBezTo>
                    <a:pt x="2354" y="1"/>
                    <a:pt x="1382" y="539"/>
                    <a:pt x="823" y="1513"/>
                  </a:cubicBezTo>
                  <a:cubicBezTo>
                    <a:pt x="1" y="2948"/>
                    <a:pt x="434" y="4693"/>
                    <a:pt x="1816" y="5512"/>
                  </a:cubicBezTo>
                  <a:cubicBezTo>
                    <a:pt x="2297" y="5798"/>
                    <a:pt x="2817" y="5935"/>
                    <a:pt x="3326" y="5935"/>
                  </a:cubicBezTo>
                  <a:cubicBezTo>
                    <a:pt x="4338" y="5935"/>
                    <a:pt x="5310" y="5397"/>
                    <a:pt x="5869" y="4422"/>
                  </a:cubicBezTo>
                  <a:cubicBezTo>
                    <a:pt x="6689" y="2988"/>
                    <a:pt x="6256" y="1243"/>
                    <a:pt x="4875" y="423"/>
                  </a:cubicBezTo>
                  <a:cubicBezTo>
                    <a:pt x="4394" y="137"/>
                    <a:pt x="3875" y="1"/>
                    <a:pt x="3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24"/>
            <p:cNvSpPr/>
            <p:nvPr/>
          </p:nvSpPr>
          <p:spPr>
            <a:xfrm>
              <a:off x="3290525" y="4099175"/>
              <a:ext cx="167250" cy="148400"/>
            </a:xfrm>
            <a:custGeom>
              <a:rect b="b" l="l" r="r" t="t"/>
              <a:pathLst>
                <a:path extrusionOk="0" h="5936" w="6690">
                  <a:moveTo>
                    <a:pt x="3365" y="0"/>
                  </a:moveTo>
                  <a:cubicBezTo>
                    <a:pt x="2348" y="0"/>
                    <a:pt x="1369" y="546"/>
                    <a:pt x="811" y="1532"/>
                  </a:cubicBezTo>
                  <a:cubicBezTo>
                    <a:pt x="1" y="2968"/>
                    <a:pt x="447" y="4711"/>
                    <a:pt x="1834" y="5524"/>
                  </a:cubicBezTo>
                  <a:cubicBezTo>
                    <a:pt x="2309" y="5803"/>
                    <a:pt x="2821" y="5936"/>
                    <a:pt x="3323" y="5936"/>
                  </a:cubicBezTo>
                  <a:cubicBezTo>
                    <a:pt x="4342" y="5936"/>
                    <a:pt x="5320" y="5390"/>
                    <a:pt x="5879" y="4403"/>
                  </a:cubicBezTo>
                  <a:cubicBezTo>
                    <a:pt x="6689" y="2969"/>
                    <a:pt x="6243" y="1226"/>
                    <a:pt x="4856" y="412"/>
                  </a:cubicBezTo>
                  <a:cubicBezTo>
                    <a:pt x="4380" y="133"/>
                    <a:pt x="3868"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24"/>
            <p:cNvSpPr/>
            <p:nvPr/>
          </p:nvSpPr>
          <p:spPr>
            <a:xfrm>
              <a:off x="4856850" y="1859525"/>
              <a:ext cx="165975" cy="146775"/>
            </a:xfrm>
            <a:custGeom>
              <a:rect b="b" l="l" r="r" t="t"/>
              <a:pathLst>
                <a:path extrusionOk="0" h="5871" w="6639">
                  <a:moveTo>
                    <a:pt x="3365" y="0"/>
                  </a:moveTo>
                  <a:cubicBezTo>
                    <a:pt x="2337" y="0"/>
                    <a:pt x="1335" y="555"/>
                    <a:pt x="792" y="1537"/>
                  </a:cubicBezTo>
                  <a:cubicBezTo>
                    <a:pt x="0" y="2966"/>
                    <a:pt x="491" y="4736"/>
                    <a:pt x="1894" y="5513"/>
                  </a:cubicBezTo>
                  <a:cubicBezTo>
                    <a:pt x="2332" y="5755"/>
                    <a:pt x="2806" y="5870"/>
                    <a:pt x="3274" y="5870"/>
                  </a:cubicBezTo>
                  <a:cubicBezTo>
                    <a:pt x="4302" y="5870"/>
                    <a:pt x="5304" y="5315"/>
                    <a:pt x="5848" y="4334"/>
                  </a:cubicBezTo>
                  <a:cubicBezTo>
                    <a:pt x="6639" y="2904"/>
                    <a:pt x="6147" y="1135"/>
                    <a:pt x="4745" y="358"/>
                  </a:cubicBezTo>
                  <a:cubicBezTo>
                    <a:pt x="4307" y="115"/>
                    <a:pt x="3833" y="0"/>
                    <a:pt x="33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24"/>
            <p:cNvSpPr/>
            <p:nvPr/>
          </p:nvSpPr>
          <p:spPr>
            <a:xfrm>
              <a:off x="2829325" y="1656150"/>
              <a:ext cx="164675" cy="145500"/>
            </a:xfrm>
            <a:custGeom>
              <a:rect b="b" l="l" r="r" t="t"/>
              <a:pathLst>
                <a:path extrusionOk="0" h="5820" w="6587">
                  <a:moveTo>
                    <a:pt x="3365" y="1"/>
                  </a:moveTo>
                  <a:cubicBezTo>
                    <a:pt x="2343" y="1"/>
                    <a:pt x="1332" y="544"/>
                    <a:pt x="793" y="1491"/>
                  </a:cubicBezTo>
                  <a:cubicBezTo>
                    <a:pt x="1" y="2886"/>
                    <a:pt x="494" y="4710"/>
                    <a:pt x="1872" y="5474"/>
                  </a:cubicBezTo>
                  <a:cubicBezTo>
                    <a:pt x="2296" y="5708"/>
                    <a:pt x="2760" y="5819"/>
                    <a:pt x="3223" y="5819"/>
                  </a:cubicBezTo>
                  <a:cubicBezTo>
                    <a:pt x="4265" y="5819"/>
                    <a:pt x="5295" y="5257"/>
                    <a:pt x="5823" y="4282"/>
                  </a:cubicBezTo>
                  <a:cubicBezTo>
                    <a:pt x="6586" y="2871"/>
                    <a:pt x="6059" y="1051"/>
                    <a:pt x="4669" y="320"/>
                  </a:cubicBezTo>
                  <a:cubicBezTo>
                    <a:pt x="4258" y="103"/>
                    <a:pt x="3810" y="1"/>
                    <a:pt x="33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24"/>
            <p:cNvSpPr/>
            <p:nvPr/>
          </p:nvSpPr>
          <p:spPr>
            <a:xfrm>
              <a:off x="5155925" y="2963825"/>
              <a:ext cx="164175" cy="145475"/>
            </a:xfrm>
            <a:custGeom>
              <a:rect b="b" l="l" r="r" t="t"/>
              <a:pathLst>
                <a:path extrusionOk="0" h="5819" w="6567">
                  <a:moveTo>
                    <a:pt x="3344" y="0"/>
                  </a:moveTo>
                  <a:cubicBezTo>
                    <a:pt x="2310" y="0"/>
                    <a:pt x="1285" y="555"/>
                    <a:pt x="753" y="1523"/>
                  </a:cubicBezTo>
                  <a:cubicBezTo>
                    <a:pt x="0" y="2892"/>
                    <a:pt x="464" y="4656"/>
                    <a:pt x="1785" y="5437"/>
                  </a:cubicBezTo>
                  <a:cubicBezTo>
                    <a:pt x="2223" y="5696"/>
                    <a:pt x="2711" y="5819"/>
                    <a:pt x="3198" y="5819"/>
                  </a:cubicBezTo>
                  <a:cubicBezTo>
                    <a:pt x="4212" y="5819"/>
                    <a:pt x="5221" y="5286"/>
                    <a:pt x="5763" y="4346"/>
                  </a:cubicBezTo>
                  <a:cubicBezTo>
                    <a:pt x="6566" y="2955"/>
                    <a:pt x="6083" y="1129"/>
                    <a:pt x="4711" y="356"/>
                  </a:cubicBezTo>
                  <a:cubicBezTo>
                    <a:pt x="4283" y="114"/>
                    <a:pt x="3813" y="0"/>
                    <a:pt x="33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24"/>
            <p:cNvSpPr/>
            <p:nvPr/>
          </p:nvSpPr>
          <p:spPr>
            <a:xfrm>
              <a:off x="3926725" y="1336750"/>
              <a:ext cx="165275" cy="146150"/>
            </a:xfrm>
            <a:custGeom>
              <a:rect b="b" l="l" r="r" t="t"/>
              <a:pathLst>
                <a:path extrusionOk="0" h="5846" w="6611">
                  <a:moveTo>
                    <a:pt x="3370" y="1"/>
                  </a:moveTo>
                  <a:cubicBezTo>
                    <a:pt x="2377" y="1"/>
                    <a:pt x="1394" y="513"/>
                    <a:pt x="840" y="1431"/>
                  </a:cubicBezTo>
                  <a:cubicBezTo>
                    <a:pt x="0" y="2820"/>
                    <a:pt x="444" y="4644"/>
                    <a:pt x="1814" y="5456"/>
                  </a:cubicBezTo>
                  <a:cubicBezTo>
                    <a:pt x="2261" y="5720"/>
                    <a:pt x="2756" y="5846"/>
                    <a:pt x="3248" y="5846"/>
                  </a:cubicBezTo>
                  <a:cubicBezTo>
                    <a:pt x="4223" y="5846"/>
                    <a:pt x="5187" y="5352"/>
                    <a:pt x="5747" y="4464"/>
                  </a:cubicBezTo>
                  <a:cubicBezTo>
                    <a:pt x="6611" y="3094"/>
                    <a:pt x="6204" y="1258"/>
                    <a:pt x="4850" y="419"/>
                  </a:cubicBezTo>
                  <a:cubicBezTo>
                    <a:pt x="4392" y="135"/>
                    <a:pt x="3880" y="1"/>
                    <a:pt x="33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24"/>
            <p:cNvSpPr/>
            <p:nvPr/>
          </p:nvSpPr>
          <p:spPr>
            <a:xfrm>
              <a:off x="4622950" y="3912650"/>
              <a:ext cx="163075" cy="144850"/>
            </a:xfrm>
            <a:custGeom>
              <a:rect b="b" l="l" r="r" t="t"/>
              <a:pathLst>
                <a:path extrusionOk="0" h="5794" w="6523">
                  <a:moveTo>
                    <a:pt x="3348" y="1"/>
                  </a:moveTo>
                  <a:cubicBezTo>
                    <a:pt x="2325" y="1"/>
                    <a:pt x="1301" y="541"/>
                    <a:pt x="767" y="1485"/>
                  </a:cubicBezTo>
                  <a:cubicBezTo>
                    <a:pt x="1" y="2838"/>
                    <a:pt x="459" y="4629"/>
                    <a:pt x="1773" y="5414"/>
                  </a:cubicBezTo>
                  <a:cubicBezTo>
                    <a:pt x="2205" y="5672"/>
                    <a:pt x="2690" y="5794"/>
                    <a:pt x="3176" y="5794"/>
                  </a:cubicBezTo>
                  <a:cubicBezTo>
                    <a:pt x="4198" y="5794"/>
                    <a:pt x="5222" y="5254"/>
                    <a:pt x="5756" y="4310"/>
                  </a:cubicBezTo>
                  <a:cubicBezTo>
                    <a:pt x="6523" y="2956"/>
                    <a:pt x="6064" y="1166"/>
                    <a:pt x="4750" y="380"/>
                  </a:cubicBezTo>
                  <a:cubicBezTo>
                    <a:pt x="4318" y="122"/>
                    <a:pt x="3833" y="1"/>
                    <a:pt x="33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24"/>
            <p:cNvSpPr/>
            <p:nvPr/>
          </p:nvSpPr>
          <p:spPr>
            <a:xfrm>
              <a:off x="3525450" y="4232075"/>
              <a:ext cx="162600" cy="144125"/>
            </a:xfrm>
            <a:custGeom>
              <a:rect b="b" l="l" r="r" t="t"/>
              <a:pathLst>
                <a:path extrusionOk="0" h="5765" w="6504">
                  <a:moveTo>
                    <a:pt x="3346" y="0"/>
                  </a:moveTo>
                  <a:cubicBezTo>
                    <a:pt x="2312" y="0"/>
                    <a:pt x="1270" y="552"/>
                    <a:pt x="748" y="1507"/>
                  </a:cubicBezTo>
                  <a:cubicBezTo>
                    <a:pt x="1" y="2871"/>
                    <a:pt x="496" y="4675"/>
                    <a:pt x="1824" y="5421"/>
                  </a:cubicBezTo>
                  <a:cubicBezTo>
                    <a:pt x="2239" y="5654"/>
                    <a:pt x="2701" y="5765"/>
                    <a:pt x="3163" y="5765"/>
                  </a:cubicBezTo>
                  <a:cubicBezTo>
                    <a:pt x="4177" y="5765"/>
                    <a:pt x="5193" y="5234"/>
                    <a:pt x="5729" y="4309"/>
                  </a:cubicBezTo>
                  <a:cubicBezTo>
                    <a:pt x="6504" y="2968"/>
                    <a:pt x="6042" y="1153"/>
                    <a:pt x="4729" y="372"/>
                  </a:cubicBezTo>
                  <a:cubicBezTo>
                    <a:pt x="4305" y="119"/>
                    <a:pt x="3826" y="0"/>
                    <a:pt x="33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24"/>
            <p:cNvSpPr/>
            <p:nvPr/>
          </p:nvSpPr>
          <p:spPr>
            <a:xfrm>
              <a:off x="2595100" y="3709000"/>
              <a:ext cx="162575" cy="144125"/>
            </a:xfrm>
            <a:custGeom>
              <a:rect b="b" l="l" r="r" t="t"/>
              <a:pathLst>
                <a:path extrusionOk="0" h="5765" w="6503">
                  <a:moveTo>
                    <a:pt x="3341" y="1"/>
                  </a:moveTo>
                  <a:cubicBezTo>
                    <a:pt x="2290" y="1"/>
                    <a:pt x="1236" y="570"/>
                    <a:pt x="724" y="1544"/>
                  </a:cubicBezTo>
                  <a:cubicBezTo>
                    <a:pt x="1" y="2925"/>
                    <a:pt x="524" y="4723"/>
                    <a:pt x="1859" y="5442"/>
                  </a:cubicBezTo>
                  <a:cubicBezTo>
                    <a:pt x="2265" y="5661"/>
                    <a:pt x="2713" y="5764"/>
                    <a:pt x="3161" y="5764"/>
                  </a:cubicBezTo>
                  <a:cubicBezTo>
                    <a:pt x="4192" y="5764"/>
                    <a:pt x="5224" y="5216"/>
                    <a:pt x="5748" y="4270"/>
                  </a:cubicBezTo>
                  <a:cubicBezTo>
                    <a:pt x="6502" y="2912"/>
                    <a:pt x="6014" y="1107"/>
                    <a:pt x="4690" y="351"/>
                  </a:cubicBezTo>
                  <a:cubicBezTo>
                    <a:pt x="4272" y="113"/>
                    <a:pt x="3807" y="1"/>
                    <a:pt x="334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24"/>
            <p:cNvSpPr/>
            <p:nvPr/>
          </p:nvSpPr>
          <p:spPr>
            <a:xfrm>
              <a:off x="4343750" y="1415375"/>
              <a:ext cx="162550" cy="144100"/>
            </a:xfrm>
            <a:custGeom>
              <a:rect b="b" l="l" r="r" t="t"/>
              <a:pathLst>
                <a:path extrusionOk="0" h="5764" w="6502">
                  <a:moveTo>
                    <a:pt x="3341" y="0"/>
                  </a:moveTo>
                  <a:cubicBezTo>
                    <a:pt x="2290" y="0"/>
                    <a:pt x="1235" y="569"/>
                    <a:pt x="724" y="1543"/>
                  </a:cubicBezTo>
                  <a:cubicBezTo>
                    <a:pt x="0" y="2925"/>
                    <a:pt x="523" y="4722"/>
                    <a:pt x="1858" y="5441"/>
                  </a:cubicBezTo>
                  <a:cubicBezTo>
                    <a:pt x="2265" y="5660"/>
                    <a:pt x="2713" y="5763"/>
                    <a:pt x="3161" y="5763"/>
                  </a:cubicBezTo>
                  <a:cubicBezTo>
                    <a:pt x="4192" y="5763"/>
                    <a:pt x="5223" y="5215"/>
                    <a:pt x="5747" y="4269"/>
                  </a:cubicBezTo>
                  <a:cubicBezTo>
                    <a:pt x="6502" y="2911"/>
                    <a:pt x="6014" y="1105"/>
                    <a:pt x="4689" y="350"/>
                  </a:cubicBezTo>
                  <a:cubicBezTo>
                    <a:pt x="4272" y="112"/>
                    <a:pt x="3807" y="0"/>
                    <a:pt x="33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24"/>
            <p:cNvSpPr/>
            <p:nvPr/>
          </p:nvSpPr>
          <p:spPr>
            <a:xfrm>
              <a:off x="4575750" y="1546125"/>
              <a:ext cx="163125" cy="144125"/>
            </a:xfrm>
            <a:custGeom>
              <a:rect b="b" l="l" r="r" t="t"/>
              <a:pathLst>
                <a:path extrusionOk="0" h="5765" w="6525">
                  <a:moveTo>
                    <a:pt x="3364" y="0"/>
                  </a:moveTo>
                  <a:cubicBezTo>
                    <a:pt x="2350" y="0"/>
                    <a:pt x="1332" y="531"/>
                    <a:pt x="797" y="1456"/>
                  </a:cubicBezTo>
                  <a:cubicBezTo>
                    <a:pt x="1" y="2834"/>
                    <a:pt x="517" y="4717"/>
                    <a:pt x="1893" y="5448"/>
                  </a:cubicBezTo>
                  <a:cubicBezTo>
                    <a:pt x="2297" y="5663"/>
                    <a:pt x="2741" y="5764"/>
                    <a:pt x="3185" y="5764"/>
                  </a:cubicBezTo>
                  <a:cubicBezTo>
                    <a:pt x="4222" y="5764"/>
                    <a:pt x="5256" y="5210"/>
                    <a:pt x="5777" y="4259"/>
                  </a:cubicBezTo>
                  <a:cubicBezTo>
                    <a:pt x="6524" y="2894"/>
                    <a:pt x="6029" y="1091"/>
                    <a:pt x="4702" y="343"/>
                  </a:cubicBezTo>
                  <a:cubicBezTo>
                    <a:pt x="4287" y="110"/>
                    <a:pt x="3826" y="0"/>
                    <a:pt x="33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24"/>
            <p:cNvSpPr/>
            <p:nvPr/>
          </p:nvSpPr>
          <p:spPr>
            <a:xfrm>
              <a:off x="2296925" y="2604975"/>
              <a:ext cx="163075" cy="144825"/>
            </a:xfrm>
            <a:custGeom>
              <a:rect b="b" l="l" r="r" t="t"/>
              <a:pathLst>
                <a:path extrusionOk="0" h="5793" w="6523">
                  <a:moveTo>
                    <a:pt x="3347" y="1"/>
                  </a:moveTo>
                  <a:cubicBezTo>
                    <a:pt x="2326" y="1"/>
                    <a:pt x="1304" y="539"/>
                    <a:pt x="768" y="1481"/>
                  </a:cubicBezTo>
                  <a:cubicBezTo>
                    <a:pt x="0" y="2832"/>
                    <a:pt x="456" y="4624"/>
                    <a:pt x="1769" y="5411"/>
                  </a:cubicBezTo>
                  <a:cubicBezTo>
                    <a:pt x="2201" y="5671"/>
                    <a:pt x="2687" y="5793"/>
                    <a:pt x="3174" y="5793"/>
                  </a:cubicBezTo>
                  <a:cubicBezTo>
                    <a:pt x="4195" y="5793"/>
                    <a:pt x="5218" y="5255"/>
                    <a:pt x="5753" y="4313"/>
                  </a:cubicBezTo>
                  <a:cubicBezTo>
                    <a:pt x="6522" y="2962"/>
                    <a:pt x="6067" y="1170"/>
                    <a:pt x="4753" y="383"/>
                  </a:cubicBezTo>
                  <a:cubicBezTo>
                    <a:pt x="4320" y="123"/>
                    <a:pt x="3834" y="1"/>
                    <a:pt x="33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24"/>
            <p:cNvSpPr/>
            <p:nvPr/>
          </p:nvSpPr>
          <p:spPr>
            <a:xfrm>
              <a:off x="2514750" y="1947825"/>
              <a:ext cx="161350" cy="142775"/>
            </a:xfrm>
            <a:custGeom>
              <a:rect b="b" l="l" r="r" t="t"/>
              <a:pathLst>
                <a:path extrusionOk="0" h="5711" w="6454">
                  <a:moveTo>
                    <a:pt x="3313" y="0"/>
                  </a:moveTo>
                  <a:cubicBezTo>
                    <a:pt x="2277" y="0"/>
                    <a:pt x="1245" y="557"/>
                    <a:pt x="735" y="1511"/>
                  </a:cubicBezTo>
                  <a:cubicBezTo>
                    <a:pt x="1" y="2884"/>
                    <a:pt x="519" y="4682"/>
                    <a:pt x="1854" y="5395"/>
                  </a:cubicBezTo>
                  <a:cubicBezTo>
                    <a:pt x="2257" y="5609"/>
                    <a:pt x="2699" y="5710"/>
                    <a:pt x="3141" y="5710"/>
                  </a:cubicBezTo>
                  <a:cubicBezTo>
                    <a:pt x="4177" y="5710"/>
                    <a:pt x="5209" y="5154"/>
                    <a:pt x="5720" y="4200"/>
                  </a:cubicBezTo>
                  <a:cubicBezTo>
                    <a:pt x="6454" y="2827"/>
                    <a:pt x="5935" y="1029"/>
                    <a:pt x="4600" y="316"/>
                  </a:cubicBezTo>
                  <a:cubicBezTo>
                    <a:pt x="4197" y="101"/>
                    <a:pt x="3755" y="0"/>
                    <a:pt x="3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24"/>
            <p:cNvSpPr/>
            <p:nvPr/>
          </p:nvSpPr>
          <p:spPr>
            <a:xfrm>
              <a:off x="2381425" y="2184900"/>
              <a:ext cx="161400" cy="142850"/>
            </a:xfrm>
            <a:custGeom>
              <a:rect b="b" l="l" r="r" t="t"/>
              <a:pathLst>
                <a:path extrusionOk="0" h="5714" w="6456">
                  <a:moveTo>
                    <a:pt x="3314" y="1"/>
                  </a:moveTo>
                  <a:cubicBezTo>
                    <a:pt x="2294" y="1"/>
                    <a:pt x="1274" y="543"/>
                    <a:pt x="754" y="1481"/>
                  </a:cubicBezTo>
                  <a:cubicBezTo>
                    <a:pt x="1" y="2838"/>
                    <a:pt x="496" y="4642"/>
                    <a:pt x="1824" y="5378"/>
                  </a:cubicBezTo>
                  <a:cubicBezTo>
                    <a:pt x="2234" y="5606"/>
                    <a:pt x="2688" y="5713"/>
                    <a:pt x="3141" y="5713"/>
                  </a:cubicBezTo>
                  <a:cubicBezTo>
                    <a:pt x="4162" y="5713"/>
                    <a:pt x="5182" y="5171"/>
                    <a:pt x="5702" y="4233"/>
                  </a:cubicBezTo>
                  <a:cubicBezTo>
                    <a:pt x="6455" y="2876"/>
                    <a:pt x="5960" y="1073"/>
                    <a:pt x="4632" y="336"/>
                  </a:cubicBezTo>
                  <a:cubicBezTo>
                    <a:pt x="4222" y="108"/>
                    <a:pt x="3768" y="1"/>
                    <a:pt x="3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24"/>
            <p:cNvSpPr/>
            <p:nvPr/>
          </p:nvSpPr>
          <p:spPr>
            <a:xfrm>
              <a:off x="4940075" y="3623350"/>
              <a:ext cx="161350" cy="142825"/>
            </a:xfrm>
            <a:custGeom>
              <a:rect b="b" l="l" r="r" t="t"/>
              <a:pathLst>
                <a:path extrusionOk="0" h="5713" w="6454">
                  <a:moveTo>
                    <a:pt x="3313" y="1"/>
                  </a:moveTo>
                  <a:cubicBezTo>
                    <a:pt x="2277" y="1"/>
                    <a:pt x="1245" y="558"/>
                    <a:pt x="734" y="1512"/>
                  </a:cubicBezTo>
                  <a:cubicBezTo>
                    <a:pt x="0" y="2885"/>
                    <a:pt x="519" y="4683"/>
                    <a:pt x="1855" y="5396"/>
                  </a:cubicBezTo>
                  <a:cubicBezTo>
                    <a:pt x="2258" y="5611"/>
                    <a:pt x="2700" y="5713"/>
                    <a:pt x="3142" y="5713"/>
                  </a:cubicBezTo>
                  <a:cubicBezTo>
                    <a:pt x="4177" y="5713"/>
                    <a:pt x="5209" y="5156"/>
                    <a:pt x="5719" y="4201"/>
                  </a:cubicBezTo>
                  <a:cubicBezTo>
                    <a:pt x="6453" y="2828"/>
                    <a:pt x="5936" y="1030"/>
                    <a:pt x="4599" y="317"/>
                  </a:cubicBezTo>
                  <a:cubicBezTo>
                    <a:pt x="4196" y="102"/>
                    <a:pt x="3754" y="1"/>
                    <a:pt x="33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24"/>
            <p:cNvSpPr/>
            <p:nvPr/>
          </p:nvSpPr>
          <p:spPr>
            <a:xfrm>
              <a:off x="5073350" y="3386225"/>
              <a:ext cx="161425" cy="142850"/>
            </a:xfrm>
            <a:custGeom>
              <a:rect b="b" l="l" r="r" t="t"/>
              <a:pathLst>
                <a:path extrusionOk="0" h="5714" w="6457">
                  <a:moveTo>
                    <a:pt x="3314" y="0"/>
                  </a:moveTo>
                  <a:cubicBezTo>
                    <a:pt x="2294" y="0"/>
                    <a:pt x="1274" y="543"/>
                    <a:pt x="754" y="1480"/>
                  </a:cubicBezTo>
                  <a:cubicBezTo>
                    <a:pt x="1" y="2837"/>
                    <a:pt x="496" y="4641"/>
                    <a:pt x="1825" y="5378"/>
                  </a:cubicBezTo>
                  <a:cubicBezTo>
                    <a:pt x="2235" y="5606"/>
                    <a:pt x="2689" y="5713"/>
                    <a:pt x="3143" y="5713"/>
                  </a:cubicBezTo>
                  <a:cubicBezTo>
                    <a:pt x="4163" y="5713"/>
                    <a:pt x="5182" y="5170"/>
                    <a:pt x="5702" y="4233"/>
                  </a:cubicBezTo>
                  <a:cubicBezTo>
                    <a:pt x="6457" y="2876"/>
                    <a:pt x="5960" y="1072"/>
                    <a:pt x="4632" y="335"/>
                  </a:cubicBezTo>
                  <a:cubicBezTo>
                    <a:pt x="4222" y="108"/>
                    <a:pt x="3768" y="0"/>
                    <a:pt x="33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24"/>
            <p:cNvSpPr/>
            <p:nvPr/>
          </p:nvSpPr>
          <p:spPr>
            <a:xfrm>
              <a:off x="3331200" y="1314625"/>
              <a:ext cx="159475" cy="141575"/>
            </a:xfrm>
            <a:custGeom>
              <a:rect b="b" l="l" r="r" t="t"/>
              <a:pathLst>
                <a:path extrusionOk="0" h="5663" w="6379">
                  <a:moveTo>
                    <a:pt x="3257" y="1"/>
                  </a:moveTo>
                  <a:cubicBezTo>
                    <a:pt x="2260" y="1"/>
                    <a:pt x="1269" y="533"/>
                    <a:pt x="748" y="1466"/>
                  </a:cubicBezTo>
                  <a:cubicBezTo>
                    <a:pt x="0" y="2806"/>
                    <a:pt x="450" y="4527"/>
                    <a:pt x="1748" y="5293"/>
                  </a:cubicBezTo>
                  <a:cubicBezTo>
                    <a:pt x="2174" y="5544"/>
                    <a:pt x="2647" y="5663"/>
                    <a:pt x="3118" y="5663"/>
                  </a:cubicBezTo>
                  <a:cubicBezTo>
                    <a:pt x="4117" y="5663"/>
                    <a:pt x="5108" y="5131"/>
                    <a:pt x="5630" y="4197"/>
                  </a:cubicBezTo>
                  <a:cubicBezTo>
                    <a:pt x="6378" y="2859"/>
                    <a:pt x="5927" y="1138"/>
                    <a:pt x="4629" y="371"/>
                  </a:cubicBezTo>
                  <a:cubicBezTo>
                    <a:pt x="4203" y="120"/>
                    <a:pt x="3729" y="1"/>
                    <a:pt x="32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24"/>
            <p:cNvSpPr/>
            <p:nvPr/>
          </p:nvSpPr>
          <p:spPr>
            <a:xfrm>
              <a:off x="5191675" y="2360725"/>
              <a:ext cx="160100" cy="141700"/>
            </a:xfrm>
            <a:custGeom>
              <a:rect b="b" l="l" r="r" t="t"/>
              <a:pathLst>
                <a:path extrusionOk="0" h="5668" w="6404">
                  <a:moveTo>
                    <a:pt x="3269" y="0"/>
                  </a:moveTo>
                  <a:cubicBezTo>
                    <a:pt x="2359" y="0"/>
                    <a:pt x="1450" y="451"/>
                    <a:pt x="887" y="1276"/>
                  </a:cubicBezTo>
                  <a:cubicBezTo>
                    <a:pt x="1" y="2573"/>
                    <a:pt x="356" y="4371"/>
                    <a:pt x="1668" y="5232"/>
                  </a:cubicBezTo>
                  <a:cubicBezTo>
                    <a:pt x="2117" y="5526"/>
                    <a:pt x="2626" y="5667"/>
                    <a:pt x="3135" y="5667"/>
                  </a:cubicBezTo>
                  <a:cubicBezTo>
                    <a:pt x="4045" y="5667"/>
                    <a:pt x="4955" y="5217"/>
                    <a:pt x="5518" y="4392"/>
                  </a:cubicBezTo>
                  <a:cubicBezTo>
                    <a:pt x="6404" y="3093"/>
                    <a:pt x="6049" y="1296"/>
                    <a:pt x="4737" y="436"/>
                  </a:cubicBezTo>
                  <a:cubicBezTo>
                    <a:pt x="4288" y="141"/>
                    <a:pt x="3778" y="0"/>
                    <a:pt x="32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24"/>
            <p:cNvSpPr/>
            <p:nvPr/>
          </p:nvSpPr>
          <p:spPr>
            <a:xfrm>
              <a:off x="5142100" y="2177175"/>
              <a:ext cx="159500" cy="140875"/>
            </a:xfrm>
            <a:custGeom>
              <a:rect b="b" l="l" r="r" t="t"/>
              <a:pathLst>
                <a:path extrusionOk="0" h="5635" w="6380">
                  <a:moveTo>
                    <a:pt x="3245" y="0"/>
                  </a:moveTo>
                  <a:cubicBezTo>
                    <a:pt x="2297" y="0"/>
                    <a:pt x="1367" y="491"/>
                    <a:pt x="830" y="1376"/>
                  </a:cubicBezTo>
                  <a:cubicBezTo>
                    <a:pt x="0" y="2743"/>
                    <a:pt x="440" y="4501"/>
                    <a:pt x="1807" y="5276"/>
                  </a:cubicBezTo>
                  <a:cubicBezTo>
                    <a:pt x="2235" y="5519"/>
                    <a:pt x="2699" y="5634"/>
                    <a:pt x="3158" y="5634"/>
                  </a:cubicBezTo>
                  <a:cubicBezTo>
                    <a:pt x="4124" y="5634"/>
                    <a:pt x="5068" y="5123"/>
                    <a:pt x="5597" y="4209"/>
                  </a:cubicBezTo>
                  <a:cubicBezTo>
                    <a:pt x="6380" y="2863"/>
                    <a:pt x="5954" y="1168"/>
                    <a:pt x="4642" y="385"/>
                  </a:cubicBezTo>
                  <a:cubicBezTo>
                    <a:pt x="4203" y="125"/>
                    <a:pt x="3722" y="0"/>
                    <a:pt x="324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24"/>
            <p:cNvSpPr/>
            <p:nvPr/>
          </p:nvSpPr>
          <p:spPr>
            <a:xfrm>
              <a:off x="3110900" y="4155750"/>
              <a:ext cx="160575" cy="141575"/>
            </a:xfrm>
            <a:custGeom>
              <a:rect b="b" l="l" r="r" t="t"/>
              <a:pathLst>
                <a:path extrusionOk="0" h="5663" w="6423">
                  <a:moveTo>
                    <a:pt x="3277" y="1"/>
                  </a:moveTo>
                  <a:cubicBezTo>
                    <a:pt x="2300" y="1"/>
                    <a:pt x="1333" y="512"/>
                    <a:pt x="801" y="1415"/>
                  </a:cubicBezTo>
                  <a:cubicBezTo>
                    <a:pt x="0" y="2769"/>
                    <a:pt x="469" y="4564"/>
                    <a:pt x="1817" y="5319"/>
                  </a:cubicBezTo>
                  <a:cubicBezTo>
                    <a:pt x="2234" y="5552"/>
                    <a:pt x="2692" y="5663"/>
                    <a:pt x="3147" y="5663"/>
                  </a:cubicBezTo>
                  <a:cubicBezTo>
                    <a:pt x="4124" y="5663"/>
                    <a:pt x="5091" y="5152"/>
                    <a:pt x="5624" y="4249"/>
                  </a:cubicBezTo>
                  <a:cubicBezTo>
                    <a:pt x="6422" y="2896"/>
                    <a:pt x="5955" y="1101"/>
                    <a:pt x="4605" y="345"/>
                  </a:cubicBezTo>
                  <a:cubicBezTo>
                    <a:pt x="4189" y="112"/>
                    <a:pt x="3732" y="1"/>
                    <a:pt x="32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24"/>
            <p:cNvSpPr/>
            <p:nvPr/>
          </p:nvSpPr>
          <p:spPr>
            <a:xfrm>
              <a:off x="3148425" y="1368150"/>
              <a:ext cx="159000" cy="140875"/>
            </a:xfrm>
            <a:custGeom>
              <a:rect b="b" l="l" r="r" t="t"/>
              <a:pathLst>
                <a:path extrusionOk="0" h="5635" w="6360">
                  <a:moveTo>
                    <a:pt x="3227" y="1"/>
                  </a:moveTo>
                  <a:cubicBezTo>
                    <a:pt x="2242" y="1"/>
                    <a:pt x="1278" y="532"/>
                    <a:pt x="755" y="1475"/>
                  </a:cubicBezTo>
                  <a:cubicBezTo>
                    <a:pt x="1" y="2837"/>
                    <a:pt x="459" y="4523"/>
                    <a:pt x="1787" y="5276"/>
                  </a:cubicBezTo>
                  <a:cubicBezTo>
                    <a:pt x="2215" y="5519"/>
                    <a:pt x="2680" y="5634"/>
                    <a:pt x="3140" y="5634"/>
                  </a:cubicBezTo>
                  <a:cubicBezTo>
                    <a:pt x="4106" y="5634"/>
                    <a:pt x="5048" y="5123"/>
                    <a:pt x="5579" y="4210"/>
                  </a:cubicBezTo>
                  <a:cubicBezTo>
                    <a:pt x="6360" y="2863"/>
                    <a:pt x="5937" y="1169"/>
                    <a:pt x="4624" y="386"/>
                  </a:cubicBezTo>
                  <a:cubicBezTo>
                    <a:pt x="4185" y="125"/>
                    <a:pt x="3703" y="1"/>
                    <a:pt x="322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24"/>
            <p:cNvSpPr/>
            <p:nvPr/>
          </p:nvSpPr>
          <p:spPr>
            <a:xfrm>
              <a:off x="4810725" y="1678525"/>
              <a:ext cx="158950" cy="140850"/>
            </a:xfrm>
            <a:custGeom>
              <a:rect b="b" l="l" r="r" t="t"/>
              <a:pathLst>
                <a:path extrusionOk="0" h="5634" w="6358">
                  <a:moveTo>
                    <a:pt x="3223" y="0"/>
                  </a:moveTo>
                  <a:cubicBezTo>
                    <a:pt x="2270" y="0"/>
                    <a:pt x="1337" y="497"/>
                    <a:pt x="802" y="1390"/>
                  </a:cubicBezTo>
                  <a:cubicBezTo>
                    <a:pt x="0" y="2725"/>
                    <a:pt x="403" y="4427"/>
                    <a:pt x="1704" y="5227"/>
                  </a:cubicBezTo>
                  <a:cubicBezTo>
                    <a:pt x="2152" y="5503"/>
                    <a:pt x="2646" y="5634"/>
                    <a:pt x="3135" y="5634"/>
                  </a:cubicBezTo>
                  <a:cubicBezTo>
                    <a:pt x="4105" y="5634"/>
                    <a:pt x="5055" y="5119"/>
                    <a:pt x="5584" y="4196"/>
                  </a:cubicBezTo>
                  <a:cubicBezTo>
                    <a:pt x="6358" y="2846"/>
                    <a:pt x="5924" y="1153"/>
                    <a:pt x="4608" y="379"/>
                  </a:cubicBezTo>
                  <a:cubicBezTo>
                    <a:pt x="4172" y="123"/>
                    <a:pt x="3695"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24"/>
            <p:cNvSpPr/>
            <p:nvPr/>
          </p:nvSpPr>
          <p:spPr>
            <a:xfrm>
              <a:off x="4112900" y="1286225"/>
              <a:ext cx="159000" cy="140850"/>
            </a:xfrm>
            <a:custGeom>
              <a:rect b="b" l="l" r="r" t="t"/>
              <a:pathLst>
                <a:path extrusionOk="0" h="5634" w="6360">
                  <a:moveTo>
                    <a:pt x="3222" y="0"/>
                  </a:moveTo>
                  <a:cubicBezTo>
                    <a:pt x="2248" y="0"/>
                    <a:pt x="1298" y="520"/>
                    <a:pt x="771" y="1444"/>
                  </a:cubicBezTo>
                  <a:cubicBezTo>
                    <a:pt x="1" y="2797"/>
                    <a:pt x="437" y="4488"/>
                    <a:pt x="1756" y="5259"/>
                  </a:cubicBezTo>
                  <a:cubicBezTo>
                    <a:pt x="2191" y="5513"/>
                    <a:pt x="2666" y="5634"/>
                    <a:pt x="3135" y="5634"/>
                  </a:cubicBezTo>
                  <a:cubicBezTo>
                    <a:pt x="4128" y="5634"/>
                    <a:pt x="5096" y="5095"/>
                    <a:pt x="5615" y="4141"/>
                  </a:cubicBezTo>
                  <a:cubicBezTo>
                    <a:pt x="6359" y="2773"/>
                    <a:pt x="5889" y="1090"/>
                    <a:pt x="4554" y="348"/>
                  </a:cubicBezTo>
                  <a:cubicBezTo>
                    <a:pt x="4131" y="112"/>
                    <a:pt x="3674" y="0"/>
                    <a:pt x="32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24"/>
            <p:cNvSpPr/>
            <p:nvPr/>
          </p:nvSpPr>
          <p:spPr>
            <a:xfrm>
              <a:off x="5241900" y="2545075"/>
              <a:ext cx="158975" cy="140850"/>
            </a:xfrm>
            <a:custGeom>
              <a:rect b="b" l="l" r="r" t="t"/>
              <a:pathLst>
                <a:path extrusionOk="0" h="5634" w="6359">
                  <a:moveTo>
                    <a:pt x="3223" y="0"/>
                  </a:moveTo>
                  <a:cubicBezTo>
                    <a:pt x="2268" y="0"/>
                    <a:pt x="1334" y="500"/>
                    <a:pt x="799" y="1396"/>
                  </a:cubicBezTo>
                  <a:cubicBezTo>
                    <a:pt x="0" y="2732"/>
                    <a:pt x="407" y="4436"/>
                    <a:pt x="1710" y="5231"/>
                  </a:cubicBezTo>
                  <a:cubicBezTo>
                    <a:pt x="2156" y="5504"/>
                    <a:pt x="2648" y="5634"/>
                    <a:pt x="3135" y="5634"/>
                  </a:cubicBezTo>
                  <a:cubicBezTo>
                    <a:pt x="4108" y="5634"/>
                    <a:pt x="5060" y="5117"/>
                    <a:pt x="5588" y="4190"/>
                  </a:cubicBezTo>
                  <a:cubicBezTo>
                    <a:pt x="6359" y="2837"/>
                    <a:pt x="5921" y="1145"/>
                    <a:pt x="4602" y="374"/>
                  </a:cubicBezTo>
                  <a:cubicBezTo>
                    <a:pt x="4168" y="121"/>
                    <a:pt x="3693" y="0"/>
                    <a:pt x="32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24"/>
            <p:cNvSpPr/>
            <p:nvPr/>
          </p:nvSpPr>
          <p:spPr>
            <a:xfrm>
              <a:off x="2878325" y="4025025"/>
              <a:ext cx="160525" cy="141550"/>
            </a:xfrm>
            <a:custGeom>
              <a:rect b="b" l="l" r="r" t="t"/>
              <a:pathLst>
                <a:path extrusionOk="0" h="5662" w="6421">
                  <a:moveTo>
                    <a:pt x="3275" y="0"/>
                  </a:moveTo>
                  <a:cubicBezTo>
                    <a:pt x="2279" y="0"/>
                    <a:pt x="1298" y="530"/>
                    <a:pt x="776" y="1457"/>
                  </a:cubicBezTo>
                  <a:cubicBezTo>
                    <a:pt x="1" y="2829"/>
                    <a:pt x="499" y="4615"/>
                    <a:pt x="1859" y="5341"/>
                  </a:cubicBezTo>
                  <a:cubicBezTo>
                    <a:pt x="2265" y="5559"/>
                    <a:pt x="2707" y="5662"/>
                    <a:pt x="3146" y="5662"/>
                  </a:cubicBezTo>
                  <a:cubicBezTo>
                    <a:pt x="4142" y="5662"/>
                    <a:pt x="5123" y="5132"/>
                    <a:pt x="5646" y="4205"/>
                  </a:cubicBezTo>
                  <a:cubicBezTo>
                    <a:pt x="6421" y="2832"/>
                    <a:pt x="5923" y="1046"/>
                    <a:pt x="4563" y="321"/>
                  </a:cubicBezTo>
                  <a:cubicBezTo>
                    <a:pt x="4156" y="103"/>
                    <a:pt x="3714" y="0"/>
                    <a:pt x="32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24"/>
            <p:cNvSpPr/>
            <p:nvPr/>
          </p:nvSpPr>
          <p:spPr>
            <a:xfrm>
              <a:off x="3514375" y="1261825"/>
              <a:ext cx="159025" cy="140850"/>
            </a:xfrm>
            <a:custGeom>
              <a:rect b="b" l="l" r="r" t="t"/>
              <a:pathLst>
                <a:path extrusionOk="0" h="5634" w="6361">
                  <a:moveTo>
                    <a:pt x="3222" y="1"/>
                  </a:moveTo>
                  <a:cubicBezTo>
                    <a:pt x="2247" y="1"/>
                    <a:pt x="1297" y="521"/>
                    <a:pt x="771" y="1446"/>
                  </a:cubicBezTo>
                  <a:cubicBezTo>
                    <a:pt x="0" y="2799"/>
                    <a:pt x="439" y="4490"/>
                    <a:pt x="1758" y="5260"/>
                  </a:cubicBezTo>
                  <a:cubicBezTo>
                    <a:pt x="2193" y="5513"/>
                    <a:pt x="2667" y="5634"/>
                    <a:pt x="3136" y="5634"/>
                  </a:cubicBezTo>
                  <a:cubicBezTo>
                    <a:pt x="4129" y="5634"/>
                    <a:pt x="5099" y="5093"/>
                    <a:pt x="5617" y="4138"/>
                  </a:cubicBezTo>
                  <a:cubicBezTo>
                    <a:pt x="6360" y="2769"/>
                    <a:pt x="5887" y="1088"/>
                    <a:pt x="4552" y="347"/>
                  </a:cubicBezTo>
                  <a:cubicBezTo>
                    <a:pt x="4130" y="112"/>
                    <a:pt x="3673" y="1"/>
                    <a:pt x="322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24"/>
            <p:cNvSpPr/>
            <p:nvPr/>
          </p:nvSpPr>
          <p:spPr>
            <a:xfrm>
              <a:off x="4126425" y="4258800"/>
              <a:ext cx="157700" cy="139500"/>
            </a:xfrm>
            <a:custGeom>
              <a:rect b="b" l="l" r="r" t="t"/>
              <a:pathLst>
                <a:path extrusionOk="0" h="5580" w="6308">
                  <a:moveTo>
                    <a:pt x="3166" y="0"/>
                  </a:moveTo>
                  <a:cubicBezTo>
                    <a:pt x="2226" y="0"/>
                    <a:pt x="1325" y="500"/>
                    <a:pt x="796" y="1407"/>
                  </a:cubicBezTo>
                  <a:cubicBezTo>
                    <a:pt x="0" y="2775"/>
                    <a:pt x="412" y="4416"/>
                    <a:pt x="1745" y="5194"/>
                  </a:cubicBezTo>
                  <a:cubicBezTo>
                    <a:pt x="2193" y="5455"/>
                    <a:pt x="2672" y="5580"/>
                    <a:pt x="3142" y="5580"/>
                  </a:cubicBezTo>
                  <a:cubicBezTo>
                    <a:pt x="4082" y="5580"/>
                    <a:pt x="4983" y="5081"/>
                    <a:pt x="5512" y="4173"/>
                  </a:cubicBezTo>
                  <a:cubicBezTo>
                    <a:pt x="6307" y="2806"/>
                    <a:pt x="5898" y="1164"/>
                    <a:pt x="4563" y="386"/>
                  </a:cubicBezTo>
                  <a:cubicBezTo>
                    <a:pt x="4115" y="125"/>
                    <a:pt x="3636" y="0"/>
                    <a:pt x="3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24"/>
            <p:cNvSpPr/>
            <p:nvPr/>
          </p:nvSpPr>
          <p:spPr>
            <a:xfrm>
              <a:off x="2649600" y="1712000"/>
              <a:ext cx="158325" cy="140175"/>
            </a:xfrm>
            <a:custGeom>
              <a:rect b="b" l="l" r="r" t="t"/>
              <a:pathLst>
                <a:path extrusionOk="0" h="5607" w="6333">
                  <a:moveTo>
                    <a:pt x="3187" y="0"/>
                  </a:moveTo>
                  <a:cubicBezTo>
                    <a:pt x="2228" y="0"/>
                    <a:pt x="1304" y="515"/>
                    <a:pt x="777" y="1440"/>
                  </a:cubicBezTo>
                  <a:cubicBezTo>
                    <a:pt x="0" y="2802"/>
                    <a:pt x="427" y="4454"/>
                    <a:pt x="1754" y="5226"/>
                  </a:cubicBezTo>
                  <a:cubicBezTo>
                    <a:pt x="2196" y="5484"/>
                    <a:pt x="2673" y="5606"/>
                    <a:pt x="3141" y="5606"/>
                  </a:cubicBezTo>
                  <a:cubicBezTo>
                    <a:pt x="4119" y="5606"/>
                    <a:pt x="5061" y="5073"/>
                    <a:pt x="5582" y="4118"/>
                  </a:cubicBezTo>
                  <a:cubicBezTo>
                    <a:pt x="6332" y="2743"/>
                    <a:pt x="5872" y="1101"/>
                    <a:pt x="4530" y="354"/>
                  </a:cubicBezTo>
                  <a:cubicBezTo>
                    <a:pt x="4100" y="115"/>
                    <a:pt x="3640" y="0"/>
                    <a:pt x="31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24"/>
            <p:cNvSpPr/>
            <p:nvPr/>
          </p:nvSpPr>
          <p:spPr>
            <a:xfrm>
              <a:off x="2249900" y="2423675"/>
              <a:ext cx="157825" cy="139550"/>
            </a:xfrm>
            <a:custGeom>
              <a:rect b="b" l="l" r="r" t="t"/>
              <a:pathLst>
                <a:path extrusionOk="0" h="5582" w="6313">
                  <a:moveTo>
                    <a:pt x="3167" y="1"/>
                  </a:moveTo>
                  <a:cubicBezTo>
                    <a:pt x="2216" y="1"/>
                    <a:pt x="1307" y="514"/>
                    <a:pt x="781" y="1442"/>
                  </a:cubicBezTo>
                  <a:cubicBezTo>
                    <a:pt x="1" y="2817"/>
                    <a:pt x="433" y="4449"/>
                    <a:pt x="1781" y="5214"/>
                  </a:cubicBezTo>
                  <a:cubicBezTo>
                    <a:pt x="2219" y="5463"/>
                    <a:pt x="2687" y="5582"/>
                    <a:pt x="3145" y="5582"/>
                  </a:cubicBezTo>
                  <a:cubicBezTo>
                    <a:pt x="4096" y="5582"/>
                    <a:pt x="5007" y="5069"/>
                    <a:pt x="5533" y="4141"/>
                  </a:cubicBezTo>
                  <a:cubicBezTo>
                    <a:pt x="6312" y="2765"/>
                    <a:pt x="5881" y="1134"/>
                    <a:pt x="4532" y="369"/>
                  </a:cubicBezTo>
                  <a:cubicBezTo>
                    <a:pt x="4093" y="120"/>
                    <a:pt x="3625" y="1"/>
                    <a:pt x="31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24"/>
            <p:cNvSpPr/>
            <p:nvPr/>
          </p:nvSpPr>
          <p:spPr>
            <a:xfrm>
              <a:off x="5208225" y="3150425"/>
              <a:ext cx="158300" cy="140175"/>
            </a:xfrm>
            <a:custGeom>
              <a:rect b="b" l="l" r="r" t="t"/>
              <a:pathLst>
                <a:path extrusionOk="0" h="5607" w="6332">
                  <a:moveTo>
                    <a:pt x="3188" y="1"/>
                  </a:moveTo>
                  <a:cubicBezTo>
                    <a:pt x="2225" y="1"/>
                    <a:pt x="1299" y="519"/>
                    <a:pt x="773" y="1447"/>
                  </a:cubicBezTo>
                  <a:cubicBezTo>
                    <a:pt x="1" y="2810"/>
                    <a:pt x="431" y="4459"/>
                    <a:pt x="1759" y="5229"/>
                  </a:cubicBezTo>
                  <a:cubicBezTo>
                    <a:pt x="2200" y="5484"/>
                    <a:pt x="2675" y="5606"/>
                    <a:pt x="3142" y="5606"/>
                  </a:cubicBezTo>
                  <a:cubicBezTo>
                    <a:pt x="4122" y="5606"/>
                    <a:pt x="5065" y="5070"/>
                    <a:pt x="5585" y="4112"/>
                  </a:cubicBezTo>
                  <a:cubicBezTo>
                    <a:pt x="6331" y="2737"/>
                    <a:pt x="5867" y="1095"/>
                    <a:pt x="4524" y="351"/>
                  </a:cubicBezTo>
                  <a:cubicBezTo>
                    <a:pt x="4096" y="114"/>
                    <a:pt x="3638" y="1"/>
                    <a:pt x="31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24"/>
            <p:cNvSpPr/>
            <p:nvPr/>
          </p:nvSpPr>
          <p:spPr>
            <a:xfrm>
              <a:off x="4808475" y="3862100"/>
              <a:ext cx="157925" cy="139550"/>
            </a:xfrm>
            <a:custGeom>
              <a:rect b="b" l="l" r="r" t="t"/>
              <a:pathLst>
                <a:path extrusionOk="0" h="5582" w="6317">
                  <a:moveTo>
                    <a:pt x="3171" y="1"/>
                  </a:moveTo>
                  <a:cubicBezTo>
                    <a:pt x="2208" y="1"/>
                    <a:pt x="1287" y="527"/>
                    <a:pt x="764" y="1474"/>
                  </a:cubicBezTo>
                  <a:cubicBezTo>
                    <a:pt x="1" y="2855"/>
                    <a:pt x="456" y="4481"/>
                    <a:pt x="1815" y="5232"/>
                  </a:cubicBezTo>
                  <a:cubicBezTo>
                    <a:pt x="2244" y="5469"/>
                    <a:pt x="2700" y="5582"/>
                    <a:pt x="3146" y="5582"/>
                  </a:cubicBezTo>
                  <a:cubicBezTo>
                    <a:pt x="4110" y="5582"/>
                    <a:pt x="5031" y="5055"/>
                    <a:pt x="5553" y="4109"/>
                  </a:cubicBezTo>
                  <a:cubicBezTo>
                    <a:pt x="6316" y="2728"/>
                    <a:pt x="5863" y="1101"/>
                    <a:pt x="4502" y="351"/>
                  </a:cubicBezTo>
                  <a:cubicBezTo>
                    <a:pt x="4073" y="114"/>
                    <a:pt x="3617"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24"/>
            <p:cNvSpPr/>
            <p:nvPr/>
          </p:nvSpPr>
          <p:spPr>
            <a:xfrm>
              <a:off x="2265450" y="3212625"/>
              <a:ext cx="157975" cy="139600"/>
            </a:xfrm>
            <a:custGeom>
              <a:rect b="b" l="l" r="r" t="t"/>
              <a:pathLst>
                <a:path extrusionOk="0" h="5584" w="6319">
                  <a:moveTo>
                    <a:pt x="3171" y="1"/>
                  </a:moveTo>
                  <a:cubicBezTo>
                    <a:pt x="2212" y="1"/>
                    <a:pt x="1296" y="523"/>
                    <a:pt x="772" y="1463"/>
                  </a:cubicBezTo>
                  <a:cubicBezTo>
                    <a:pt x="1" y="2844"/>
                    <a:pt x="449" y="4471"/>
                    <a:pt x="1805" y="5227"/>
                  </a:cubicBezTo>
                  <a:cubicBezTo>
                    <a:pt x="2238" y="5468"/>
                    <a:pt x="2698" y="5583"/>
                    <a:pt x="3149" y="5583"/>
                  </a:cubicBezTo>
                  <a:cubicBezTo>
                    <a:pt x="4108" y="5583"/>
                    <a:pt x="5023" y="5062"/>
                    <a:pt x="5547" y="4121"/>
                  </a:cubicBezTo>
                  <a:cubicBezTo>
                    <a:pt x="6318" y="2738"/>
                    <a:pt x="5872" y="1114"/>
                    <a:pt x="4514" y="358"/>
                  </a:cubicBezTo>
                  <a:cubicBezTo>
                    <a:pt x="4081" y="116"/>
                    <a:pt x="3621" y="1"/>
                    <a:pt x="317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24"/>
            <p:cNvSpPr/>
            <p:nvPr/>
          </p:nvSpPr>
          <p:spPr>
            <a:xfrm>
              <a:off x="3698675" y="1209650"/>
              <a:ext cx="156775" cy="138850"/>
            </a:xfrm>
            <a:custGeom>
              <a:rect b="b" l="l" r="r" t="t"/>
              <a:pathLst>
                <a:path extrusionOk="0" h="5554" w="6271">
                  <a:moveTo>
                    <a:pt x="3133" y="1"/>
                  </a:moveTo>
                  <a:cubicBezTo>
                    <a:pt x="2184" y="1"/>
                    <a:pt x="1277" y="516"/>
                    <a:pt x="755" y="1449"/>
                  </a:cubicBezTo>
                  <a:cubicBezTo>
                    <a:pt x="1" y="2793"/>
                    <a:pt x="407" y="4388"/>
                    <a:pt x="1700" y="5154"/>
                  </a:cubicBezTo>
                  <a:cubicBezTo>
                    <a:pt x="2154" y="5424"/>
                    <a:pt x="2642" y="5553"/>
                    <a:pt x="3119" y="5553"/>
                  </a:cubicBezTo>
                  <a:cubicBezTo>
                    <a:pt x="4052" y="5553"/>
                    <a:pt x="4944" y="5059"/>
                    <a:pt x="5469" y="4155"/>
                  </a:cubicBezTo>
                  <a:cubicBezTo>
                    <a:pt x="6271" y="2778"/>
                    <a:pt x="5854" y="1144"/>
                    <a:pt x="4504" y="374"/>
                  </a:cubicBezTo>
                  <a:cubicBezTo>
                    <a:pt x="4063" y="121"/>
                    <a:pt x="3593" y="1"/>
                    <a:pt x="313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24"/>
            <p:cNvSpPr/>
            <p:nvPr/>
          </p:nvSpPr>
          <p:spPr>
            <a:xfrm>
              <a:off x="3762375" y="4366800"/>
              <a:ext cx="153975" cy="136225"/>
            </a:xfrm>
            <a:custGeom>
              <a:rect b="b" l="l" r="r" t="t"/>
              <a:pathLst>
                <a:path extrusionOk="0" h="5449" w="6159">
                  <a:moveTo>
                    <a:pt x="3113" y="1"/>
                  </a:moveTo>
                  <a:cubicBezTo>
                    <a:pt x="2178" y="1"/>
                    <a:pt x="1269" y="498"/>
                    <a:pt x="758" y="1389"/>
                  </a:cubicBezTo>
                  <a:cubicBezTo>
                    <a:pt x="0" y="2712"/>
                    <a:pt x="425" y="4349"/>
                    <a:pt x="1719" y="5092"/>
                  </a:cubicBezTo>
                  <a:cubicBezTo>
                    <a:pt x="2140" y="5334"/>
                    <a:pt x="2596" y="5449"/>
                    <a:pt x="3046" y="5449"/>
                  </a:cubicBezTo>
                  <a:cubicBezTo>
                    <a:pt x="3981" y="5449"/>
                    <a:pt x="4889" y="4952"/>
                    <a:pt x="5400" y="4060"/>
                  </a:cubicBezTo>
                  <a:cubicBezTo>
                    <a:pt x="6159" y="2737"/>
                    <a:pt x="5734" y="1100"/>
                    <a:pt x="4440" y="357"/>
                  </a:cubicBezTo>
                  <a:cubicBezTo>
                    <a:pt x="4019" y="116"/>
                    <a:pt x="356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24"/>
            <p:cNvSpPr/>
            <p:nvPr/>
          </p:nvSpPr>
          <p:spPr>
            <a:xfrm>
              <a:off x="2167900" y="2846100"/>
              <a:ext cx="154575" cy="136875"/>
            </a:xfrm>
            <a:custGeom>
              <a:rect b="b" l="l" r="r" t="t"/>
              <a:pathLst>
                <a:path extrusionOk="0" h="5475" w="6183">
                  <a:moveTo>
                    <a:pt x="3113" y="0"/>
                  </a:moveTo>
                  <a:cubicBezTo>
                    <a:pt x="2176" y="0"/>
                    <a:pt x="1272" y="502"/>
                    <a:pt x="760" y="1403"/>
                  </a:cubicBezTo>
                  <a:cubicBezTo>
                    <a:pt x="1" y="2733"/>
                    <a:pt x="413" y="4349"/>
                    <a:pt x="1707" y="5100"/>
                  </a:cubicBezTo>
                  <a:cubicBezTo>
                    <a:pt x="2143" y="5354"/>
                    <a:pt x="2610" y="5475"/>
                    <a:pt x="3070" y="5475"/>
                  </a:cubicBezTo>
                  <a:cubicBezTo>
                    <a:pt x="4022" y="5475"/>
                    <a:pt x="4938" y="4955"/>
                    <a:pt x="5449" y="4021"/>
                  </a:cubicBezTo>
                  <a:cubicBezTo>
                    <a:pt x="6183" y="2683"/>
                    <a:pt x="5736" y="1080"/>
                    <a:pt x="4425" y="346"/>
                  </a:cubicBezTo>
                  <a:cubicBezTo>
                    <a:pt x="4005" y="112"/>
                    <a:pt x="3555" y="0"/>
                    <a:pt x="31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24"/>
            <p:cNvSpPr/>
            <p:nvPr/>
          </p:nvSpPr>
          <p:spPr>
            <a:xfrm>
              <a:off x="4309675" y="4205975"/>
              <a:ext cx="157200" cy="138825"/>
            </a:xfrm>
            <a:custGeom>
              <a:rect b="b" l="l" r="r" t="t"/>
              <a:pathLst>
                <a:path extrusionOk="0" h="5553" w="6288">
                  <a:moveTo>
                    <a:pt x="3151" y="0"/>
                  </a:moveTo>
                  <a:cubicBezTo>
                    <a:pt x="2228" y="0"/>
                    <a:pt x="1343" y="484"/>
                    <a:pt x="818" y="1364"/>
                  </a:cubicBezTo>
                  <a:cubicBezTo>
                    <a:pt x="0" y="2733"/>
                    <a:pt x="395" y="4378"/>
                    <a:pt x="1730" y="5160"/>
                  </a:cubicBezTo>
                  <a:cubicBezTo>
                    <a:pt x="2181" y="5425"/>
                    <a:pt x="2664" y="5552"/>
                    <a:pt x="3136" y="5552"/>
                  </a:cubicBezTo>
                  <a:cubicBezTo>
                    <a:pt x="4073" y="5552"/>
                    <a:pt x="4969" y="5052"/>
                    <a:pt x="5494" y="4139"/>
                  </a:cubicBezTo>
                  <a:cubicBezTo>
                    <a:pt x="6288" y="2760"/>
                    <a:pt x="5861" y="1129"/>
                    <a:pt x="4506" y="364"/>
                  </a:cubicBezTo>
                  <a:cubicBezTo>
                    <a:pt x="4071" y="118"/>
                    <a:pt x="3606" y="0"/>
                    <a:pt x="31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24"/>
            <p:cNvSpPr/>
            <p:nvPr/>
          </p:nvSpPr>
          <p:spPr>
            <a:xfrm>
              <a:off x="2966850" y="1422700"/>
              <a:ext cx="156375" cy="138150"/>
            </a:xfrm>
            <a:custGeom>
              <a:rect b="b" l="l" r="r" t="t"/>
              <a:pathLst>
                <a:path extrusionOk="0" h="5526" w="6255">
                  <a:moveTo>
                    <a:pt x="3135" y="0"/>
                  </a:moveTo>
                  <a:cubicBezTo>
                    <a:pt x="2223" y="0"/>
                    <a:pt x="1346" y="474"/>
                    <a:pt x="823" y="1339"/>
                  </a:cubicBezTo>
                  <a:cubicBezTo>
                    <a:pt x="1" y="2700"/>
                    <a:pt x="382" y="4342"/>
                    <a:pt x="1701" y="5127"/>
                  </a:cubicBezTo>
                  <a:cubicBezTo>
                    <a:pt x="2155" y="5397"/>
                    <a:pt x="2641" y="5526"/>
                    <a:pt x="3117" y="5526"/>
                  </a:cubicBezTo>
                  <a:cubicBezTo>
                    <a:pt x="4046" y="5526"/>
                    <a:pt x="4935" y="5035"/>
                    <a:pt x="5457" y="4138"/>
                  </a:cubicBezTo>
                  <a:cubicBezTo>
                    <a:pt x="6255" y="2769"/>
                    <a:pt x="5842" y="1140"/>
                    <a:pt x="4502" y="372"/>
                  </a:cubicBezTo>
                  <a:cubicBezTo>
                    <a:pt x="4065" y="121"/>
                    <a:pt x="3595" y="0"/>
                    <a:pt x="31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24"/>
            <p:cNvSpPr/>
            <p:nvPr/>
          </p:nvSpPr>
          <p:spPr>
            <a:xfrm>
              <a:off x="4493450" y="4153800"/>
              <a:ext cx="154950" cy="136825"/>
            </a:xfrm>
            <a:custGeom>
              <a:rect b="b" l="l" r="r" t="t"/>
              <a:pathLst>
                <a:path extrusionOk="0" h="5473" w="6198">
                  <a:moveTo>
                    <a:pt x="3130" y="0"/>
                  </a:moveTo>
                  <a:cubicBezTo>
                    <a:pt x="2214" y="0"/>
                    <a:pt x="1330" y="476"/>
                    <a:pt x="814" y="1338"/>
                  </a:cubicBezTo>
                  <a:cubicBezTo>
                    <a:pt x="1" y="2697"/>
                    <a:pt x="418" y="4359"/>
                    <a:pt x="1760" y="5118"/>
                  </a:cubicBezTo>
                  <a:cubicBezTo>
                    <a:pt x="2184" y="5358"/>
                    <a:pt x="2640" y="5473"/>
                    <a:pt x="3088" y="5473"/>
                  </a:cubicBezTo>
                  <a:cubicBezTo>
                    <a:pt x="4019" y="5473"/>
                    <a:pt x="4918" y="4976"/>
                    <a:pt x="5433" y="4084"/>
                  </a:cubicBezTo>
                  <a:cubicBezTo>
                    <a:pt x="6197" y="2756"/>
                    <a:pt x="5794" y="1138"/>
                    <a:pt x="4506" y="380"/>
                  </a:cubicBezTo>
                  <a:cubicBezTo>
                    <a:pt x="4069" y="123"/>
                    <a:pt x="3595" y="0"/>
                    <a:pt x="313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24"/>
            <p:cNvSpPr/>
            <p:nvPr/>
          </p:nvSpPr>
          <p:spPr>
            <a:xfrm>
              <a:off x="5292725" y="2730300"/>
              <a:ext cx="156675" cy="138275"/>
            </a:xfrm>
            <a:custGeom>
              <a:rect b="b" l="l" r="r" t="t"/>
              <a:pathLst>
                <a:path extrusionOk="0" h="5531" w="6267">
                  <a:moveTo>
                    <a:pt x="3148" y="1"/>
                  </a:moveTo>
                  <a:cubicBezTo>
                    <a:pt x="2202" y="1"/>
                    <a:pt x="1295" y="515"/>
                    <a:pt x="775" y="1436"/>
                  </a:cubicBezTo>
                  <a:cubicBezTo>
                    <a:pt x="1" y="2811"/>
                    <a:pt x="443" y="4432"/>
                    <a:pt x="1800" y="5182"/>
                  </a:cubicBezTo>
                  <a:cubicBezTo>
                    <a:pt x="2226" y="5418"/>
                    <a:pt x="2678" y="5530"/>
                    <a:pt x="3121" y="5530"/>
                  </a:cubicBezTo>
                  <a:cubicBezTo>
                    <a:pt x="4082" y="5530"/>
                    <a:pt x="4999" y="4999"/>
                    <a:pt x="5517" y="4047"/>
                  </a:cubicBezTo>
                  <a:cubicBezTo>
                    <a:pt x="6267" y="2668"/>
                    <a:pt x="5789" y="1054"/>
                    <a:pt x="4416" y="323"/>
                  </a:cubicBezTo>
                  <a:cubicBezTo>
                    <a:pt x="4006" y="105"/>
                    <a:pt x="3573" y="1"/>
                    <a:pt x="31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24"/>
            <p:cNvSpPr/>
            <p:nvPr/>
          </p:nvSpPr>
          <p:spPr>
            <a:xfrm>
              <a:off x="2216125" y="3029075"/>
              <a:ext cx="156850" cy="138850"/>
            </a:xfrm>
            <a:custGeom>
              <a:rect b="b" l="l" r="r" t="t"/>
              <a:pathLst>
                <a:path extrusionOk="0" h="5554" w="6274">
                  <a:moveTo>
                    <a:pt x="3154" y="0"/>
                  </a:moveTo>
                  <a:cubicBezTo>
                    <a:pt x="2212" y="0"/>
                    <a:pt x="1313" y="505"/>
                    <a:pt x="789" y="1424"/>
                  </a:cubicBezTo>
                  <a:cubicBezTo>
                    <a:pt x="1" y="2805"/>
                    <a:pt x="434" y="4433"/>
                    <a:pt x="1793" y="5195"/>
                  </a:cubicBezTo>
                  <a:cubicBezTo>
                    <a:pt x="2227" y="5438"/>
                    <a:pt x="2687" y="5554"/>
                    <a:pt x="3138" y="5554"/>
                  </a:cubicBezTo>
                  <a:cubicBezTo>
                    <a:pt x="4097" y="5554"/>
                    <a:pt x="5011" y="5028"/>
                    <a:pt x="5533" y="4081"/>
                  </a:cubicBezTo>
                  <a:cubicBezTo>
                    <a:pt x="6274" y="2732"/>
                    <a:pt x="5851" y="1144"/>
                    <a:pt x="4550" y="386"/>
                  </a:cubicBezTo>
                  <a:cubicBezTo>
                    <a:pt x="4101" y="125"/>
                    <a:pt x="3622" y="0"/>
                    <a:pt x="31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24"/>
            <p:cNvSpPr/>
            <p:nvPr/>
          </p:nvSpPr>
          <p:spPr>
            <a:xfrm>
              <a:off x="3943775" y="4312325"/>
              <a:ext cx="157175" cy="138825"/>
            </a:xfrm>
            <a:custGeom>
              <a:rect b="b" l="l" r="r" t="t"/>
              <a:pathLst>
                <a:path extrusionOk="0" h="5553" w="6287">
                  <a:moveTo>
                    <a:pt x="3150" y="0"/>
                  </a:moveTo>
                  <a:cubicBezTo>
                    <a:pt x="2230" y="0"/>
                    <a:pt x="1348" y="480"/>
                    <a:pt x="823" y="1356"/>
                  </a:cubicBezTo>
                  <a:cubicBezTo>
                    <a:pt x="0" y="2723"/>
                    <a:pt x="389" y="4369"/>
                    <a:pt x="1720" y="5156"/>
                  </a:cubicBezTo>
                  <a:cubicBezTo>
                    <a:pt x="2174" y="5424"/>
                    <a:pt x="2659" y="5553"/>
                    <a:pt x="3134" y="5553"/>
                  </a:cubicBezTo>
                  <a:cubicBezTo>
                    <a:pt x="4070" y="5553"/>
                    <a:pt x="4963" y="5055"/>
                    <a:pt x="5488" y="4148"/>
                  </a:cubicBezTo>
                  <a:cubicBezTo>
                    <a:pt x="6287" y="2770"/>
                    <a:pt x="5865" y="1138"/>
                    <a:pt x="4514" y="369"/>
                  </a:cubicBezTo>
                  <a:cubicBezTo>
                    <a:pt x="4076" y="120"/>
                    <a:pt x="3609" y="0"/>
                    <a:pt x="31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24"/>
            <p:cNvSpPr/>
            <p:nvPr/>
          </p:nvSpPr>
          <p:spPr>
            <a:xfrm>
              <a:off x="3345500" y="4288225"/>
              <a:ext cx="156150" cy="138200"/>
            </a:xfrm>
            <a:custGeom>
              <a:rect b="b" l="l" r="r" t="t"/>
              <a:pathLst>
                <a:path extrusionOk="0" h="5528" w="6246">
                  <a:moveTo>
                    <a:pt x="3140" y="0"/>
                  </a:moveTo>
                  <a:cubicBezTo>
                    <a:pt x="2195" y="0"/>
                    <a:pt x="1291" y="513"/>
                    <a:pt x="771" y="1440"/>
                  </a:cubicBezTo>
                  <a:cubicBezTo>
                    <a:pt x="0" y="2815"/>
                    <a:pt x="448" y="4434"/>
                    <a:pt x="1807" y="5183"/>
                  </a:cubicBezTo>
                  <a:cubicBezTo>
                    <a:pt x="2231" y="5417"/>
                    <a:pt x="2680" y="5528"/>
                    <a:pt x="3120" y="5528"/>
                  </a:cubicBezTo>
                  <a:cubicBezTo>
                    <a:pt x="4083" y="5528"/>
                    <a:pt x="5003" y="4995"/>
                    <a:pt x="5520" y="4038"/>
                  </a:cubicBezTo>
                  <a:cubicBezTo>
                    <a:pt x="6245" y="2696"/>
                    <a:pt x="5809" y="1117"/>
                    <a:pt x="4505" y="372"/>
                  </a:cubicBezTo>
                  <a:cubicBezTo>
                    <a:pt x="4066" y="120"/>
                    <a:pt x="3598" y="0"/>
                    <a:pt x="314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24"/>
            <p:cNvSpPr/>
            <p:nvPr/>
          </p:nvSpPr>
          <p:spPr>
            <a:xfrm>
              <a:off x="2315900" y="3396925"/>
              <a:ext cx="156850" cy="138850"/>
            </a:xfrm>
            <a:custGeom>
              <a:rect b="b" l="l" r="r" t="t"/>
              <a:pathLst>
                <a:path extrusionOk="0" h="5554" w="6274">
                  <a:moveTo>
                    <a:pt x="3136" y="1"/>
                  </a:moveTo>
                  <a:cubicBezTo>
                    <a:pt x="2179" y="1"/>
                    <a:pt x="1266" y="525"/>
                    <a:pt x="744" y="1471"/>
                  </a:cubicBezTo>
                  <a:cubicBezTo>
                    <a:pt x="0" y="2818"/>
                    <a:pt x="420" y="4406"/>
                    <a:pt x="1721" y="5165"/>
                  </a:cubicBezTo>
                  <a:cubicBezTo>
                    <a:pt x="2171" y="5428"/>
                    <a:pt x="2652" y="5554"/>
                    <a:pt x="3121" y="5554"/>
                  </a:cubicBezTo>
                  <a:cubicBezTo>
                    <a:pt x="4061" y="5554"/>
                    <a:pt x="4959" y="5050"/>
                    <a:pt x="5483" y="4134"/>
                  </a:cubicBezTo>
                  <a:cubicBezTo>
                    <a:pt x="6273" y="2754"/>
                    <a:pt x="5843" y="1125"/>
                    <a:pt x="4486" y="363"/>
                  </a:cubicBezTo>
                  <a:cubicBezTo>
                    <a:pt x="4050" y="118"/>
                    <a:pt x="3588" y="1"/>
                    <a:pt x="31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24"/>
            <p:cNvSpPr/>
            <p:nvPr/>
          </p:nvSpPr>
          <p:spPr>
            <a:xfrm>
              <a:off x="5093875" y="1994275"/>
              <a:ext cx="156675" cy="138825"/>
            </a:xfrm>
            <a:custGeom>
              <a:rect b="b" l="l" r="r" t="t"/>
              <a:pathLst>
                <a:path extrusionOk="0" h="5553" w="6267">
                  <a:moveTo>
                    <a:pt x="3148" y="0"/>
                  </a:moveTo>
                  <a:cubicBezTo>
                    <a:pt x="2225" y="0"/>
                    <a:pt x="1342" y="483"/>
                    <a:pt x="815" y="1369"/>
                  </a:cubicBezTo>
                  <a:cubicBezTo>
                    <a:pt x="0" y="2740"/>
                    <a:pt x="400" y="4383"/>
                    <a:pt x="1736" y="5164"/>
                  </a:cubicBezTo>
                  <a:cubicBezTo>
                    <a:pt x="2185" y="5426"/>
                    <a:pt x="2665" y="5552"/>
                    <a:pt x="3135" y="5552"/>
                  </a:cubicBezTo>
                  <a:cubicBezTo>
                    <a:pt x="4074" y="5552"/>
                    <a:pt x="4972" y="5048"/>
                    <a:pt x="5497" y="4132"/>
                  </a:cubicBezTo>
                  <a:cubicBezTo>
                    <a:pt x="6266" y="2791"/>
                    <a:pt x="5879" y="1194"/>
                    <a:pt x="4597" y="416"/>
                  </a:cubicBezTo>
                  <a:cubicBezTo>
                    <a:pt x="4134" y="135"/>
                    <a:pt x="3635" y="0"/>
                    <a:pt x="31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24"/>
            <p:cNvSpPr/>
            <p:nvPr/>
          </p:nvSpPr>
          <p:spPr>
            <a:xfrm>
              <a:off x="4530925" y="1366150"/>
              <a:ext cx="154025" cy="136200"/>
            </a:xfrm>
            <a:custGeom>
              <a:rect b="b" l="l" r="r" t="t"/>
              <a:pathLst>
                <a:path extrusionOk="0" h="5448" w="6161">
                  <a:moveTo>
                    <a:pt x="3111" y="0"/>
                  </a:moveTo>
                  <a:cubicBezTo>
                    <a:pt x="2181" y="0"/>
                    <a:pt x="1278" y="492"/>
                    <a:pt x="767" y="1375"/>
                  </a:cubicBezTo>
                  <a:cubicBezTo>
                    <a:pt x="0" y="2697"/>
                    <a:pt x="416" y="4334"/>
                    <a:pt x="1707" y="5083"/>
                  </a:cubicBezTo>
                  <a:cubicBezTo>
                    <a:pt x="2133" y="5330"/>
                    <a:pt x="2595" y="5447"/>
                    <a:pt x="3050" y="5447"/>
                  </a:cubicBezTo>
                  <a:cubicBezTo>
                    <a:pt x="3980" y="5447"/>
                    <a:pt x="4882" y="4956"/>
                    <a:pt x="5394" y="4072"/>
                  </a:cubicBezTo>
                  <a:cubicBezTo>
                    <a:pt x="6160" y="2750"/>
                    <a:pt x="5745" y="1112"/>
                    <a:pt x="4454" y="365"/>
                  </a:cubicBezTo>
                  <a:cubicBezTo>
                    <a:pt x="4028" y="118"/>
                    <a:pt x="3566" y="0"/>
                    <a:pt x="31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24"/>
            <p:cNvSpPr/>
            <p:nvPr/>
          </p:nvSpPr>
          <p:spPr>
            <a:xfrm>
              <a:off x="2647825" y="3895925"/>
              <a:ext cx="156450" cy="138175"/>
            </a:xfrm>
            <a:custGeom>
              <a:rect b="b" l="l" r="r" t="t"/>
              <a:pathLst>
                <a:path extrusionOk="0" h="5527" w="6258">
                  <a:moveTo>
                    <a:pt x="3135" y="1"/>
                  </a:moveTo>
                  <a:cubicBezTo>
                    <a:pt x="2217" y="1"/>
                    <a:pt x="1337" y="480"/>
                    <a:pt x="815" y="1353"/>
                  </a:cubicBezTo>
                  <a:cubicBezTo>
                    <a:pt x="0" y="2716"/>
                    <a:pt x="391" y="4356"/>
                    <a:pt x="1716" y="5136"/>
                  </a:cubicBezTo>
                  <a:cubicBezTo>
                    <a:pt x="2165" y="5400"/>
                    <a:pt x="2646" y="5526"/>
                    <a:pt x="3118" y="5526"/>
                  </a:cubicBezTo>
                  <a:cubicBezTo>
                    <a:pt x="4051" y="5526"/>
                    <a:pt x="4944" y="5030"/>
                    <a:pt x="5466" y="4126"/>
                  </a:cubicBezTo>
                  <a:cubicBezTo>
                    <a:pt x="6257" y="2756"/>
                    <a:pt x="5834" y="1127"/>
                    <a:pt x="4489" y="365"/>
                  </a:cubicBezTo>
                  <a:cubicBezTo>
                    <a:pt x="4054" y="119"/>
                    <a:pt x="3590" y="1"/>
                    <a:pt x="31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24"/>
            <p:cNvSpPr/>
            <p:nvPr/>
          </p:nvSpPr>
          <p:spPr>
            <a:xfrm>
              <a:off x="2366725" y="3582175"/>
              <a:ext cx="154025" cy="136250"/>
            </a:xfrm>
            <a:custGeom>
              <a:rect b="b" l="l" r="r" t="t"/>
              <a:pathLst>
                <a:path extrusionOk="0" h="5450" w="6161">
                  <a:moveTo>
                    <a:pt x="3113" y="1"/>
                  </a:moveTo>
                  <a:cubicBezTo>
                    <a:pt x="2172" y="1"/>
                    <a:pt x="1260" y="505"/>
                    <a:pt x="751" y="1405"/>
                  </a:cubicBezTo>
                  <a:cubicBezTo>
                    <a:pt x="1" y="2730"/>
                    <a:pt x="435" y="4364"/>
                    <a:pt x="1735" y="5101"/>
                  </a:cubicBezTo>
                  <a:cubicBezTo>
                    <a:pt x="2152" y="5337"/>
                    <a:pt x="2603" y="5449"/>
                    <a:pt x="3047" y="5449"/>
                  </a:cubicBezTo>
                  <a:cubicBezTo>
                    <a:pt x="3988" y="5449"/>
                    <a:pt x="4901" y="4946"/>
                    <a:pt x="5410" y="4046"/>
                  </a:cubicBezTo>
                  <a:cubicBezTo>
                    <a:pt x="6160" y="2721"/>
                    <a:pt x="5727" y="1087"/>
                    <a:pt x="4426" y="350"/>
                  </a:cubicBezTo>
                  <a:cubicBezTo>
                    <a:pt x="4008" y="114"/>
                    <a:pt x="3557"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24"/>
            <p:cNvSpPr/>
            <p:nvPr/>
          </p:nvSpPr>
          <p:spPr>
            <a:xfrm>
              <a:off x="2933025" y="4212925"/>
              <a:ext cx="150450" cy="133625"/>
            </a:xfrm>
            <a:custGeom>
              <a:rect b="b" l="l" r="r" t="t"/>
              <a:pathLst>
                <a:path extrusionOk="0" h="5345" w="6018">
                  <a:moveTo>
                    <a:pt x="3086" y="1"/>
                  </a:moveTo>
                  <a:cubicBezTo>
                    <a:pt x="2123" y="1"/>
                    <a:pt x="1162" y="520"/>
                    <a:pt x="680" y="1416"/>
                  </a:cubicBezTo>
                  <a:cubicBezTo>
                    <a:pt x="1" y="2681"/>
                    <a:pt x="456" y="4325"/>
                    <a:pt x="1678" y="5019"/>
                  </a:cubicBezTo>
                  <a:cubicBezTo>
                    <a:pt x="2067" y="5240"/>
                    <a:pt x="2499" y="5344"/>
                    <a:pt x="2931" y="5344"/>
                  </a:cubicBezTo>
                  <a:cubicBezTo>
                    <a:pt x="3895" y="5344"/>
                    <a:pt x="4857" y="4825"/>
                    <a:pt x="5338" y="3929"/>
                  </a:cubicBezTo>
                  <a:cubicBezTo>
                    <a:pt x="6018" y="2665"/>
                    <a:pt x="5561" y="1020"/>
                    <a:pt x="4339" y="326"/>
                  </a:cubicBezTo>
                  <a:cubicBezTo>
                    <a:pt x="3950" y="105"/>
                    <a:pt x="3518" y="1"/>
                    <a:pt x="30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24"/>
            <p:cNvSpPr/>
            <p:nvPr/>
          </p:nvSpPr>
          <p:spPr>
            <a:xfrm>
              <a:off x="5046975" y="1812275"/>
              <a:ext cx="152175" cy="134900"/>
            </a:xfrm>
            <a:custGeom>
              <a:rect b="b" l="l" r="r" t="t"/>
              <a:pathLst>
                <a:path extrusionOk="0" h="5396" w="6087">
                  <a:moveTo>
                    <a:pt x="3095" y="1"/>
                  </a:moveTo>
                  <a:cubicBezTo>
                    <a:pt x="2145" y="1"/>
                    <a:pt x="1206" y="507"/>
                    <a:pt x="708" y="1396"/>
                  </a:cubicBezTo>
                  <a:cubicBezTo>
                    <a:pt x="1" y="2661"/>
                    <a:pt x="418" y="4293"/>
                    <a:pt x="1633" y="5027"/>
                  </a:cubicBezTo>
                  <a:cubicBezTo>
                    <a:pt x="2049" y="5277"/>
                    <a:pt x="2511" y="5395"/>
                    <a:pt x="2971" y="5395"/>
                  </a:cubicBezTo>
                  <a:cubicBezTo>
                    <a:pt x="3901" y="5395"/>
                    <a:pt x="4823" y="4911"/>
                    <a:pt x="5329" y="4049"/>
                  </a:cubicBezTo>
                  <a:cubicBezTo>
                    <a:pt x="6087" y="2759"/>
                    <a:pt x="5655" y="1072"/>
                    <a:pt x="4383" y="341"/>
                  </a:cubicBezTo>
                  <a:cubicBezTo>
                    <a:pt x="3980" y="110"/>
                    <a:pt x="3536"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24"/>
            <p:cNvSpPr/>
            <p:nvPr/>
          </p:nvSpPr>
          <p:spPr>
            <a:xfrm>
              <a:off x="3883550" y="1158450"/>
              <a:ext cx="152575" cy="134875"/>
            </a:xfrm>
            <a:custGeom>
              <a:rect b="b" l="l" r="r" t="t"/>
              <a:pathLst>
                <a:path extrusionOk="0" h="5395" w="6103">
                  <a:moveTo>
                    <a:pt x="3109" y="0"/>
                  </a:moveTo>
                  <a:cubicBezTo>
                    <a:pt x="2198" y="0"/>
                    <a:pt x="1295" y="465"/>
                    <a:pt x="783" y="1294"/>
                  </a:cubicBezTo>
                  <a:cubicBezTo>
                    <a:pt x="0" y="2563"/>
                    <a:pt x="393" y="4266"/>
                    <a:pt x="1646" y="5024"/>
                  </a:cubicBezTo>
                  <a:cubicBezTo>
                    <a:pt x="2062" y="5275"/>
                    <a:pt x="2526" y="5395"/>
                    <a:pt x="2987" y="5395"/>
                  </a:cubicBezTo>
                  <a:cubicBezTo>
                    <a:pt x="3916" y="5395"/>
                    <a:pt x="4837" y="4912"/>
                    <a:pt x="5343" y="4051"/>
                  </a:cubicBezTo>
                  <a:cubicBezTo>
                    <a:pt x="6102" y="2763"/>
                    <a:pt x="5675" y="1076"/>
                    <a:pt x="4403" y="344"/>
                  </a:cubicBezTo>
                  <a:cubicBezTo>
                    <a:pt x="4000" y="111"/>
                    <a:pt x="3554"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24"/>
            <p:cNvSpPr/>
            <p:nvPr/>
          </p:nvSpPr>
          <p:spPr>
            <a:xfrm>
              <a:off x="4764350" y="1497600"/>
              <a:ext cx="152500" cy="134850"/>
            </a:xfrm>
            <a:custGeom>
              <a:rect b="b" l="l" r="r" t="t"/>
              <a:pathLst>
                <a:path extrusionOk="0" h="5394" w="6100">
                  <a:moveTo>
                    <a:pt x="3109" y="0"/>
                  </a:moveTo>
                  <a:cubicBezTo>
                    <a:pt x="2209" y="0"/>
                    <a:pt x="1316" y="452"/>
                    <a:pt x="800" y="1263"/>
                  </a:cubicBezTo>
                  <a:cubicBezTo>
                    <a:pt x="0" y="2522"/>
                    <a:pt x="373" y="4231"/>
                    <a:pt x="1615" y="5005"/>
                  </a:cubicBezTo>
                  <a:cubicBezTo>
                    <a:pt x="2038" y="5268"/>
                    <a:pt x="2513" y="5393"/>
                    <a:pt x="2986" y="5393"/>
                  </a:cubicBezTo>
                  <a:cubicBezTo>
                    <a:pt x="3904" y="5393"/>
                    <a:pt x="4814" y="4923"/>
                    <a:pt x="5326" y="4081"/>
                  </a:cubicBezTo>
                  <a:cubicBezTo>
                    <a:pt x="6099" y="2805"/>
                    <a:pt x="5691" y="1107"/>
                    <a:pt x="4433" y="360"/>
                  </a:cubicBezTo>
                  <a:cubicBezTo>
                    <a:pt x="4022" y="116"/>
                    <a:pt x="3565" y="0"/>
                    <a:pt x="3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24"/>
            <p:cNvSpPr/>
            <p:nvPr/>
          </p:nvSpPr>
          <p:spPr>
            <a:xfrm>
              <a:off x="5261300" y="3337650"/>
              <a:ext cx="151400" cy="133625"/>
            </a:xfrm>
            <a:custGeom>
              <a:rect b="b" l="l" r="r" t="t"/>
              <a:pathLst>
                <a:path extrusionOk="0" h="5345" w="6056">
                  <a:moveTo>
                    <a:pt x="3107" y="1"/>
                  </a:moveTo>
                  <a:cubicBezTo>
                    <a:pt x="2199" y="1"/>
                    <a:pt x="1288" y="462"/>
                    <a:pt x="778" y="1279"/>
                  </a:cubicBezTo>
                  <a:cubicBezTo>
                    <a:pt x="1" y="2523"/>
                    <a:pt x="412" y="4256"/>
                    <a:pt x="1659" y="4997"/>
                  </a:cubicBezTo>
                  <a:cubicBezTo>
                    <a:pt x="2056" y="5233"/>
                    <a:pt x="2502" y="5344"/>
                    <a:pt x="2949" y="5344"/>
                  </a:cubicBezTo>
                  <a:cubicBezTo>
                    <a:pt x="3857" y="5344"/>
                    <a:pt x="4768" y="4884"/>
                    <a:pt x="5279" y="4066"/>
                  </a:cubicBezTo>
                  <a:cubicBezTo>
                    <a:pt x="6056" y="2822"/>
                    <a:pt x="5645" y="1089"/>
                    <a:pt x="4397" y="348"/>
                  </a:cubicBezTo>
                  <a:cubicBezTo>
                    <a:pt x="4000" y="112"/>
                    <a:pt x="3554"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24"/>
            <p:cNvSpPr/>
            <p:nvPr/>
          </p:nvSpPr>
          <p:spPr>
            <a:xfrm>
              <a:off x="2336200" y="2004950"/>
              <a:ext cx="152100" cy="134900"/>
            </a:xfrm>
            <a:custGeom>
              <a:rect b="b" l="l" r="r" t="t"/>
              <a:pathLst>
                <a:path extrusionOk="0" h="5396" w="6084">
                  <a:moveTo>
                    <a:pt x="3113" y="1"/>
                  </a:moveTo>
                  <a:cubicBezTo>
                    <a:pt x="2193" y="1"/>
                    <a:pt x="1281" y="473"/>
                    <a:pt x="771" y="1318"/>
                  </a:cubicBezTo>
                  <a:cubicBezTo>
                    <a:pt x="0" y="2596"/>
                    <a:pt x="410" y="4292"/>
                    <a:pt x="1673" y="5038"/>
                  </a:cubicBezTo>
                  <a:cubicBezTo>
                    <a:pt x="2084" y="5280"/>
                    <a:pt x="2539" y="5395"/>
                    <a:pt x="2991" y="5395"/>
                  </a:cubicBezTo>
                  <a:cubicBezTo>
                    <a:pt x="3929" y="5395"/>
                    <a:pt x="4857" y="4901"/>
                    <a:pt x="5360" y="4027"/>
                  </a:cubicBezTo>
                  <a:cubicBezTo>
                    <a:pt x="6083" y="2771"/>
                    <a:pt x="5687" y="1134"/>
                    <a:pt x="4477" y="385"/>
                  </a:cubicBezTo>
                  <a:cubicBezTo>
                    <a:pt x="4056" y="124"/>
                    <a:pt x="3583" y="1"/>
                    <a:pt x="31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24"/>
            <p:cNvSpPr/>
            <p:nvPr/>
          </p:nvSpPr>
          <p:spPr>
            <a:xfrm>
              <a:off x="5127350" y="3574125"/>
              <a:ext cx="152750" cy="134900"/>
            </a:xfrm>
            <a:custGeom>
              <a:rect b="b" l="l" r="r" t="t"/>
              <a:pathLst>
                <a:path extrusionOk="0" h="5396" w="6110">
                  <a:moveTo>
                    <a:pt x="3115" y="1"/>
                  </a:moveTo>
                  <a:cubicBezTo>
                    <a:pt x="2183" y="1"/>
                    <a:pt x="1262" y="489"/>
                    <a:pt x="757" y="1349"/>
                  </a:cubicBezTo>
                  <a:cubicBezTo>
                    <a:pt x="1" y="2638"/>
                    <a:pt x="431" y="4325"/>
                    <a:pt x="1703" y="5055"/>
                  </a:cubicBezTo>
                  <a:cubicBezTo>
                    <a:pt x="2107" y="5286"/>
                    <a:pt x="2551" y="5396"/>
                    <a:pt x="2993" y="5396"/>
                  </a:cubicBezTo>
                  <a:cubicBezTo>
                    <a:pt x="3943" y="5396"/>
                    <a:pt x="4880" y="4890"/>
                    <a:pt x="5378" y="4000"/>
                  </a:cubicBezTo>
                  <a:cubicBezTo>
                    <a:pt x="6109" y="2697"/>
                    <a:pt x="5642" y="1017"/>
                    <a:pt x="4357" y="316"/>
                  </a:cubicBezTo>
                  <a:cubicBezTo>
                    <a:pt x="3966" y="102"/>
                    <a:pt x="3539" y="1"/>
                    <a:pt x="31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24"/>
            <p:cNvSpPr/>
            <p:nvPr/>
          </p:nvSpPr>
          <p:spPr>
            <a:xfrm>
              <a:off x="4678400" y="4102200"/>
              <a:ext cx="151475" cy="133625"/>
            </a:xfrm>
            <a:custGeom>
              <a:rect b="b" l="l" r="r" t="t"/>
              <a:pathLst>
                <a:path extrusionOk="0" h="5345" w="6059">
                  <a:moveTo>
                    <a:pt x="3107" y="1"/>
                  </a:moveTo>
                  <a:cubicBezTo>
                    <a:pt x="2184" y="1"/>
                    <a:pt x="1260" y="478"/>
                    <a:pt x="756" y="1316"/>
                  </a:cubicBezTo>
                  <a:cubicBezTo>
                    <a:pt x="0" y="2577"/>
                    <a:pt x="438" y="4301"/>
                    <a:pt x="1696" y="5019"/>
                  </a:cubicBezTo>
                  <a:cubicBezTo>
                    <a:pt x="2086" y="5240"/>
                    <a:pt x="2518" y="5345"/>
                    <a:pt x="2951" y="5345"/>
                  </a:cubicBezTo>
                  <a:cubicBezTo>
                    <a:pt x="3875" y="5345"/>
                    <a:pt x="4799" y="4868"/>
                    <a:pt x="5302" y="4030"/>
                  </a:cubicBezTo>
                  <a:cubicBezTo>
                    <a:pt x="6058" y="2769"/>
                    <a:pt x="5621" y="1043"/>
                    <a:pt x="4362" y="327"/>
                  </a:cubicBezTo>
                  <a:cubicBezTo>
                    <a:pt x="3973" y="105"/>
                    <a:pt x="3540" y="1"/>
                    <a:pt x="310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24"/>
            <p:cNvSpPr/>
            <p:nvPr/>
          </p:nvSpPr>
          <p:spPr>
            <a:xfrm>
              <a:off x="4299750" y="1236325"/>
              <a:ext cx="151175" cy="134300"/>
            </a:xfrm>
            <a:custGeom>
              <a:rect b="b" l="l" r="r" t="t"/>
              <a:pathLst>
                <a:path extrusionOk="0" h="5372" w="6047">
                  <a:moveTo>
                    <a:pt x="3095" y="1"/>
                  </a:moveTo>
                  <a:cubicBezTo>
                    <a:pt x="2155" y="1"/>
                    <a:pt x="1219" y="495"/>
                    <a:pt x="720" y="1365"/>
                  </a:cubicBezTo>
                  <a:cubicBezTo>
                    <a:pt x="1" y="2621"/>
                    <a:pt x="413" y="4273"/>
                    <a:pt x="1629" y="5008"/>
                  </a:cubicBezTo>
                  <a:cubicBezTo>
                    <a:pt x="2037" y="5255"/>
                    <a:pt x="2494" y="5371"/>
                    <a:pt x="2951" y="5371"/>
                  </a:cubicBezTo>
                  <a:cubicBezTo>
                    <a:pt x="3890" y="5371"/>
                    <a:pt x="4827" y="4877"/>
                    <a:pt x="5326" y="4006"/>
                  </a:cubicBezTo>
                  <a:cubicBezTo>
                    <a:pt x="6047" y="2752"/>
                    <a:pt x="5634" y="1100"/>
                    <a:pt x="4417" y="365"/>
                  </a:cubicBezTo>
                  <a:cubicBezTo>
                    <a:pt x="4009" y="117"/>
                    <a:pt x="3552" y="1"/>
                    <a:pt x="30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24"/>
            <p:cNvSpPr/>
            <p:nvPr/>
          </p:nvSpPr>
          <p:spPr>
            <a:xfrm>
              <a:off x="2120300" y="2663775"/>
              <a:ext cx="150425" cy="133625"/>
            </a:xfrm>
            <a:custGeom>
              <a:rect b="b" l="l" r="r" t="t"/>
              <a:pathLst>
                <a:path extrusionOk="0" h="5345" w="6017">
                  <a:moveTo>
                    <a:pt x="3086" y="0"/>
                  </a:moveTo>
                  <a:cubicBezTo>
                    <a:pt x="2123" y="0"/>
                    <a:pt x="1162" y="520"/>
                    <a:pt x="680" y="1416"/>
                  </a:cubicBezTo>
                  <a:cubicBezTo>
                    <a:pt x="1" y="2679"/>
                    <a:pt x="456" y="4324"/>
                    <a:pt x="1678" y="5019"/>
                  </a:cubicBezTo>
                  <a:cubicBezTo>
                    <a:pt x="2067" y="5240"/>
                    <a:pt x="2499" y="5344"/>
                    <a:pt x="2931" y="5344"/>
                  </a:cubicBezTo>
                  <a:cubicBezTo>
                    <a:pt x="3894" y="5344"/>
                    <a:pt x="4855" y="4825"/>
                    <a:pt x="5337" y="3929"/>
                  </a:cubicBezTo>
                  <a:cubicBezTo>
                    <a:pt x="6016" y="2664"/>
                    <a:pt x="5561" y="1020"/>
                    <a:pt x="4339" y="326"/>
                  </a:cubicBezTo>
                  <a:cubicBezTo>
                    <a:pt x="3950" y="105"/>
                    <a:pt x="3518" y="0"/>
                    <a:pt x="3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24"/>
            <p:cNvSpPr/>
            <p:nvPr/>
          </p:nvSpPr>
          <p:spPr>
            <a:xfrm>
              <a:off x="5345075" y="2916250"/>
              <a:ext cx="151200" cy="134275"/>
            </a:xfrm>
            <a:custGeom>
              <a:rect b="b" l="l" r="r" t="t"/>
              <a:pathLst>
                <a:path extrusionOk="0" h="5371" w="6048">
                  <a:moveTo>
                    <a:pt x="3093" y="1"/>
                  </a:moveTo>
                  <a:cubicBezTo>
                    <a:pt x="2131" y="1"/>
                    <a:pt x="1176" y="520"/>
                    <a:pt x="689" y="1423"/>
                  </a:cubicBezTo>
                  <a:cubicBezTo>
                    <a:pt x="1" y="2698"/>
                    <a:pt x="455" y="4338"/>
                    <a:pt x="1688" y="5039"/>
                  </a:cubicBezTo>
                  <a:cubicBezTo>
                    <a:pt x="2084" y="5265"/>
                    <a:pt x="2520" y="5371"/>
                    <a:pt x="2955" y="5371"/>
                  </a:cubicBezTo>
                  <a:cubicBezTo>
                    <a:pt x="3918" y="5371"/>
                    <a:pt x="4873" y="4851"/>
                    <a:pt x="5360" y="3947"/>
                  </a:cubicBezTo>
                  <a:cubicBezTo>
                    <a:pt x="6047" y="2674"/>
                    <a:pt x="5595" y="1034"/>
                    <a:pt x="4361" y="333"/>
                  </a:cubicBezTo>
                  <a:cubicBezTo>
                    <a:pt x="3965" y="107"/>
                    <a:pt x="3529" y="1"/>
                    <a:pt x="309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24"/>
            <p:cNvSpPr/>
            <p:nvPr/>
          </p:nvSpPr>
          <p:spPr>
            <a:xfrm>
              <a:off x="2785975" y="1477825"/>
              <a:ext cx="152175" cy="134275"/>
            </a:xfrm>
            <a:custGeom>
              <a:rect b="b" l="l" r="r" t="t"/>
              <a:pathLst>
                <a:path extrusionOk="0" h="5371" w="6087">
                  <a:moveTo>
                    <a:pt x="3112" y="1"/>
                  </a:moveTo>
                  <a:cubicBezTo>
                    <a:pt x="2196" y="1"/>
                    <a:pt x="1283" y="470"/>
                    <a:pt x="774" y="1304"/>
                  </a:cubicBezTo>
                  <a:cubicBezTo>
                    <a:pt x="0" y="2571"/>
                    <a:pt x="422" y="4293"/>
                    <a:pt x="1686" y="5028"/>
                  </a:cubicBezTo>
                  <a:cubicBezTo>
                    <a:pt x="2086" y="5260"/>
                    <a:pt x="2530" y="5370"/>
                    <a:pt x="2974" y="5370"/>
                  </a:cubicBezTo>
                  <a:cubicBezTo>
                    <a:pt x="3890" y="5370"/>
                    <a:pt x="4803" y="4900"/>
                    <a:pt x="5313" y="4067"/>
                  </a:cubicBezTo>
                  <a:cubicBezTo>
                    <a:pt x="6086" y="2798"/>
                    <a:pt x="5665" y="1079"/>
                    <a:pt x="4400" y="343"/>
                  </a:cubicBezTo>
                  <a:cubicBezTo>
                    <a:pt x="4000" y="111"/>
                    <a:pt x="3556" y="1"/>
                    <a:pt x="31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24"/>
            <p:cNvSpPr/>
            <p:nvPr/>
          </p:nvSpPr>
          <p:spPr>
            <a:xfrm>
              <a:off x="2470575" y="1768450"/>
              <a:ext cx="150425" cy="133625"/>
            </a:xfrm>
            <a:custGeom>
              <a:rect b="b" l="l" r="r" t="t"/>
              <a:pathLst>
                <a:path extrusionOk="0" h="5345" w="6017">
                  <a:moveTo>
                    <a:pt x="3089" y="1"/>
                  </a:moveTo>
                  <a:cubicBezTo>
                    <a:pt x="2146" y="1"/>
                    <a:pt x="1200" y="497"/>
                    <a:pt x="707" y="1366"/>
                  </a:cubicBezTo>
                  <a:cubicBezTo>
                    <a:pt x="1" y="2611"/>
                    <a:pt x="422" y="4266"/>
                    <a:pt x="1629" y="4991"/>
                  </a:cubicBezTo>
                  <a:cubicBezTo>
                    <a:pt x="2029" y="5231"/>
                    <a:pt x="2478" y="5345"/>
                    <a:pt x="2928" y="5345"/>
                  </a:cubicBezTo>
                  <a:cubicBezTo>
                    <a:pt x="3871" y="5345"/>
                    <a:pt x="4816" y="4848"/>
                    <a:pt x="5310" y="3979"/>
                  </a:cubicBezTo>
                  <a:cubicBezTo>
                    <a:pt x="6016" y="2734"/>
                    <a:pt x="5595" y="1079"/>
                    <a:pt x="4388" y="354"/>
                  </a:cubicBezTo>
                  <a:cubicBezTo>
                    <a:pt x="3988" y="114"/>
                    <a:pt x="3539" y="1"/>
                    <a:pt x="30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24"/>
            <p:cNvSpPr/>
            <p:nvPr/>
          </p:nvSpPr>
          <p:spPr>
            <a:xfrm>
              <a:off x="4994875" y="3812225"/>
              <a:ext cx="150500" cy="132950"/>
            </a:xfrm>
            <a:custGeom>
              <a:rect b="b" l="l" r="r" t="t"/>
              <a:pathLst>
                <a:path extrusionOk="0" h="5318" w="6020">
                  <a:moveTo>
                    <a:pt x="3106" y="1"/>
                  </a:moveTo>
                  <a:cubicBezTo>
                    <a:pt x="2176" y="1"/>
                    <a:pt x="1242" y="485"/>
                    <a:pt x="745" y="1329"/>
                  </a:cubicBezTo>
                  <a:cubicBezTo>
                    <a:pt x="1" y="2595"/>
                    <a:pt x="471" y="4338"/>
                    <a:pt x="1740" y="5021"/>
                  </a:cubicBezTo>
                  <a:cubicBezTo>
                    <a:pt x="2115" y="5223"/>
                    <a:pt x="2528" y="5318"/>
                    <a:pt x="2940" y="5318"/>
                  </a:cubicBezTo>
                  <a:cubicBezTo>
                    <a:pt x="3891" y="5318"/>
                    <a:pt x="4841" y="4812"/>
                    <a:pt x="5325" y="3940"/>
                  </a:cubicBezTo>
                  <a:cubicBezTo>
                    <a:pt x="6019" y="2688"/>
                    <a:pt x="5573" y="1024"/>
                    <a:pt x="4352" y="326"/>
                  </a:cubicBezTo>
                  <a:cubicBezTo>
                    <a:pt x="3967" y="105"/>
                    <a:pt x="3537"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24"/>
            <p:cNvSpPr/>
            <p:nvPr/>
          </p:nvSpPr>
          <p:spPr>
            <a:xfrm>
              <a:off x="2203800" y="2243025"/>
              <a:ext cx="150325" cy="132975"/>
            </a:xfrm>
            <a:custGeom>
              <a:rect b="b" l="l" r="r" t="t"/>
              <a:pathLst>
                <a:path extrusionOk="0" h="5319" w="6013">
                  <a:moveTo>
                    <a:pt x="3106" y="1"/>
                  </a:moveTo>
                  <a:cubicBezTo>
                    <a:pt x="2214" y="1"/>
                    <a:pt x="1309" y="446"/>
                    <a:pt x="791" y="1242"/>
                  </a:cubicBezTo>
                  <a:cubicBezTo>
                    <a:pt x="0" y="2464"/>
                    <a:pt x="404" y="4226"/>
                    <a:pt x="1646" y="4972"/>
                  </a:cubicBezTo>
                  <a:cubicBezTo>
                    <a:pt x="2039" y="5207"/>
                    <a:pt x="2482" y="5319"/>
                    <a:pt x="2928" y="5319"/>
                  </a:cubicBezTo>
                  <a:cubicBezTo>
                    <a:pt x="3841" y="5319"/>
                    <a:pt x="4762" y="4852"/>
                    <a:pt x="5268" y="4029"/>
                  </a:cubicBezTo>
                  <a:cubicBezTo>
                    <a:pt x="6012" y="2819"/>
                    <a:pt x="5626" y="1135"/>
                    <a:pt x="4431" y="376"/>
                  </a:cubicBezTo>
                  <a:cubicBezTo>
                    <a:pt x="4030" y="121"/>
                    <a:pt x="3570"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24"/>
            <p:cNvSpPr/>
            <p:nvPr/>
          </p:nvSpPr>
          <p:spPr>
            <a:xfrm>
              <a:off x="3580900" y="4421600"/>
              <a:ext cx="150475" cy="132975"/>
            </a:xfrm>
            <a:custGeom>
              <a:rect b="b" l="l" r="r" t="t"/>
              <a:pathLst>
                <a:path extrusionOk="0" h="5319" w="6019">
                  <a:moveTo>
                    <a:pt x="3106" y="1"/>
                  </a:moveTo>
                  <a:cubicBezTo>
                    <a:pt x="2184" y="1"/>
                    <a:pt x="1255" y="477"/>
                    <a:pt x="753" y="1313"/>
                  </a:cubicBezTo>
                  <a:cubicBezTo>
                    <a:pt x="0" y="2568"/>
                    <a:pt x="457" y="4317"/>
                    <a:pt x="1722" y="5012"/>
                  </a:cubicBezTo>
                  <a:cubicBezTo>
                    <a:pt x="2101" y="5220"/>
                    <a:pt x="2521" y="5319"/>
                    <a:pt x="2940" y="5319"/>
                  </a:cubicBezTo>
                  <a:cubicBezTo>
                    <a:pt x="3882" y="5319"/>
                    <a:pt x="4824" y="4821"/>
                    <a:pt x="5313" y="3958"/>
                  </a:cubicBezTo>
                  <a:cubicBezTo>
                    <a:pt x="6019" y="2711"/>
                    <a:pt x="5584" y="1045"/>
                    <a:pt x="4367" y="334"/>
                  </a:cubicBezTo>
                  <a:cubicBezTo>
                    <a:pt x="3979" y="108"/>
                    <a:pt x="3543"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24"/>
            <p:cNvSpPr/>
            <p:nvPr/>
          </p:nvSpPr>
          <p:spPr>
            <a:xfrm>
              <a:off x="2417875" y="3767775"/>
              <a:ext cx="150475" cy="132975"/>
            </a:xfrm>
            <a:custGeom>
              <a:rect b="b" l="l" r="r" t="t"/>
              <a:pathLst>
                <a:path extrusionOk="0" h="5319" w="6019">
                  <a:moveTo>
                    <a:pt x="3106" y="1"/>
                  </a:moveTo>
                  <a:cubicBezTo>
                    <a:pt x="2178" y="1"/>
                    <a:pt x="1243" y="483"/>
                    <a:pt x="746" y="1326"/>
                  </a:cubicBezTo>
                  <a:cubicBezTo>
                    <a:pt x="0" y="2590"/>
                    <a:pt x="467" y="4333"/>
                    <a:pt x="1735" y="5018"/>
                  </a:cubicBezTo>
                  <a:cubicBezTo>
                    <a:pt x="2111" y="5222"/>
                    <a:pt x="2526" y="5318"/>
                    <a:pt x="2940" y="5318"/>
                  </a:cubicBezTo>
                  <a:cubicBezTo>
                    <a:pt x="3890" y="5318"/>
                    <a:pt x="4837" y="4814"/>
                    <a:pt x="5321" y="3944"/>
                  </a:cubicBezTo>
                  <a:cubicBezTo>
                    <a:pt x="6018" y="2695"/>
                    <a:pt x="5575" y="1028"/>
                    <a:pt x="4355" y="327"/>
                  </a:cubicBezTo>
                  <a:cubicBezTo>
                    <a:pt x="3969" y="105"/>
                    <a:pt x="3538" y="1"/>
                    <a:pt x="3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24"/>
            <p:cNvSpPr/>
            <p:nvPr/>
          </p:nvSpPr>
          <p:spPr>
            <a:xfrm>
              <a:off x="3166375" y="4344650"/>
              <a:ext cx="148925" cy="131675"/>
            </a:xfrm>
            <a:custGeom>
              <a:rect b="b" l="l" r="r" t="t"/>
              <a:pathLst>
                <a:path extrusionOk="0" h="5267" w="5957">
                  <a:moveTo>
                    <a:pt x="3056" y="0"/>
                  </a:moveTo>
                  <a:cubicBezTo>
                    <a:pt x="2159" y="0"/>
                    <a:pt x="1261" y="458"/>
                    <a:pt x="755" y="1270"/>
                  </a:cubicBezTo>
                  <a:cubicBezTo>
                    <a:pt x="1" y="2482"/>
                    <a:pt x="400" y="4179"/>
                    <a:pt x="1616" y="4917"/>
                  </a:cubicBezTo>
                  <a:cubicBezTo>
                    <a:pt x="2007" y="5154"/>
                    <a:pt x="2450" y="5267"/>
                    <a:pt x="2894" y="5267"/>
                  </a:cubicBezTo>
                  <a:cubicBezTo>
                    <a:pt x="3812" y="5267"/>
                    <a:pt x="4737" y="4789"/>
                    <a:pt x="5230" y="3950"/>
                  </a:cubicBezTo>
                  <a:cubicBezTo>
                    <a:pt x="5957" y="2714"/>
                    <a:pt x="5521" y="1025"/>
                    <a:pt x="4295" y="324"/>
                  </a:cubicBezTo>
                  <a:cubicBezTo>
                    <a:pt x="3910" y="104"/>
                    <a:pt x="3483" y="0"/>
                    <a:pt x="30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24"/>
            <p:cNvSpPr/>
            <p:nvPr/>
          </p:nvSpPr>
          <p:spPr>
            <a:xfrm>
              <a:off x="2701125" y="4083150"/>
              <a:ext cx="148450" cy="131550"/>
            </a:xfrm>
            <a:custGeom>
              <a:rect b="b" l="l" r="r" t="t"/>
              <a:pathLst>
                <a:path extrusionOk="0" h="5262" w="5938">
                  <a:moveTo>
                    <a:pt x="3061" y="1"/>
                  </a:moveTo>
                  <a:cubicBezTo>
                    <a:pt x="2127" y="1"/>
                    <a:pt x="1191" y="496"/>
                    <a:pt x="708" y="1356"/>
                  </a:cubicBezTo>
                  <a:cubicBezTo>
                    <a:pt x="1" y="2611"/>
                    <a:pt x="463" y="4288"/>
                    <a:pt x="1703" y="4963"/>
                  </a:cubicBezTo>
                  <a:cubicBezTo>
                    <a:pt x="2075" y="5166"/>
                    <a:pt x="2487" y="5261"/>
                    <a:pt x="2899" y="5261"/>
                  </a:cubicBezTo>
                  <a:cubicBezTo>
                    <a:pt x="3856" y="5261"/>
                    <a:pt x="4814" y="4745"/>
                    <a:pt x="5282" y="3861"/>
                  </a:cubicBezTo>
                  <a:cubicBezTo>
                    <a:pt x="5938" y="2620"/>
                    <a:pt x="5496" y="1020"/>
                    <a:pt x="4308" y="330"/>
                  </a:cubicBezTo>
                  <a:cubicBezTo>
                    <a:pt x="3922" y="106"/>
                    <a:pt x="3492" y="1"/>
                    <a:pt x="30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24"/>
            <p:cNvSpPr/>
            <p:nvPr/>
          </p:nvSpPr>
          <p:spPr>
            <a:xfrm>
              <a:off x="4999150" y="1630675"/>
              <a:ext cx="147475" cy="130175"/>
            </a:xfrm>
            <a:custGeom>
              <a:rect b="b" l="l" r="r" t="t"/>
              <a:pathLst>
                <a:path extrusionOk="0" h="5207" w="5899">
                  <a:moveTo>
                    <a:pt x="3013" y="1"/>
                  </a:moveTo>
                  <a:cubicBezTo>
                    <a:pt x="2126" y="1"/>
                    <a:pt x="1250" y="462"/>
                    <a:pt x="755" y="1286"/>
                  </a:cubicBezTo>
                  <a:cubicBezTo>
                    <a:pt x="1" y="2542"/>
                    <a:pt x="431" y="4198"/>
                    <a:pt x="1691" y="4894"/>
                  </a:cubicBezTo>
                  <a:cubicBezTo>
                    <a:pt x="2075" y="5106"/>
                    <a:pt x="2493" y="5207"/>
                    <a:pt x="2908" y="5207"/>
                  </a:cubicBezTo>
                  <a:cubicBezTo>
                    <a:pt x="3817" y="5207"/>
                    <a:pt x="4709" y="4724"/>
                    <a:pt x="5192" y="3873"/>
                  </a:cubicBezTo>
                  <a:cubicBezTo>
                    <a:pt x="5898" y="2632"/>
                    <a:pt x="5486" y="1049"/>
                    <a:pt x="4277" y="342"/>
                  </a:cubicBezTo>
                  <a:cubicBezTo>
                    <a:pt x="3882" y="110"/>
                    <a:pt x="3446" y="1"/>
                    <a:pt x="30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24"/>
            <p:cNvSpPr/>
            <p:nvPr/>
          </p:nvSpPr>
          <p:spPr>
            <a:xfrm>
              <a:off x="4068775" y="1107625"/>
              <a:ext cx="147425" cy="130150"/>
            </a:xfrm>
            <a:custGeom>
              <a:rect b="b" l="l" r="r" t="t"/>
              <a:pathLst>
                <a:path extrusionOk="0" h="5206" w="5897">
                  <a:moveTo>
                    <a:pt x="3011" y="1"/>
                  </a:moveTo>
                  <a:cubicBezTo>
                    <a:pt x="2103" y="1"/>
                    <a:pt x="1212" y="483"/>
                    <a:pt x="727" y="1332"/>
                  </a:cubicBezTo>
                  <a:cubicBezTo>
                    <a:pt x="0" y="2608"/>
                    <a:pt x="463" y="4254"/>
                    <a:pt x="1736" y="4919"/>
                  </a:cubicBezTo>
                  <a:cubicBezTo>
                    <a:pt x="2109" y="5113"/>
                    <a:pt x="2510" y="5206"/>
                    <a:pt x="2907" y="5206"/>
                  </a:cubicBezTo>
                  <a:cubicBezTo>
                    <a:pt x="3836" y="5206"/>
                    <a:pt x="4744" y="4701"/>
                    <a:pt x="5218" y="3824"/>
                  </a:cubicBezTo>
                  <a:cubicBezTo>
                    <a:pt x="5896" y="2567"/>
                    <a:pt x="5451" y="992"/>
                    <a:pt x="4229" y="315"/>
                  </a:cubicBezTo>
                  <a:cubicBezTo>
                    <a:pt x="3845" y="102"/>
                    <a:pt x="3426" y="1"/>
                    <a:pt x="30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24"/>
            <p:cNvSpPr/>
            <p:nvPr/>
          </p:nvSpPr>
          <p:spPr>
            <a:xfrm>
              <a:off x="5397325" y="3102675"/>
              <a:ext cx="146025" cy="129325"/>
            </a:xfrm>
            <a:custGeom>
              <a:rect b="b" l="l" r="r" t="t"/>
              <a:pathLst>
                <a:path extrusionOk="0" h="5173" w="5841">
                  <a:moveTo>
                    <a:pt x="2950" y="0"/>
                  </a:moveTo>
                  <a:cubicBezTo>
                    <a:pt x="2050" y="0"/>
                    <a:pt x="1179" y="487"/>
                    <a:pt x="699" y="1350"/>
                  </a:cubicBezTo>
                  <a:cubicBezTo>
                    <a:pt x="0" y="2606"/>
                    <a:pt x="412" y="4138"/>
                    <a:pt x="1636" y="4837"/>
                  </a:cubicBezTo>
                  <a:cubicBezTo>
                    <a:pt x="2034" y="5064"/>
                    <a:pt x="2464" y="5172"/>
                    <a:pt x="2888" y="5172"/>
                  </a:cubicBezTo>
                  <a:cubicBezTo>
                    <a:pt x="3806" y="5172"/>
                    <a:pt x="4696" y="4667"/>
                    <a:pt x="5168" y="3773"/>
                  </a:cubicBezTo>
                  <a:cubicBezTo>
                    <a:pt x="5840" y="2506"/>
                    <a:pt x="5394" y="979"/>
                    <a:pt x="4156" y="309"/>
                  </a:cubicBezTo>
                  <a:cubicBezTo>
                    <a:pt x="3770" y="100"/>
                    <a:pt x="3357" y="0"/>
                    <a:pt x="29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24"/>
            <p:cNvSpPr/>
            <p:nvPr/>
          </p:nvSpPr>
          <p:spPr>
            <a:xfrm>
              <a:off x="4864350" y="4051550"/>
              <a:ext cx="145450" cy="128550"/>
            </a:xfrm>
            <a:custGeom>
              <a:rect b="b" l="l" r="r" t="t"/>
              <a:pathLst>
                <a:path extrusionOk="0" h="5142" w="5818">
                  <a:moveTo>
                    <a:pt x="2928" y="1"/>
                  </a:moveTo>
                  <a:cubicBezTo>
                    <a:pt x="2028" y="1"/>
                    <a:pt x="1165" y="498"/>
                    <a:pt x="688" y="1382"/>
                  </a:cubicBezTo>
                  <a:cubicBezTo>
                    <a:pt x="1" y="2655"/>
                    <a:pt x="440" y="4161"/>
                    <a:pt x="1696" y="4836"/>
                  </a:cubicBezTo>
                  <a:cubicBezTo>
                    <a:pt x="2080" y="5043"/>
                    <a:pt x="2489" y="5142"/>
                    <a:pt x="2891" y="5142"/>
                  </a:cubicBezTo>
                  <a:cubicBezTo>
                    <a:pt x="3791" y="5142"/>
                    <a:pt x="4655" y="4645"/>
                    <a:pt x="5132" y="3760"/>
                  </a:cubicBezTo>
                  <a:cubicBezTo>
                    <a:pt x="5817" y="2488"/>
                    <a:pt x="5378" y="982"/>
                    <a:pt x="4124" y="307"/>
                  </a:cubicBezTo>
                  <a:cubicBezTo>
                    <a:pt x="3739" y="100"/>
                    <a:pt x="3330" y="1"/>
                    <a:pt x="292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24"/>
            <p:cNvSpPr/>
            <p:nvPr/>
          </p:nvSpPr>
          <p:spPr>
            <a:xfrm>
              <a:off x="5381675" y="2313700"/>
              <a:ext cx="146025" cy="129350"/>
            </a:xfrm>
            <a:custGeom>
              <a:rect b="b" l="l" r="r" t="t"/>
              <a:pathLst>
                <a:path extrusionOk="0" h="5174" w="5841">
                  <a:moveTo>
                    <a:pt x="2951" y="1"/>
                  </a:moveTo>
                  <a:cubicBezTo>
                    <a:pt x="2058" y="1"/>
                    <a:pt x="1195" y="478"/>
                    <a:pt x="710" y="1332"/>
                  </a:cubicBezTo>
                  <a:cubicBezTo>
                    <a:pt x="0" y="2581"/>
                    <a:pt x="400" y="4118"/>
                    <a:pt x="1617" y="4827"/>
                  </a:cubicBezTo>
                  <a:cubicBezTo>
                    <a:pt x="2019" y="5062"/>
                    <a:pt x="2457" y="5174"/>
                    <a:pt x="2888" y="5174"/>
                  </a:cubicBezTo>
                  <a:cubicBezTo>
                    <a:pt x="3799" y="5174"/>
                    <a:pt x="4682" y="4677"/>
                    <a:pt x="5159" y="3794"/>
                  </a:cubicBezTo>
                  <a:cubicBezTo>
                    <a:pt x="5840" y="2530"/>
                    <a:pt x="5408" y="1002"/>
                    <a:pt x="4176" y="319"/>
                  </a:cubicBezTo>
                  <a:cubicBezTo>
                    <a:pt x="3785" y="103"/>
                    <a:pt x="3365" y="1"/>
                    <a:pt x="29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24"/>
            <p:cNvSpPr/>
            <p:nvPr/>
          </p:nvSpPr>
          <p:spPr>
            <a:xfrm>
              <a:off x="5332425" y="2130175"/>
              <a:ext cx="145225" cy="128500"/>
            </a:xfrm>
            <a:custGeom>
              <a:rect b="b" l="l" r="r" t="t"/>
              <a:pathLst>
                <a:path extrusionOk="0" h="5140" w="5809">
                  <a:moveTo>
                    <a:pt x="2922" y="0"/>
                  </a:moveTo>
                  <a:cubicBezTo>
                    <a:pt x="2046" y="0"/>
                    <a:pt x="1204" y="469"/>
                    <a:pt x="719" y="1315"/>
                  </a:cubicBezTo>
                  <a:cubicBezTo>
                    <a:pt x="0" y="2572"/>
                    <a:pt x="392" y="4091"/>
                    <a:pt x="1625" y="4799"/>
                  </a:cubicBezTo>
                  <a:cubicBezTo>
                    <a:pt x="2029" y="5029"/>
                    <a:pt x="2461" y="5140"/>
                    <a:pt x="2887" y="5140"/>
                  </a:cubicBezTo>
                  <a:cubicBezTo>
                    <a:pt x="3762" y="5140"/>
                    <a:pt x="4605" y="4672"/>
                    <a:pt x="5090" y="3826"/>
                  </a:cubicBezTo>
                  <a:cubicBezTo>
                    <a:pt x="5809" y="2569"/>
                    <a:pt x="5417" y="1050"/>
                    <a:pt x="4184" y="342"/>
                  </a:cubicBezTo>
                  <a:cubicBezTo>
                    <a:pt x="3780" y="111"/>
                    <a:pt x="3347" y="0"/>
                    <a:pt x="29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24"/>
            <p:cNvSpPr/>
            <p:nvPr/>
          </p:nvSpPr>
          <p:spPr>
            <a:xfrm>
              <a:off x="3471600" y="1084025"/>
              <a:ext cx="145275" cy="128525"/>
            </a:xfrm>
            <a:custGeom>
              <a:rect b="b" l="l" r="r" t="t"/>
              <a:pathLst>
                <a:path extrusionOk="0" h="5141" w="5811">
                  <a:moveTo>
                    <a:pt x="2921" y="1"/>
                  </a:moveTo>
                  <a:cubicBezTo>
                    <a:pt x="2055" y="1"/>
                    <a:pt x="1220" y="459"/>
                    <a:pt x="734" y="1290"/>
                  </a:cubicBezTo>
                  <a:cubicBezTo>
                    <a:pt x="0" y="2544"/>
                    <a:pt x="378" y="4066"/>
                    <a:pt x="1601" y="4786"/>
                  </a:cubicBezTo>
                  <a:cubicBezTo>
                    <a:pt x="2011" y="5026"/>
                    <a:pt x="2453" y="5141"/>
                    <a:pt x="2887" y="5141"/>
                  </a:cubicBezTo>
                  <a:cubicBezTo>
                    <a:pt x="3754" y="5141"/>
                    <a:pt x="4589" y="4683"/>
                    <a:pt x="5075" y="3851"/>
                  </a:cubicBezTo>
                  <a:cubicBezTo>
                    <a:pt x="5811" y="2599"/>
                    <a:pt x="5432" y="1075"/>
                    <a:pt x="4209" y="357"/>
                  </a:cubicBezTo>
                  <a:cubicBezTo>
                    <a:pt x="3798" y="116"/>
                    <a:pt x="3356" y="1"/>
                    <a:pt x="29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24"/>
            <p:cNvSpPr/>
            <p:nvPr/>
          </p:nvSpPr>
          <p:spPr>
            <a:xfrm>
              <a:off x="5431575" y="2498050"/>
              <a:ext cx="145525" cy="128550"/>
            </a:xfrm>
            <a:custGeom>
              <a:rect b="b" l="l" r="r" t="t"/>
              <a:pathLst>
                <a:path extrusionOk="0" h="5142" w="5821">
                  <a:moveTo>
                    <a:pt x="2927" y="0"/>
                  </a:moveTo>
                  <a:cubicBezTo>
                    <a:pt x="2038" y="0"/>
                    <a:pt x="1185" y="485"/>
                    <a:pt x="704" y="1354"/>
                  </a:cubicBezTo>
                  <a:cubicBezTo>
                    <a:pt x="1" y="2624"/>
                    <a:pt x="422" y="4130"/>
                    <a:pt x="1669" y="4820"/>
                  </a:cubicBezTo>
                  <a:cubicBezTo>
                    <a:pt x="2063" y="5037"/>
                    <a:pt x="2483" y="5141"/>
                    <a:pt x="2894" y="5141"/>
                  </a:cubicBezTo>
                  <a:cubicBezTo>
                    <a:pt x="3784" y="5141"/>
                    <a:pt x="4637" y="4656"/>
                    <a:pt x="5117" y="3788"/>
                  </a:cubicBezTo>
                  <a:cubicBezTo>
                    <a:pt x="5820" y="2516"/>
                    <a:pt x="5399" y="1012"/>
                    <a:pt x="4152" y="322"/>
                  </a:cubicBezTo>
                  <a:cubicBezTo>
                    <a:pt x="3758" y="104"/>
                    <a:pt x="3339" y="0"/>
                    <a:pt x="29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24"/>
            <p:cNvSpPr/>
            <p:nvPr/>
          </p:nvSpPr>
          <p:spPr>
            <a:xfrm>
              <a:off x="3288250" y="1136800"/>
              <a:ext cx="146050" cy="129350"/>
            </a:xfrm>
            <a:custGeom>
              <a:rect b="b" l="l" r="r" t="t"/>
              <a:pathLst>
                <a:path extrusionOk="0" h="5174" w="5842">
                  <a:moveTo>
                    <a:pt x="2955" y="1"/>
                  </a:moveTo>
                  <a:cubicBezTo>
                    <a:pt x="2049" y="1"/>
                    <a:pt x="1169" y="492"/>
                    <a:pt x="690" y="1367"/>
                  </a:cubicBezTo>
                  <a:cubicBezTo>
                    <a:pt x="0" y="2627"/>
                    <a:pt x="423" y="4157"/>
                    <a:pt x="1652" y="4847"/>
                  </a:cubicBezTo>
                  <a:cubicBezTo>
                    <a:pt x="2047" y="5068"/>
                    <a:pt x="2472" y="5174"/>
                    <a:pt x="2891" y="5174"/>
                  </a:cubicBezTo>
                  <a:cubicBezTo>
                    <a:pt x="3777" y="5174"/>
                    <a:pt x="4637" y="4702"/>
                    <a:pt x="5124" y="3856"/>
                  </a:cubicBezTo>
                  <a:cubicBezTo>
                    <a:pt x="5842" y="2610"/>
                    <a:pt x="5450" y="1070"/>
                    <a:pt x="4237" y="354"/>
                  </a:cubicBezTo>
                  <a:cubicBezTo>
                    <a:pt x="3831" y="114"/>
                    <a:pt x="3390" y="1"/>
                    <a:pt x="29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24"/>
            <p:cNvSpPr/>
            <p:nvPr/>
          </p:nvSpPr>
          <p:spPr>
            <a:xfrm>
              <a:off x="2605575" y="1533450"/>
              <a:ext cx="146575" cy="129350"/>
            </a:xfrm>
            <a:custGeom>
              <a:rect b="b" l="l" r="r" t="t"/>
              <a:pathLst>
                <a:path extrusionOk="0" h="5174" w="5863">
                  <a:moveTo>
                    <a:pt x="2972" y="1"/>
                  </a:moveTo>
                  <a:cubicBezTo>
                    <a:pt x="2096" y="1"/>
                    <a:pt x="1244" y="461"/>
                    <a:pt x="753" y="1291"/>
                  </a:cubicBezTo>
                  <a:cubicBezTo>
                    <a:pt x="0" y="2564"/>
                    <a:pt x="422" y="4162"/>
                    <a:pt x="1693" y="4859"/>
                  </a:cubicBezTo>
                  <a:cubicBezTo>
                    <a:pt x="2083" y="5072"/>
                    <a:pt x="2500" y="5174"/>
                    <a:pt x="2912" y="5174"/>
                  </a:cubicBezTo>
                  <a:cubicBezTo>
                    <a:pt x="3807" y="5174"/>
                    <a:pt x="4673" y="4693"/>
                    <a:pt x="5156" y="3834"/>
                  </a:cubicBezTo>
                  <a:cubicBezTo>
                    <a:pt x="5862" y="2583"/>
                    <a:pt x="5457" y="1048"/>
                    <a:pt x="4237" y="344"/>
                  </a:cubicBezTo>
                  <a:cubicBezTo>
                    <a:pt x="3836" y="111"/>
                    <a:pt x="3401" y="1"/>
                    <a:pt x="29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24"/>
            <p:cNvSpPr/>
            <p:nvPr/>
          </p:nvSpPr>
          <p:spPr>
            <a:xfrm>
              <a:off x="3106025" y="1190775"/>
              <a:ext cx="144700" cy="127750"/>
            </a:xfrm>
            <a:custGeom>
              <a:rect b="b" l="l" r="r" t="t"/>
              <a:pathLst>
                <a:path extrusionOk="0" h="5110" w="5788">
                  <a:moveTo>
                    <a:pt x="2903" y="1"/>
                  </a:moveTo>
                  <a:cubicBezTo>
                    <a:pt x="2049" y="1"/>
                    <a:pt x="1229" y="450"/>
                    <a:pt x="745" y="1264"/>
                  </a:cubicBezTo>
                  <a:cubicBezTo>
                    <a:pt x="1" y="2523"/>
                    <a:pt x="374" y="4042"/>
                    <a:pt x="1603" y="4758"/>
                  </a:cubicBezTo>
                  <a:cubicBezTo>
                    <a:pt x="2012" y="4996"/>
                    <a:pt x="2450" y="5110"/>
                    <a:pt x="2879" y="5110"/>
                  </a:cubicBezTo>
                  <a:cubicBezTo>
                    <a:pt x="3750" y="5110"/>
                    <a:pt x="4583" y="4642"/>
                    <a:pt x="5066" y="3796"/>
                  </a:cubicBezTo>
                  <a:cubicBezTo>
                    <a:pt x="5788" y="2527"/>
                    <a:pt x="5382" y="1021"/>
                    <a:pt x="4131" y="325"/>
                  </a:cubicBezTo>
                  <a:cubicBezTo>
                    <a:pt x="3737" y="106"/>
                    <a:pt x="3316" y="1"/>
                    <a:pt x="29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24"/>
            <p:cNvSpPr/>
            <p:nvPr/>
          </p:nvSpPr>
          <p:spPr>
            <a:xfrm>
              <a:off x="2073525" y="2482750"/>
              <a:ext cx="144725" cy="127775"/>
            </a:xfrm>
            <a:custGeom>
              <a:rect b="b" l="l" r="r" t="t"/>
              <a:pathLst>
                <a:path extrusionOk="0" h="5111" w="5789">
                  <a:moveTo>
                    <a:pt x="2906" y="0"/>
                  </a:moveTo>
                  <a:cubicBezTo>
                    <a:pt x="2049" y="0"/>
                    <a:pt x="1226" y="453"/>
                    <a:pt x="743" y="1272"/>
                  </a:cubicBezTo>
                  <a:cubicBezTo>
                    <a:pt x="0" y="2531"/>
                    <a:pt x="378" y="4048"/>
                    <a:pt x="1611" y="4762"/>
                  </a:cubicBezTo>
                  <a:cubicBezTo>
                    <a:pt x="2019" y="4998"/>
                    <a:pt x="2455" y="5111"/>
                    <a:pt x="2882" y="5111"/>
                  </a:cubicBezTo>
                  <a:cubicBezTo>
                    <a:pt x="3754" y="5111"/>
                    <a:pt x="4589" y="4641"/>
                    <a:pt x="5071" y="3790"/>
                  </a:cubicBezTo>
                  <a:cubicBezTo>
                    <a:pt x="5789" y="2521"/>
                    <a:pt x="5381" y="1015"/>
                    <a:pt x="4126" y="321"/>
                  </a:cubicBezTo>
                  <a:cubicBezTo>
                    <a:pt x="3734" y="104"/>
                    <a:pt x="3316" y="0"/>
                    <a:pt x="29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24"/>
            <p:cNvSpPr/>
            <p:nvPr/>
          </p:nvSpPr>
          <p:spPr>
            <a:xfrm>
              <a:off x="4000100" y="4502500"/>
              <a:ext cx="143300" cy="126400"/>
            </a:xfrm>
            <a:custGeom>
              <a:rect b="b" l="l" r="r" t="t"/>
              <a:pathLst>
                <a:path extrusionOk="0" h="5056" w="5732">
                  <a:moveTo>
                    <a:pt x="2888" y="1"/>
                  </a:moveTo>
                  <a:cubicBezTo>
                    <a:pt x="2024" y="1"/>
                    <a:pt x="1197" y="466"/>
                    <a:pt x="723" y="1304"/>
                  </a:cubicBezTo>
                  <a:cubicBezTo>
                    <a:pt x="0" y="2577"/>
                    <a:pt x="428" y="4086"/>
                    <a:pt x="1701" y="4762"/>
                  </a:cubicBezTo>
                  <a:cubicBezTo>
                    <a:pt x="2075" y="4961"/>
                    <a:pt x="2470" y="5055"/>
                    <a:pt x="2858" y="5055"/>
                  </a:cubicBezTo>
                  <a:cubicBezTo>
                    <a:pt x="3739" y="5055"/>
                    <a:pt x="4582" y="4568"/>
                    <a:pt x="5055" y="3700"/>
                  </a:cubicBezTo>
                  <a:cubicBezTo>
                    <a:pt x="5731" y="2458"/>
                    <a:pt x="5317" y="996"/>
                    <a:pt x="4097" y="320"/>
                  </a:cubicBezTo>
                  <a:cubicBezTo>
                    <a:pt x="3708" y="104"/>
                    <a:pt x="3294" y="1"/>
                    <a:pt x="28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24"/>
            <p:cNvSpPr/>
            <p:nvPr/>
          </p:nvSpPr>
          <p:spPr>
            <a:xfrm>
              <a:off x="2158850" y="2063075"/>
              <a:ext cx="141325" cy="125000"/>
            </a:xfrm>
            <a:custGeom>
              <a:rect b="b" l="l" r="r" t="t"/>
              <a:pathLst>
                <a:path extrusionOk="0" h="5000" w="5653">
                  <a:moveTo>
                    <a:pt x="2855" y="0"/>
                  </a:moveTo>
                  <a:cubicBezTo>
                    <a:pt x="1993" y="0"/>
                    <a:pt x="1157" y="463"/>
                    <a:pt x="690" y="1290"/>
                  </a:cubicBezTo>
                  <a:cubicBezTo>
                    <a:pt x="0" y="2508"/>
                    <a:pt x="400" y="4003"/>
                    <a:pt x="1593" y="4680"/>
                  </a:cubicBezTo>
                  <a:cubicBezTo>
                    <a:pt x="1976" y="4896"/>
                    <a:pt x="2390" y="4999"/>
                    <a:pt x="2797" y="4999"/>
                  </a:cubicBezTo>
                  <a:cubicBezTo>
                    <a:pt x="3661" y="4999"/>
                    <a:pt x="4497" y="4537"/>
                    <a:pt x="4965" y="3709"/>
                  </a:cubicBezTo>
                  <a:cubicBezTo>
                    <a:pt x="5653" y="2491"/>
                    <a:pt x="5255" y="996"/>
                    <a:pt x="4060" y="321"/>
                  </a:cubicBezTo>
                  <a:cubicBezTo>
                    <a:pt x="3676" y="104"/>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24"/>
            <p:cNvSpPr/>
            <p:nvPr/>
          </p:nvSpPr>
          <p:spPr>
            <a:xfrm>
              <a:off x="5182725" y="3763050"/>
              <a:ext cx="141250" cy="124950"/>
            </a:xfrm>
            <a:custGeom>
              <a:rect b="b" l="l" r="r" t="t"/>
              <a:pathLst>
                <a:path extrusionOk="0" h="4998" w="5650">
                  <a:moveTo>
                    <a:pt x="2854" y="1"/>
                  </a:moveTo>
                  <a:cubicBezTo>
                    <a:pt x="2001" y="1"/>
                    <a:pt x="1171" y="452"/>
                    <a:pt x="702" y="1263"/>
                  </a:cubicBezTo>
                  <a:cubicBezTo>
                    <a:pt x="1" y="2474"/>
                    <a:pt x="382" y="3978"/>
                    <a:pt x="1566" y="4664"/>
                  </a:cubicBezTo>
                  <a:cubicBezTo>
                    <a:pt x="1956" y="4890"/>
                    <a:pt x="2378" y="4998"/>
                    <a:pt x="2796" y="4998"/>
                  </a:cubicBezTo>
                  <a:cubicBezTo>
                    <a:pt x="3649" y="4998"/>
                    <a:pt x="4478" y="4546"/>
                    <a:pt x="4948" y="3735"/>
                  </a:cubicBezTo>
                  <a:cubicBezTo>
                    <a:pt x="5649" y="2524"/>
                    <a:pt x="5267" y="1021"/>
                    <a:pt x="4084" y="334"/>
                  </a:cubicBezTo>
                  <a:cubicBezTo>
                    <a:pt x="3694" y="108"/>
                    <a:pt x="3271" y="1"/>
                    <a:pt x="285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24"/>
            <p:cNvSpPr/>
            <p:nvPr/>
          </p:nvSpPr>
          <p:spPr>
            <a:xfrm>
              <a:off x="5315975" y="3525925"/>
              <a:ext cx="141375" cy="124975"/>
            </a:xfrm>
            <a:custGeom>
              <a:rect b="b" l="l" r="r" t="t"/>
              <a:pathLst>
                <a:path extrusionOk="0" h="4999" w="5655">
                  <a:moveTo>
                    <a:pt x="2860" y="0"/>
                  </a:moveTo>
                  <a:cubicBezTo>
                    <a:pt x="1980" y="0"/>
                    <a:pt x="1129" y="482"/>
                    <a:pt x="667" y="1333"/>
                  </a:cubicBezTo>
                  <a:cubicBezTo>
                    <a:pt x="1" y="2557"/>
                    <a:pt x="430" y="4047"/>
                    <a:pt x="1636" y="4701"/>
                  </a:cubicBezTo>
                  <a:cubicBezTo>
                    <a:pt x="2008" y="4903"/>
                    <a:pt x="2405" y="4999"/>
                    <a:pt x="2797" y="4999"/>
                  </a:cubicBezTo>
                  <a:cubicBezTo>
                    <a:pt x="3676" y="4999"/>
                    <a:pt x="4527" y="4518"/>
                    <a:pt x="4989" y="3667"/>
                  </a:cubicBezTo>
                  <a:cubicBezTo>
                    <a:pt x="5655" y="2441"/>
                    <a:pt x="5226" y="951"/>
                    <a:pt x="4019" y="297"/>
                  </a:cubicBezTo>
                  <a:cubicBezTo>
                    <a:pt x="3649" y="96"/>
                    <a:pt x="3251"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24"/>
            <p:cNvSpPr/>
            <p:nvPr/>
          </p:nvSpPr>
          <p:spPr>
            <a:xfrm>
              <a:off x="2292175" y="1825950"/>
              <a:ext cx="141325" cy="124975"/>
            </a:xfrm>
            <a:custGeom>
              <a:rect b="b" l="l" r="r" t="t"/>
              <a:pathLst>
                <a:path extrusionOk="0" h="4999" w="5653">
                  <a:moveTo>
                    <a:pt x="2855" y="0"/>
                  </a:moveTo>
                  <a:cubicBezTo>
                    <a:pt x="1992" y="0"/>
                    <a:pt x="1156" y="463"/>
                    <a:pt x="688" y="1290"/>
                  </a:cubicBezTo>
                  <a:cubicBezTo>
                    <a:pt x="0" y="2507"/>
                    <a:pt x="398" y="4004"/>
                    <a:pt x="1593" y="4679"/>
                  </a:cubicBezTo>
                  <a:cubicBezTo>
                    <a:pt x="1976" y="4896"/>
                    <a:pt x="2389" y="4999"/>
                    <a:pt x="2796" y="4999"/>
                  </a:cubicBezTo>
                  <a:cubicBezTo>
                    <a:pt x="3659" y="4999"/>
                    <a:pt x="4496" y="4536"/>
                    <a:pt x="4963" y="3710"/>
                  </a:cubicBezTo>
                  <a:cubicBezTo>
                    <a:pt x="5653" y="2491"/>
                    <a:pt x="5254" y="995"/>
                    <a:pt x="4060" y="320"/>
                  </a:cubicBezTo>
                  <a:cubicBezTo>
                    <a:pt x="3676" y="103"/>
                    <a:pt x="3263" y="0"/>
                    <a:pt x="28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24"/>
            <p:cNvSpPr/>
            <p:nvPr/>
          </p:nvSpPr>
          <p:spPr>
            <a:xfrm>
              <a:off x="2139275" y="3456375"/>
              <a:ext cx="143300" cy="126400"/>
            </a:xfrm>
            <a:custGeom>
              <a:rect b="b" l="l" r="r" t="t"/>
              <a:pathLst>
                <a:path extrusionOk="0" h="5056" w="5732">
                  <a:moveTo>
                    <a:pt x="2888" y="0"/>
                  </a:moveTo>
                  <a:cubicBezTo>
                    <a:pt x="2025" y="0"/>
                    <a:pt x="1196" y="466"/>
                    <a:pt x="721" y="1305"/>
                  </a:cubicBezTo>
                  <a:cubicBezTo>
                    <a:pt x="1" y="2576"/>
                    <a:pt x="428" y="4087"/>
                    <a:pt x="1701" y="4762"/>
                  </a:cubicBezTo>
                  <a:cubicBezTo>
                    <a:pt x="2075" y="4961"/>
                    <a:pt x="2470" y="5055"/>
                    <a:pt x="2859" y="5055"/>
                  </a:cubicBezTo>
                  <a:cubicBezTo>
                    <a:pt x="3739" y="5055"/>
                    <a:pt x="4583" y="4568"/>
                    <a:pt x="5055" y="3699"/>
                  </a:cubicBezTo>
                  <a:cubicBezTo>
                    <a:pt x="5732" y="2457"/>
                    <a:pt x="5316" y="995"/>
                    <a:pt x="4096" y="319"/>
                  </a:cubicBezTo>
                  <a:cubicBezTo>
                    <a:pt x="3707" y="103"/>
                    <a:pt x="3294" y="0"/>
                    <a:pt x="28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24"/>
            <p:cNvSpPr/>
            <p:nvPr/>
          </p:nvSpPr>
          <p:spPr>
            <a:xfrm>
              <a:off x="4719650" y="1317900"/>
              <a:ext cx="142600" cy="126325"/>
            </a:xfrm>
            <a:custGeom>
              <a:rect b="b" l="l" r="r" t="t"/>
              <a:pathLst>
                <a:path extrusionOk="0" h="5053" w="5704">
                  <a:moveTo>
                    <a:pt x="2860" y="0"/>
                  </a:moveTo>
                  <a:cubicBezTo>
                    <a:pt x="2015" y="0"/>
                    <a:pt x="1205" y="443"/>
                    <a:pt x="727" y="1250"/>
                  </a:cubicBezTo>
                  <a:cubicBezTo>
                    <a:pt x="1" y="2476"/>
                    <a:pt x="347" y="3963"/>
                    <a:pt x="1526" y="4677"/>
                  </a:cubicBezTo>
                  <a:cubicBezTo>
                    <a:pt x="1945" y="4931"/>
                    <a:pt x="2396" y="5053"/>
                    <a:pt x="2837" y="5053"/>
                  </a:cubicBezTo>
                  <a:cubicBezTo>
                    <a:pt x="3698" y="5053"/>
                    <a:pt x="4522" y="4592"/>
                    <a:pt x="4999" y="3753"/>
                  </a:cubicBezTo>
                  <a:cubicBezTo>
                    <a:pt x="5704" y="2519"/>
                    <a:pt x="5325" y="1046"/>
                    <a:pt x="4125" y="348"/>
                  </a:cubicBezTo>
                  <a:cubicBezTo>
                    <a:pt x="3720" y="113"/>
                    <a:pt x="3286" y="0"/>
                    <a:pt x="28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24"/>
            <p:cNvSpPr/>
            <p:nvPr/>
          </p:nvSpPr>
          <p:spPr>
            <a:xfrm>
              <a:off x="3656225" y="1032000"/>
              <a:ext cx="142100" cy="126275"/>
            </a:xfrm>
            <a:custGeom>
              <a:rect b="b" l="l" r="r" t="t"/>
              <a:pathLst>
                <a:path extrusionOk="0" h="5051" w="5684">
                  <a:moveTo>
                    <a:pt x="2845" y="1"/>
                  </a:moveTo>
                  <a:cubicBezTo>
                    <a:pt x="2038" y="1"/>
                    <a:pt x="1260" y="402"/>
                    <a:pt x="779" y="1146"/>
                  </a:cubicBezTo>
                  <a:cubicBezTo>
                    <a:pt x="1" y="2353"/>
                    <a:pt x="277" y="3857"/>
                    <a:pt x="1416" y="4612"/>
                  </a:cubicBezTo>
                  <a:cubicBezTo>
                    <a:pt x="1862" y="4908"/>
                    <a:pt x="2353" y="5050"/>
                    <a:pt x="2832" y="5050"/>
                  </a:cubicBezTo>
                  <a:cubicBezTo>
                    <a:pt x="3655" y="5050"/>
                    <a:pt x="4445" y="4632"/>
                    <a:pt x="4927" y="3856"/>
                  </a:cubicBezTo>
                  <a:cubicBezTo>
                    <a:pt x="5683" y="2639"/>
                    <a:pt x="5374" y="1145"/>
                    <a:pt x="4214" y="408"/>
                  </a:cubicBezTo>
                  <a:cubicBezTo>
                    <a:pt x="3781" y="133"/>
                    <a:pt x="3308" y="1"/>
                    <a:pt x="2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24"/>
            <p:cNvSpPr/>
            <p:nvPr/>
          </p:nvSpPr>
          <p:spPr>
            <a:xfrm>
              <a:off x="2924000" y="1245025"/>
              <a:ext cx="142200" cy="125600"/>
            </a:xfrm>
            <a:custGeom>
              <a:rect b="b" l="l" r="r" t="t"/>
              <a:pathLst>
                <a:path extrusionOk="0" h="5024" w="5688">
                  <a:moveTo>
                    <a:pt x="2874" y="0"/>
                  </a:moveTo>
                  <a:cubicBezTo>
                    <a:pt x="2040" y="0"/>
                    <a:pt x="1234" y="430"/>
                    <a:pt x="758" y="1212"/>
                  </a:cubicBezTo>
                  <a:cubicBezTo>
                    <a:pt x="1" y="2455"/>
                    <a:pt x="374" y="3988"/>
                    <a:pt x="1604" y="4692"/>
                  </a:cubicBezTo>
                  <a:cubicBezTo>
                    <a:pt x="1996" y="4917"/>
                    <a:pt x="2419" y="5024"/>
                    <a:pt x="2834" y="5024"/>
                  </a:cubicBezTo>
                  <a:cubicBezTo>
                    <a:pt x="3684" y="5024"/>
                    <a:pt x="4505" y="4575"/>
                    <a:pt x="4979" y="3764"/>
                  </a:cubicBezTo>
                  <a:cubicBezTo>
                    <a:pt x="5687" y="2550"/>
                    <a:pt x="5326" y="1060"/>
                    <a:pt x="4153" y="358"/>
                  </a:cubicBezTo>
                  <a:cubicBezTo>
                    <a:pt x="3747" y="116"/>
                    <a:pt x="3307" y="0"/>
                    <a:pt x="287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24"/>
            <p:cNvSpPr/>
            <p:nvPr/>
          </p:nvSpPr>
          <p:spPr>
            <a:xfrm>
              <a:off x="5482575" y="2683450"/>
              <a:ext cx="142400" cy="125675"/>
            </a:xfrm>
            <a:custGeom>
              <a:rect b="b" l="l" r="r" t="t"/>
              <a:pathLst>
                <a:path extrusionOk="0" h="5027" w="5696">
                  <a:moveTo>
                    <a:pt x="2876" y="0"/>
                  </a:moveTo>
                  <a:cubicBezTo>
                    <a:pt x="2024" y="0"/>
                    <a:pt x="1202" y="452"/>
                    <a:pt x="730" y="1266"/>
                  </a:cubicBezTo>
                  <a:cubicBezTo>
                    <a:pt x="0" y="2518"/>
                    <a:pt x="410" y="4042"/>
                    <a:pt x="1658" y="4723"/>
                  </a:cubicBezTo>
                  <a:cubicBezTo>
                    <a:pt x="2035" y="4929"/>
                    <a:pt x="2438" y="5027"/>
                    <a:pt x="2834" y="5027"/>
                  </a:cubicBezTo>
                  <a:cubicBezTo>
                    <a:pt x="3703" y="5027"/>
                    <a:pt x="4541" y="4554"/>
                    <a:pt x="5011" y="3711"/>
                  </a:cubicBezTo>
                  <a:cubicBezTo>
                    <a:pt x="5696" y="2484"/>
                    <a:pt x="5298" y="1011"/>
                    <a:pt x="4103" y="330"/>
                  </a:cubicBezTo>
                  <a:cubicBezTo>
                    <a:pt x="3711" y="107"/>
                    <a:pt x="3290" y="0"/>
                    <a:pt x="28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24"/>
            <p:cNvSpPr/>
            <p:nvPr/>
          </p:nvSpPr>
          <p:spPr>
            <a:xfrm>
              <a:off x="4366100" y="4396150"/>
              <a:ext cx="143050" cy="126375"/>
            </a:xfrm>
            <a:custGeom>
              <a:rect b="b" l="l" r="r" t="t"/>
              <a:pathLst>
                <a:path extrusionOk="0" h="5055" w="5722">
                  <a:moveTo>
                    <a:pt x="2881" y="1"/>
                  </a:moveTo>
                  <a:cubicBezTo>
                    <a:pt x="2047" y="1"/>
                    <a:pt x="1246" y="431"/>
                    <a:pt x="767" y="1218"/>
                  </a:cubicBezTo>
                  <a:cubicBezTo>
                    <a:pt x="1" y="2478"/>
                    <a:pt x="371" y="4002"/>
                    <a:pt x="1613" y="4715"/>
                  </a:cubicBezTo>
                  <a:cubicBezTo>
                    <a:pt x="2013" y="4945"/>
                    <a:pt x="2441" y="5054"/>
                    <a:pt x="2861" y="5054"/>
                  </a:cubicBezTo>
                  <a:cubicBezTo>
                    <a:pt x="3711" y="5054"/>
                    <a:pt x="4525" y="4604"/>
                    <a:pt x="5002" y="3787"/>
                  </a:cubicBezTo>
                  <a:cubicBezTo>
                    <a:pt x="5721" y="2558"/>
                    <a:pt x="5363" y="1074"/>
                    <a:pt x="4177" y="366"/>
                  </a:cubicBezTo>
                  <a:cubicBezTo>
                    <a:pt x="3764" y="119"/>
                    <a:pt x="3318" y="1"/>
                    <a:pt x="288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24"/>
            <p:cNvSpPr/>
            <p:nvPr/>
          </p:nvSpPr>
          <p:spPr>
            <a:xfrm>
              <a:off x="2471025" y="3954725"/>
              <a:ext cx="144025" cy="126950"/>
            </a:xfrm>
            <a:custGeom>
              <a:rect b="b" l="l" r="r" t="t"/>
              <a:pathLst>
                <a:path extrusionOk="0" h="5078" w="5761">
                  <a:moveTo>
                    <a:pt x="2889" y="0"/>
                  </a:moveTo>
                  <a:cubicBezTo>
                    <a:pt x="2048" y="0"/>
                    <a:pt x="1241" y="436"/>
                    <a:pt x="761" y="1233"/>
                  </a:cubicBezTo>
                  <a:cubicBezTo>
                    <a:pt x="1" y="2493"/>
                    <a:pt x="366" y="4013"/>
                    <a:pt x="1601" y="4729"/>
                  </a:cubicBezTo>
                  <a:cubicBezTo>
                    <a:pt x="2008" y="4965"/>
                    <a:pt x="2445" y="5078"/>
                    <a:pt x="2873" y="5078"/>
                  </a:cubicBezTo>
                  <a:cubicBezTo>
                    <a:pt x="3713" y="5078"/>
                    <a:pt x="4520" y="4641"/>
                    <a:pt x="5000" y="3845"/>
                  </a:cubicBezTo>
                  <a:cubicBezTo>
                    <a:pt x="5761" y="2585"/>
                    <a:pt x="5397" y="1065"/>
                    <a:pt x="4160" y="349"/>
                  </a:cubicBezTo>
                  <a:cubicBezTo>
                    <a:pt x="3753" y="113"/>
                    <a:pt x="3317" y="0"/>
                    <a:pt x="28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24"/>
            <p:cNvSpPr/>
            <p:nvPr/>
          </p:nvSpPr>
          <p:spPr>
            <a:xfrm>
              <a:off x="4183375" y="4449000"/>
              <a:ext cx="143050" cy="127025"/>
            </a:xfrm>
            <a:custGeom>
              <a:rect b="b" l="l" r="r" t="t"/>
              <a:pathLst>
                <a:path extrusionOk="0" h="5081" w="5722">
                  <a:moveTo>
                    <a:pt x="2869" y="0"/>
                  </a:moveTo>
                  <a:cubicBezTo>
                    <a:pt x="2015" y="0"/>
                    <a:pt x="1197" y="453"/>
                    <a:pt x="715" y="1281"/>
                  </a:cubicBezTo>
                  <a:cubicBezTo>
                    <a:pt x="1" y="2511"/>
                    <a:pt x="354" y="3988"/>
                    <a:pt x="1532" y="4701"/>
                  </a:cubicBezTo>
                  <a:cubicBezTo>
                    <a:pt x="1955" y="4957"/>
                    <a:pt x="2410" y="5080"/>
                    <a:pt x="2855" y="5080"/>
                  </a:cubicBezTo>
                  <a:cubicBezTo>
                    <a:pt x="3709" y="5080"/>
                    <a:pt x="4526" y="4628"/>
                    <a:pt x="5008" y="3799"/>
                  </a:cubicBezTo>
                  <a:cubicBezTo>
                    <a:pt x="5721" y="2570"/>
                    <a:pt x="5369" y="1092"/>
                    <a:pt x="4192" y="379"/>
                  </a:cubicBezTo>
                  <a:cubicBezTo>
                    <a:pt x="3769" y="123"/>
                    <a:pt x="3314"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24"/>
            <p:cNvSpPr/>
            <p:nvPr/>
          </p:nvSpPr>
          <p:spPr>
            <a:xfrm>
              <a:off x="2089875" y="3272050"/>
              <a:ext cx="143225" cy="127100"/>
            </a:xfrm>
            <a:custGeom>
              <a:rect b="b" l="l" r="r" t="t"/>
              <a:pathLst>
                <a:path extrusionOk="0" h="5084" w="5729">
                  <a:moveTo>
                    <a:pt x="2872" y="0"/>
                  </a:moveTo>
                  <a:cubicBezTo>
                    <a:pt x="2003" y="0"/>
                    <a:pt x="1174" y="471"/>
                    <a:pt x="695" y="1326"/>
                  </a:cubicBezTo>
                  <a:cubicBezTo>
                    <a:pt x="1" y="2564"/>
                    <a:pt x="381" y="4028"/>
                    <a:pt x="1576" y="4727"/>
                  </a:cubicBezTo>
                  <a:cubicBezTo>
                    <a:pt x="1988" y="4968"/>
                    <a:pt x="2428" y="5083"/>
                    <a:pt x="2857" y="5083"/>
                  </a:cubicBezTo>
                  <a:cubicBezTo>
                    <a:pt x="3727" y="5083"/>
                    <a:pt x="4555" y="4612"/>
                    <a:pt x="5034" y="3757"/>
                  </a:cubicBezTo>
                  <a:cubicBezTo>
                    <a:pt x="5729" y="2521"/>
                    <a:pt x="5348" y="1056"/>
                    <a:pt x="4153" y="356"/>
                  </a:cubicBezTo>
                  <a:cubicBezTo>
                    <a:pt x="3741" y="115"/>
                    <a:pt x="3302" y="0"/>
                    <a:pt x="28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24"/>
            <p:cNvSpPr/>
            <p:nvPr/>
          </p:nvSpPr>
          <p:spPr>
            <a:xfrm>
              <a:off x="2040525" y="3088475"/>
              <a:ext cx="142575" cy="126375"/>
            </a:xfrm>
            <a:custGeom>
              <a:rect b="b" l="l" r="r" t="t"/>
              <a:pathLst>
                <a:path extrusionOk="0" h="5055" w="5703">
                  <a:moveTo>
                    <a:pt x="2864" y="1"/>
                  </a:moveTo>
                  <a:cubicBezTo>
                    <a:pt x="2000" y="1"/>
                    <a:pt x="1172" y="466"/>
                    <a:pt x="696" y="1311"/>
                  </a:cubicBezTo>
                  <a:cubicBezTo>
                    <a:pt x="0" y="2548"/>
                    <a:pt x="386" y="4020"/>
                    <a:pt x="1590" y="4712"/>
                  </a:cubicBezTo>
                  <a:cubicBezTo>
                    <a:pt x="1992" y="4944"/>
                    <a:pt x="2422" y="5054"/>
                    <a:pt x="2843" y="5054"/>
                  </a:cubicBezTo>
                  <a:cubicBezTo>
                    <a:pt x="3691" y="5054"/>
                    <a:pt x="4504" y="4607"/>
                    <a:pt x="4982" y="3793"/>
                  </a:cubicBezTo>
                  <a:cubicBezTo>
                    <a:pt x="5703" y="2564"/>
                    <a:pt x="5348" y="1080"/>
                    <a:pt x="4164" y="370"/>
                  </a:cubicBezTo>
                  <a:cubicBezTo>
                    <a:pt x="3749" y="120"/>
                    <a:pt x="3302" y="1"/>
                    <a:pt x="28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24"/>
            <p:cNvSpPr/>
            <p:nvPr/>
          </p:nvSpPr>
          <p:spPr>
            <a:xfrm>
              <a:off x="5283925" y="1947300"/>
              <a:ext cx="142850" cy="126400"/>
            </a:xfrm>
            <a:custGeom>
              <a:rect b="b" l="l" r="r" t="t"/>
              <a:pathLst>
                <a:path extrusionOk="0" h="5056" w="5714">
                  <a:moveTo>
                    <a:pt x="2869" y="0"/>
                  </a:moveTo>
                  <a:cubicBezTo>
                    <a:pt x="1986" y="0"/>
                    <a:pt x="1143" y="489"/>
                    <a:pt x="671" y="1368"/>
                  </a:cubicBezTo>
                  <a:cubicBezTo>
                    <a:pt x="1" y="2615"/>
                    <a:pt x="424" y="4071"/>
                    <a:pt x="1650" y="4744"/>
                  </a:cubicBezTo>
                  <a:cubicBezTo>
                    <a:pt x="2035" y="4955"/>
                    <a:pt x="2444" y="5056"/>
                    <a:pt x="2845" y="5056"/>
                  </a:cubicBezTo>
                  <a:cubicBezTo>
                    <a:pt x="3713" y="5056"/>
                    <a:pt x="4545" y="4584"/>
                    <a:pt x="5020" y="3738"/>
                  </a:cubicBezTo>
                  <a:cubicBezTo>
                    <a:pt x="5714" y="2498"/>
                    <a:pt x="5322" y="1029"/>
                    <a:pt x="4117" y="339"/>
                  </a:cubicBezTo>
                  <a:cubicBezTo>
                    <a:pt x="3715" y="110"/>
                    <a:pt x="3287" y="0"/>
                    <a:pt x="28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24"/>
            <p:cNvSpPr/>
            <p:nvPr/>
          </p:nvSpPr>
          <p:spPr>
            <a:xfrm>
              <a:off x="4486975" y="1187125"/>
              <a:ext cx="142750" cy="126375"/>
            </a:xfrm>
            <a:custGeom>
              <a:rect b="b" l="l" r="r" t="t"/>
              <a:pathLst>
                <a:path extrusionOk="0" h="5055" w="5710">
                  <a:moveTo>
                    <a:pt x="2867" y="0"/>
                  </a:moveTo>
                  <a:cubicBezTo>
                    <a:pt x="2001" y="0"/>
                    <a:pt x="1171" y="468"/>
                    <a:pt x="696" y="1310"/>
                  </a:cubicBezTo>
                  <a:cubicBezTo>
                    <a:pt x="1" y="2543"/>
                    <a:pt x="385" y="4017"/>
                    <a:pt x="1589" y="4711"/>
                  </a:cubicBezTo>
                  <a:cubicBezTo>
                    <a:pt x="1993" y="4944"/>
                    <a:pt x="2424" y="5055"/>
                    <a:pt x="2844" y="5055"/>
                  </a:cubicBezTo>
                  <a:cubicBezTo>
                    <a:pt x="3724" y="5055"/>
                    <a:pt x="4563" y="4569"/>
                    <a:pt x="5037" y="3693"/>
                  </a:cubicBezTo>
                  <a:cubicBezTo>
                    <a:pt x="5709" y="2449"/>
                    <a:pt x="5291" y="990"/>
                    <a:pt x="4069" y="315"/>
                  </a:cubicBezTo>
                  <a:cubicBezTo>
                    <a:pt x="3682" y="102"/>
                    <a:pt x="3271" y="0"/>
                    <a:pt x="286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24"/>
            <p:cNvSpPr/>
            <p:nvPr/>
          </p:nvSpPr>
          <p:spPr>
            <a:xfrm>
              <a:off x="3401775" y="4477700"/>
              <a:ext cx="143300" cy="127125"/>
            </a:xfrm>
            <a:custGeom>
              <a:rect b="b" l="l" r="r" t="t"/>
              <a:pathLst>
                <a:path extrusionOk="0" h="5085" w="5732">
                  <a:moveTo>
                    <a:pt x="2872" y="1"/>
                  </a:moveTo>
                  <a:cubicBezTo>
                    <a:pt x="1999" y="1"/>
                    <a:pt x="1166" y="478"/>
                    <a:pt x="688" y="1341"/>
                  </a:cubicBezTo>
                  <a:cubicBezTo>
                    <a:pt x="1" y="2580"/>
                    <a:pt x="390" y="4042"/>
                    <a:pt x="1592" y="4736"/>
                  </a:cubicBezTo>
                  <a:cubicBezTo>
                    <a:pt x="2001" y="4972"/>
                    <a:pt x="2435" y="5085"/>
                    <a:pt x="2860" y="5085"/>
                  </a:cubicBezTo>
                  <a:cubicBezTo>
                    <a:pt x="3734" y="5085"/>
                    <a:pt x="4566" y="4608"/>
                    <a:pt x="5045" y="3745"/>
                  </a:cubicBezTo>
                  <a:cubicBezTo>
                    <a:pt x="5732" y="2505"/>
                    <a:pt x="5343" y="1043"/>
                    <a:pt x="4140" y="349"/>
                  </a:cubicBezTo>
                  <a:cubicBezTo>
                    <a:pt x="3732" y="114"/>
                    <a:pt x="3297" y="1"/>
                    <a:pt x="28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24"/>
            <p:cNvSpPr/>
            <p:nvPr/>
          </p:nvSpPr>
          <p:spPr>
            <a:xfrm>
              <a:off x="3818775" y="4557000"/>
              <a:ext cx="140425" cy="123700"/>
            </a:xfrm>
            <a:custGeom>
              <a:rect b="b" l="l" r="r" t="t"/>
              <a:pathLst>
                <a:path extrusionOk="0" h="4948" w="5617">
                  <a:moveTo>
                    <a:pt x="2860" y="1"/>
                  </a:moveTo>
                  <a:cubicBezTo>
                    <a:pt x="1992" y="1"/>
                    <a:pt x="1140" y="464"/>
                    <a:pt x="683" y="1277"/>
                  </a:cubicBezTo>
                  <a:cubicBezTo>
                    <a:pt x="0" y="2487"/>
                    <a:pt x="437" y="4030"/>
                    <a:pt x="1638" y="4669"/>
                  </a:cubicBezTo>
                  <a:cubicBezTo>
                    <a:pt x="1993" y="4858"/>
                    <a:pt x="2377" y="4948"/>
                    <a:pt x="2759" y="4948"/>
                  </a:cubicBezTo>
                  <a:cubicBezTo>
                    <a:pt x="3626" y="4948"/>
                    <a:pt x="4478" y="4484"/>
                    <a:pt x="4936" y="3671"/>
                  </a:cubicBezTo>
                  <a:cubicBezTo>
                    <a:pt x="5616" y="2462"/>
                    <a:pt x="5182" y="919"/>
                    <a:pt x="3981" y="279"/>
                  </a:cubicBezTo>
                  <a:cubicBezTo>
                    <a:pt x="3626" y="90"/>
                    <a:pt x="3241" y="1"/>
                    <a:pt x="286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24"/>
            <p:cNvSpPr/>
            <p:nvPr/>
          </p:nvSpPr>
          <p:spPr>
            <a:xfrm>
              <a:off x="2190625" y="3641650"/>
              <a:ext cx="140325" cy="123675"/>
            </a:xfrm>
            <a:custGeom>
              <a:rect b="b" l="l" r="r" t="t"/>
              <a:pathLst>
                <a:path extrusionOk="0" h="4947" w="5613">
                  <a:moveTo>
                    <a:pt x="2856" y="0"/>
                  </a:moveTo>
                  <a:cubicBezTo>
                    <a:pt x="2010" y="0"/>
                    <a:pt x="1176" y="440"/>
                    <a:pt x="710" y="1223"/>
                  </a:cubicBezTo>
                  <a:cubicBezTo>
                    <a:pt x="1" y="2414"/>
                    <a:pt x="397" y="3970"/>
                    <a:pt x="1584" y="4639"/>
                  </a:cubicBezTo>
                  <a:cubicBezTo>
                    <a:pt x="1953" y="4848"/>
                    <a:pt x="2357" y="4947"/>
                    <a:pt x="2758" y="4947"/>
                  </a:cubicBezTo>
                  <a:cubicBezTo>
                    <a:pt x="3604" y="4947"/>
                    <a:pt x="4438" y="4507"/>
                    <a:pt x="4904" y="3724"/>
                  </a:cubicBezTo>
                  <a:cubicBezTo>
                    <a:pt x="5612" y="2532"/>
                    <a:pt x="5216" y="977"/>
                    <a:pt x="4031" y="308"/>
                  </a:cubicBezTo>
                  <a:cubicBezTo>
                    <a:pt x="3662" y="99"/>
                    <a:pt x="3258" y="0"/>
                    <a:pt x="28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24"/>
            <p:cNvSpPr/>
            <p:nvPr/>
          </p:nvSpPr>
          <p:spPr>
            <a:xfrm>
              <a:off x="4256075" y="1057675"/>
              <a:ext cx="139225" cy="123700"/>
            </a:xfrm>
            <a:custGeom>
              <a:rect b="b" l="l" r="r" t="t"/>
              <a:pathLst>
                <a:path extrusionOk="0" h="4948" w="5569">
                  <a:moveTo>
                    <a:pt x="2839" y="1"/>
                  </a:moveTo>
                  <a:cubicBezTo>
                    <a:pt x="1980" y="1"/>
                    <a:pt x="1131" y="454"/>
                    <a:pt x="669" y="1258"/>
                  </a:cubicBezTo>
                  <a:cubicBezTo>
                    <a:pt x="0" y="2422"/>
                    <a:pt x="371" y="3922"/>
                    <a:pt x="1497" y="4605"/>
                  </a:cubicBezTo>
                  <a:cubicBezTo>
                    <a:pt x="1881" y="4837"/>
                    <a:pt x="2307" y="4948"/>
                    <a:pt x="2731" y="4948"/>
                  </a:cubicBezTo>
                  <a:cubicBezTo>
                    <a:pt x="3590" y="4948"/>
                    <a:pt x="4438" y="4495"/>
                    <a:pt x="4901" y="3690"/>
                  </a:cubicBezTo>
                  <a:cubicBezTo>
                    <a:pt x="5569" y="2527"/>
                    <a:pt x="5197" y="1027"/>
                    <a:pt x="4072" y="343"/>
                  </a:cubicBezTo>
                  <a:cubicBezTo>
                    <a:pt x="3689" y="111"/>
                    <a:pt x="3263" y="1"/>
                    <a:pt x="28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24"/>
            <p:cNvSpPr/>
            <p:nvPr/>
          </p:nvSpPr>
          <p:spPr>
            <a:xfrm>
              <a:off x="4953850" y="1449975"/>
              <a:ext cx="139300" cy="123700"/>
            </a:xfrm>
            <a:custGeom>
              <a:rect b="b" l="l" r="r" t="t"/>
              <a:pathLst>
                <a:path extrusionOk="0" h="4948" w="5572">
                  <a:moveTo>
                    <a:pt x="2838" y="0"/>
                  </a:moveTo>
                  <a:cubicBezTo>
                    <a:pt x="1972" y="0"/>
                    <a:pt x="1119" y="461"/>
                    <a:pt x="659" y="1276"/>
                  </a:cubicBezTo>
                  <a:cubicBezTo>
                    <a:pt x="0" y="2446"/>
                    <a:pt x="385" y="3942"/>
                    <a:pt x="1517" y="4615"/>
                  </a:cubicBezTo>
                  <a:cubicBezTo>
                    <a:pt x="1897" y="4841"/>
                    <a:pt x="2317" y="4948"/>
                    <a:pt x="2734" y="4948"/>
                  </a:cubicBezTo>
                  <a:cubicBezTo>
                    <a:pt x="3599" y="4948"/>
                    <a:pt x="4452" y="4488"/>
                    <a:pt x="4912" y="3672"/>
                  </a:cubicBezTo>
                  <a:cubicBezTo>
                    <a:pt x="5572" y="2502"/>
                    <a:pt x="5187" y="1006"/>
                    <a:pt x="4056" y="333"/>
                  </a:cubicBezTo>
                  <a:cubicBezTo>
                    <a:pt x="3675" y="107"/>
                    <a:pt x="3255" y="0"/>
                    <a:pt x="2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24"/>
            <p:cNvSpPr/>
            <p:nvPr/>
          </p:nvSpPr>
          <p:spPr>
            <a:xfrm>
              <a:off x="4550425" y="4343950"/>
              <a:ext cx="140900" cy="124350"/>
            </a:xfrm>
            <a:custGeom>
              <a:rect b="b" l="l" r="r" t="t"/>
              <a:pathLst>
                <a:path extrusionOk="0" h="4974" w="5636">
                  <a:moveTo>
                    <a:pt x="2858" y="0"/>
                  </a:moveTo>
                  <a:cubicBezTo>
                    <a:pt x="1994" y="0"/>
                    <a:pt x="1150" y="463"/>
                    <a:pt x="687" y="1279"/>
                  </a:cubicBezTo>
                  <a:cubicBezTo>
                    <a:pt x="0" y="2490"/>
                    <a:pt x="413" y="4009"/>
                    <a:pt x="1608" y="4671"/>
                  </a:cubicBezTo>
                  <a:cubicBezTo>
                    <a:pt x="1979" y="4876"/>
                    <a:pt x="2380" y="4973"/>
                    <a:pt x="2776" y="4973"/>
                  </a:cubicBezTo>
                  <a:cubicBezTo>
                    <a:pt x="3657" y="4973"/>
                    <a:pt x="4516" y="4492"/>
                    <a:pt x="4972" y="3647"/>
                  </a:cubicBezTo>
                  <a:cubicBezTo>
                    <a:pt x="5635" y="2419"/>
                    <a:pt x="5187" y="913"/>
                    <a:pt x="3976" y="276"/>
                  </a:cubicBezTo>
                  <a:cubicBezTo>
                    <a:pt x="3620" y="89"/>
                    <a:pt x="3237" y="0"/>
                    <a:pt x="28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24"/>
            <p:cNvSpPr/>
            <p:nvPr/>
          </p:nvSpPr>
          <p:spPr>
            <a:xfrm>
              <a:off x="2755050" y="4271050"/>
              <a:ext cx="140425" cy="123725"/>
            </a:xfrm>
            <a:custGeom>
              <a:rect b="b" l="l" r="r" t="t"/>
              <a:pathLst>
                <a:path extrusionOk="0" h="4949" w="5617">
                  <a:moveTo>
                    <a:pt x="2861" y="1"/>
                  </a:moveTo>
                  <a:cubicBezTo>
                    <a:pt x="1993" y="1"/>
                    <a:pt x="1141" y="464"/>
                    <a:pt x="683" y="1277"/>
                  </a:cubicBezTo>
                  <a:cubicBezTo>
                    <a:pt x="1" y="2485"/>
                    <a:pt x="436" y="4030"/>
                    <a:pt x="1637" y="4669"/>
                  </a:cubicBezTo>
                  <a:cubicBezTo>
                    <a:pt x="1992" y="4859"/>
                    <a:pt x="2377" y="4949"/>
                    <a:pt x="2759" y="4949"/>
                  </a:cubicBezTo>
                  <a:cubicBezTo>
                    <a:pt x="3627" y="4949"/>
                    <a:pt x="4479" y="4485"/>
                    <a:pt x="4936" y="3673"/>
                  </a:cubicBezTo>
                  <a:cubicBezTo>
                    <a:pt x="5617" y="2463"/>
                    <a:pt x="5184" y="919"/>
                    <a:pt x="3983" y="279"/>
                  </a:cubicBezTo>
                  <a:cubicBezTo>
                    <a:pt x="3627" y="90"/>
                    <a:pt x="3243" y="1"/>
                    <a:pt x="286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24"/>
            <p:cNvSpPr/>
            <p:nvPr/>
          </p:nvSpPr>
          <p:spPr>
            <a:xfrm>
              <a:off x="1991850" y="2905575"/>
              <a:ext cx="140750" cy="124300"/>
            </a:xfrm>
            <a:custGeom>
              <a:rect b="b" l="l" r="r" t="t"/>
              <a:pathLst>
                <a:path extrusionOk="0" h="4972" w="5630">
                  <a:moveTo>
                    <a:pt x="2854" y="0"/>
                  </a:moveTo>
                  <a:cubicBezTo>
                    <a:pt x="2010" y="0"/>
                    <a:pt x="1184" y="440"/>
                    <a:pt x="715" y="1225"/>
                  </a:cubicBezTo>
                  <a:cubicBezTo>
                    <a:pt x="0" y="2422"/>
                    <a:pt x="376" y="3953"/>
                    <a:pt x="1555" y="4641"/>
                  </a:cubicBezTo>
                  <a:cubicBezTo>
                    <a:pt x="1939" y="4865"/>
                    <a:pt x="2358" y="4972"/>
                    <a:pt x="2773" y="4972"/>
                  </a:cubicBezTo>
                  <a:cubicBezTo>
                    <a:pt x="3634" y="4972"/>
                    <a:pt x="4476" y="4514"/>
                    <a:pt x="4941" y="3698"/>
                  </a:cubicBezTo>
                  <a:cubicBezTo>
                    <a:pt x="5630" y="2488"/>
                    <a:pt x="5220" y="967"/>
                    <a:pt x="4025" y="304"/>
                  </a:cubicBezTo>
                  <a:cubicBezTo>
                    <a:pt x="3654" y="98"/>
                    <a:pt x="3252"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24"/>
            <p:cNvSpPr/>
            <p:nvPr/>
          </p:nvSpPr>
          <p:spPr>
            <a:xfrm>
              <a:off x="2988225" y="4401825"/>
              <a:ext cx="139300" cy="123700"/>
            </a:xfrm>
            <a:custGeom>
              <a:rect b="b" l="l" r="r" t="t"/>
              <a:pathLst>
                <a:path extrusionOk="0" h="4948" w="5572">
                  <a:moveTo>
                    <a:pt x="2836" y="1"/>
                  </a:moveTo>
                  <a:cubicBezTo>
                    <a:pt x="1955" y="1"/>
                    <a:pt x="1089" y="479"/>
                    <a:pt x="637" y="1317"/>
                  </a:cubicBezTo>
                  <a:cubicBezTo>
                    <a:pt x="0" y="2499"/>
                    <a:pt x="413" y="3986"/>
                    <a:pt x="1556" y="4637"/>
                  </a:cubicBezTo>
                  <a:cubicBezTo>
                    <a:pt x="1927" y="4848"/>
                    <a:pt x="2333" y="4948"/>
                    <a:pt x="2736" y="4948"/>
                  </a:cubicBezTo>
                  <a:cubicBezTo>
                    <a:pt x="3617" y="4948"/>
                    <a:pt x="4483" y="4469"/>
                    <a:pt x="4935" y="3632"/>
                  </a:cubicBezTo>
                  <a:cubicBezTo>
                    <a:pt x="5572" y="2450"/>
                    <a:pt x="5161" y="963"/>
                    <a:pt x="4016" y="312"/>
                  </a:cubicBezTo>
                  <a:cubicBezTo>
                    <a:pt x="3645" y="101"/>
                    <a:pt x="3239" y="1"/>
                    <a:pt x="283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24"/>
            <p:cNvSpPr/>
            <p:nvPr/>
          </p:nvSpPr>
          <p:spPr>
            <a:xfrm>
              <a:off x="5534175" y="2869125"/>
              <a:ext cx="138375" cy="122250"/>
            </a:xfrm>
            <a:custGeom>
              <a:rect b="b" l="l" r="r" t="t"/>
              <a:pathLst>
                <a:path extrusionOk="0" h="4890" w="5535">
                  <a:moveTo>
                    <a:pt x="2854" y="0"/>
                  </a:moveTo>
                  <a:cubicBezTo>
                    <a:pt x="2009" y="0"/>
                    <a:pt x="1160" y="436"/>
                    <a:pt x="699" y="1202"/>
                  </a:cubicBezTo>
                  <a:cubicBezTo>
                    <a:pt x="1" y="2362"/>
                    <a:pt x="418" y="3962"/>
                    <a:pt x="1586" y="4605"/>
                  </a:cubicBezTo>
                  <a:cubicBezTo>
                    <a:pt x="1938" y="4798"/>
                    <a:pt x="2325" y="4889"/>
                    <a:pt x="2711" y="4889"/>
                  </a:cubicBezTo>
                  <a:cubicBezTo>
                    <a:pt x="3575" y="4889"/>
                    <a:pt x="4434" y="4432"/>
                    <a:pt x="4884" y="3637"/>
                  </a:cubicBezTo>
                  <a:cubicBezTo>
                    <a:pt x="5534" y="2489"/>
                    <a:pt x="5138" y="964"/>
                    <a:pt x="4018" y="309"/>
                  </a:cubicBezTo>
                  <a:cubicBezTo>
                    <a:pt x="3659" y="99"/>
                    <a:pt x="3257" y="0"/>
                    <a:pt x="285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24"/>
            <p:cNvSpPr/>
            <p:nvPr/>
          </p:nvSpPr>
          <p:spPr>
            <a:xfrm>
              <a:off x="2742950" y="1299900"/>
              <a:ext cx="138350" cy="122250"/>
            </a:xfrm>
            <a:custGeom>
              <a:rect b="b" l="l" r="r" t="t"/>
              <a:pathLst>
                <a:path extrusionOk="0" h="4890" w="5534">
                  <a:moveTo>
                    <a:pt x="2855" y="1"/>
                  </a:moveTo>
                  <a:cubicBezTo>
                    <a:pt x="2017" y="1"/>
                    <a:pt x="1173" y="429"/>
                    <a:pt x="709" y="1186"/>
                  </a:cubicBezTo>
                  <a:cubicBezTo>
                    <a:pt x="0" y="2340"/>
                    <a:pt x="405" y="3943"/>
                    <a:pt x="1569" y="4596"/>
                  </a:cubicBezTo>
                  <a:cubicBezTo>
                    <a:pt x="1924" y="4795"/>
                    <a:pt x="2317" y="4889"/>
                    <a:pt x="2709" y="4889"/>
                  </a:cubicBezTo>
                  <a:cubicBezTo>
                    <a:pt x="3565" y="4889"/>
                    <a:pt x="4420" y="4440"/>
                    <a:pt x="4875" y="3654"/>
                  </a:cubicBezTo>
                  <a:cubicBezTo>
                    <a:pt x="5533" y="2518"/>
                    <a:pt x="5146" y="984"/>
                    <a:pt x="4035" y="319"/>
                  </a:cubicBezTo>
                  <a:cubicBezTo>
                    <a:pt x="3673" y="103"/>
                    <a:pt x="3264" y="1"/>
                    <a:pt x="28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24"/>
            <p:cNvSpPr/>
            <p:nvPr/>
          </p:nvSpPr>
          <p:spPr>
            <a:xfrm>
              <a:off x="5235975" y="1765050"/>
              <a:ext cx="139575" cy="122975"/>
            </a:xfrm>
            <a:custGeom>
              <a:rect b="b" l="l" r="r" t="t"/>
              <a:pathLst>
                <a:path extrusionOk="0" h="4919" w="5583">
                  <a:moveTo>
                    <a:pt x="2852" y="0"/>
                  </a:moveTo>
                  <a:cubicBezTo>
                    <a:pt x="1988" y="0"/>
                    <a:pt x="1133" y="458"/>
                    <a:pt x="678" y="1258"/>
                  </a:cubicBezTo>
                  <a:cubicBezTo>
                    <a:pt x="0" y="2448"/>
                    <a:pt x="432" y="4007"/>
                    <a:pt x="1614" y="4641"/>
                  </a:cubicBezTo>
                  <a:cubicBezTo>
                    <a:pt x="1965" y="4830"/>
                    <a:pt x="2348" y="4919"/>
                    <a:pt x="2729" y="4919"/>
                  </a:cubicBezTo>
                  <a:cubicBezTo>
                    <a:pt x="3594" y="4919"/>
                    <a:pt x="4449" y="4461"/>
                    <a:pt x="4904" y="3661"/>
                  </a:cubicBezTo>
                  <a:cubicBezTo>
                    <a:pt x="5582" y="2472"/>
                    <a:pt x="5150" y="913"/>
                    <a:pt x="3967" y="278"/>
                  </a:cubicBezTo>
                  <a:cubicBezTo>
                    <a:pt x="3616" y="90"/>
                    <a:pt x="3233" y="0"/>
                    <a:pt x="285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24"/>
            <p:cNvSpPr/>
            <p:nvPr/>
          </p:nvSpPr>
          <p:spPr>
            <a:xfrm>
              <a:off x="5051100" y="4001525"/>
              <a:ext cx="137800" cy="122200"/>
            </a:xfrm>
            <a:custGeom>
              <a:rect b="b" l="l" r="r" t="t"/>
              <a:pathLst>
                <a:path extrusionOk="0" h="4888" w="5512">
                  <a:moveTo>
                    <a:pt x="2835" y="1"/>
                  </a:moveTo>
                  <a:cubicBezTo>
                    <a:pt x="1968" y="1"/>
                    <a:pt x="1096" y="459"/>
                    <a:pt x="646" y="1261"/>
                  </a:cubicBezTo>
                  <a:cubicBezTo>
                    <a:pt x="1" y="2413"/>
                    <a:pt x="401" y="3932"/>
                    <a:pt x="1526" y="4584"/>
                  </a:cubicBezTo>
                  <a:cubicBezTo>
                    <a:pt x="1883" y="4790"/>
                    <a:pt x="2283" y="4888"/>
                    <a:pt x="2683" y="4888"/>
                  </a:cubicBezTo>
                  <a:cubicBezTo>
                    <a:pt x="3531" y="4888"/>
                    <a:pt x="4382" y="4450"/>
                    <a:pt x="4841" y="3679"/>
                  </a:cubicBezTo>
                  <a:cubicBezTo>
                    <a:pt x="5512" y="2553"/>
                    <a:pt x="5142" y="1013"/>
                    <a:pt x="4038" y="334"/>
                  </a:cubicBezTo>
                  <a:cubicBezTo>
                    <a:pt x="3670" y="108"/>
                    <a:pt x="3253" y="1"/>
                    <a:pt x="283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24"/>
            <p:cNvSpPr/>
            <p:nvPr/>
          </p:nvSpPr>
          <p:spPr>
            <a:xfrm>
              <a:off x="3840350" y="980450"/>
              <a:ext cx="139550" cy="123000"/>
            </a:xfrm>
            <a:custGeom>
              <a:rect b="b" l="l" r="r" t="t"/>
              <a:pathLst>
                <a:path extrusionOk="0" h="4920" w="5582">
                  <a:moveTo>
                    <a:pt x="2853" y="0"/>
                  </a:moveTo>
                  <a:cubicBezTo>
                    <a:pt x="1993" y="0"/>
                    <a:pt x="1141" y="453"/>
                    <a:pt x="685" y="1247"/>
                  </a:cubicBezTo>
                  <a:cubicBezTo>
                    <a:pt x="1" y="2433"/>
                    <a:pt x="424" y="3993"/>
                    <a:pt x="1603" y="4636"/>
                  </a:cubicBezTo>
                  <a:cubicBezTo>
                    <a:pt x="1957" y="4829"/>
                    <a:pt x="2344" y="4920"/>
                    <a:pt x="2730" y="4920"/>
                  </a:cubicBezTo>
                  <a:cubicBezTo>
                    <a:pt x="3589" y="4920"/>
                    <a:pt x="4441" y="4467"/>
                    <a:pt x="4898" y="3674"/>
                  </a:cubicBezTo>
                  <a:cubicBezTo>
                    <a:pt x="5581" y="2487"/>
                    <a:pt x="5159" y="925"/>
                    <a:pt x="3980" y="284"/>
                  </a:cubicBezTo>
                  <a:cubicBezTo>
                    <a:pt x="3626" y="92"/>
                    <a:pt x="3239" y="0"/>
                    <a:pt x="28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24"/>
            <p:cNvSpPr/>
            <p:nvPr/>
          </p:nvSpPr>
          <p:spPr>
            <a:xfrm>
              <a:off x="2426400" y="1589825"/>
              <a:ext cx="139475" cy="122975"/>
            </a:xfrm>
            <a:custGeom>
              <a:rect b="b" l="l" r="r" t="t"/>
              <a:pathLst>
                <a:path extrusionOk="0" h="4919" w="5579">
                  <a:moveTo>
                    <a:pt x="2850" y="0"/>
                  </a:moveTo>
                  <a:cubicBezTo>
                    <a:pt x="2009" y="0"/>
                    <a:pt x="1172" y="433"/>
                    <a:pt x="707" y="1202"/>
                  </a:cubicBezTo>
                  <a:cubicBezTo>
                    <a:pt x="1" y="2371"/>
                    <a:pt x="394" y="3943"/>
                    <a:pt x="1559" y="4611"/>
                  </a:cubicBezTo>
                  <a:cubicBezTo>
                    <a:pt x="1923" y="4819"/>
                    <a:pt x="2326" y="4918"/>
                    <a:pt x="2728" y="4918"/>
                  </a:cubicBezTo>
                  <a:cubicBezTo>
                    <a:pt x="3570" y="4918"/>
                    <a:pt x="4407" y="4484"/>
                    <a:pt x="4873" y="3716"/>
                  </a:cubicBezTo>
                  <a:cubicBezTo>
                    <a:pt x="5579" y="2549"/>
                    <a:pt x="5185" y="977"/>
                    <a:pt x="4019" y="308"/>
                  </a:cubicBezTo>
                  <a:cubicBezTo>
                    <a:pt x="3655" y="99"/>
                    <a:pt x="3252" y="0"/>
                    <a:pt x="28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24"/>
            <p:cNvSpPr/>
            <p:nvPr/>
          </p:nvSpPr>
          <p:spPr>
            <a:xfrm>
              <a:off x="2027250" y="2301575"/>
              <a:ext cx="137800" cy="122200"/>
            </a:xfrm>
            <a:custGeom>
              <a:rect b="b" l="l" r="r" t="t"/>
              <a:pathLst>
                <a:path extrusionOk="0" h="4888" w="5512">
                  <a:moveTo>
                    <a:pt x="2835" y="0"/>
                  </a:moveTo>
                  <a:cubicBezTo>
                    <a:pt x="1968" y="0"/>
                    <a:pt x="1097" y="459"/>
                    <a:pt x="648" y="1260"/>
                  </a:cubicBezTo>
                  <a:cubicBezTo>
                    <a:pt x="1" y="2412"/>
                    <a:pt x="403" y="3933"/>
                    <a:pt x="1526" y="4583"/>
                  </a:cubicBezTo>
                  <a:cubicBezTo>
                    <a:pt x="1884" y="4790"/>
                    <a:pt x="2284" y="4888"/>
                    <a:pt x="2684" y="4888"/>
                  </a:cubicBezTo>
                  <a:cubicBezTo>
                    <a:pt x="3532" y="4888"/>
                    <a:pt x="4383" y="4449"/>
                    <a:pt x="4841" y="3679"/>
                  </a:cubicBezTo>
                  <a:cubicBezTo>
                    <a:pt x="5512" y="2553"/>
                    <a:pt x="5143" y="1014"/>
                    <a:pt x="4040" y="334"/>
                  </a:cubicBezTo>
                  <a:cubicBezTo>
                    <a:pt x="3671" y="107"/>
                    <a:pt x="3253" y="0"/>
                    <a:pt x="2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24"/>
            <p:cNvSpPr/>
            <p:nvPr/>
          </p:nvSpPr>
          <p:spPr>
            <a:xfrm>
              <a:off x="5450200" y="3289775"/>
              <a:ext cx="139525" cy="123025"/>
            </a:xfrm>
            <a:custGeom>
              <a:rect b="b" l="l" r="r" t="t"/>
              <a:pathLst>
                <a:path extrusionOk="0" h="4921" w="5581">
                  <a:moveTo>
                    <a:pt x="2852" y="1"/>
                  </a:moveTo>
                  <a:cubicBezTo>
                    <a:pt x="1996" y="1"/>
                    <a:pt x="1147" y="451"/>
                    <a:pt x="688" y="1240"/>
                  </a:cubicBezTo>
                  <a:cubicBezTo>
                    <a:pt x="0" y="2424"/>
                    <a:pt x="419" y="3986"/>
                    <a:pt x="1596" y="4632"/>
                  </a:cubicBezTo>
                  <a:cubicBezTo>
                    <a:pt x="1952" y="4828"/>
                    <a:pt x="2341" y="4920"/>
                    <a:pt x="2729" y="4920"/>
                  </a:cubicBezTo>
                  <a:cubicBezTo>
                    <a:pt x="3586" y="4920"/>
                    <a:pt x="4435" y="4470"/>
                    <a:pt x="4894" y="3681"/>
                  </a:cubicBezTo>
                  <a:cubicBezTo>
                    <a:pt x="5581" y="2497"/>
                    <a:pt x="5162" y="935"/>
                    <a:pt x="3985" y="288"/>
                  </a:cubicBezTo>
                  <a:cubicBezTo>
                    <a:pt x="3630" y="93"/>
                    <a:pt x="3240" y="1"/>
                    <a:pt x="28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24"/>
            <p:cNvSpPr/>
            <p:nvPr/>
          </p:nvSpPr>
          <p:spPr>
            <a:xfrm>
              <a:off x="4735525" y="4292625"/>
              <a:ext cx="135975" cy="120625"/>
            </a:xfrm>
            <a:custGeom>
              <a:rect b="b" l="l" r="r" t="t"/>
              <a:pathLst>
                <a:path extrusionOk="0" h="4825" w="5439">
                  <a:moveTo>
                    <a:pt x="2814" y="1"/>
                  </a:moveTo>
                  <a:cubicBezTo>
                    <a:pt x="1950" y="1"/>
                    <a:pt x="1079" y="458"/>
                    <a:pt x="640" y="1246"/>
                  </a:cubicBezTo>
                  <a:cubicBezTo>
                    <a:pt x="1" y="2391"/>
                    <a:pt x="434" y="3949"/>
                    <a:pt x="1564" y="4558"/>
                  </a:cubicBezTo>
                  <a:cubicBezTo>
                    <a:pt x="1901" y="4739"/>
                    <a:pt x="2274" y="4825"/>
                    <a:pt x="2648" y="4825"/>
                  </a:cubicBezTo>
                  <a:cubicBezTo>
                    <a:pt x="3534" y="4825"/>
                    <a:pt x="4424" y="4345"/>
                    <a:pt x="4849" y="3532"/>
                  </a:cubicBezTo>
                  <a:cubicBezTo>
                    <a:pt x="5438" y="2400"/>
                    <a:pt x="5026" y="919"/>
                    <a:pt x="3944" y="296"/>
                  </a:cubicBezTo>
                  <a:cubicBezTo>
                    <a:pt x="3597" y="95"/>
                    <a:pt x="3206" y="1"/>
                    <a:pt x="2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24"/>
            <p:cNvSpPr/>
            <p:nvPr/>
          </p:nvSpPr>
          <p:spPr>
            <a:xfrm>
              <a:off x="2524450" y="4141850"/>
              <a:ext cx="135950" cy="120600"/>
            </a:xfrm>
            <a:custGeom>
              <a:rect b="b" l="l" r="r" t="t"/>
              <a:pathLst>
                <a:path extrusionOk="0" h="4824" w="5438">
                  <a:moveTo>
                    <a:pt x="2812" y="0"/>
                  </a:moveTo>
                  <a:cubicBezTo>
                    <a:pt x="1941" y="0"/>
                    <a:pt x="1064" y="465"/>
                    <a:pt x="629" y="1262"/>
                  </a:cubicBezTo>
                  <a:cubicBezTo>
                    <a:pt x="0" y="2417"/>
                    <a:pt x="447" y="3971"/>
                    <a:pt x="1581" y="4566"/>
                  </a:cubicBezTo>
                  <a:cubicBezTo>
                    <a:pt x="1915" y="4741"/>
                    <a:pt x="2282" y="4824"/>
                    <a:pt x="2649" y="4824"/>
                  </a:cubicBezTo>
                  <a:cubicBezTo>
                    <a:pt x="3543" y="4824"/>
                    <a:pt x="4438" y="4335"/>
                    <a:pt x="4857" y="3512"/>
                  </a:cubicBezTo>
                  <a:cubicBezTo>
                    <a:pt x="5438" y="2373"/>
                    <a:pt x="5012" y="895"/>
                    <a:pt x="3926" y="285"/>
                  </a:cubicBezTo>
                  <a:cubicBezTo>
                    <a:pt x="3582" y="91"/>
                    <a:pt x="3198" y="0"/>
                    <a:pt x="2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24"/>
            <p:cNvSpPr/>
            <p:nvPr/>
          </p:nvSpPr>
          <p:spPr>
            <a:xfrm>
              <a:off x="3222325" y="4534075"/>
              <a:ext cx="136450" cy="120675"/>
            </a:xfrm>
            <a:custGeom>
              <a:rect b="b" l="l" r="r" t="t"/>
              <a:pathLst>
                <a:path extrusionOk="0" h="4827" w="5458">
                  <a:moveTo>
                    <a:pt x="2813" y="1"/>
                  </a:moveTo>
                  <a:cubicBezTo>
                    <a:pt x="2005" y="1"/>
                    <a:pt x="1186" y="403"/>
                    <a:pt x="714" y="1118"/>
                  </a:cubicBezTo>
                  <a:cubicBezTo>
                    <a:pt x="1" y="2203"/>
                    <a:pt x="337" y="3779"/>
                    <a:pt x="1433" y="4484"/>
                  </a:cubicBezTo>
                  <a:cubicBezTo>
                    <a:pt x="1796" y="4717"/>
                    <a:pt x="2215" y="4827"/>
                    <a:pt x="2638" y="4827"/>
                  </a:cubicBezTo>
                  <a:cubicBezTo>
                    <a:pt x="3467" y="4827"/>
                    <a:pt x="4310" y="4406"/>
                    <a:pt x="4771" y="3663"/>
                  </a:cubicBezTo>
                  <a:cubicBezTo>
                    <a:pt x="5458" y="2558"/>
                    <a:pt x="5083" y="984"/>
                    <a:pt x="3974" y="315"/>
                  </a:cubicBezTo>
                  <a:cubicBezTo>
                    <a:pt x="3620" y="102"/>
                    <a:pt x="3218" y="1"/>
                    <a:pt x="2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24"/>
            <p:cNvSpPr/>
            <p:nvPr/>
          </p:nvSpPr>
          <p:spPr>
            <a:xfrm>
              <a:off x="1944300" y="2723400"/>
              <a:ext cx="136550" cy="120700"/>
            </a:xfrm>
            <a:custGeom>
              <a:rect b="b" l="l" r="r" t="t"/>
              <a:pathLst>
                <a:path extrusionOk="0" h="4828" w="5462">
                  <a:moveTo>
                    <a:pt x="2810" y="1"/>
                  </a:moveTo>
                  <a:cubicBezTo>
                    <a:pt x="1987" y="1"/>
                    <a:pt x="1157" y="418"/>
                    <a:pt x="694" y="1153"/>
                  </a:cubicBezTo>
                  <a:cubicBezTo>
                    <a:pt x="0" y="2254"/>
                    <a:pt x="366" y="3829"/>
                    <a:pt x="1471" y="4507"/>
                  </a:cubicBezTo>
                  <a:cubicBezTo>
                    <a:pt x="1826" y="4725"/>
                    <a:pt x="2232" y="4828"/>
                    <a:pt x="2641" y="4828"/>
                  </a:cubicBezTo>
                  <a:cubicBezTo>
                    <a:pt x="3485" y="4828"/>
                    <a:pt x="4343" y="4391"/>
                    <a:pt x="4795" y="3627"/>
                  </a:cubicBezTo>
                  <a:cubicBezTo>
                    <a:pt x="5461" y="2502"/>
                    <a:pt x="5062" y="938"/>
                    <a:pt x="3940" y="296"/>
                  </a:cubicBezTo>
                  <a:cubicBezTo>
                    <a:pt x="3592" y="95"/>
                    <a:pt x="3202" y="1"/>
                    <a:pt x="2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24"/>
            <p:cNvSpPr/>
            <p:nvPr/>
          </p:nvSpPr>
          <p:spPr>
            <a:xfrm>
              <a:off x="2242400" y="3827500"/>
              <a:ext cx="136075" cy="119875"/>
            </a:xfrm>
            <a:custGeom>
              <a:rect b="b" l="l" r="r" t="t"/>
              <a:pathLst>
                <a:path extrusionOk="0" h="4795" w="5443">
                  <a:moveTo>
                    <a:pt x="2792" y="0"/>
                  </a:moveTo>
                  <a:cubicBezTo>
                    <a:pt x="1957" y="0"/>
                    <a:pt x="1121" y="435"/>
                    <a:pt x="672" y="1196"/>
                  </a:cubicBezTo>
                  <a:cubicBezTo>
                    <a:pt x="0" y="2332"/>
                    <a:pt x="410" y="3886"/>
                    <a:pt x="1546" y="4514"/>
                  </a:cubicBezTo>
                  <a:cubicBezTo>
                    <a:pt x="1890" y="4705"/>
                    <a:pt x="2270" y="4795"/>
                    <a:pt x="2650" y="4795"/>
                  </a:cubicBezTo>
                  <a:cubicBezTo>
                    <a:pt x="3486" y="4795"/>
                    <a:pt x="4322" y="4360"/>
                    <a:pt x="4770" y="3599"/>
                  </a:cubicBezTo>
                  <a:cubicBezTo>
                    <a:pt x="5442" y="2463"/>
                    <a:pt x="5033" y="908"/>
                    <a:pt x="3897" y="281"/>
                  </a:cubicBezTo>
                  <a:cubicBezTo>
                    <a:pt x="3553" y="90"/>
                    <a:pt x="3173" y="0"/>
                    <a:pt x="27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24"/>
            <p:cNvSpPr/>
            <p:nvPr/>
          </p:nvSpPr>
          <p:spPr>
            <a:xfrm>
              <a:off x="3638050" y="4612075"/>
              <a:ext cx="136000" cy="119925"/>
            </a:xfrm>
            <a:custGeom>
              <a:rect b="b" l="l" r="r" t="t"/>
              <a:pathLst>
                <a:path extrusionOk="0" h="4797" w="5440">
                  <a:moveTo>
                    <a:pt x="2792" y="1"/>
                  </a:moveTo>
                  <a:cubicBezTo>
                    <a:pt x="1966" y="1"/>
                    <a:pt x="1137" y="425"/>
                    <a:pt x="682" y="1172"/>
                  </a:cubicBezTo>
                  <a:cubicBezTo>
                    <a:pt x="0" y="2297"/>
                    <a:pt x="393" y="3859"/>
                    <a:pt x="1521" y="4503"/>
                  </a:cubicBezTo>
                  <a:cubicBezTo>
                    <a:pt x="1870" y="4702"/>
                    <a:pt x="2258" y="4796"/>
                    <a:pt x="2647" y="4796"/>
                  </a:cubicBezTo>
                  <a:cubicBezTo>
                    <a:pt x="3473" y="4796"/>
                    <a:pt x="4301" y="4372"/>
                    <a:pt x="4755" y="3624"/>
                  </a:cubicBezTo>
                  <a:cubicBezTo>
                    <a:pt x="5439" y="2500"/>
                    <a:pt x="5046" y="938"/>
                    <a:pt x="3918" y="294"/>
                  </a:cubicBezTo>
                  <a:cubicBezTo>
                    <a:pt x="3569" y="95"/>
                    <a:pt x="3181" y="1"/>
                    <a:pt x="27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24"/>
            <p:cNvSpPr/>
            <p:nvPr/>
          </p:nvSpPr>
          <p:spPr>
            <a:xfrm>
              <a:off x="4026300" y="929675"/>
              <a:ext cx="133600" cy="118175"/>
            </a:xfrm>
            <a:custGeom>
              <a:rect b="b" l="l" r="r" t="t"/>
              <a:pathLst>
                <a:path extrusionOk="0" h="4727" w="5344">
                  <a:moveTo>
                    <a:pt x="2712" y="1"/>
                  </a:moveTo>
                  <a:cubicBezTo>
                    <a:pt x="1897" y="1"/>
                    <a:pt x="1099" y="432"/>
                    <a:pt x="656" y="1200"/>
                  </a:cubicBezTo>
                  <a:cubicBezTo>
                    <a:pt x="0" y="2335"/>
                    <a:pt x="372" y="3776"/>
                    <a:pt x="1486" y="4420"/>
                  </a:cubicBezTo>
                  <a:cubicBezTo>
                    <a:pt x="1846" y="4628"/>
                    <a:pt x="2240" y="4727"/>
                    <a:pt x="2631" y="4727"/>
                  </a:cubicBezTo>
                  <a:cubicBezTo>
                    <a:pt x="3446" y="4727"/>
                    <a:pt x="4244" y="4295"/>
                    <a:pt x="4688" y="3528"/>
                  </a:cubicBezTo>
                  <a:cubicBezTo>
                    <a:pt x="5343" y="2392"/>
                    <a:pt x="4971" y="951"/>
                    <a:pt x="3858" y="308"/>
                  </a:cubicBezTo>
                  <a:cubicBezTo>
                    <a:pt x="3497" y="100"/>
                    <a:pt x="3103" y="1"/>
                    <a:pt x="27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24"/>
            <p:cNvSpPr/>
            <p:nvPr/>
          </p:nvSpPr>
          <p:spPr>
            <a:xfrm>
              <a:off x="5189300" y="1583500"/>
              <a:ext cx="133600" cy="118175"/>
            </a:xfrm>
            <a:custGeom>
              <a:rect b="b" l="l" r="r" t="t"/>
              <a:pathLst>
                <a:path extrusionOk="0" h="4727" w="5344">
                  <a:moveTo>
                    <a:pt x="2713" y="1"/>
                  </a:moveTo>
                  <a:cubicBezTo>
                    <a:pt x="1899" y="1"/>
                    <a:pt x="1101" y="431"/>
                    <a:pt x="657" y="1197"/>
                  </a:cubicBezTo>
                  <a:cubicBezTo>
                    <a:pt x="0" y="2332"/>
                    <a:pt x="371" y="3773"/>
                    <a:pt x="1484" y="4419"/>
                  </a:cubicBezTo>
                  <a:cubicBezTo>
                    <a:pt x="1845" y="4628"/>
                    <a:pt x="2240" y="4727"/>
                    <a:pt x="2631" y="4727"/>
                  </a:cubicBezTo>
                  <a:cubicBezTo>
                    <a:pt x="3445" y="4727"/>
                    <a:pt x="4244" y="4297"/>
                    <a:pt x="4688" y="3530"/>
                  </a:cubicBezTo>
                  <a:cubicBezTo>
                    <a:pt x="5343" y="2395"/>
                    <a:pt x="4973" y="954"/>
                    <a:pt x="3859" y="309"/>
                  </a:cubicBezTo>
                  <a:cubicBezTo>
                    <a:pt x="3498" y="100"/>
                    <a:pt x="3104" y="1"/>
                    <a:pt x="27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24"/>
            <p:cNvSpPr/>
            <p:nvPr/>
          </p:nvSpPr>
          <p:spPr>
            <a:xfrm>
              <a:off x="2295075" y="4013825"/>
              <a:ext cx="130025" cy="115100"/>
            </a:xfrm>
            <a:custGeom>
              <a:rect b="b" l="l" r="r" t="t"/>
              <a:pathLst>
                <a:path extrusionOk="0" h="4604" w="5201">
                  <a:moveTo>
                    <a:pt x="2605" y="0"/>
                  </a:moveTo>
                  <a:cubicBezTo>
                    <a:pt x="1823" y="0"/>
                    <a:pt x="1077" y="422"/>
                    <a:pt x="643" y="1187"/>
                  </a:cubicBezTo>
                  <a:cubicBezTo>
                    <a:pt x="1" y="2318"/>
                    <a:pt x="342" y="3645"/>
                    <a:pt x="1440" y="4283"/>
                  </a:cubicBezTo>
                  <a:cubicBezTo>
                    <a:pt x="1813" y="4500"/>
                    <a:pt x="2209" y="4603"/>
                    <a:pt x="2596" y="4603"/>
                  </a:cubicBezTo>
                  <a:cubicBezTo>
                    <a:pt x="3394" y="4603"/>
                    <a:pt x="4154" y="4163"/>
                    <a:pt x="4585" y="3367"/>
                  </a:cubicBezTo>
                  <a:cubicBezTo>
                    <a:pt x="5201" y="2231"/>
                    <a:pt x="4827" y="910"/>
                    <a:pt x="3711" y="293"/>
                  </a:cubicBezTo>
                  <a:cubicBezTo>
                    <a:pt x="3354" y="95"/>
                    <a:pt x="2976" y="0"/>
                    <a:pt x="260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24"/>
            <p:cNvSpPr/>
            <p:nvPr/>
          </p:nvSpPr>
          <p:spPr>
            <a:xfrm>
              <a:off x="3457600" y="4667650"/>
              <a:ext cx="130500" cy="115125"/>
            </a:xfrm>
            <a:custGeom>
              <a:rect b="b" l="l" r="r" t="t"/>
              <a:pathLst>
                <a:path extrusionOk="0" h="4605" w="5220">
                  <a:moveTo>
                    <a:pt x="2623" y="1"/>
                  </a:moveTo>
                  <a:cubicBezTo>
                    <a:pt x="1857" y="1"/>
                    <a:pt x="1124" y="405"/>
                    <a:pt x="689" y="1142"/>
                  </a:cubicBezTo>
                  <a:cubicBezTo>
                    <a:pt x="0" y="2303"/>
                    <a:pt x="358" y="3677"/>
                    <a:pt x="1511" y="4313"/>
                  </a:cubicBezTo>
                  <a:cubicBezTo>
                    <a:pt x="1867" y="4510"/>
                    <a:pt x="2244" y="4604"/>
                    <a:pt x="2614" y="4604"/>
                  </a:cubicBezTo>
                  <a:cubicBezTo>
                    <a:pt x="3398" y="4604"/>
                    <a:pt x="4145" y="4180"/>
                    <a:pt x="4579" y="3413"/>
                  </a:cubicBezTo>
                  <a:cubicBezTo>
                    <a:pt x="5220" y="2283"/>
                    <a:pt x="4875" y="956"/>
                    <a:pt x="3776" y="318"/>
                  </a:cubicBezTo>
                  <a:cubicBezTo>
                    <a:pt x="3406" y="104"/>
                    <a:pt x="3010" y="1"/>
                    <a:pt x="26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24"/>
            <p:cNvSpPr/>
            <p:nvPr/>
          </p:nvSpPr>
          <p:spPr>
            <a:xfrm>
              <a:off x="2810275" y="4459675"/>
              <a:ext cx="129300" cy="114350"/>
            </a:xfrm>
            <a:custGeom>
              <a:rect b="b" l="l" r="r" t="t"/>
              <a:pathLst>
                <a:path extrusionOk="0" h="4574" w="5172">
                  <a:moveTo>
                    <a:pt x="2599" y="0"/>
                  </a:moveTo>
                  <a:cubicBezTo>
                    <a:pt x="1827" y="0"/>
                    <a:pt x="1085" y="410"/>
                    <a:pt x="652" y="1154"/>
                  </a:cubicBezTo>
                  <a:cubicBezTo>
                    <a:pt x="1" y="2274"/>
                    <a:pt x="340" y="3623"/>
                    <a:pt x="1433" y="4259"/>
                  </a:cubicBezTo>
                  <a:cubicBezTo>
                    <a:pt x="1798" y="4472"/>
                    <a:pt x="2190" y="4574"/>
                    <a:pt x="2575" y="4574"/>
                  </a:cubicBezTo>
                  <a:cubicBezTo>
                    <a:pt x="3346" y="4574"/>
                    <a:pt x="4088" y="4164"/>
                    <a:pt x="4520" y="3421"/>
                  </a:cubicBezTo>
                  <a:cubicBezTo>
                    <a:pt x="5172" y="2299"/>
                    <a:pt x="4833" y="952"/>
                    <a:pt x="3739" y="314"/>
                  </a:cubicBezTo>
                  <a:cubicBezTo>
                    <a:pt x="3375" y="102"/>
                    <a:pt x="2983"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24"/>
            <p:cNvSpPr/>
            <p:nvPr/>
          </p:nvSpPr>
          <p:spPr>
            <a:xfrm>
              <a:off x="4443325" y="1008375"/>
              <a:ext cx="130650" cy="115975"/>
            </a:xfrm>
            <a:custGeom>
              <a:rect b="b" l="l" r="r" t="t"/>
              <a:pathLst>
                <a:path extrusionOk="0" h="4639" w="5226">
                  <a:moveTo>
                    <a:pt x="2613" y="0"/>
                  </a:moveTo>
                  <a:cubicBezTo>
                    <a:pt x="1812" y="0"/>
                    <a:pt x="1054" y="443"/>
                    <a:pt x="618" y="1245"/>
                  </a:cubicBezTo>
                  <a:cubicBezTo>
                    <a:pt x="0" y="2381"/>
                    <a:pt x="366" y="3697"/>
                    <a:pt x="1469" y="4326"/>
                  </a:cubicBezTo>
                  <a:cubicBezTo>
                    <a:pt x="1840" y="4537"/>
                    <a:pt x="2232" y="4638"/>
                    <a:pt x="2614" y="4638"/>
                  </a:cubicBezTo>
                  <a:cubicBezTo>
                    <a:pt x="3415" y="4638"/>
                    <a:pt x="4174" y="4195"/>
                    <a:pt x="4610" y="3392"/>
                  </a:cubicBezTo>
                  <a:cubicBezTo>
                    <a:pt x="5226" y="2258"/>
                    <a:pt x="4862" y="940"/>
                    <a:pt x="3758" y="312"/>
                  </a:cubicBezTo>
                  <a:cubicBezTo>
                    <a:pt x="3387" y="101"/>
                    <a:pt x="2995" y="0"/>
                    <a:pt x="26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24"/>
            <p:cNvSpPr/>
            <p:nvPr/>
          </p:nvSpPr>
          <p:spPr>
            <a:xfrm>
              <a:off x="4675225" y="1138450"/>
              <a:ext cx="132550" cy="117350"/>
            </a:xfrm>
            <a:custGeom>
              <a:rect b="b" l="l" r="r" t="t"/>
              <a:pathLst>
                <a:path extrusionOk="0" h="4694" w="5302">
                  <a:moveTo>
                    <a:pt x="2661" y="0"/>
                  </a:moveTo>
                  <a:cubicBezTo>
                    <a:pt x="1827" y="0"/>
                    <a:pt x="1026" y="465"/>
                    <a:pt x="596" y="1287"/>
                  </a:cubicBezTo>
                  <a:cubicBezTo>
                    <a:pt x="1" y="2424"/>
                    <a:pt x="385" y="3767"/>
                    <a:pt x="1486" y="4389"/>
                  </a:cubicBezTo>
                  <a:cubicBezTo>
                    <a:pt x="1851" y="4595"/>
                    <a:pt x="2241" y="4694"/>
                    <a:pt x="2625" y="4694"/>
                  </a:cubicBezTo>
                  <a:cubicBezTo>
                    <a:pt x="3439" y="4694"/>
                    <a:pt x="4221" y="4250"/>
                    <a:pt x="4659" y="3456"/>
                  </a:cubicBezTo>
                  <a:cubicBezTo>
                    <a:pt x="5301" y="2290"/>
                    <a:pt x="4902" y="896"/>
                    <a:pt x="3748" y="277"/>
                  </a:cubicBezTo>
                  <a:cubicBezTo>
                    <a:pt x="3398" y="90"/>
                    <a:pt x="3026" y="0"/>
                    <a:pt x="266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24"/>
            <p:cNvSpPr/>
            <p:nvPr/>
          </p:nvSpPr>
          <p:spPr>
            <a:xfrm>
              <a:off x="4908725" y="1269975"/>
              <a:ext cx="130250" cy="115825"/>
            </a:xfrm>
            <a:custGeom>
              <a:rect b="b" l="l" r="r" t="t"/>
              <a:pathLst>
                <a:path extrusionOk="0" h="4633" w="5210">
                  <a:moveTo>
                    <a:pt x="2604" y="0"/>
                  </a:moveTo>
                  <a:cubicBezTo>
                    <a:pt x="1844" y="0"/>
                    <a:pt x="1118" y="395"/>
                    <a:pt x="677" y="1124"/>
                  </a:cubicBezTo>
                  <a:cubicBezTo>
                    <a:pt x="0" y="2240"/>
                    <a:pt x="288" y="3581"/>
                    <a:pt x="1347" y="4254"/>
                  </a:cubicBezTo>
                  <a:cubicBezTo>
                    <a:pt x="1749" y="4510"/>
                    <a:pt x="2183" y="4632"/>
                    <a:pt x="2607" y="4632"/>
                  </a:cubicBezTo>
                  <a:cubicBezTo>
                    <a:pt x="3367" y="4632"/>
                    <a:pt x="4093" y="4238"/>
                    <a:pt x="4534" y="3509"/>
                  </a:cubicBezTo>
                  <a:cubicBezTo>
                    <a:pt x="5209" y="2392"/>
                    <a:pt x="4922" y="1052"/>
                    <a:pt x="3862" y="377"/>
                  </a:cubicBezTo>
                  <a:cubicBezTo>
                    <a:pt x="3461" y="123"/>
                    <a:pt x="3027"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24"/>
            <p:cNvSpPr/>
            <p:nvPr/>
          </p:nvSpPr>
          <p:spPr>
            <a:xfrm>
              <a:off x="3429850" y="907175"/>
              <a:ext cx="129450" cy="114350"/>
            </a:xfrm>
            <a:custGeom>
              <a:rect b="b" l="l" r="r" t="t"/>
              <a:pathLst>
                <a:path extrusionOk="0" h="4574" w="5178">
                  <a:moveTo>
                    <a:pt x="2602" y="0"/>
                  </a:moveTo>
                  <a:cubicBezTo>
                    <a:pt x="1810" y="0"/>
                    <a:pt x="1052" y="434"/>
                    <a:pt x="624" y="1210"/>
                  </a:cubicBezTo>
                  <a:cubicBezTo>
                    <a:pt x="1" y="2340"/>
                    <a:pt x="378" y="3678"/>
                    <a:pt x="1489" y="4290"/>
                  </a:cubicBezTo>
                  <a:cubicBezTo>
                    <a:pt x="1839" y="4482"/>
                    <a:pt x="2211" y="4574"/>
                    <a:pt x="2576" y="4574"/>
                  </a:cubicBezTo>
                  <a:cubicBezTo>
                    <a:pt x="3368" y="4574"/>
                    <a:pt x="4126" y="4141"/>
                    <a:pt x="4554" y="3364"/>
                  </a:cubicBezTo>
                  <a:cubicBezTo>
                    <a:pt x="5177" y="2234"/>
                    <a:pt x="4800" y="896"/>
                    <a:pt x="3688" y="284"/>
                  </a:cubicBezTo>
                  <a:cubicBezTo>
                    <a:pt x="3338" y="92"/>
                    <a:pt x="2967" y="0"/>
                    <a:pt x="260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24"/>
            <p:cNvSpPr/>
            <p:nvPr/>
          </p:nvSpPr>
          <p:spPr>
            <a:xfrm>
              <a:off x="5522950" y="2083700"/>
              <a:ext cx="130025" cy="115075"/>
            </a:xfrm>
            <a:custGeom>
              <a:rect b="b" l="l" r="r" t="t"/>
              <a:pathLst>
                <a:path extrusionOk="0" h="4603" w="5201">
                  <a:moveTo>
                    <a:pt x="2607" y="0"/>
                  </a:moveTo>
                  <a:cubicBezTo>
                    <a:pt x="1811" y="0"/>
                    <a:pt x="1053" y="438"/>
                    <a:pt x="621" y="1232"/>
                  </a:cubicBezTo>
                  <a:cubicBezTo>
                    <a:pt x="0" y="2369"/>
                    <a:pt x="372" y="3688"/>
                    <a:pt x="1486" y="4307"/>
                  </a:cubicBezTo>
                  <a:cubicBezTo>
                    <a:pt x="1845" y="4507"/>
                    <a:pt x="2225" y="4603"/>
                    <a:pt x="2598" y="4603"/>
                  </a:cubicBezTo>
                  <a:cubicBezTo>
                    <a:pt x="3378" y="4603"/>
                    <a:pt x="4122" y="4183"/>
                    <a:pt x="4557" y="3422"/>
                  </a:cubicBezTo>
                  <a:cubicBezTo>
                    <a:pt x="5201" y="2293"/>
                    <a:pt x="4862" y="962"/>
                    <a:pt x="3767" y="323"/>
                  </a:cubicBezTo>
                  <a:cubicBezTo>
                    <a:pt x="3394" y="105"/>
                    <a:pt x="2996" y="0"/>
                    <a:pt x="26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24"/>
            <p:cNvSpPr/>
            <p:nvPr/>
          </p:nvSpPr>
          <p:spPr>
            <a:xfrm>
              <a:off x="3246200" y="960000"/>
              <a:ext cx="130375" cy="115100"/>
            </a:xfrm>
            <a:custGeom>
              <a:rect b="b" l="l" r="r" t="t"/>
              <a:pathLst>
                <a:path extrusionOk="0" h="4604" w="5215">
                  <a:moveTo>
                    <a:pt x="2621" y="0"/>
                  </a:moveTo>
                  <a:cubicBezTo>
                    <a:pt x="1861" y="0"/>
                    <a:pt x="1133" y="396"/>
                    <a:pt x="696" y="1123"/>
                  </a:cubicBezTo>
                  <a:cubicBezTo>
                    <a:pt x="1" y="2280"/>
                    <a:pt x="346" y="3658"/>
                    <a:pt x="1492" y="4303"/>
                  </a:cubicBezTo>
                  <a:cubicBezTo>
                    <a:pt x="1854" y="4506"/>
                    <a:pt x="2237" y="4603"/>
                    <a:pt x="2613" y="4603"/>
                  </a:cubicBezTo>
                  <a:cubicBezTo>
                    <a:pt x="3390" y="4603"/>
                    <a:pt x="4131" y="4187"/>
                    <a:pt x="4568" y="3431"/>
                  </a:cubicBezTo>
                  <a:cubicBezTo>
                    <a:pt x="5214" y="2305"/>
                    <a:pt x="4881" y="970"/>
                    <a:pt x="3791" y="327"/>
                  </a:cubicBezTo>
                  <a:cubicBezTo>
                    <a:pt x="3416" y="106"/>
                    <a:pt x="3014" y="0"/>
                    <a:pt x="26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24"/>
            <p:cNvSpPr/>
            <p:nvPr/>
          </p:nvSpPr>
          <p:spPr>
            <a:xfrm>
              <a:off x="5572125" y="2267625"/>
              <a:ext cx="130550" cy="115175"/>
            </a:xfrm>
            <a:custGeom>
              <a:rect b="b" l="l" r="r" t="t"/>
              <a:pathLst>
                <a:path extrusionOk="0" h="4607" w="5222">
                  <a:moveTo>
                    <a:pt x="2626" y="0"/>
                  </a:moveTo>
                  <a:cubicBezTo>
                    <a:pt x="1841" y="0"/>
                    <a:pt x="1092" y="427"/>
                    <a:pt x="658" y="1199"/>
                  </a:cubicBezTo>
                  <a:cubicBezTo>
                    <a:pt x="1" y="2369"/>
                    <a:pt x="394" y="3732"/>
                    <a:pt x="1567" y="4345"/>
                  </a:cubicBezTo>
                  <a:cubicBezTo>
                    <a:pt x="1906" y="4522"/>
                    <a:pt x="2262" y="4606"/>
                    <a:pt x="2611" y="4606"/>
                  </a:cubicBezTo>
                  <a:cubicBezTo>
                    <a:pt x="3415" y="4606"/>
                    <a:pt x="4182" y="4158"/>
                    <a:pt x="4612" y="3357"/>
                  </a:cubicBezTo>
                  <a:cubicBezTo>
                    <a:pt x="5222" y="2221"/>
                    <a:pt x="4840" y="902"/>
                    <a:pt x="3723" y="288"/>
                  </a:cubicBezTo>
                  <a:cubicBezTo>
                    <a:pt x="3368" y="93"/>
                    <a:pt x="2993" y="0"/>
                    <a:pt x="262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24"/>
            <p:cNvSpPr/>
            <p:nvPr/>
          </p:nvSpPr>
          <p:spPr>
            <a:xfrm>
              <a:off x="3063950" y="1013525"/>
              <a:ext cx="129425" cy="114375"/>
            </a:xfrm>
            <a:custGeom>
              <a:rect b="b" l="l" r="r" t="t"/>
              <a:pathLst>
                <a:path extrusionOk="0" h="4575" w="5177">
                  <a:moveTo>
                    <a:pt x="2604" y="0"/>
                  </a:moveTo>
                  <a:cubicBezTo>
                    <a:pt x="1801" y="0"/>
                    <a:pt x="1033" y="445"/>
                    <a:pt x="608" y="1237"/>
                  </a:cubicBezTo>
                  <a:cubicBezTo>
                    <a:pt x="1" y="2370"/>
                    <a:pt x="396" y="3705"/>
                    <a:pt x="1516" y="4305"/>
                  </a:cubicBezTo>
                  <a:cubicBezTo>
                    <a:pt x="1857" y="4487"/>
                    <a:pt x="2219" y="4574"/>
                    <a:pt x="2574" y="4574"/>
                  </a:cubicBezTo>
                  <a:cubicBezTo>
                    <a:pt x="3376" y="4574"/>
                    <a:pt x="4144" y="4130"/>
                    <a:pt x="4569" y="3338"/>
                  </a:cubicBezTo>
                  <a:cubicBezTo>
                    <a:pt x="5176" y="2205"/>
                    <a:pt x="4783" y="870"/>
                    <a:pt x="3661" y="270"/>
                  </a:cubicBezTo>
                  <a:cubicBezTo>
                    <a:pt x="3320" y="87"/>
                    <a:pt x="2959" y="0"/>
                    <a:pt x="2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24"/>
            <p:cNvSpPr/>
            <p:nvPr/>
          </p:nvSpPr>
          <p:spPr>
            <a:xfrm>
              <a:off x="5622625" y="2451975"/>
              <a:ext cx="129350" cy="114350"/>
            </a:xfrm>
            <a:custGeom>
              <a:rect b="b" l="l" r="r" t="t"/>
              <a:pathLst>
                <a:path extrusionOk="0" h="4574" w="5174">
                  <a:moveTo>
                    <a:pt x="2599" y="0"/>
                  </a:moveTo>
                  <a:cubicBezTo>
                    <a:pt x="1822" y="0"/>
                    <a:pt x="1076" y="415"/>
                    <a:pt x="645" y="1167"/>
                  </a:cubicBezTo>
                  <a:cubicBezTo>
                    <a:pt x="1" y="2290"/>
                    <a:pt x="349" y="3636"/>
                    <a:pt x="1447" y="4266"/>
                  </a:cubicBezTo>
                  <a:cubicBezTo>
                    <a:pt x="1808" y="4474"/>
                    <a:pt x="2195" y="4573"/>
                    <a:pt x="2575" y="4573"/>
                  </a:cubicBezTo>
                  <a:cubicBezTo>
                    <a:pt x="3351" y="4573"/>
                    <a:pt x="4096" y="4158"/>
                    <a:pt x="4528" y="3406"/>
                  </a:cubicBezTo>
                  <a:cubicBezTo>
                    <a:pt x="5173" y="2283"/>
                    <a:pt x="4824" y="938"/>
                    <a:pt x="3728" y="307"/>
                  </a:cubicBezTo>
                  <a:cubicBezTo>
                    <a:pt x="3366" y="99"/>
                    <a:pt x="2978" y="0"/>
                    <a:pt x="25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24"/>
            <p:cNvSpPr/>
            <p:nvPr/>
          </p:nvSpPr>
          <p:spPr>
            <a:xfrm>
              <a:off x="2563275" y="1355900"/>
              <a:ext cx="132350" cy="116600"/>
            </a:xfrm>
            <a:custGeom>
              <a:rect b="b" l="l" r="r" t="t"/>
              <a:pathLst>
                <a:path extrusionOk="0" h="4664" w="5294">
                  <a:moveTo>
                    <a:pt x="2653" y="0"/>
                  </a:moveTo>
                  <a:cubicBezTo>
                    <a:pt x="1875" y="0"/>
                    <a:pt x="1131" y="411"/>
                    <a:pt x="689" y="1159"/>
                  </a:cubicBezTo>
                  <a:cubicBezTo>
                    <a:pt x="0" y="2322"/>
                    <a:pt x="354" y="3708"/>
                    <a:pt x="1502" y="4357"/>
                  </a:cubicBezTo>
                  <a:cubicBezTo>
                    <a:pt x="1869" y="4564"/>
                    <a:pt x="2260" y="4664"/>
                    <a:pt x="2642" y="4664"/>
                  </a:cubicBezTo>
                  <a:cubicBezTo>
                    <a:pt x="3419" y="4664"/>
                    <a:pt x="4163" y="4253"/>
                    <a:pt x="4605" y="3504"/>
                  </a:cubicBezTo>
                  <a:cubicBezTo>
                    <a:pt x="5294" y="2342"/>
                    <a:pt x="4940" y="956"/>
                    <a:pt x="3792" y="306"/>
                  </a:cubicBezTo>
                  <a:cubicBezTo>
                    <a:pt x="3425" y="99"/>
                    <a:pt x="3035" y="0"/>
                    <a:pt x="265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24"/>
            <p:cNvSpPr/>
            <p:nvPr/>
          </p:nvSpPr>
          <p:spPr>
            <a:xfrm>
              <a:off x="5587575" y="3055875"/>
              <a:ext cx="131375" cy="116575"/>
            </a:xfrm>
            <a:custGeom>
              <a:rect b="b" l="l" r="r" t="t"/>
              <a:pathLst>
                <a:path extrusionOk="0" h="4663" w="5255">
                  <a:moveTo>
                    <a:pt x="2635" y="0"/>
                  </a:moveTo>
                  <a:cubicBezTo>
                    <a:pt x="1842" y="0"/>
                    <a:pt x="1085" y="427"/>
                    <a:pt x="644" y="1205"/>
                  </a:cubicBezTo>
                  <a:cubicBezTo>
                    <a:pt x="0" y="2338"/>
                    <a:pt x="338" y="3676"/>
                    <a:pt x="1431" y="4328"/>
                  </a:cubicBezTo>
                  <a:cubicBezTo>
                    <a:pt x="1812" y="4554"/>
                    <a:pt x="2221" y="4663"/>
                    <a:pt x="2621" y="4663"/>
                  </a:cubicBezTo>
                  <a:cubicBezTo>
                    <a:pt x="3414" y="4663"/>
                    <a:pt x="4172" y="4236"/>
                    <a:pt x="4612" y="3458"/>
                  </a:cubicBezTo>
                  <a:cubicBezTo>
                    <a:pt x="5255" y="2323"/>
                    <a:pt x="4919" y="985"/>
                    <a:pt x="3826" y="336"/>
                  </a:cubicBezTo>
                  <a:cubicBezTo>
                    <a:pt x="3444" y="109"/>
                    <a:pt x="3035" y="0"/>
                    <a:pt x="26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24"/>
            <p:cNvSpPr/>
            <p:nvPr/>
          </p:nvSpPr>
          <p:spPr>
            <a:xfrm>
              <a:off x="2248575" y="1647350"/>
              <a:ext cx="129225" cy="114325"/>
            </a:xfrm>
            <a:custGeom>
              <a:rect b="b" l="l" r="r" t="t"/>
              <a:pathLst>
                <a:path extrusionOk="0" h="4573" w="5169">
                  <a:moveTo>
                    <a:pt x="2597" y="0"/>
                  </a:moveTo>
                  <a:cubicBezTo>
                    <a:pt x="1829" y="0"/>
                    <a:pt x="1091" y="404"/>
                    <a:pt x="658" y="1140"/>
                  </a:cubicBezTo>
                  <a:cubicBezTo>
                    <a:pt x="1" y="2255"/>
                    <a:pt x="331" y="3609"/>
                    <a:pt x="1417" y="4250"/>
                  </a:cubicBezTo>
                  <a:cubicBezTo>
                    <a:pt x="1786" y="4468"/>
                    <a:pt x="2182" y="4572"/>
                    <a:pt x="2572" y="4572"/>
                  </a:cubicBezTo>
                  <a:cubicBezTo>
                    <a:pt x="3339" y="4572"/>
                    <a:pt x="4077" y="4168"/>
                    <a:pt x="4510" y="3433"/>
                  </a:cubicBezTo>
                  <a:cubicBezTo>
                    <a:pt x="5169" y="2316"/>
                    <a:pt x="4837" y="963"/>
                    <a:pt x="3751" y="322"/>
                  </a:cubicBezTo>
                  <a:cubicBezTo>
                    <a:pt x="3383" y="104"/>
                    <a:pt x="2986" y="0"/>
                    <a:pt x="259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24"/>
            <p:cNvSpPr/>
            <p:nvPr/>
          </p:nvSpPr>
          <p:spPr>
            <a:xfrm>
              <a:off x="5505200" y="3478075"/>
              <a:ext cx="128800" cy="114300"/>
            </a:xfrm>
            <a:custGeom>
              <a:rect b="b" l="l" r="r" t="t"/>
              <a:pathLst>
                <a:path extrusionOk="0" h="4572" w="5152">
                  <a:moveTo>
                    <a:pt x="2586" y="1"/>
                  </a:moveTo>
                  <a:cubicBezTo>
                    <a:pt x="1852" y="1"/>
                    <a:pt x="1143" y="368"/>
                    <a:pt x="705" y="1048"/>
                  </a:cubicBezTo>
                  <a:cubicBezTo>
                    <a:pt x="0" y="2145"/>
                    <a:pt x="268" y="3517"/>
                    <a:pt x="1320" y="4197"/>
                  </a:cubicBezTo>
                  <a:cubicBezTo>
                    <a:pt x="1712" y="4450"/>
                    <a:pt x="2143" y="4572"/>
                    <a:pt x="2565" y="4572"/>
                  </a:cubicBezTo>
                  <a:cubicBezTo>
                    <a:pt x="3299" y="4572"/>
                    <a:pt x="4009" y="4205"/>
                    <a:pt x="4447" y="3524"/>
                  </a:cubicBezTo>
                  <a:cubicBezTo>
                    <a:pt x="5152" y="2428"/>
                    <a:pt x="4884" y="1056"/>
                    <a:pt x="3833" y="376"/>
                  </a:cubicBezTo>
                  <a:cubicBezTo>
                    <a:pt x="3440" y="123"/>
                    <a:pt x="3009" y="1"/>
                    <a:pt x="258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24"/>
            <p:cNvSpPr/>
            <p:nvPr/>
          </p:nvSpPr>
          <p:spPr>
            <a:xfrm>
              <a:off x="2114525" y="1883625"/>
              <a:ext cx="130700" cy="116000"/>
            </a:xfrm>
            <a:custGeom>
              <a:rect b="b" l="l" r="r" t="t"/>
              <a:pathLst>
                <a:path extrusionOk="0" h="4640" w="5228">
                  <a:moveTo>
                    <a:pt x="2612" y="0"/>
                  </a:moveTo>
                  <a:cubicBezTo>
                    <a:pt x="1811" y="0"/>
                    <a:pt x="1052" y="445"/>
                    <a:pt x="616" y="1251"/>
                  </a:cubicBezTo>
                  <a:cubicBezTo>
                    <a:pt x="1" y="2387"/>
                    <a:pt x="367" y="3703"/>
                    <a:pt x="1473" y="4329"/>
                  </a:cubicBezTo>
                  <a:cubicBezTo>
                    <a:pt x="1843" y="4539"/>
                    <a:pt x="2234" y="4640"/>
                    <a:pt x="2615" y="4640"/>
                  </a:cubicBezTo>
                  <a:cubicBezTo>
                    <a:pt x="3417" y="4640"/>
                    <a:pt x="4176" y="4195"/>
                    <a:pt x="4611" y="3390"/>
                  </a:cubicBezTo>
                  <a:cubicBezTo>
                    <a:pt x="5227" y="2254"/>
                    <a:pt x="4860" y="938"/>
                    <a:pt x="3754" y="311"/>
                  </a:cubicBezTo>
                  <a:cubicBezTo>
                    <a:pt x="3384" y="101"/>
                    <a:pt x="2993"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24"/>
            <p:cNvSpPr/>
            <p:nvPr/>
          </p:nvSpPr>
          <p:spPr>
            <a:xfrm>
              <a:off x="5370725" y="3714450"/>
              <a:ext cx="131175" cy="115800"/>
            </a:xfrm>
            <a:custGeom>
              <a:rect b="b" l="l" r="r" t="t"/>
              <a:pathLst>
                <a:path extrusionOk="0" h="4632" w="5247">
                  <a:moveTo>
                    <a:pt x="2625" y="1"/>
                  </a:moveTo>
                  <a:cubicBezTo>
                    <a:pt x="1881" y="1"/>
                    <a:pt x="1167" y="378"/>
                    <a:pt x="724" y="1077"/>
                  </a:cubicBezTo>
                  <a:cubicBezTo>
                    <a:pt x="1" y="2222"/>
                    <a:pt x="297" y="3607"/>
                    <a:pt x="1412" y="4285"/>
                  </a:cubicBezTo>
                  <a:cubicBezTo>
                    <a:pt x="1798" y="4519"/>
                    <a:pt x="2214" y="4632"/>
                    <a:pt x="2621" y="4632"/>
                  </a:cubicBezTo>
                  <a:cubicBezTo>
                    <a:pt x="3365" y="4632"/>
                    <a:pt x="4079" y="4254"/>
                    <a:pt x="4522" y="3554"/>
                  </a:cubicBezTo>
                  <a:cubicBezTo>
                    <a:pt x="5247" y="2411"/>
                    <a:pt x="4949" y="1024"/>
                    <a:pt x="3835" y="348"/>
                  </a:cubicBezTo>
                  <a:cubicBezTo>
                    <a:pt x="3448" y="113"/>
                    <a:pt x="3032" y="1"/>
                    <a:pt x="26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24"/>
            <p:cNvSpPr/>
            <p:nvPr/>
          </p:nvSpPr>
          <p:spPr>
            <a:xfrm>
              <a:off x="5238275" y="3952275"/>
              <a:ext cx="129450" cy="114400"/>
            </a:xfrm>
            <a:custGeom>
              <a:rect b="b" l="l" r="r" t="t"/>
              <a:pathLst>
                <a:path extrusionOk="0" h="4576" w="5178">
                  <a:moveTo>
                    <a:pt x="2604" y="1"/>
                  </a:moveTo>
                  <a:cubicBezTo>
                    <a:pt x="1804" y="1"/>
                    <a:pt x="1037" y="444"/>
                    <a:pt x="611" y="1233"/>
                  </a:cubicBezTo>
                  <a:cubicBezTo>
                    <a:pt x="1" y="2366"/>
                    <a:pt x="391" y="3701"/>
                    <a:pt x="1511" y="4304"/>
                  </a:cubicBezTo>
                  <a:cubicBezTo>
                    <a:pt x="1854" y="4488"/>
                    <a:pt x="2218" y="4576"/>
                    <a:pt x="2575" y="4576"/>
                  </a:cubicBezTo>
                  <a:cubicBezTo>
                    <a:pt x="3375" y="4576"/>
                    <a:pt x="4141" y="4133"/>
                    <a:pt x="4566" y="3344"/>
                  </a:cubicBezTo>
                  <a:cubicBezTo>
                    <a:pt x="5178" y="2211"/>
                    <a:pt x="4786" y="876"/>
                    <a:pt x="3667" y="273"/>
                  </a:cubicBezTo>
                  <a:cubicBezTo>
                    <a:pt x="3324" y="89"/>
                    <a:pt x="2961" y="1"/>
                    <a:pt x="26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24"/>
            <p:cNvSpPr/>
            <p:nvPr/>
          </p:nvSpPr>
          <p:spPr>
            <a:xfrm>
              <a:off x="1897650" y="2541900"/>
              <a:ext cx="130500" cy="115825"/>
            </a:xfrm>
            <a:custGeom>
              <a:rect b="b" l="l" r="r" t="t"/>
              <a:pathLst>
                <a:path extrusionOk="0" h="4633" w="5220">
                  <a:moveTo>
                    <a:pt x="2614" y="0"/>
                  </a:moveTo>
                  <a:cubicBezTo>
                    <a:pt x="1833" y="0"/>
                    <a:pt x="1089" y="417"/>
                    <a:pt x="649" y="1181"/>
                  </a:cubicBezTo>
                  <a:cubicBezTo>
                    <a:pt x="0" y="2308"/>
                    <a:pt x="323" y="3636"/>
                    <a:pt x="1405" y="4289"/>
                  </a:cubicBezTo>
                  <a:cubicBezTo>
                    <a:pt x="1790" y="4521"/>
                    <a:pt x="2203" y="4632"/>
                    <a:pt x="2607" y="4632"/>
                  </a:cubicBezTo>
                  <a:cubicBezTo>
                    <a:pt x="3387" y="4632"/>
                    <a:pt x="4131" y="4216"/>
                    <a:pt x="4570" y="3453"/>
                  </a:cubicBezTo>
                  <a:cubicBezTo>
                    <a:pt x="5220" y="2326"/>
                    <a:pt x="4897" y="997"/>
                    <a:pt x="3816" y="344"/>
                  </a:cubicBezTo>
                  <a:cubicBezTo>
                    <a:pt x="3430" y="111"/>
                    <a:pt x="3017" y="0"/>
                    <a:pt x="2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24"/>
            <p:cNvSpPr/>
            <p:nvPr/>
          </p:nvSpPr>
          <p:spPr>
            <a:xfrm>
              <a:off x="4921425" y="4241825"/>
              <a:ext cx="130625" cy="115925"/>
            </a:xfrm>
            <a:custGeom>
              <a:rect b="b" l="l" r="r" t="t"/>
              <a:pathLst>
                <a:path extrusionOk="0" h="4637" w="5225">
                  <a:moveTo>
                    <a:pt x="2612" y="0"/>
                  </a:moveTo>
                  <a:cubicBezTo>
                    <a:pt x="1815" y="0"/>
                    <a:pt x="1059" y="438"/>
                    <a:pt x="622" y="1233"/>
                  </a:cubicBezTo>
                  <a:cubicBezTo>
                    <a:pt x="1" y="2368"/>
                    <a:pt x="357" y="3687"/>
                    <a:pt x="1458" y="4319"/>
                  </a:cubicBezTo>
                  <a:cubicBezTo>
                    <a:pt x="1831" y="4534"/>
                    <a:pt x="2227" y="4637"/>
                    <a:pt x="2613" y="4637"/>
                  </a:cubicBezTo>
                  <a:cubicBezTo>
                    <a:pt x="3410" y="4637"/>
                    <a:pt x="4166" y="4199"/>
                    <a:pt x="4603" y="3404"/>
                  </a:cubicBezTo>
                  <a:cubicBezTo>
                    <a:pt x="5224" y="2269"/>
                    <a:pt x="4868" y="950"/>
                    <a:pt x="3767" y="318"/>
                  </a:cubicBezTo>
                  <a:cubicBezTo>
                    <a:pt x="3394" y="103"/>
                    <a:pt x="2998" y="0"/>
                    <a:pt x="26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24"/>
            <p:cNvSpPr/>
            <p:nvPr/>
          </p:nvSpPr>
          <p:spPr>
            <a:xfrm>
              <a:off x="3044100" y="4591225"/>
              <a:ext cx="126875" cy="112800"/>
            </a:xfrm>
            <a:custGeom>
              <a:rect b="b" l="l" r="r" t="t"/>
              <a:pathLst>
                <a:path extrusionOk="0" h="4512" w="5075">
                  <a:moveTo>
                    <a:pt x="2576" y="0"/>
                  </a:moveTo>
                  <a:cubicBezTo>
                    <a:pt x="1804" y="0"/>
                    <a:pt x="1047" y="404"/>
                    <a:pt x="623" y="1129"/>
                  </a:cubicBezTo>
                  <a:cubicBezTo>
                    <a:pt x="1" y="2190"/>
                    <a:pt x="320" y="3548"/>
                    <a:pt x="1343" y="4181"/>
                  </a:cubicBezTo>
                  <a:cubicBezTo>
                    <a:pt x="1704" y="4405"/>
                    <a:pt x="2103" y="4512"/>
                    <a:pt x="2499" y="4512"/>
                  </a:cubicBezTo>
                  <a:cubicBezTo>
                    <a:pt x="3271" y="4512"/>
                    <a:pt x="4028" y="4108"/>
                    <a:pt x="4452" y="3383"/>
                  </a:cubicBezTo>
                  <a:cubicBezTo>
                    <a:pt x="5074" y="2322"/>
                    <a:pt x="4755" y="964"/>
                    <a:pt x="3732" y="331"/>
                  </a:cubicBezTo>
                  <a:cubicBezTo>
                    <a:pt x="3371"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24"/>
            <p:cNvSpPr/>
            <p:nvPr/>
          </p:nvSpPr>
          <p:spPr>
            <a:xfrm>
              <a:off x="4424025" y="4586875"/>
              <a:ext cx="126975" cy="112775"/>
            </a:xfrm>
            <a:custGeom>
              <a:rect b="b" l="l" r="r" t="t"/>
              <a:pathLst>
                <a:path extrusionOk="0" h="4511" w="5079">
                  <a:moveTo>
                    <a:pt x="2578" y="0"/>
                  </a:moveTo>
                  <a:cubicBezTo>
                    <a:pt x="1791" y="0"/>
                    <a:pt x="1021" y="421"/>
                    <a:pt x="601" y="1169"/>
                  </a:cubicBezTo>
                  <a:cubicBezTo>
                    <a:pt x="0" y="2241"/>
                    <a:pt x="348" y="3589"/>
                    <a:pt x="1384" y="4204"/>
                  </a:cubicBezTo>
                  <a:cubicBezTo>
                    <a:pt x="1735" y="4412"/>
                    <a:pt x="2119" y="4511"/>
                    <a:pt x="2501" y="4511"/>
                  </a:cubicBezTo>
                  <a:cubicBezTo>
                    <a:pt x="3287" y="4511"/>
                    <a:pt x="4057" y="4090"/>
                    <a:pt x="4477" y="3341"/>
                  </a:cubicBezTo>
                  <a:cubicBezTo>
                    <a:pt x="5078" y="2270"/>
                    <a:pt x="4730" y="922"/>
                    <a:pt x="3696" y="307"/>
                  </a:cubicBezTo>
                  <a:cubicBezTo>
                    <a:pt x="3345" y="99"/>
                    <a:pt x="2960" y="0"/>
                    <a:pt x="25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24"/>
            <p:cNvSpPr/>
            <p:nvPr/>
          </p:nvSpPr>
          <p:spPr>
            <a:xfrm>
              <a:off x="4057900" y="4693650"/>
              <a:ext cx="126825" cy="111950"/>
            </a:xfrm>
            <a:custGeom>
              <a:rect b="b" l="l" r="r" t="t"/>
              <a:pathLst>
                <a:path extrusionOk="0" h="4478" w="5073">
                  <a:moveTo>
                    <a:pt x="2603" y="0"/>
                  </a:moveTo>
                  <a:cubicBezTo>
                    <a:pt x="1826" y="0"/>
                    <a:pt x="1054" y="407"/>
                    <a:pt x="636" y="1123"/>
                  </a:cubicBezTo>
                  <a:cubicBezTo>
                    <a:pt x="1" y="2211"/>
                    <a:pt x="394" y="3649"/>
                    <a:pt x="1484" y="4230"/>
                  </a:cubicBezTo>
                  <a:cubicBezTo>
                    <a:pt x="1802" y="4398"/>
                    <a:pt x="2148" y="4478"/>
                    <a:pt x="2492" y="4478"/>
                  </a:cubicBezTo>
                  <a:cubicBezTo>
                    <a:pt x="3290" y="4478"/>
                    <a:pt x="4079" y="4049"/>
                    <a:pt x="4488" y="3306"/>
                  </a:cubicBezTo>
                  <a:cubicBezTo>
                    <a:pt x="5073" y="2240"/>
                    <a:pt x="4698" y="864"/>
                    <a:pt x="3661" y="276"/>
                  </a:cubicBezTo>
                  <a:cubicBezTo>
                    <a:pt x="3331" y="89"/>
                    <a:pt x="2967" y="0"/>
                    <a:pt x="26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24"/>
            <p:cNvSpPr/>
            <p:nvPr/>
          </p:nvSpPr>
          <p:spPr>
            <a:xfrm>
              <a:off x="1965000" y="3516725"/>
              <a:ext cx="126350" cy="112000"/>
            </a:xfrm>
            <a:custGeom>
              <a:rect b="b" l="l" r="r" t="t"/>
              <a:pathLst>
                <a:path extrusionOk="0" h="4480" w="5054">
                  <a:moveTo>
                    <a:pt x="2582" y="0"/>
                  </a:moveTo>
                  <a:cubicBezTo>
                    <a:pt x="1800" y="0"/>
                    <a:pt x="1025" y="411"/>
                    <a:pt x="609" y="1133"/>
                  </a:cubicBezTo>
                  <a:cubicBezTo>
                    <a:pt x="0" y="2189"/>
                    <a:pt x="351" y="3571"/>
                    <a:pt x="1377" y="4182"/>
                  </a:cubicBezTo>
                  <a:cubicBezTo>
                    <a:pt x="1716" y="4384"/>
                    <a:pt x="2094" y="4479"/>
                    <a:pt x="2470" y="4479"/>
                  </a:cubicBezTo>
                  <a:cubicBezTo>
                    <a:pt x="3270" y="4479"/>
                    <a:pt x="4064" y="4049"/>
                    <a:pt x="4473" y="3297"/>
                  </a:cubicBezTo>
                  <a:cubicBezTo>
                    <a:pt x="5053" y="2227"/>
                    <a:pt x="4670" y="852"/>
                    <a:pt x="3630" y="270"/>
                  </a:cubicBezTo>
                  <a:cubicBezTo>
                    <a:pt x="3302" y="87"/>
                    <a:pt x="2941" y="0"/>
                    <a:pt x="258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24"/>
            <p:cNvSpPr/>
            <p:nvPr/>
          </p:nvSpPr>
          <p:spPr>
            <a:xfrm>
              <a:off x="1915100" y="3332375"/>
              <a:ext cx="126875" cy="112800"/>
            </a:xfrm>
            <a:custGeom>
              <a:rect b="b" l="l" r="r" t="t"/>
              <a:pathLst>
                <a:path extrusionOk="0" h="4512" w="5075">
                  <a:moveTo>
                    <a:pt x="2576" y="0"/>
                  </a:moveTo>
                  <a:cubicBezTo>
                    <a:pt x="1804" y="0"/>
                    <a:pt x="1047" y="404"/>
                    <a:pt x="623" y="1129"/>
                  </a:cubicBezTo>
                  <a:cubicBezTo>
                    <a:pt x="1" y="2192"/>
                    <a:pt x="321" y="3547"/>
                    <a:pt x="1343" y="4182"/>
                  </a:cubicBezTo>
                  <a:cubicBezTo>
                    <a:pt x="1703" y="4406"/>
                    <a:pt x="2103" y="4512"/>
                    <a:pt x="2498" y="4512"/>
                  </a:cubicBezTo>
                  <a:cubicBezTo>
                    <a:pt x="3270" y="4512"/>
                    <a:pt x="4027" y="4108"/>
                    <a:pt x="4453" y="3382"/>
                  </a:cubicBezTo>
                  <a:cubicBezTo>
                    <a:pt x="5075" y="2321"/>
                    <a:pt x="4755" y="964"/>
                    <a:pt x="3732" y="331"/>
                  </a:cubicBezTo>
                  <a:cubicBezTo>
                    <a:pt x="3372" y="107"/>
                    <a:pt x="2972" y="0"/>
                    <a:pt x="257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24"/>
            <p:cNvSpPr/>
            <p:nvPr/>
          </p:nvSpPr>
          <p:spPr>
            <a:xfrm>
              <a:off x="1865050" y="3148450"/>
              <a:ext cx="127700" cy="112750"/>
            </a:xfrm>
            <a:custGeom>
              <a:rect b="b" l="l" r="r" t="t"/>
              <a:pathLst>
                <a:path extrusionOk="0" h="4510" w="5108">
                  <a:moveTo>
                    <a:pt x="2593" y="0"/>
                  </a:moveTo>
                  <a:cubicBezTo>
                    <a:pt x="1854" y="0"/>
                    <a:pt x="1125" y="369"/>
                    <a:pt x="691" y="1040"/>
                  </a:cubicBezTo>
                  <a:cubicBezTo>
                    <a:pt x="0" y="2110"/>
                    <a:pt x="305" y="3533"/>
                    <a:pt x="1366" y="4186"/>
                  </a:cubicBezTo>
                  <a:cubicBezTo>
                    <a:pt x="1723" y="4405"/>
                    <a:pt x="2120" y="4510"/>
                    <a:pt x="2514" y="4510"/>
                  </a:cubicBezTo>
                  <a:cubicBezTo>
                    <a:pt x="3253" y="4510"/>
                    <a:pt x="3982" y="4141"/>
                    <a:pt x="4415" y="3470"/>
                  </a:cubicBezTo>
                  <a:cubicBezTo>
                    <a:pt x="5108" y="2400"/>
                    <a:pt x="4801" y="978"/>
                    <a:pt x="3740" y="324"/>
                  </a:cubicBezTo>
                  <a:cubicBezTo>
                    <a:pt x="3383" y="105"/>
                    <a:pt x="2987" y="0"/>
                    <a:pt x="25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24"/>
            <p:cNvSpPr/>
            <p:nvPr/>
          </p:nvSpPr>
          <p:spPr>
            <a:xfrm>
              <a:off x="1982300" y="2121950"/>
              <a:ext cx="128600" cy="113575"/>
            </a:xfrm>
            <a:custGeom>
              <a:rect b="b" l="l" r="r" t="t"/>
              <a:pathLst>
                <a:path extrusionOk="0" h="4543" w="5144">
                  <a:moveTo>
                    <a:pt x="2594" y="1"/>
                  </a:moveTo>
                  <a:cubicBezTo>
                    <a:pt x="1836" y="1"/>
                    <a:pt x="1100" y="393"/>
                    <a:pt x="670" y="1100"/>
                  </a:cubicBezTo>
                  <a:cubicBezTo>
                    <a:pt x="1" y="2199"/>
                    <a:pt x="325" y="3583"/>
                    <a:pt x="1404" y="4226"/>
                  </a:cubicBezTo>
                  <a:cubicBezTo>
                    <a:pt x="1765" y="4440"/>
                    <a:pt x="2158" y="4543"/>
                    <a:pt x="2545" y="4543"/>
                  </a:cubicBezTo>
                  <a:cubicBezTo>
                    <a:pt x="3320" y="4543"/>
                    <a:pt x="4071" y="4133"/>
                    <a:pt x="4500" y="3395"/>
                  </a:cubicBezTo>
                  <a:cubicBezTo>
                    <a:pt x="5144" y="2282"/>
                    <a:pt x="4786" y="910"/>
                    <a:pt x="3689" y="291"/>
                  </a:cubicBezTo>
                  <a:cubicBezTo>
                    <a:pt x="3341" y="95"/>
                    <a:pt x="2965" y="1"/>
                    <a:pt x="25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24"/>
            <p:cNvSpPr/>
            <p:nvPr/>
          </p:nvSpPr>
          <p:spPr>
            <a:xfrm>
              <a:off x="5673250" y="2637100"/>
              <a:ext cx="126875" cy="111975"/>
            </a:xfrm>
            <a:custGeom>
              <a:rect b="b" l="l" r="r" t="t"/>
              <a:pathLst>
                <a:path extrusionOk="0" h="4479" w="5075">
                  <a:moveTo>
                    <a:pt x="2606" y="1"/>
                  </a:moveTo>
                  <a:cubicBezTo>
                    <a:pt x="1845" y="1"/>
                    <a:pt x="1086" y="388"/>
                    <a:pt x="661" y="1079"/>
                  </a:cubicBezTo>
                  <a:cubicBezTo>
                    <a:pt x="1" y="2149"/>
                    <a:pt x="362" y="3597"/>
                    <a:pt x="1439" y="4206"/>
                  </a:cubicBezTo>
                  <a:cubicBezTo>
                    <a:pt x="1768" y="4391"/>
                    <a:pt x="2130" y="4479"/>
                    <a:pt x="2492" y="4479"/>
                  </a:cubicBezTo>
                  <a:cubicBezTo>
                    <a:pt x="3271" y="4479"/>
                    <a:pt x="4045" y="4070"/>
                    <a:pt x="4463" y="3351"/>
                  </a:cubicBezTo>
                  <a:cubicBezTo>
                    <a:pt x="5074" y="2300"/>
                    <a:pt x="4728" y="915"/>
                    <a:pt x="3705" y="301"/>
                  </a:cubicBezTo>
                  <a:cubicBezTo>
                    <a:pt x="3366" y="97"/>
                    <a:pt x="2985" y="1"/>
                    <a:pt x="26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24"/>
            <p:cNvSpPr/>
            <p:nvPr/>
          </p:nvSpPr>
          <p:spPr>
            <a:xfrm>
              <a:off x="2578825" y="4329700"/>
              <a:ext cx="127050" cy="112775"/>
            </a:xfrm>
            <a:custGeom>
              <a:rect b="b" l="l" r="r" t="t"/>
              <a:pathLst>
                <a:path extrusionOk="0" h="4511" w="5082">
                  <a:moveTo>
                    <a:pt x="2577" y="0"/>
                  </a:moveTo>
                  <a:cubicBezTo>
                    <a:pt x="1776" y="0"/>
                    <a:pt x="994" y="437"/>
                    <a:pt x="581" y="1208"/>
                  </a:cubicBezTo>
                  <a:cubicBezTo>
                    <a:pt x="0" y="2289"/>
                    <a:pt x="373" y="3629"/>
                    <a:pt x="1422" y="4224"/>
                  </a:cubicBezTo>
                  <a:cubicBezTo>
                    <a:pt x="1764" y="4418"/>
                    <a:pt x="2136" y="4510"/>
                    <a:pt x="2503" y="4510"/>
                  </a:cubicBezTo>
                  <a:cubicBezTo>
                    <a:pt x="3304" y="4510"/>
                    <a:pt x="4086" y="4073"/>
                    <a:pt x="4499" y="3303"/>
                  </a:cubicBezTo>
                  <a:cubicBezTo>
                    <a:pt x="5081" y="2221"/>
                    <a:pt x="4707" y="883"/>
                    <a:pt x="3659" y="287"/>
                  </a:cubicBezTo>
                  <a:cubicBezTo>
                    <a:pt x="3317" y="92"/>
                    <a:pt x="2945"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24"/>
            <p:cNvSpPr/>
            <p:nvPr/>
          </p:nvSpPr>
          <p:spPr>
            <a:xfrm>
              <a:off x="2882625" y="1067900"/>
              <a:ext cx="126250" cy="112000"/>
            </a:xfrm>
            <a:custGeom>
              <a:rect b="b" l="l" r="r" t="t"/>
              <a:pathLst>
                <a:path extrusionOk="0" h="4480" w="5050">
                  <a:moveTo>
                    <a:pt x="2579" y="0"/>
                  </a:moveTo>
                  <a:cubicBezTo>
                    <a:pt x="1810" y="0"/>
                    <a:pt x="1045" y="398"/>
                    <a:pt x="623" y="1103"/>
                  </a:cubicBezTo>
                  <a:cubicBezTo>
                    <a:pt x="1" y="2143"/>
                    <a:pt x="328" y="3537"/>
                    <a:pt x="1342" y="4165"/>
                  </a:cubicBezTo>
                  <a:cubicBezTo>
                    <a:pt x="1689" y="4379"/>
                    <a:pt x="2078" y="4480"/>
                    <a:pt x="2466" y="4480"/>
                  </a:cubicBezTo>
                  <a:cubicBezTo>
                    <a:pt x="3253" y="4480"/>
                    <a:pt x="4037" y="4063"/>
                    <a:pt x="4451" y="3326"/>
                  </a:cubicBezTo>
                  <a:cubicBezTo>
                    <a:pt x="5049" y="2268"/>
                    <a:pt x="4687" y="887"/>
                    <a:pt x="3655" y="288"/>
                  </a:cubicBezTo>
                  <a:cubicBezTo>
                    <a:pt x="3321" y="93"/>
                    <a:pt x="2950" y="0"/>
                    <a:pt x="257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24"/>
            <p:cNvSpPr/>
            <p:nvPr/>
          </p:nvSpPr>
          <p:spPr>
            <a:xfrm>
              <a:off x="3614025" y="854775"/>
              <a:ext cx="127050" cy="112800"/>
            </a:xfrm>
            <a:custGeom>
              <a:rect b="b" l="l" r="r" t="t"/>
              <a:pathLst>
                <a:path extrusionOk="0" h="4512" w="5082">
                  <a:moveTo>
                    <a:pt x="2577" y="0"/>
                  </a:moveTo>
                  <a:cubicBezTo>
                    <a:pt x="1783" y="0"/>
                    <a:pt x="1008" y="430"/>
                    <a:pt x="591" y="1190"/>
                  </a:cubicBezTo>
                  <a:cubicBezTo>
                    <a:pt x="0" y="2268"/>
                    <a:pt x="360" y="3609"/>
                    <a:pt x="1405" y="4215"/>
                  </a:cubicBezTo>
                  <a:cubicBezTo>
                    <a:pt x="1751" y="4416"/>
                    <a:pt x="2129" y="4512"/>
                    <a:pt x="2503" y="4512"/>
                  </a:cubicBezTo>
                  <a:cubicBezTo>
                    <a:pt x="3297" y="4512"/>
                    <a:pt x="4072" y="4082"/>
                    <a:pt x="4489" y="3322"/>
                  </a:cubicBezTo>
                  <a:cubicBezTo>
                    <a:pt x="5081" y="2243"/>
                    <a:pt x="4720" y="902"/>
                    <a:pt x="3677" y="297"/>
                  </a:cubicBezTo>
                  <a:cubicBezTo>
                    <a:pt x="3330" y="96"/>
                    <a:pt x="2951" y="0"/>
                    <a:pt x="25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24"/>
            <p:cNvSpPr/>
            <p:nvPr/>
          </p:nvSpPr>
          <p:spPr>
            <a:xfrm>
              <a:off x="5474800" y="1900875"/>
              <a:ext cx="127075" cy="112850"/>
            </a:xfrm>
            <a:custGeom>
              <a:rect b="b" l="l" r="r" t="t"/>
              <a:pathLst>
                <a:path extrusionOk="0" h="4514" w="5083">
                  <a:moveTo>
                    <a:pt x="2578" y="1"/>
                  </a:moveTo>
                  <a:cubicBezTo>
                    <a:pt x="1783" y="1"/>
                    <a:pt x="1006" y="432"/>
                    <a:pt x="590" y="1196"/>
                  </a:cubicBezTo>
                  <a:cubicBezTo>
                    <a:pt x="0" y="2275"/>
                    <a:pt x="364" y="3616"/>
                    <a:pt x="1411" y="4220"/>
                  </a:cubicBezTo>
                  <a:cubicBezTo>
                    <a:pt x="1756" y="4419"/>
                    <a:pt x="2133" y="4513"/>
                    <a:pt x="2505" y="4513"/>
                  </a:cubicBezTo>
                  <a:cubicBezTo>
                    <a:pt x="3301" y="4513"/>
                    <a:pt x="4078" y="4082"/>
                    <a:pt x="4493" y="3319"/>
                  </a:cubicBezTo>
                  <a:cubicBezTo>
                    <a:pt x="5083" y="2239"/>
                    <a:pt x="4719" y="898"/>
                    <a:pt x="3674" y="296"/>
                  </a:cubicBezTo>
                  <a:cubicBezTo>
                    <a:pt x="3328" y="96"/>
                    <a:pt x="2951" y="1"/>
                    <a:pt x="257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24"/>
            <p:cNvSpPr/>
            <p:nvPr/>
          </p:nvSpPr>
          <p:spPr>
            <a:xfrm>
              <a:off x="4241025" y="4640050"/>
              <a:ext cx="127050" cy="112800"/>
            </a:xfrm>
            <a:custGeom>
              <a:rect b="b" l="l" r="r" t="t"/>
              <a:pathLst>
                <a:path extrusionOk="0" h="4512" w="5082">
                  <a:moveTo>
                    <a:pt x="2579" y="1"/>
                  </a:moveTo>
                  <a:cubicBezTo>
                    <a:pt x="1776" y="1"/>
                    <a:pt x="991" y="440"/>
                    <a:pt x="578" y="1213"/>
                  </a:cubicBezTo>
                  <a:cubicBezTo>
                    <a:pt x="1" y="2296"/>
                    <a:pt x="380" y="3636"/>
                    <a:pt x="1429" y="4228"/>
                  </a:cubicBezTo>
                  <a:cubicBezTo>
                    <a:pt x="1769" y="4420"/>
                    <a:pt x="2139" y="4511"/>
                    <a:pt x="2504" y="4511"/>
                  </a:cubicBezTo>
                  <a:cubicBezTo>
                    <a:pt x="3308" y="4511"/>
                    <a:pt x="4092" y="4071"/>
                    <a:pt x="4504" y="3298"/>
                  </a:cubicBezTo>
                  <a:cubicBezTo>
                    <a:pt x="5082" y="2215"/>
                    <a:pt x="4703" y="876"/>
                    <a:pt x="3654" y="283"/>
                  </a:cubicBezTo>
                  <a:cubicBezTo>
                    <a:pt x="3314" y="92"/>
                    <a:pt x="2945" y="1"/>
                    <a:pt x="257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24"/>
            <p:cNvSpPr/>
            <p:nvPr/>
          </p:nvSpPr>
          <p:spPr>
            <a:xfrm>
              <a:off x="5143250" y="1403075"/>
              <a:ext cx="125850" cy="111175"/>
            </a:xfrm>
            <a:custGeom>
              <a:rect b="b" l="l" r="r" t="t"/>
              <a:pathLst>
                <a:path extrusionOk="0" h="4447" w="5034">
                  <a:moveTo>
                    <a:pt x="2596" y="0"/>
                  </a:moveTo>
                  <a:cubicBezTo>
                    <a:pt x="1827" y="0"/>
                    <a:pt x="1054" y="396"/>
                    <a:pt x="637" y="1092"/>
                  </a:cubicBezTo>
                  <a:cubicBezTo>
                    <a:pt x="0" y="2152"/>
                    <a:pt x="383" y="3613"/>
                    <a:pt x="1450" y="4194"/>
                  </a:cubicBezTo>
                  <a:cubicBezTo>
                    <a:pt x="1765" y="4365"/>
                    <a:pt x="2112" y="4446"/>
                    <a:pt x="2460" y="4446"/>
                  </a:cubicBezTo>
                  <a:cubicBezTo>
                    <a:pt x="3250" y="4446"/>
                    <a:pt x="4040" y="4028"/>
                    <a:pt x="4447" y="3304"/>
                  </a:cubicBezTo>
                  <a:cubicBezTo>
                    <a:pt x="5034" y="2264"/>
                    <a:pt x="4668" y="871"/>
                    <a:pt x="3655" y="280"/>
                  </a:cubicBezTo>
                  <a:cubicBezTo>
                    <a:pt x="3329" y="90"/>
                    <a:pt x="2963" y="0"/>
                    <a:pt x="259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24"/>
            <p:cNvSpPr/>
            <p:nvPr/>
          </p:nvSpPr>
          <p:spPr>
            <a:xfrm>
              <a:off x="4212850" y="880000"/>
              <a:ext cx="125875" cy="111150"/>
            </a:xfrm>
            <a:custGeom>
              <a:rect b="b" l="l" r="r" t="t"/>
              <a:pathLst>
                <a:path extrusionOk="0" h="4446" w="5035">
                  <a:moveTo>
                    <a:pt x="2595" y="1"/>
                  </a:moveTo>
                  <a:cubicBezTo>
                    <a:pt x="1821" y="1"/>
                    <a:pt x="1044" y="402"/>
                    <a:pt x="630" y="1105"/>
                  </a:cubicBezTo>
                  <a:cubicBezTo>
                    <a:pt x="0" y="2169"/>
                    <a:pt x="392" y="3629"/>
                    <a:pt x="1461" y="4199"/>
                  </a:cubicBezTo>
                  <a:cubicBezTo>
                    <a:pt x="1773" y="4367"/>
                    <a:pt x="2116" y="4446"/>
                    <a:pt x="2459" y="4446"/>
                  </a:cubicBezTo>
                  <a:cubicBezTo>
                    <a:pt x="3255" y="4446"/>
                    <a:pt x="4049" y="4021"/>
                    <a:pt x="4454" y="3292"/>
                  </a:cubicBezTo>
                  <a:cubicBezTo>
                    <a:pt x="5034" y="2248"/>
                    <a:pt x="4660" y="857"/>
                    <a:pt x="3642" y="274"/>
                  </a:cubicBezTo>
                  <a:cubicBezTo>
                    <a:pt x="3318" y="88"/>
                    <a:pt x="2957" y="1"/>
                    <a:pt x="259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24"/>
            <p:cNvSpPr/>
            <p:nvPr/>
          </p:nvSpPr>
          <p:spPr>
            <a:xfrm>
              <a:off x="5725450" y="2822650"/>
              <a:ext cx="122275" cy="108750"/>
            </a:xfrm>
            <a:custGeom>
              <a:rect b="b" l="l" r="r" t="t"/>
              <a:pathLst>
                <a:path extrusionOk="0" h="4350" w="4891">
                  <a:moveTo>
                    <a:pt x="2519" y="1"/>
                  </a:moveTo>
                  <a:cubicBezTo>
                    <a:pt x="1748" y="1"/>
                    <a:pt x="970" y="406"/>
                    <a:pt x="570" y="1112"/>
                  </a:cubicBezTo>
                  <a:cubicBezTo>
                    <a:pt x="1" y="2114"/>
                    <a:pt x="344" y="3470"/>
                    <a:pt x="1314" y="4060"/>
                  </a:cubicBezTo>
                  <a:cubicBezTo>
                    <a:pt x="1637" y="4257"/>
                    <a:pt x="2003" y="4350"/>
                    <a:pt x="2372" y="4350"/>
                  </a:cubicBezTo>
                  <a:cubicBezTo>
                    <a:pt x="3142" y="4350"/>
                    <a:pt x="3921" y="3944"/>
                    <a:pt x="4321" y="3238"/>
                  </a:cubicBezTo>
                  <a:cubicBezTo>
                    <a:pt x="4890" y="2236"/>
                    <a:pt x="4547" y="882"/>
                    <a:pt x="3577" y="290"/>
                  </a:cubicBezTo>
                  <a:cubicBezTo>
                    <a:pt x="3254" y="93"/>
                    <a:pt x="2888"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24"/>
            <p:cNvSpPr/>
            <p:nvPr/>
          </p:nvSpPr>
          <p:spPr>
            <a:xfrm>
              <a:off x="5426725" y="1718575"/>
              <a:ext cx="123425" cy="109550"/>
            </a:xfrm>
            <a:custGeom>
              <a:rect b="b" l="l" r="r" t="t"/>
              <a:pathLst>
                <a:path extrusionOk="0" h="4382" w="4937">
                  <a:moveTo>
                    <a:pt x="2557" y="1"/>
                  </a:moveTo>
                  <a:cubicBezTo>
                    <a:pt x="1772" y="1"/>
                    <a:pt x="979" y="417"/>
                    <a:pt x="580" y="1132"/>
                  </a:cubicBezTo>
                  <a:cubicBezTo>
                    <a:pt x="0" y="2171"/>
                    <a:pt x="395" y="3590"/>
                    <a:pt x="1422" y="4141"/>
                  </a:cubicBezTo>
                  <a:cubicBezTo>
                    <a:pt x="1727" y="4304"/>
                    <a:pt x="2064" y="4381"/>
                    <a:pt x="2402" y="4381"/>
                  </a:cubicBezTo>
                  <a:cubicBezTo>
                    <a:pt x="3209" y="4381"/>
                    <a:pt x="4022" y="3943"/>
                    <a:pt x="4406" y="3202"/>
                  </a:cubicBezTo>
                  <a:cubicBezTo>
                    <a:pt x="4937" y="2179"/>
                    <a:pt x="4560" y="834"/>
                    <a:pt x="3584" y="270"/>
                  </a:cubicBezTo>
                  <a:cubicBezTo>
                    <a:pt x="3269" y="87"/>
                    <a:pt x="2914" y="1"/>
                    <a:pt x="2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24"/>
            <p:cNvSpPr/>
            <p:nvPr/>
          </p:nvSpPr>
          <p:spPr>
            <a:xfrm>
              <a:off x="3798475" y="803225"/>
              <a:ext cx="123475" cy="109550"/>
            </a:xfrm>
            <a:custGeom>
              <a:rect b="b" l="l" r="r" t="t"/>
              <a:pathLst>
                <a:path extrusionOk="0" h="4382" w="4939">
                  <a:moveTo>
                    <a:pt x="2564" y="0"/>
                  </a:moveTo>
                  <a:cubicBezTo>
                    <a:pt x="1802" y="0"/>
                    <a:pt x="1026" y="390"/>
                    <a:pt x="614" y="1074"/>
                  </a:cubicBezTo>
                  <a:cubicBezTo>
                    <a:pt x="1" y="2086"/>
                    <a:pt x="357" y="3518"/>
                    <a:pt x="1368" y="4109"/>
                  </a:cubicBezTo>
                  <a:cubicBezTo>
                    <a:pt x="1685" y="4295"/>
                    <a:pt x="2043" y="4382"/>
                    <a:pt x="2402" y="4382"/>
                  </a:cubicBezTo>
                  <a:cubicBezTo>
                    <a:pt x="3184" y="4382"/>
                    <a:pt x="3975" y="3970"/>
                    <a:pt x="4376" y="3259"/>
                  </a:cubicBezTo>
                  <a:cubicBezTo>
                    <a:pt x="4939" y="2260"/>
                    <a:pt x="4601" y="901"/>
                    <a:pt x="3642" y="300"/>
                  </a:cubicBezTo>
                  <a:cubicBezTo>
                    <a:pt x="3317" y="96"/>
                    <a:pt x="2942" y="0"/>
                    <a:pt x="25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24"/>
            <p:cNvSpPr/>
            <p:nvPr/>
          </p:nvSpPr>
          <p:spPr>
            <a:xfrm>
              <a:off x="2016375" y="3701900"/>
              <a:ext cx="123450" cy="109550"/>
            </a:xfrm>
            <a:custGeom>
              <a:rect b="b" l="l" r="r" t="t"/>
              <a:pathLst>
                <a:path extrusionOk="0" h="4382" w="4938">
                  <a:moveTo>
                    <a:pt x="2537" y="0"/>
                  </a:moveTo>
                  <a:cubicBezTo>
                    <a:pt x="1760" y="0"/>
                    <a:pt x="972" y="408"/>
                    <a:pt x="568" y="1114"/>
                  </a:cubicBezTo>
                  <a:cubicBezTo>
                    <a:pt x="1" y="2108"/>
                    <a:pt x="331" y="3467"/>
                    <a:pt x="1289" y="4076"/>
                  </a:cubicBezTo>
                  <a:cubicBezTo>
                    <a:pt x="1616" y="4283"/>
                    <a:pt x="1994" y="4381"/>
                    <a:pt x="2375" y="4381"/>
                  </a:cubicBezTo>
                  <a:cubicBezTo>
                    <a:pt x="3133" y="4381"/>
                    <a:pt x="3905" y="3996"/>
                    <a:pt x="4320" y="3317"/>
                  </a:cubicBezTo>
                  <a:cubicBezTo>
                    <a:pt x="4937" y="2309"/>
                    <a:pt x="4588" y="875"/>
                    <a:pt x="3580" y="278"/>
                  </a:cubicBezTo>
                  <a:cubicBezTo>
                    <a:pt x="3262" y="89"/>
                    <a:pt x="2901" y="0"/>
                    <a:pt x="253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24"/>
            <p:cNvSpPr/>
            <p:nvPr/>
          </p:nvSpPr>
          <p:spPr>
            <a:xfrm>
              <a:off x="2384150" y="1412200"/>
              <a:ext cx="124650" cy="110350"/>
            </a:xfrm>
            <a:custGeom>
              <a:rect b="b" l="l" r="r" t="t"/>
              <a:pathLst>
                <a:path extrusionOk="0" h="4414" w="4986">
                  <a:moveTo>
                    <a:pt x="2570" y="1"/>
                  </a:moveTo>
                  <a:cubicBezTo>
                    <a:pt x="1767" y="1"/>
                    <a:pt x="960" y="432"/>
                    <a:pt x="565" y="1168"/>
                  </a:cubicBezTo>
                  <a:cubicBezTo>
                    <a:pt x="1" y="2220"/>
                    <a:pt x="406" y="3623"/>
                    <a:pt x="1433" y="4172"/>
                  </a:cubicBezTo>
                  <a:cubicBezTo>
                    <a:pt x="1739" y="4336"/>
                    <a:pt x="2078" y="4414"/>
                    <a:pt x="2417" y="4414"/>
                  </a:cubicBezTo>
                  <a:cubicBezTo>
                    <a:pt x="3221" y="4414"/>
                    <a:pt x="4028" y="3981"/>
                    <a:pt x="4422" y="3247"/>
                  </a:cubicBezTo>
                  <a:cubicBezTo>
                    <a:pt x="4986" y="2195"/>
                    <a:pt x="4581" y="790"/>
                    <a:pt x="3555" y="242"/>
                  </a:cubicBezTo>
                  <a:cubicBezTo>
                    <a:pt x="3248" y="78"/>
                    <a:pt x="2909" y="1"/>
                    <a:pt x="25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24"/>
            <p:cNvSpPr/>
            <p:nvPr/>
          </p:nvSpPr>
          <p:spPr>
            <a:xfrm>
              <a:off x="5107700" y="4191850"/>
              <a:ext cx="123900" cy="109550"/>
            </a:xfrm>
            <a:custGeom>
              <a:rect b="b" l="l" r="r" t="t"/>
              <a:pathLst>
                <a:path extrusionOk="0" h="4382" w="4956">
                  <a:moveTo>
                    <a:pt x="2556" y="0"/>
                  </a:moveTo>
                  <a:cubicBezTo>
                    <a:pt x="1789" y="0"/>
                    <a:pt x="1016" y="397"/>
                    <a:pt x="607" y="1084"/>
                  </a:cubicBezTo>
                  <a:cubicBezTo>
                    <a:pt x="0" y="2102"/>
                    <a:pt x="363" y="3530"/>
                    <a:pt x="1376" y="4115"/>
                  </a:cubicBezTo>
                  <a:cubicBezTo>
                    <a:pt x="1691" y="4296"/>
                    <a:pt x="2045" y="4381"/>
                    <a:pt x="2401" y="4381"/>
                  </a:cubicBezTo>
                  <a:cubicBezTo>
                    <a:pt x="3187" y="4381"/>
                    <a:pt x="3982" y="3965"/>
                    <a:pt x="4380" y="3248"/>
                  </a:cubicBezTo>
                  <a:cubicBezTo>
                    <a:pt x="4956" y="2208"/>
                    <a:pt x="4561" y="789"/>
                    <a:pt x="3534" y="239"/>
                  </a:cubicBezTo>
                  <a:cubicBezTo>
                    <a:pt x="3230" y="77"/>
                    <a:pt x="2894" y="0"/>
                    <a:pt x="25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24"/>
            <p:cNvSpPr/>
            <p:nvPr/>
          </p:nvSpPr>
          <p:spPr>
            <a:xfrm>
              <a:off x="3876350" y="4747650"/>
              <a:ext cx="124625" cy="110325"/>
            </a:xfrm>
            <a:custGeom>
              <a:rect b="b" l="l" r="r" t="t"/>
              <a:pathLst>
                <a:path extrusionOk="0" h="4413" w="4985">
                  <a:moveTo>
                    <a:pt x="2568" y="0"/>
                  </a:moveTo>
                  <a:cubicBezTo>
                    <a:pt x="1760" y="0"/>
                    <a:pt x="948" y="437"/>
                    <a:pt x="558" y="1178"/>
                  </a:cubicBezTo>
                  <a:cubicBezTo>
                    <a:pt x="1" y="2235"/>
                    <a:pt x="415" y="3636"/>
                    <a:pt x="1443" y="4178"/>
                  </a:cubicBezTo>
                  <a:cubicBezTo>
                    <a:pt x="1747" y="4338"/>
                    <a:pt x="2081" y="4413"/>
                    <a:pt x="2416" y="4413"/>
                  </a:cubicBezTo>
                  <a:cubicBezTo>
                    <a:pt x="3225" y="4413"/>
                    <a:pt x="4036" y="3975"/>
                    <a:pt x="4427" y="3234"/>
                  </a:cubicBezTo>
                  <a:cubicBezTo>
                    <a:pt x="4984" y="2177"/>
                    <a:pt x="4570" y="776"/>
                    <a:pt x="3542" y="235"/>
                  </a:cubicBezTo>
                  <a:cubicBezTo>
                    <a:pt x="3238" y="75"/>
                    <a:pt x="2903" y="0"/>
                    <a:pt x="25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24"/>
            <p:cNvSpPr/>
            <p:nvPr/>
          </p:nvSpPr>
          <p:spPr>
            <a:xfrm>
              <a:off x="5640625" y="3242900"/>
              <a:ext cx="124600" cy="110375"/>
            </a:xfrm>
            <a:custGeom>
              <a:rect b="b" l="l" r="r" t="t"/>
              <a:pathLst>
                <a:path extrusionOk="0" h="4415" w="4984">
                  <a:moveTo>
                    <a:pt x="2568" y="1"/>
                  </a:moveTo>
                  <a:cubicBezTo>
                    <a:pt x="1791" y="1"/>
                    <a:pt x="1007" y="405"/>
                    <a:pt x="597" y="1108"/>
                  </a:cubicBezTo>
                  <a:cubicBezTo>
                    <a:pt x="0" y="2134"/>
                    <a:pt x="361" y="3548"/>
                    <a:pt x="1372" y="4139"/>
                  </a:cubicBezTo>
                  <a:cubicBezTo>
                    <a:pt x="1692" y="4327"/>
                    <a:pt x="2053" y="4415"/>
                    <a:pt x="2416" y="4415"/>
                  </a:cubicBezTo>
                  <a:cubicBezTo>
                    <a:pt x="3193" y="4415"/>
                    <a:pt x="3977" y="4010"/>
                    <a:pt x="4387" y="3307"/>
                  </a:cubicBezTo>
                  <a:cubicBezTo>
                    <a:pt x="4984" y="2281"/>
                    <a:pt x="4623" y="867"/>
                    <a:pt x="3612" y="276"/>
                  </a:cubicBezTo>
                  <a:cubicBezTo>
                    <a:pt x="3292" y="89"/>
                    <a:pt x="2931" y="1"/>
                    <a:pt x="2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24"/>
            <p:cNvSpPr/>
            <p:nvPr/>
          </p:nvSpPr>
          <p:spPr>
            <a:xfrm>
              <a:off x="1851300" y="2361100"/>
              <a:ext cx="123950" cy="109550"/>
            </a:xfrm>
            <a:custGeom>
              <a:rect b="b" l="l" r="r" t="t"/>
              <a:pathLst>
                <a:path extrusionOk="0" h="4382" w="4958">
                  <a:moveTo>
                    <a:pt x="2555" y="0"/>
                  </a:moveTo>
                  <a:cubicBezTo>
                    <a:pt x="1813" y="0"/>
                    <a:pt x="1060" y="372"/>
                    <a:pt x="639" y="1030"/>
                  </a:cubicBezTo>
                  <a:cubicBezTo>
                    <a:pt x="1" y="2022"/>
                    <a:pt x="322" y="3461"/>
                    <a:pt x="1320" y="4083"/>
                  </a:cubicBezTo>
                  <a:cubicBezTo>
                    <a:pt x="1644" y="4286"/>
                    <a:pt x="2017" y="4381"/>
                    <a:pt x="2394" y="4381"/>
                  </a:cubicBezTo>
                  <a:cubicBezTo>
                    <a:pt x="3157" y="4381"/>
                    <a:pt x="3934" y="3990"/>
                    <a:pt x="4346" y="3304"/>
                  </a:cubicBezTo>
                  <a:cubicBezTo>
                    <a:pt x="4958" y="2289"/>
                    <a:pt x="4600" y="859"/>
                    <a:pt x="3587" y="271"/>
                  </a:cubicBezTo>
                  <a:cubicBezTo>
                    <a:pt x="3271" y="87"/>
                    <a:pt x="2915" y="0"/>
                    <a:pt x="255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24"/>
            <p:cNvSpPr/>
            <p:nvPr/>
          </p:nvSpPr>
          <p:spPr>
            <a:xfrm>
              <a:off x="1816975" y="2965750"/>
              <a:ext cx="124550" cy="110325"/>
            </a:xfrm>
            <a:custGeom>
              <a:rect b="b" l="l" r="r" t="t"/>
              <a:pathLst>
                <a:path extrusionOk="0" h="4413" w="4982">
                  <a:moveTo>
                    <a:pt x="2566" y="1"/>
                  </a:moveTo>
                  <a:cubicBezTo>
                    <a:pt x="1774" y="1"/>
                    <a:pt x="976" y="421"/>
                    <a:pt x="576" y="1142"/>
                  </a:cubicBezTo>
                  <a:cubicBezTo>
                    <a:pt x="0" y="2183"/>
                    <a:pt x="386" y="3593"/>
                    <a:pt x="1406" y="4157"/>
                  </a:cubicBezTo>
                  <a:cubicBezTo>
                    <a:pt x="1719" y="4331"/>
                    <a:pt x="2067" y="4412"/>
                    <a:pt x="2416" y="4412"/>
                  </a:cubicBezTo>
                  <a:cubicBezTo>
                    <a:pt x="3208" y="4412"/>
                    <a:pt x="4006" y="3991"/>
                    <a:pt x="4405" y="3270"/>
                  </a:cubicBezTo>
                  <a:cubicBezTo>
                    <a:pt x="4981" y="2230"/>
                    <a:pt x="4595" y="818"/>
                    <a:pt x="3575" y="255"/>
                  </a:cubicBezTo>
                  <a:cubicBezTo>
                    <a:pt x="3263" y="82"/>
                    <a:pt x="2915" y="1"/>
                    <a:pt x="25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24"/>
            <p:cNvSpPr/>
            <p:nvPr/>
          </p:nvSpPr>
          <p:spPr>
            <a:xfrm>
              <a:off x="4608175" y="4534925"/>
              <a:ext cx="124575" cy="110325"/>
            </a:xfrm>
            <a:custGeom>
              <a:rect b="b" l="l" r="r" t="t"/>
              <a:pathLst>
                <a:path extrusionOk="0" h="4413" w="4983">
                  <a:moveTo>
                    <a:pt x="2569" y="0"/>
                  </a:moveTo>
                  <a:cubicBezTo>
                    <a:pt x="1776" y="0"/>
                    <a:pt x="977" y="421"/>
                    <a:pt x="577" y="1143"/>
                  </a:cubicBezTo>
                  <a:cubicBezTo>
                    <a:pt x="1" y="2182"/>
                    <a:pt x="388" y="3592"/>
                    <a:pt x="1408" y="4158"/>
                  </a:cubicBezTo>
                  <a:cubicBezTo>
                    <a:pt x="1720" y="4331"/>
                    <a:pt x="2067" y="4412"/>
                    <a:pt x="2416" y="4412"/>
                  </a:cubicBezTo>
                  <a:cubicBezTo>
                    <a:pt x="3208" y="4412"/>
                    <a:pt x="4007" y="3992"/>
                    <a:pt x="4407" y="3270"/>
                  </a:cubicBezTo>
                  <a:cubicBezTo>
                    <a:pt x="4983" y="2231"/>
                    <a:pt x="4595" y="819"/>
                    <a:pt x="3577" y="255"/>
                  </a:cubicBezTo>
                  <a:cubicBezTo>
                    <a:pt x="3265" y="82"/>
                    <a:pt x="2917" y="0"/>
                    <a:pt x="25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24"/>
            <p:cNvSpPr/>
            <p:nvPr/>
          </p:nvSpPr>
          <p:spPr>
            <a:xfrm>
              <a:off x="2701675" y="1122675"/>
              <a:ext cx="122150" cy="108800"/>
            </a:xfrm>
            <a:custGeom>
              <a:rect b="b" l="l" r="r" t="t"/>
              <a:pathLst>
                <a:path extrusionOk="0" h="4352" w="4886">
                  <a:moveTo>
                    <a:pt x="2519" y="1"/>
                  </a:moveTo>
                  <a:cubicBezTo>
                    <a:pt x="1755" y="1"/>
                    <a:pt x="980" y="400"/>
                    <a:pt x="575" y="1098"/>
                  </a:cubicBezTo>
                  <a:cubicBezTo>
                    <a:pt x="1" y="2092"/>
                    <a:pt x="332" y="3453"/>
                    <a:pt x="1297" y="4053"/>
                  </a:cubicBezTo>
                  <a:cubicBezTo>
                    <a:pt x="1623" y="4256"/>
                    <a:pt x="1994" y="4351"/>
                    <a:pt x="2368" y="4351"/>
                  </a:cubicBezTo>
                  <a:cubicBezTo>
                    <a:pt x="3132" y="4351"/>
                    <a:pt x="3906" y="3952"/>
                    <a:pt x="4311" y="3253"/>
                  </a:cubicBezTo>
                  <a:cubicBezTo>
                    <a:pt x="4886" y="2260"/>
                    <a:pt x="4554" y="899"/>
                    <a:pt x="3589" y="298"/>
                  </a:cubicBezTo>
                  <a:cubicBezTo>
                    <a:pt x="3264" y="96"/>
                    <a:pt x="2893" y="1"/>
                    <a:pt x="251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24"/>
            <p:cNvSpPr/>
            <p:nvPr/>
          </p:nvSpPr>
          <p:spPr>
            <a:xfrm>
              <a:off x="2348350" y="4201375"/>
              <a:ext cx="122225" cy="107900"/>
            </a:xfrm>
            <a:custGeom>
              <a:rect b="b" l="l" r="r" t="t"/>
              <a:pathLst>
                <a:path extrusionOk="0" h="4316" w="4889">
                  <a:moveTo>
                    <a:pt x="2508" y="1"/>
                  </a:moveTo>
                  <a:cubicBezTo>
                    <a:pt x="1773" y="1"/>
                    <a:pt x="1042" y="379"/>
                    <a:pt x="631" y="1053"/>
                  </a:cubicBezTo>
                  <a:cubicBezTo>
                    <a:pt x="0" y="2088"/>
                    <a:pt x="359" y="3482"/>
                    <a:pt x="1403" y="4059"/>
                  </a:cubicBezTo>
                  <a:cubicBezTo>
                    <a:pt x="1718" y="4233"/>
                    <a:pt x="2063" y="4315"/>
                    <a:pt x="2405" y="4315"/>
                  </a:cubicBezTo>
                  <a:cubicBezTo>
                    <a:pt x="3160" y="4315"/>
                    <a:pt x="3905" y="3916"/>
                    <a:pt x="4306" y="3214"/>
                  </a:cubicBezTo>
                  <a:cubicBezTo>
                    <a:pt x="4888" y="2194"/>
                    <a:pt x="4548" y="872"/>
                    <a:pt x="3555" y="284"/>
                  </a:cubicBezTo>
                  <a:cubicBezTo>
                    <a:pt x="3230" y="92"/>
                    <a:pt x="2868" y="1"/>
                    <a:pt x="25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24"/>
            <p:cNvSpPr/>
            <p:nvPr/>
          </p:nvSpPr>
          <p:spPr>
            <a:xfrm>
              <a:off x="4792975" y="4483425"/>
              <a:ext cx="120925" cy="106975"/>
            </a:xfrm>
            <a:custGeom>
              <a:rect b="b" l="l" r="r" t="t"/>
              <a:pathLst>
                <a:path extrusionOk="0" h="4279" w="4837">
                  <a:moveTo>
                    <a:pt x="2442" y="0"/>
                  </a:moveTo>
                  <a:cubicBezTo>
                    <a:pt x="1712" y="0"/>
                    <a:pt x="1003" y="388"/>
                    <a:pt x="600" y="1086"/>
                  </a:cubicBezTo>
                  <a:cubicBezTo>
                    <a:pt x="0" y="2121"/>
                    <a:pt x="327" y="3404"/>
                    <a:pt x="1344" y="3993"/>
                  </a:cubicBezTo>
                  <a:cubicBezTo>
                    <a:pt x="1677" y="4186"/>
                    <a:pt x="2038" y="4278"/>
                    <a:pt x="2394" y="4278"/>
                  </a:cubicBezTo>
                  <a:cubicBezTo>
                    <a:pt x="3125" y="4278"/>
                    <a:pt x="3834" y="3891"/>
                    <a:pt x="4237" y="3194"/>
                  </a:cubicBezTo>
                  <a:cubicBezTo>
                    <a:pt x="4837" y="2157"/>
                    <a:pt x="4509" y="875"/>
                    <a:pt x="3493" y="285"/>
                  </a:cubicBezTo>
                  <a:cubicBezTo>
                    <a:pt x="3159" y="92"/>
                    <a:pt x="2798" y="0"/>
                    <a:pt x="24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24"/>
            <p:cNvSpPr/>
            <p:nvPr/>
          </p:nvSpPr>
          <p:spPr>
            <a:xfrm>
              <a:off x="3278800" y="4724450"/>
              <a:ext cx="122150" cy="107875"/>
            </a:xfrm>
            <a:custGeom>
              <a:rect b="b" l="l" r="r" t="t"/>
              <a:pathLst>
                <a:path extrusionOk="0" h="4315" w="4886">
                  <a:moveTo>
                    <a:pt x="2504" y="1"/>
                  </a:moveTo>
                  <a:cubicBezTo>
                    <a:pt x="1761" y="1"/>
                    <a:pt x="1025" y="388"/>
                    <a:pt x="618" y="1075"/>
                  </a:cubicBezTo>
                  <a:cubicBezTo>
                    <a:pt x="1" y="2118"/>
                    <a:pt x="374" y="3509"/>
                    <a:pt x="1423" y="4070"/>
                  </a:cubicBezTo>
                  <a:cubicBezTo>
                    <a:pt x="1733" y="4236"/>
                    <a:pt x="2070" y="4314"/>
                    <a:pt x="2405" y="4314"/>
                  </a:cubicBezTo>
                  <a:cubicBezTo>
                    <a:pt x="3169" y="4314"/>
                    <a:pt x="3922" y="3905"/>
                    <a:pt x="4317" y="3192"/>
                  </a:cubicBezTo>
                  <a:cubicBezTo>
                    <a:pt x="4886" y="2166"/>
                    <a:pt x="4532" y="846"/>
                    <a:pt x="3533" y="273"/>
                  </a:cubicBezTo>
                  <a:cubicBezTo>
                    <a:pt x="3212" y="88"/>
                    <a:pt x="2857" y="1"/>
                    <a:pt x="25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24"/>
            <p:cNvSpPr/>
            <p:nvPr/>
          </p:nvSpPr>
          <p:spPr>
            <a:xfrm>
              <a:off x="1769150" y="2783450"/>
              <a:ext cx="120900" cy="106975"/>
            </a:xfrm>
            <a:custGeom>
              <a:rect b="b" l="l" r="r" t="t"/>
              <a:pathLst>
                <a:path extrusionOk="0" h="4279" w="4836">
                  <a:moveTo>
                    <a:pt x="2443" y="0"/>
                  </a:moveTo>
                  <a:cubicBezTo>
                    <a:pt x="1713" y="0"/>
                    <a:pt x="1005" y="387"/>
                    <a:pt x="600" y="1084"/>
                  </a:cubicBezTo>
                  <a:cubicBezTo>
                    <a:pt x="1" y="2121"/>
                    <a:pt x="328" y="3403"/>
                    <a:pt x="1343" y="3993"/>
                  </a:cubicBezTo>
                  <a:cubicBezTo>
                    <a:pt x="1677" y="4187"/>
                    <a:pt x="2038" y="4279"/>
                    <a:pt x="2394" y="4279"/>
                  </a:cubicBezTo>
                  <a:cubicBezTo>
                    <a:pt x="3124" y="4279"/>
                    <a:pt x="3833" y="3891"/>
                    <a:pt x="4236" y="3194"/>
                  </a:cubicBezTo>
                  <a:cubicBezTo>
                    <a:pt x="4835" y="2158"/>
                    <a:pt x="4510" y="876"/>
                    <a:pt x="3493" y="285"/>
                  </a:cubicBezTo>
                  <a:cubicBezTo>
                    <a:pt x="3160" y="92"/>
                    <a:pt x="2799" y="0"/>
                    <a:pt x="24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24"/>
            <p:cNvSpPr/>
            <p:nvPr/>
          </p:nvSpPr>
          <p:spPr>
            <a:xfrm>
              <a:off x="5559675" y="3666675"/>
              <a:ext cx="119175" cy="105000"/>
            </a:xfrm>
            <a:custGeom>
              <a:rect b="b" l="l" r="r" t="t"/>
              <a:pathLst>
                <a:path extrusionOk="0" h="4200" w="4767">
                  <a:moveTo>
                    <a:pt x="2383" y="0"/>
                  </a:moveTo>
                  <a:cubicBezTo>
                    <a:pt x="1696" y="0"/>
                    <a:pt x="1039" y="357"/>
                    <a:pt x="639" y="1014"/>
                  </a:cubicBezTo>
                  <a:cubicBezTo>
                    <a:pt x="1" y="2060"/>
                    <a:pt x="297" y="3310"/>
                    <a:pt x="1327" y="3908"/>
                  </a:cubicBezTo>
                  <a:cubicBezTo>
                    <a:pt x="1666" y="4105"/>
                    <a:pt x="2029" y="4200"/>
                    <a:pt x="2383" y="4200"/>
                  </a:cubicBezTo>
                  <a:cubicBezTo>
                    <a:pt x="3070" y="4200"/>
                    <a:pt x="3727" y="3843"/>
                    <a:pt x="4128" y="3187"/>
                  </a:cubicBezTo>
                  <a:cubicBezTo>
                    <a:pt x="4766" y="2141"/>
                    <a:pt x="4470" y="891"/>
                    <a:pt x="3440" y="293"/>
                  </a:cubicBezTo>
                  <a:cubicBezTo>
                    <a:pt x="3100" y="95"/>
                    <a:pt x="2737" y="0"/>
                    <a:pt x="238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24"/>
            <p:cNvSpPr/>
            <p:nvPr/>
          </p:nvSpPr>
          <p:spPr>
            <a:xfrm>
              <a:off x="4632025" y="960175"/>
              <a:ext cx="119700" cy="106025"/>
            </a:xfrm>
            <a:custGeom>
              <a:rect b="b" l="l" r="r" t="t"/>
              <a:pathLst>
                <a:path extrusionOk="0" h="4241" w="4788">
                  <a:moveTo>
                    <a:pt x="2391" y="1"/>
                  </a:moveTo>
                  <a:cubicBezTo>
                    <a:pt x="1644" y="1"/>
                    <a:pt x="932" y="418"/>
                    <a:pt x="541" y="1162"/>
                  </a:cubicBezTo>
                  <a:cubicBezTo>
                    <a:pt x="0" y="2192"/>
                    <a:pt x="337" y="3387"/>
                    <a:pt x="1332" y="3956"/>
                  </a:cubicBezTo>
                  <a:cubicBezTo>
                    <a:pt x="1668" y="4148"/>
                    <a:pt x="2026" y="4240"/>
                    <a:pt x="2377" y="4240"/>
                  </a:cubicBezTo>
                  <a:cubicBezTo>
                    <a:pt x="3105" y="4240"/>
                    <a:pt x="3799" y="3844"/>
                    <a:pt x="4198" y="3127"/>
                  </a:cubicBezTo>
                  <a:cubicBezTo>
                    <a:pt x="4788" y="2066"/>
                    <a:pt x="4434" y="823"/>
                    <a:pt x="3386" y="257"/>
                  </a:cubicBezTo>
                  <a:cubicBezTo>
                    <a:pt x="3064" y="83"/>
                    <a:pt x="2724" y="1"/>
                    <a:pt x="239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24"/>
            <p:cNvSpPr/>
            <p:nvPr/>
          </p:nvSpPr>
          <p:spPr>
            <a:xfrm>
              <a:off x="3695575" y="4802975"/>
              <a:ext cx="120200" cy="106000"/>
            </a:xfrm>
            <a:custGeom>
              <a:rect b="b" l="l" r="r" t="t"/>
              <a:pathLst>
                <a:path extrusionOk="0" h="4240" w="4808">
                  <a:moveTo>
                    <a:pt x="2414" y="1"/>
                  </a:moveTo>
                  <a:cubicBezTo>
                    <a:pt x="1696" y="1"/>
                    <a:pt x="1010" y="386"/>
                    <a:pt x="609" y="1080"/>
                  </a:cubicBezTo>
                  <a:cubicBezTo>
                    <a:pt x="1" y="2132"/>
                    <a:pt x="331" y="3383"/>
                    <a:pt x="1370" y="3965"/>
                  </a:cubicBezTo>
                  <a:cubicBezTo>
                    <a:pt x="1701" y="4151"/>
                    <a:pt x="2053" y="4240"/>
                    <a:pt x="2398" y="4240"/>
                  </a:cubicBezTo>
                  <a:cubicBezTo>
                    <a:pt x="3132" y="4240"/>
                    <a:pt x="3832" y="3837"/>
                    <a:pt x="4227" y="3112"/>
                  </a:cubicBezTo>
                  <a:cubicBezTo>
                    <a:pt x="4808" y="2049"/>
                    <a:pt x="4445" y="807"/>
                    <a:pt x="3393" y="249"/>
                  </a:cubicBezTo>
                  <a:cubicBezTo>
                    <a:pt x="3076" y="81"/>
                    <a:pt x="2742" y="1"/>
                    <a:pt x="24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24"/>
            <p:cNvSpPr/>
            <p:nvPr/>
          </p:nvSpPr>
          <p:spPr>
            <a:xfrm>
              <a:off x="4864100" y="1090925"/>
              <a:ext cx="120200" cy="106050"/>
            </a:xfrm>
            <a:custGeom>
              <a:rect b="b" l="l" r="r" t="t"/>
              <a:pathLst>
                <a:path extrusionOk="0" h="4242" w="4808">
                  <a:moveTo>
                    <a:pt x="2415" y="0"/>
                  </a:moveTo>
                  <a:cubicBezTo>
                    <a:pt x="1694" y="0"/>
                    <a:pt x="1004" y="390"/>
                    <a:pt x="603" y="1089"/>
                  </a:cubicBezTo>
                  <a:cubicBezTo>
                    <a:pt x="1" y="2143"/>
                    <a:pt x="337" y="3391"/>
                    <a:pt x="1377" y="3970"/>
                  </a:cubicBezTo>
                  <a:cubicBezTo>
                    <a:pt x="1706" y="4154"/>
                    <a:pt x="2056" y="4241"/>
                    <a:pt x="2397" y="4241"/>
                  </a:cubicBezTo>
                  <a:cubicBezTo>
                    <a:pt x="3135" y="4241"/>
                    <a:pt x="3838" y="3833"/>
                    <a:pt x="4233" y="3102"/>
                  </a:cubicBezTo>
                  <a:cubicBezTo>
                    <a:pt x="4808" y="2040"/>
                    <a:pt x="4439" y="798"/>
                    <a:pt x="3383" y="243"/>
                  </a:cubicBezTo>
                  <a:cubicBezTo>
                    <a:pt x="3069" y="79"/>
                    <a:pt x="2739" y="0"/>
                    <a:pt x="241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24"/>
            <p:cNvSpPr/>
            <p:nvPr/>
          </p:nvSpPr>
          <p:spPr>
            <a:xfrm>
              <a:off x="2067550" y="3887625"/>
              <a:ext cx="119425" cy="106000"/>
            </a:xfrm>
            <a:custGeom>
              <a:rect b="b" l="l" r="r" t="t"/>
              <a:pathLst>
                <a:path extrusionOk="0" h="4240" w="4777">
                  <a:moveTo>
                    <a:pt x="2403" y="0"/>
                  </a:moveTo>
                  <a:cubicBezTo>
                    <a:pt x="1719" y="0"/>
                    <a:pt x="1059" y="350"/>
                    <a:pt x="651" y="998"/>
                  </a:cubicBezTo>
                  <a:cubicBezTo>
                    <a:pt x="1" y="2027"/>
                    <a:pt x="275" y="3298"/>
                    <a:pt x="1280" y="3919"/>
                  </a:cubicBezTo>
                  <a:cubicBezTo>
                    <a:pt x="1631" y="4136"/>
                    <a:pt x="2012" y="4239"/>
                    <a:pt x="2386" y="4239"/>
                  </a:cubicBezTo>
                  <a:cubicBezTo>
                    <a:pt x="3090" y="4239"/>
                    <a:pt x="3768" y="3870"/>
                    <a:pt x="4174" y="3194"/>
                  </a:cubicBezTo>
                  <a:cubicBezTo>
                    <a:pt x="4777" y="2187"/>
                    <a:pt x="4513" y="975"/>
                    <a:pt x="3559" y="353"/>
                  </a:cubicBezTo>
                  <a:cubicBezTo>
                    <a:pt x="3194" y="115"/>
                    <a:pt x="2795" y="0"/>
                    <a:pt x="24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24"/>
            <p:cNvSpPr/>
            <p:nvPr/>
          </p:nvSpPr>
          <p:spPr>
            <a:xfrm>
              <a:off x="3984625" y="752700"/>
              <a:ext cx="117650" cy="104200"/>
            </a:xfrm>
            <a:custGeom>
              <a:rect b="b" l="l" r="r" t="t"/>
              <a:pathLst>
                <a:path extrusionOk="0" h="4168" w="4706">
                  <a:moveTo>
                    <a:pt x="2356" y="1"/>
                  </a:moveTo>
                  <a:cubicBezTo>
                    <a:pt x="1646" y="1"/>
                    <a:pt x="971" y="387"/>
                    <a:pt x="578" y="1085"/>
                  </a:cubicBezTo>
                  <a:cubicBezTo>
                    <a:pt x="1" y="2107"/>
                    <a:pt x="314" y="3305"/>
                    <a:pt x="1309" y="3880"/>
                  </a:cubicBezTo>
                  <a:cubicBezTo>
                    <a:pt x="1644" y="4074"/>
                    <a:pt x="2000" y="4167"/>
                    <a:pt x="2348" y="4167"/>
                  </a:cubicBezTo>
                  <a:cubicBezTo>
                    <a:pt x="3075" y="4167"/>
                    <a:pt x="3767" y="3763"/>
                    <a:pt x="4156" y="3036"/>
                  </a:cubicBezTo>
                  <a:cubicBezTo>
                    <a:pt x="4706" y="2006"/>
                    <a:pt x="4359" y="815"/>
                    <a:pt x="3349" y="261"/>
                  </a:cubicBezTo>
                  <a:cubicBezTo>
                    <a:pt x="3027" y="85"/>
                    <a:pt x="2688" y="1"/>
                    <a:pt x="235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24"/>
            <p:cNvSpPr/>
            <p:nvPr/>
          </p:nvSpPr>
          <p:spPr>
            <a:xfrm>
              <a:off x="5098325" y="1223025"/>
              <a:ext cx="116950" cy="103350"/>
            </a:xfrm>
            <a:custGeom>
              <a:rect b="b" l="l" r="r" t="t"/>
              <a:pathLst>
                <a:path extrusionOk="0" h="4134" w="4678">
                  <a:moveTo>
                    <a:pt x="2349" y="1"/>
                  </a:moveTo>
                  <a:cubicBezTo>
                    <a:pt x="1639" y="1"/>
                    <a:pt x="960" y="387"/>
                    <a:pt x="573" y="1081"/>
                  </a:cubicBezTo>
                  <a:cubicBezTo>
                    <a:pt x="1" y="2102"/>
                    <a:pt x="332" y="3309"/>
                    <a:pt x="1333" y="3869"/>
                  </a:cubicBezTo>
                  <a:cubicBezTo>
                    <a:pt x="1653" y="4048"/>
                    <a:pt x="1994" y="4133"/>
                    <a:pt x="2329" y="4133"/>
                  </a:cubicBezTo>
                  <a:cubicBezTo>
                    <a:pt x="3039" y="4133"/>
                    <a:pt x="3719" y="3748"/>
                    <a:pt x="4106" y="3054"/>
                  </a:cubicBezTo>
                  <a:cubicBezTo>
                    <a:pt x="4678" y="2033"/>
                    <a:pt x="4346" y="826"/>
                    <a:pt x="3346" y="266"/>
                  </a:cubicBezTo>
                  <a:cubicBezTo>
                    <a:pt x="3025" y="87"/>
                    <a:pt x="2684" y="1"/>
                    <a:pt x="23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24"/>
            <p:cNvSpPr/>
            <p:nvPr/>
          </p:nvSpPr>
          <p:spPr>
            <a:xfrm>
              <a:off x="1938075" y="1942725"/>
              <a:ext cx="117650" cy="104200"/>
            </a:xfrm>
            <a:custGeom>
              <a:rect b="b" l="l" r="r" t="t"/>
              <a:pathLst>
                <a:path extrusionOk="0" h="4168" w="4706">
                  <a:moveTo>
                    <a:pt x="2358" y="1"/>
                  </a:moveTo>
                  <a:cubicBezTo>
                    <a:pt x="1634" y="1"/>
                    <a:pt x="945" y="401"/>
                    <a:pt x="556" y="1125"/>
                  </a:cubicBezTo>
                  <a:cubicBezTo>
                    <a:pt x="0" y="2154"/>
                    <a:pt x="342" y="3344"/>
                    <a:pt x="1351" y="3903"/>
                  </a:cubicBezTo>
                  <a:cubicBezTo>
                    <a:pt x="1675" y="4082"/>
                    <a:pt x="2017" y="4167"/>
                    <a:pt x="2351" y="4167"/>
                  </a:cubicBezTo>
                  <a:cubicBezTo>
                    <a:pt x="3059" y="4167"/>
                    <a:pt x="3731" y="3784"/>
                    <a:pt x="4125" y="3089"/>
                  </a:cubicBezTo>
                  <a:cubicBezTo>
                    <a:pt x="4705" y="2068"/>
                    <a:pt x="4396" y="869"/>
                    <a:pt x="3404" y="291"/>
                  </a:cubicBezTo>
                  <a:cubicBezTo>
                    <a:pt x="3067" y="95"/>
                    <a:pt x="2708" y="1"/>
                    <a:pt x="23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24"/>
            <p:cNvSpPr/>
            <p:nvPr/>
          </p:nvSpPr>
          <p:spPr>
            <a:xfrm>
              <a:off x="2071525" y="1705625"/>
              <a:ext cx="117475" cy="104150"/>
            </a:xfrm>
            <a:custGeom>
              <a:rect b="b" l="l" r="r" t="t"/>
              <a:pathLst>
                <a:path extrusionOk="0" h="4166" w="4699">
                  <a:moveTo>
                    <a:pt x="2351" y="0"/>
                  </a:moveTo>
                  <a:cubicBezTo>
                    <a:pt x="1659" y="0"/>
                    <a:pt x="997" y="364"/>
                    <a:pt x="602" y="1029"/>
                  </a:cubicBezTo>
                  <a:cubicBezTo>
                    <a:pt x="1" y="2043"/>
                    <a:pt x="281" y="3254"/>
                    <a:pt x="1253" y="3850"/>
                  </a:cubicBezTo>
                  <a:cubicBezTo>
                    <a:pt x="1603" y="4063"/>
                    <a:pt x="1978" y="4165"/>
                    <a:pt x="2344" y="4165"/>
                  </a:cubicBezTo>
                  <a:cubicBezTo>
                    <a:pt x="3052" y="4165"/>
                    <a:pt x="3727" y="3783"/>
                    <a:pt x="4121" y="3085"/>
                  </a:cubicBezTo>
                  <a:cubicBezTo>
                    <a:pt x="4699" y="2062"/>
                    <a:pt x="4388" y="864"/>
                    <a:pt x="3395" y="288"/>
                  </a:cubicBezTo>
                  <a:cubicBezTo>
                    <a:pt x="3059" y="93"/>
                    <a:pt x="2701" y="0"/>
                    <a:pt x="23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24"/>
            <p:cNvSpPr/>
            <p:nvPr/>
          </p:nvSpPr>
          <p:spPr>
            <a:xfrm>
              <a:off x="5777800" y="3009350"/>
              <a:ext cx="116850" cy="103275"/>
            </a:xfrm>
            <a:custGeom>
              <a:rect b="b" l="l" r="r" t="t"/>
              <a:pathLst>
                <a:path extrusionOk="0" h="4131" w="4674">
                  <a:moveTo>
                    <a:pt x="2350" y="0"/>
                  </a:moveTo>
                  <a:cubicBezTo>
                    <a:pt x="1631" y="0"/>
                    <a:pt x="942" y="396"/>
                    <a:pt x="556" y="1103"/>
                  </a:cubicBezTo>
                  <a:cubicBezTo>
                    <a:pt x="1" y="2124"/>
                    <a:pt x="347" y="3331"/>
                    <a:pt x="1355" y="3879"/>
                  </a:cubicBezTo>
                  <a:cubicBezTo>
                    <a:pt x="1667" y="4049"/>
                    <a:pt x="1999" y="4130"/>
                    <a:pt x="2324" y="4130"/>
                  </a:cubicBezTo>
                  <a:cubicBezTo>
                    <a:pt x="3043" y="4130"/>
                    <a:pt x="3732" y="3735"/>
                    <a:pt x="4118" y="3028"/>
                  </a:cubicBezTo>
                  <a:cubicBezTo>
                    <a:pt x="4674" y="2006"/>
                    <a:pt x="4327" y="798"/>
                    <a:pt x="3319" y="251"/>
                  </a:cubicBezTo>
                  <a:cubicBezTo>
                    <a:pt x="3007" y="82"/>
                    <a:pt x="2676" y="0"/>
                    <a:pt x="23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24"/>
            <p:cNvSpPr/>
            <p:nvPr/>
          </p:nvSpPr>
          <p:spPr>
            <a:xfrm>
              <a:off x="5426675" y="3904225"/>
              <a:ext cx="118100" cy="104175"/>
            </a:xfrm>
            <a:custGeom>
              <a:rect b="b" l="l" r="r" t="t"/>
              <a:pathLst>
                <a:path extrusionOk="0" h="4167" w="4724">
                  <a:moveTo>
                    <a:pt x="2375" y="1"/>
                  </a:moveTo>
                  <a:cubicBezTo>
                    <a:pt x="1679" y="1"/>
                    <a:pt x="1014" y="369"/>
                    <a:pt x="618" y="1041"/>
                  </a:cubicBezTo>
                  <a:cubicBezTo>
                    <a:pt x="1" y="2094"/>
                    <a:pt x="332" y="3340"/>
                    <a:pt x="1383" y="3911"/>
                  </a:cubicBezTo>
                  <a:cubicBezTo>
                    <a:pt x="1702" y="4084"/>
                    <a:pt x="2038" y="4166"/>
                    <a:pt x="2366" y="4166"/>
                  </a:cubicBezTo>
                  <a:cubicBezTo>
                    <a:pt x="3079" y="4166"/>
                    <a:pt x="3758" y="3777"/>
                    <a:pt x="4151" y="3075"/>
                  </a:cubicBezTo>
                  <a:cubicBezTo>
                    <a:pt x="4724" y="2049"/>
                    <a:pt x="4406" y="856"/>
                    <a:pt x="3406" y="283"/>
                  </a:cubicBezTo>
                  <a:cubicBezTo>
                    <a:pt x="3074" y="92"/>
                    <a:pt x="2721" y="1"/>
                    <a:pt x="23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24"/>
            <p:cNvSpPr/>
            <p:nvPr/>
          </p:nvSpPr>
          <p:spPr>
            <a:xfrm>
              <a:off x="4400575" y="830750"/>
              <a:ext cx="116850" cy="103300"/>
            </a:xfrm>
            <a:custGeom>
              <a:rect b="b" l="l" r="r" t="t"/>
              <a:pathLst>
                <a:path extrusionOk="0" h="4132" w="4674">
                  <a:moveTo>
                    <a:pt x="2351" y="1"/>
                  </a:moveTo>
                  <a:cubicBezTo>
                    <a:pt x="1631" y="1"/>
                    <a:pt x="941" y="397"/>
                    <a:pt x="556" y="1103"/>
                  </a:cubicBezTo>
                  <a:cubicBezTo>
                    <a:pt x="1" y="2126"/>
                    <a:pt x="347" y="3333"/>
                    <a:pt x="1354" y="3881"/>
                  </a:cubicBezTo>
                  <a:cubicBezTo>
                    <a:pt x="1666" y="4050"/>
                    <a:pt x="1998" y="4131"/>
                    <a:pt x="2323" y="4131"/>
                  </a:cubicBezTo>
                  <a:cubicBezTo>
                    <a:pt x="3043" y="4131"/>
                    <a:pt x="3732" y="3735"/>
                    <a:pt x="4117" y="3029"/>
                  </a:cubicBezTo>
                  <a:cubicBezTo>
                    <a:pt x="4674" y="2008"/>
                    <a:pt x="4326" y="799"/>
                    <a:pt x="3319" y="251"/>
                  </a:cubicBezTo>
                  <a:cubicBezTo>
                    <a:pt x="3008" y="82"/>
                    <a:pt x="2676" y="1"/>
                    <a:pt x="2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24"/>
            <p:cNvSpPr/>
            <p:nvPr/>
          </p:nvSpPr>
          <p:spPr>
            <a:xfrm>
              <a:off x="5380350" y="1537350"/>
              <a:ext cx="117525" cy="104175"/>
            </a:xfrm>
            <a:custGeom>
              <a:rect b="b" l="l" r="r" t="t"/>
              <a:pathLst>
                <a:path extrusionOk="0" h="4167" w="4701">
                  <a:moveTo>
                    <a:pt x="2352" y="1"/>
                  </a:moveTo>
                  <a:cubicBezTo>
                    <a:pt x="1661" y="1"/>
                    <a:pt x="999" y="364"/>
                    <a:pt x="604" y="1027"/>
                  </a:cubicBezTo>
                  <a:cubicBezTo>
                    <a:pt x="0" y="2041"/>
                    <a:pt x="279" y="3253"/>
                    <a:pt x="1251" y="3849"/>
                  </a:cubicBezTo>
                  <a:cubicBezTo>
                    <a:pt x="1602" y="4064"/>
                    <a:pt x="1977" y="4167"/>
                    <a:pt x="2344" y="4167"/>
                  </a:cubicBezTo>
                  <a:cubicBezTo>
                    <a:pt x="3051" y="4167"/>
                    <a:pt x="3725" y="3785"/>
                    <a:pt x="4120" y="3088"/>
                  </a:cubicBezTo>
                  <a:cubicBezTo>
                    <a:pt x="4701" y="2066"/>
                    <a:pt x="4390" y="867"/>
                    <a:pt x="3397" y="289"/>
                  </a:cubicBezTo>
                  <a:cubicBezTo>
                    <a:pt x="3061" y="94"/>
                    <a:pt x="2703" y="1"/>
                    <a:pt x="235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24"/>
            <p:cNvSpPr/>
            <p:nvPr/>
          </p:nvSpPr>
          <p:spPr>
            <a:xfrm>
              <a:off x="4978725" y="4432925"/>
              <a:ext cx="114850" cy="101600"/>
            </a:xfrm>
            <a:custGeom>
              <a:rect b="b" l="l" r="r" t="t"/>
              <a:pathLst>
                <a:path extrusionOk="0" h="4064" w="4594">
                  <a:moveTo>
                    <a:pt x="2344" y="1"/>
                  </a:moveTo>
                  <a:cubicBezTo>
                    <a:pt x="1623" y="1"/>
                    <a:pt x="917" y="392"/>
                    <a:pt x="545" y="1079"/>
                  </a:cubicBezTo>
                  <a:cubicBezTo>
                    <a:pt x="0" y="2087"/>
                    <a:pt x="380" y="3346"/>
                    <a:pt x="1382" y="3854"/>
                  </a:cubicBezTo>
                  <a:cubicBezTo>
                    <a:pt x="1663" y="3996"/>
                    <a:pt x="1964" y="4064"/>
                    <a:pt x="2263" y="4064"/>
                  </a:cubicBezTo>
                  <a:cubicBezTo>
                    <a:pt x="2987" y="4064"/>
                    <a:pt x="3697" y="3669"/>
                    <a:pt x="4069" y="2985"/>
                  </a:cubicBezTo>
                  <a:cubicBezTo>
                    <a:pt x="4593" y="2017"/>
                    <a:pt x="4262" y="805"/>
                    <a:pt x="3327" y="264"/>
                  </a:cubicBezTo>
                  <a:cubicBezTo>
                    <a:pt x="3018" y="86"/>
                    <a:pt x="2679" y="1"/>
                    <a:pt x="23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24"/>
            <p:cNvSpPr/>
            <p:nvPr/>
          </p:nvSpPr>
          <p:spPr>
            <a:xfrm>
              <a:off x="3100700" y="4781550"/>
              <a:ext cx="112975" cy="100000"/>
            </a:xfrm>
            <a:custGeom>
              <a:rect b="b" l="l" r="r" t="t"/>
              <a:pathLst>
                <a:path extrusionOk="0" h="4000" w="4519">
                  <a:moveTo>
                    <a:pt x="2321" y="1"/>
                  </a:moveTo>
                  <a:cubicBezTo>
                    <a:pt x="1623" y="1"/>
                    <a:pt x="923" y="363"/>
                    <a:pt x="550" y="999"/>
                  </a:cubicBezTo>
                  <a:cubicBezTo>
                    <a:pt x="0" y="1934"/>
                    <a:pt x="318" y="3202"/>
                    <a:pt x="1239" y="3743"/>
                  </a:cubicBezTo>
                  <a:cubicBezTo>
                    <a:pt x="1535" y="3917"/>
                    <a:pt x="1867" y="4000"/>
                    <a:pt x="2199" y="4000"/>
                  </a:cubicBezTo>
                  <a:cubicBezTo>
                    <a:pt x="2896" y="4000"/>
                    <a:pt x="3595" y="3638"/>
                    <a:pt x="3969" y="3002"/>
                  </a:cubicBezTo>
                  <a:cubicBezTo>
                    <a:pt x="4518" y="2068"/>
                    <a:pt x="4200" y="799"/>
                    <a:pt x="3279" y="257"/>
                  </a:cubicBezTo>
                  <a:cubicBezTo>
                    <a:pt x="2984" y="83"/>
                    <a:pt x="2653"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24"/>
            <p:cNvSpPr/>
            <p:nvPr/>
          </p:nvSpPr>
          <p:spPr>
            <a:xfrm>
              <a:off x="2866575" y="4649625"/>
              <a:ext cx="116075" cy="102400"/>
            </a:xfrm>
            <a:custGeom>
              <a:rect b="b" l="l" r="r" t="t"/>
              <a:pathLst>
                <a:path extrusionOk="0" h="4096" w="4643">
                  <a:moveTo>
                    <a:pt x="2347" y="0"/>
                  </a:moveTo>
                  <a:cubicBezTo>
                    <a:pt x="1649" y="0"/>
                    <a:pt x="970" y="369"/>
                    <a:pt x="585" y="1027"/>
                  </a:cubicBezTo>
                  <a:cubicBezTo>
                    <a:pt x="0" y="2028"/>
                    <a:pt x="319" y="3269"/>
                    <a:pt x="1306" y="3830"/>
                  </a:cubicBezTo>
                  <a:cubicBezTo>
                    <a:pt x="1622" y="4010"/>
                    <a:pt x="1962" y="4095"/>
                    <a:pt x="2298" y="4095"/>
                  </a:cubicBezTo>
                  <a:cubicBezTo>
                    <a:pt x="3011" y="4095"/>
                    <a:pt x="3701" y="3709"/>
                    <a:pt x="4082" y="3018"/>
                  </a:cubicBezTo>
                  <a:cubicBezTo>
                    <a:pt x="4642" y="2006"/>
                    <a:pt x="4289" y="774"/>
                    <a:pt x="3287" y="238"/>
                  </a:cubicBezTo>
                  <a:cubicBezTo>
                    <a:pt x="2987" y="77"/>
                    <a:pt x="2665" y="0"/>
                    <a:pt x="23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24"/>
            <p:cNvSpPr/>
            <p:nvPr/>
          </p:nvSpPr>
          <p:spPr>
            <a:xfrm>
              <a:off x="2634400" y="4518825"/>
              <a:ext cx="115650" cy="102425"/>
            </a:xfrm>
            <a:custGeom>
              <a:rect b="b" l="l" r="r" t="t"/>
              <a:pathLst>
                <a:path extrusionOk="0" h="4097" w="4626">
                  <a:moveTo>
                    <a:pt x="2328" y="0"/>
                  </a:moveTo>
                  <a:cubicBezTo>
                    <a:pt x="1600" y="0"/>
                    <a:pt x="896" y="403"/>
                    <a:pt x="520" y="1114"/>
                  </a:cubicBezTo>
                  <a:cubicBezTo>
                    <a:pt x="1" y="2094"/>
                    <a:pt x="331" y="3280"/>
                    <a:pt x="1276" y="3824"/>
                  </a:cubicBezTo>
                  <a:cubicBezTo>
                    <a:pt x="1595" y="4008"/>
                    <a:pt x="1940" y="4096"/>
                    <a:pt x="2280" y="4096"/>
                  </a:cubicBezTo>
                  <a:cubicBezTo>
                    <a:pt x="2989" y="4096"/>
                    <a:pt x="3674" y="3715"/>
                    <a:pt x="4058" y="3032"/>
                  </a:cubicBezTo>
                  <a:cubicBezTo>
                    <a:pt x="4625" y="2021"/>
                    <a:pt x="4282" y="789"/>
                    <a:pt x="3283" y="246"/>
                  </a:cubicBezTo>
                  <a:cubicBezTo>
                    <a:pt x="2977" y="79"/>
                    <a:pt x="2650" y="0"/>
                    <a:pt x="23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24"/>
            <p:cNvSpPr/>
            <p:nvPr/>
          </p:nvSpPr>
          <p:spPr>
            <a:xfrm>
              <a:off x="2521750" y="1179050"/>
              <a:ext cx="115550" cy="102425"/>
            </a:xfrm>
            <a:custGeom>
              <a:rect b="b" l="l" r="r" t="t"/>
              <a:pathLst>
                <a:path extrusionOk="0" h="4097" w="4622">
                  <a:moveTo>
                    <a:pt x="2345" y="1"/>
                  </a:moveTo>
                  <a:cubicBezTo>
                    <a:pt x="1646" y="1"/>
                    <a:pt x="967" y="371"/>
                    <a:pt x="581" y="1038"/>
                  </a:cubicBezTo>
                  <a:cubicBezTo>
                    <a:pt x="1" y="2041"/>
                    <a:pt x="326" y="3279"/>
                    <a:pt x="1317" y="3836"/>
                  </a:cubicBezTo>
                  <a:cubicBezTo>
                    <a:pt x="1630" y="4012"/>
                    <a:pt x="1967" y="4096"/>
                    <a:pt x="2299" y="4096"/>
                  </a:cubicBezTo>
                  <a:cubicBezTo>
                    <a:pt x="3017" y="4096"/>
                    <a:pt x="3710" y="3705"/>
                    <a:pt x="4090" y="3009"/>
                  </a:cubicBezTo>
                  <a:cubicBezTo>
                    <a:pt x="4622" y="2035"/>
                    <a:pt x="4309" y="843"/>
                    <a:pt x="3375" y="288"/>
                  </a:cubicBezTo>
                  <a:cubicBezTo>
                    <a:pt x="3049" y="93"/>
                    <a:pt x="2695"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24"/>
            <p:cNvSpPr/>
            <p:nvPr/>
          </p:nvSpPr>
          <p:spPr>
            <a:xfrm>
              <a:off x="3515875" y="4858775"/>
              <a:ext cx="113650" cy="100825"/>
            </a:xfrm>
            <a:custGeom>
              <a:rect b="b" l="l" r="r" t="t"/>
              <a:pathLst>
                <a:path extrusionOk="0" h="4033" w="4546">
                  <a:moveTo>
                    <a:pt x="2327" y="0"/>
                  </a:moveTo>
                  <a:cubicBezTo>
                    <a:pt x="1610" y="0"/>
                    <a:pt x="897" y="384"/>
                    <a:pt x="528" y="1057"/>
                  </a:cubicBezTo>
                  <a:cubicBezTo>
                    <a:pt x="1" y="2016"/>
                    <a:pt x="338" y="3252"/>
                    <a:pt x="1272" y="3783"/>
                  </a:cubicBezTo>
                  <a:cubicBezTo>
                    <a:pt x="1570" y="3952"/>
                    <a:pt x="1898" y="4032"/>
                    <a:pt x="2226" y="4032"/>
                  </a:cubicBezTo>
                  <a:cubicBezTo>
                    <a:pt x="2924" y="4032"/>
                    <a:pt x="3617" y="3667"/>
                    <a:pt x="3994" y="3025"/>
                  </a:cubicBezTo>
                  <a:cubicBezTo>
                    <a:pt x="4545" y="2084"/>
                    <a:pt x="4242" y="833"/>
                    <a:pt x="3326" y="277"/>
                  </a:cubicBezTo>
                  <a:cubicBezTo>
                    <a:pt x="3017" y="89"/>
                    <a:pt x="2671" y="0"/>
                    <a:pt x="232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24"/>
            <p:cNvSpPr/>
            <p:nvPr/>
          </p:nvSpPr>
          <p:spPr>
            <a:xfrm>
              <a:off x="2119750" y="4074150"/>
              <a:ext cx="114200" cy="100850"/>
            </a:xfrm>
            <a:custGeom>
              <a:rect b="b" l="l" r="r" t="t"/>
              <a:pathLst>
                <a:path extrusionOk="0" h="4034" w="4568">
                  <a:moveTo>
                    <a:pt x="2345" y="1"/>
                  </a:moveTo>
                  <a:cubicBezTo>
                    <a:pt x="1648" y="1"/>
                    <a:pt x="955" y="364"/>
                    <a:pt x="577" y="1007"/>
                  </a:cubicBezTo>
                  <a:cubicBezTo>
                    <a:pt x="1" y="1985"/>
                    <a:pt x="354" y="3286"/>
                    <a:pt x="1339" y="3810"/>
                  </a:cubicBezTo>
                  <a:cubicBezTo>
                    <a:pt x="1624" y="3961"/>
                    <a:pt x="1934" y="4033"/>
                    <a:pt x="2244" y="4033"/>
                  </a:cubicBezTo>
                  <a:cubicBezTo>
                    <a:pt x="2961" y="4033"/>
                    <a:pt x="3672" y="3647"/>
                    <a:pt x="4040" y="2978"/>
                  </a:cubicBezTo>
                  <a:cubicBezTo>
                    <a:pt x="4567" y="2022"/>
                    <a:pt x="4233" y="783"/>
                    <a:pt x="3300" y="251"/>
                  </a:cubicBezTo>
                  <a:cubicBezTo>
                    <a:pt x="3002" y="81"/>
                    <a:pt x="267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24"/>
            <p:cNvSpPr/>
            <p:nvPr/>
          </p:nvSpPr>
          <p:spPr>
            <a:xfrm>
              <a:off x="2402875" y="4389250"/>
              <a:ext cx="112975" cy="100025"/>
            </a:xfrm>
            <a:custGeom>
              <a:rect b="b" l="l" r="r" t="t"/>
              <a:pathLst>
                <a:path extrusionOk="0" h="4001" w="4519">
                  <a:moveTo>
                    <a:pt x="2321" y="0"/>
                  </a:moveTo>
                  <a:cubicBezTo>
                    <a:pt x="1591" y="0"/>
                    <a:pt x="863" y="398"/>
                    <a:pt x="507" y="1076"/>
                  </a:cubicBezTo>
                  <a:cubicBezTo>
                    <a:pt x="0" y="2039"/>
                    <a:pt x="375" y="3295"/>
                    <a:pt x="1316" y="3787"/>
                  </a:cubicBezTo>
                  <a:cubicBezTo>
                    <a:pt x="1593" y="3932"/>
                    <a:pt x="1896" y="4000"/>
                    <a:pt x="2199" y="4000"/>
                  </a:cubicBezTo>
                  <a:cubicBezTo>
                    <a:pt x="2929" y="4000"/>
                    <a:pt x="3658" y="3602"/>
                    <a:pt x="4013" y="2925"/>
                  </a:cubicBezTo>
                  <a:cubicBezTo>
                    <a:pt x="4518" y="1961"/>
                    <a:pt x="4144" y="706"/>
                    <a:pt x="3204" y="214"/>
                  </a:cubicBezTo>
                  <a:cubicBezTo>
                    <a:pt x="2927" y="69"/>
                    <a:pt x="2624" y="0"/>
                    <a:pt x="23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24"/>
            <p:cNvSpPr/>
            <p:nvPr/>
          </p:nvSpPr>
          <p:spPr>
            <a:xfrm>
              <a:off x="5695500" y="3431275"/>
              <a:ext cx="114125" cy="101550"/>
            </a:xfrm>
            <a:custGeom>
              <a:rect b="b" l="l" r="r" t="t"/>
              <a:pathLst>
                <a:path extrusionOk="0" h="4062" w="4565">
                  <a:moveTo>
                    <a:pt x="2322" y="0"/>
                  </a:moveTo>
                  <a:cubicBezTo>
                    <a:pt x="1629" y="0"/>
                    <a:pt x="947" y="359"/>
                    <a:pt x="564" y="1005"/>
                  </a:cubicBezTo>
                  <a:cubicBezTo>
                    <a:pt x="1" y="1951"/>
                    <a:pt x="282" y="3183"/>
                    <a:pt x="1190" y="3757"/>
                  </a:cubicBezTo>
                  <a:cubicBezTo>
                    <a:pt x="1516" y="3964"/>
                    <a:pt x="1881" y="4062"/>
                    <a:pt x="2243" y="4062"/>
                  </a:cubicBezTo>
                  <a:cubicBezTo>
                    <a:pt x="2936" y="4062"/>
                    <a:pt x="3618" y="3703"/>
                    <a:pt x="4002" y="3057"/>
                  </a:cubicBezTo>
                  <a:cubicBezTo>
                    <a:pt x="4564" y="2113"/>
                    <a:pt x="4284" y="881"/>
                    <a:pt x="3375" y="305"/>
                  </a:cubicBezTo>
                  <a:cubicBezTo>
                    <a:pt x="3049" y="98"/>
                    <a:pt x="2684" y="0"/>
                    <a:pt x="232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24"/>
            <p:cNvSpPr/>
            <p:nvPr/>
          </p:nvSpPr>
          <p:spPr>
            <a:xfrm>
              <a:off x="1722325" y="2602225"/>
              <a:ext cx="115225" cy="101525"/>
            </a:xfrm>
            <a:custGeom>
              <a:rect b="b" l="l" r="r" t="t"/>
              <a:pathLst>
                <a:path extrusionOk="0" h="4061" w="4609">
                  <a:moveTo>
                    <a:pt x="2342" y="1"/>
                  </a:moveTo>
                  <a:cubicBezTo>
                    <a:pt x="1659" y="1"/>
                    <a:pt x="986" y="349"/>
                    <a:pt x="602" y="974"/>
                  </a:cubicBezTo>
                  <a:cubicBezTo>
                    <a:pt x="1" y="1951"/>
                    <a:pt x="307" y="3231"/>
                    <a:pt x="1278" y="3796"/>
                  </a:cubicBezTo>
                  <a:cubicBezTo>
                    <a:pt x="1588" y="3975"/>
                    <a:pt x="1928" y="4061"/>
                    <a:pt x="2266" y="4061"/>
                  </a:cubicBezTo>
                  <a:cubicBezTo>
                    <a:pt x="2949" y="4061"/>
                    <a:pt x="3622" y="3712"/>
                    <a:pt x="4007" y="3087"/>
                  </a:cubicBezTo>
                  <a:cubicBezTo>
                    <a:pt x="4609" y="2111"/>
                    <a:pt x="4302" y="831"/>
                    <a:pt x="3331" y="266"/>
                  </a:cubicBezTo>
                  <a:cubicBezTo>
                    <a:pt x="3021" y="86"/>
                    <a:pt x="2680" y="1"/>
                    <a:pt x="23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24"/>
            <p:cNvSpPr/>
            <p:nvPr/>
          </p:nvSpPr>
          <p:spPr>
            <a:xfrm>
              <a:off x="1806275" y="2181500"/>
              <a:ext cx="114175" cy="100825"/>
            </a:xfrm>
            <a:custGeom>
              <a:rect b="b" l="l" r="r" t="t"/>
              <a:pathLst>
                <a:path extrusionOk="0" h="4033" w="4567">
                  <a:moveTo>
                    <a:pt x="2345" y="1"/>
                  </a:moveTo>
                  <a:cubicBezTo>
                    <a:pt x="1668" y="1"/>
                    <a:pt x="993" y="341"/>
                    <a:pt x="608" y="952"/>
                  </a:cubicBezTo>
                  <a:cubicBezTo>
                    <a:pt x="1" y="1911"/>
                    <a:pt x="315" y="3223"/>
                    <a:pt x="1283" y="3780"/>
                  </a:cubicBezTo>
                  <a:cubicBezTo>
                    <a:pt x="1582" y="3952"/>
                    <a:pt x="1913" y="4033"/>
                    <a:pt x="2243" y="4033"/>
                  </a:cubicBezTo>
                  <a:cubicBezTo>
                    <a:pt x="2939" y="4033"/>
                    <a:pt x="3630" y="3672"/>
                    <a:pt x="4009" y="3033"/>
                  </a:cubicBezTo>
                  <a:cubicBezTo>
                    <a:pt x="4566" y="2093"/>
                    <a:pt x="4266" y="843"/>
                    <a:pt x="3352" y="282"/>
                  </a:cubicBezTo>
                  <a:cubicBezTo>
                    <a:pt x="3042" y="91"/>
                    <a:pt x="2693" y="1"/>
                    <a:pt x="23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24"/>
            <p:cNvSpPr/>
            <p:nvPr/>
          </p:nvSpPr>
          <p:spPr>
            <a:xfrm>
              <a:off x="2205850" y="1469775"/>
              <a:ext cx="114850" cy="101600"/>
            </a:xfrm>
            <a:custGeom>
              <a:rect b="b" l="l" r="r" t="t"/>
              <a:pathLst>
                <a:path extrusionOk="0" h="4064" w="4594">
                  <a:moveTo>
                    <a:pt x="2346" y="1"/>
                  </a:moveTo>
                  <a:cubicBezTo>
                    <a:pt x="1625" y="1"/>
                    <a:pt x="919" y="391"/>
                    <a:pt x="547" y="1078"/>
                  </a:cubicBezTo>
                  <a:cubicBezTo>
                    <a:pt x="1" y="2086"/>
                    <a:pt x="381" y="3344"/>
                    <a:pt x="1384" y="3853"/>
                  </a:cubicBezTo>
                  <a:cubicBezTo>
                    <a:pt x="1665" y="3996"/>
                    <a:pt x="1967" y="4063"/>
                    <a:pt x="2266" y="4063"/>
                  </a:cubicBezTo>
                  <a:cubicBezTo>
                    <a:pt x="2989" y="4063"/>
                    <a:pt x="3698" y="3668"/>
                    <a:pt x="4069" y="2983"/>
                  </a:cubicBezTo>
                  <a:cubicBezTo>
                    <a:pt x="4594" y="2017"/>
                    <a:pt x="4264" y="804"/>
                    <a:pt x="3328" y="263"/>
                  </a:cubicBezTo>
                  <a:cubicBezTo>
                    <a:pt x="3019" y="85"/>
                    <a:pt x="2681" y="1"/>
                    <a:pt x="234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24"/>
            <p:cNvSpPr/>
            <p:nvPr/>
          </p:nvSpPr>
          <p:spPr>
            <a:xfrm>
              <a:off x="5295025" y="4142650"/>
              <a:ext cx="115225" cy="101525"/>
            </a:xfrm>
            <a:custGeom>
              <a:rect b="b" l="l" r="r" t="t"/>
              <a:pathLst>
                <a:path extrusionOk="0" h="4061" w="4609">
                  <a:moveTo>
                    <a:pt x="2343" y="1"/>
                  </a:moveTo>
                  <a:cubicBezTo>
                    <a:pt x="1664" y="1"/>
                    <a:pt x="995" y="344"/>
                    <a:pt x="609" y="962"/>
                  </a:cubicBezTo>
                  <a:cubicBezTo>
                    <a:pt x="0" y="1935"/>
                    <a:pt x="299" y="3218"/>
                    <a:pt x="1266" y="3788"/>
                  </a:cubicBezTo>
                  <a:cubicBezTo>
                    <a:pt x="1578" y="3973"/>
                    <a:pt x="1923" y="4061"/>
                    <a:pt x="2266" y="4061"/>
                  </a:cubicBezTo>
                  <a:cubicBezTo>
                    <a:pt x="2944" y="4061"/>
                    <a:pt x="3613" y="3718"/>
                    <a:pt x="4000" y="3100"/>
                  </a:cubicBezTo>
                  <a:cubicBezTo>
                    <a:pt x="4608" y="2128"/>
                    <a:pt x="4311" y="844"/>
                    <a:pt x="3342" y="272"/>
                  </a:cubicBezTo>
                  <a:cubicBezTo>
                    <a:pt x="3030" y="88"/>
                    <a:pt x="2685" y="1"/>
                    <a:pt x="23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24"/>
            <p:cNvSpPr/>
            <p:nvPr/>
          </p:nvSpPr>
          <p:spPr>
            <a:xfrm>
              <a:off x="3205500" y="783575"/>
              <a:ext cx="112975" cy="100025"/>
            </a:xfrm>
            <a:custGeom>
              <a:rect b="b" l="l" r="r" t="t"/>
              <a:pathLst>
                <a:path extrusionOk="0" h="4001" w="4519">
                  <a:moveTo>
                    <a:pt x="2321" y="1"/>
                  </a:moveTo>
                  <a:cubicBezTo>
                    <a:pt x="1625" y="1"/>
                    <a:pt x="925" y="362"/>
                    <a:pt x="550" y="996"/>
                  </a:cubicBezTo>
                  <a:cubicBezTo>
                    <a:pt x="1" y="1929"/>
                    <a:pt x="317" y="3199"/>
                    <a:pt x="1237" y="3743"/>
                  </a:cubicBezTo>
                  <a:cubicBezTo>
                    <a:pt x="1533" y="3918"/>
                    <a:pt x="1865" y="4000"/>
                    <a:pt x="2198" y="4000"/>
                  </a:cubicBezTo>
                  <a:cubicBezTo>
                    <a:pt x="2894" y="4000"/>
                    <a:pt x="3593" y="3639"/>
                    <a:pt x="3967" y="3005"/>
                  </a:cubicBezTo>
                  <a:cubicBezTo>
                    <a:pt x="4519" y="2072"/>
                    <a:pt x="4202" y="802"/>
                    <a:pt x="3282" y="258"/>
                  </a:cubicBezTo>
                  <a:cubicBezTo>
                    <a:pt x="2986" y="83"/>
                    <a:pt x="2654" y="1"/>
                    <a:pt x="232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24"/>
            <p:cNvSpPr/>
            <p:nvPr/>
          </p:nvSpPr>
          <p:spPr>
            <a:xfrm>
              <a:off x="5764100" y="2222000"/>
              <a:ext cx="113025" cy="100050"/>
            </a:xfrm>
            <a:custGeom>
              <a:rect b="b" l="l" r="r" t="t"/>
              <a:pathLst>
                <a:path extrusionOk="0" h="4002" w="4521">
                  <a:moveTo>
                    <a:pt x="2320" y="1"/>
                  </a:moveTo>
                  <a:cubicBezTo>
                    <a:pt x="1620" y="1"/>
                    <a:pt x="918" y="367"/>
                    <a:pt x="546" y="1008"/>
                  </a:cubicBezTo>
                  <a:cubicBezTo>
                    <a:pt x="1" y="1946"/>
                    <a:pt x="325" y="3212"/>
                    <a:pt x="1249" y="3750"/>
                  </a:cubicBezTo>
                  <a:cubicBezTo>
                    <a:pt x="1542" y="3921"/>
                    <a:pt x="1871" y="4001"/>
                    <a:pt x="2199" y="4001"/>
                  </a:cubicBezTo>
                  <a:cubicBezTo>
                    <a:pt x="2900" y="4001"/>
                    <a:pt x="3603" y="3635"/>
                    <a:pt x="3975" y="2994"/>
                  </a:cubicBezTo>
                  <a:cubicBezTo>
                    <a:pt x="4520" y="2057"/>
                    <a:pt x="4194" y="791"/>
                    <a:pt x="3272" y="253"/>
                  </a:cubicBezTo>
                  <a:cubicBezTo>
                    <a:pt x="2978" y="82"/>
                    <a:pt x="2649" y="1"/>
                    <a:pt x="232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24"/>
            <p:cNvSpPr/>
            <p:nvPr/>
          </p:nvSpPr>
          <p:spPr>
            <a:xfrm>
              <a:off x="3388850" y="730875"/>
              <a:ext cx="111625" cy="99075"/>
            </a:xfrm>
            <a:custGeom>
              <a:rect b="b" l="l" r="r" t="t"/>
              <a:pathLst>
                <a:path extrusionOk="0" h="3963" w="4465">
                  <a:moveTo>
                    <a:pt x="2312" y="1"/>
                  </a:moveTo>
                  <a:cubicBezTo>
                    <a:pt x="1602" y="1"/>
                    <a:pt x="886" y="377"/>
                    <a:pt x="525" y="1025"/>
                  </a:cubicBezTo>
                  <a:cubicBezTo>
                    <a:pt x="1" y="1967"/>
                    <a:pt x="360" y="3249"/>
                    <a:pt x="1291" y="3747"/>
                  </a:cubicBezTo>
                  <a:cubicBezTo>
                    <a:pt x="1566" y="3893"/>
                    <a:pt x="1869" y="3962"/>
                    <a:pt x="2173" y="3962"/>
                  </a:cubicBezTo>
                  <a:cubicBezTo>
                    <a:pt x="2905" y="3962"/>
                    <a:pt x="3641" y="3563"/>
                    <a:pt x="3988" y="2889"/>
                  </a:cubicBezTo>
                  <a:cubicBezTo>
                    <a:pt x="4464" y="1965"/>
                    <a:pt x="4124" y="752"/>
                    <a:pt x="3243" y="244"/>
                  </a:cubicBezTo>
                  <a:cubicBezTo>
                    <a:pt x="2956" y="79"/>
                    <a:pt x="2635" y="1"/>
                    <a:pt x="23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24"/>
            <p:cNvSpPr/>
            <p:nvPr/>
          </p:nvSpPr>
          <p:spPr>
            <a:xfrm>
              <a:off x="5714875" y="2038525"/>
              <a:ext cx="111625" cy="99100"/>
            </a:xfrm>
            <a:custGeom>
              <a:rect b="b" l="l" r="r" t="t"/>
              <a:pathLst>
                <a:path extrusionOk="0" h="3964" w="4465">
                  <a:moveTo>
                    <a:pt x="2315" y="1"/>
                  </a:moveTo>
                  <a:cubicBezTo>
                    <a:pt x="1623" y="1"/>
                    <a:pt x="921" y="356"/>
                    <a:pt x="551" y="980"/>
                  </a:cubicBezTo>
                  <a:cubicBezTo>
                    <a:pt x="1" y="1906"/>
                    <a:pt x="329" y="3195"/>
                    <a:pt x="1248" y="3722"/>
                  </a:cubicBezTo>
                  <a:cubicBezTo>
                    <a:pt x="1533" y="3886"/>
                    <a:pt x="1853" y="3963"/>
                    <a:pt x="2174" y="3963"/>
                  </a:cubicBezTo>
                  <a:cubicBezTo>
                    <a:pt x="2887" y="3963"/>
                    <a:pt x="3605" y="3584"/>
                    <a:pt x="3963" y="2934"/>
                  </a:cubicBezTo>
                  <a:cubicBezTo>
                    <a:pt x="4464" y="2028"/>
                    <a:pt x="4153" y="806"/>
                    <a:pt x="3287" y="268"/>
                  </a:cubicBezTo>
                  <a:cubicBezTo>
                    <a:pt x="2992" y="86"/>
                    <a:pt x="2655" y="1"/>
                    <a:pt x="23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24"/>
            <p:cNvSpPr/>
            <p:nvPr/>
          </p:nvSpPr>
          <p:spPr>
            <a:xfrm>
              <a:off x="5814725" y="2406425"/>
              <a:ext cx="111600" cy="99075"/>
            </a:xfrm>
            <a:custGeom>
              <a:rect b="b" l="l" r="r" t="t"/>
              <a:pathLst>
                <a:path extrusionOk="0" h="3963" w="4464">
                  <a:moveTo>
                    <a:pt x="2290" y="1"/>
                  </a:moveTo>
                  <a:cubicBezTo>
                    <a:pt x="1585" y="1"/>
                    <a:pt x="873" y="371"/>
                    <a:pt x="509" y="1013"/>
                  </a:cubicBezTo>
                  <a:cubicBezTo>
                    <a:pt x="0" y="1914"/>
                    <a:pt x="299" y="3138"/>
                    <a:pt x="1161" y="3685"/>
                  </a:cubicBezTo>
                  <a:cubicBezTo>
                    <a:pt x="1459" y="3874"/>
                    <a:pt x="1802" y="3963"/>
                    <a:pt x="2148" y="3963"/>
                  </a:cubicBezTo>
                  <a:cubicBezTo>
                    <a:pt x="2834" y="3963"/>
                    <a:pt x="3530" y="3613"/>
                    <a:pt x="3905" y="2998"/>
                  </a:cubicBezTo>
                  <a:cubicBezTo>
                    <a:pt x="4464" y="2082"/>
                    <a:pt x="4147" y="788"/>
                    <a:pt x="3232" y="250"/>
                  </a:cubicBezTo>
                  <a:cubicBezTo>
                    <a:pt x="2943" y="80"/>
                    <a:pt x="2617" y="1"/>
                    <a:pt x="229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24"/>
            <p:cNvSpPr/>
            <p:nvPr/>
          </p:nvSpPr>
          <p:spPr>
            <a:xfrm>
              <a:off x="3023475" y="837225"/>
              <a:ext cx="111625" cy="99075"/>
            </a:xfrm>
            <a:custGeom>
              <a:rect b="b" l="l" r="r" t="t"/>
              <a:pathLst>
                <a:path extrusionOk="0" h="3963" w="4465">
                  <a:moveTo>
                    <a:pt x="2292" y="1"/>
                  </a:moveTo>
                  <a:cubicBezTo>
                    <a:pt x="1583" y="1"/>
                    <a:pt x="868" y="375"/>
                    <a:pt x="506" y="1021"/>
                  </a:cubicBezTo>
                  <a:cubicBezTo>
                    <a:pt x="1" y="1924"/>
                    <a:pt x="306" y="3147"/>
                    <a:pt x="1169" y="3690"/>
                  </a:cubicBezTo>
                  <a:cubicBezTo>
                    <a:pt x="1465" y="3875"/>
                    <a:pt x="1806" y="3963"/>
                    <a:pt x="2149" y="3963"/>
                  </a:cubicBezTo>
                  <a:cubicBezTo>
                    <a:pt x="2837" y="3963"/>
                    <a:pt x="3536" y="3611"/>
                    <a:pt x="3908" y="2991"/>
                  </a:cubicBezTo>
                  <a:cubicBezTo>
                    <a:pt x="4464" y="2072"/>
                    <a:pt x="4143" y="779"/>
                    <a:pt x="3225" y="246"/>
                  </a:cubicBezTo>
                  <a:cubicBezTo>
                    <a:pt x="2938" y="79"/>
                    <a:pt x="2616" y="1"/>
                    <a:pt x="22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24"/>
            <p:cNvSpPr/>
            <p:nvPr/>
          </p:nvSpPr>
          <p:spPr>
            <a:xfrm>
              <a:off x="4299525" y="4831850"/>
              <a:ext cx="109375" cy="97075"/>
            </a:xfrm>
            <a:custGeom>
              <a:rect b="b" l="l" r="r" t="t"/>
              <a:pathLst>
                <a:path extrusionOk="0" h="3883" w="4375">
                  <a:moveTo>
                    <a:pt x="2255" y="1"/>
                  </a:moveTo>
                  <a:cubicBezTo>
                    <a:pt x="1540" y="1"/>
                    <a:pt x="818" y="390"/>
                    <a:pt x="478" y="1053"/>
                  </a:cubicBezTo>
                  <a:cubicBezTo>
                    <a:pt x="1" y="1980"/>
                    <a:pt x="360" y="3192"/>
                    <a:pt x="1256" y="3671"/>
                  </a:cubicBezTo>
                  <a:cubicBezTo>
                    <a:pt x="1526" y="3815"/>
                    <a:pt x="1824" y="3882"/>
                    <a:pt x="2122" y="3882"/>
                  </a:cubicBezTo>
                  <a:cubicBezTo>
                    <a:pt x="2818" y="3882"/>
                    <a:pt x="3518" y="3513"/>
                    <a:pt x="3871" y="2879"/>
                  </a:cubicBezTo>
                  <a:cubicBezTo>
                    <a:pt x="4374" y="1974"/>
                    <a:pt x="4049" y="751"/>
                    <a:pt x="3168" y="240"/>
                  </a:cubicBezTo>
                  <a:cubicBezTo>
                    <a:pt x="2887" y="77"/>
                    <a:pt x="2571" y="1"/>
                    <a:pt x="225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24"/>
            <p:cNvSpPr/>
            <p:nvPr/>
          </p:nvSpPr>
          <p:spPr>
            <a:xfrm>
              <a:off x="1740375" y="3393400"/>
              <a:ext cx="109875" cy="97100"/>
            </a:xfrm>
            <a:custGeom>
              <a:rect b="b" l="l" r="r" t="t"/>
              <a:pathLst>
                <a:path extrusionOk="0" h="3884" w="4395">
                  <a:moveTo>
                    <a:pt x="2274" y="1"/>
                  </a:moveTo>
                  <a:cubicBezTo>
                    <a:pt x="1611" y="1"/>
                    <a:pt x="939" y="336"/>
                    <a:pt x="570" y="928"/>
                  </a:cubicBezTo>
                  <a:cubicBezTo>
                    <a:pt x="1" y="1837"/>
                    <a:pt x="326" y="3138"/>
                    <a:pt x="1250" y="3656"/>
                  </a:cubicBezTo>
                  <a:cubicBezTo>
                    <a:pt x="1527" y="3810"/>
                    <a:pt x="1835" y="3883"/>
                    <a:pt x="2144" y="3883"/>
                  </a:cubicBezTo>
                  <a:cubicBezTo>
                    <a:pt x="2828" y="3883"/>
                    <a:pt x="3517" y="3526"/>
                    <a:pt x="3876" y="2907"/>
                  </a:cubicBezTo>
                  <a:cubicBezTo>
                    <a:pt x="4395" y="2011"/>
                    <a:pt x="4090" y="784"/>
                    <a:pt x="3215" y="256"/>
                  </a:cubicBezTo>
                  <a:cubicBezTo>
                    <a:pt x="2928" y="83"/>
                    <a:pt x="2602" y="1"/>
                    <a:pt x="22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24"/>
            <p:cNvSpPr/>
            <p:nvPr/>
          </p:nvSpPr>
          <p:spPr>
            <a:xfrm>
              <a:off x="4171700" y="703100"/>
              <a:ext cx="109375" cy="97075"/>
            </a:xfrm>
            <a:custGeom>
              <a:rect b="b" l="l" r="r" t="t"/>
              <a:pathLst>
                <a:path extrusionOk="0" h="3883" w="4375">
                  <a:moveTo>
                    <a:pt x="2253" y="1"/>
                  </a:moveTo>
                  <a:cubicBezTo>
                    <a:pt x="1571" y="1"/>
                    <a:pt x="883" y="357"/>
                    <a:pt x="524" y="973"/>
                  </a:cubicBezTo>
                  <a:cubicBezTo>
                    <a:pt x="0" y="1868"/>
                    <a:pt x="304" y="3095"/>
                    <a:pt x="1178" y="3626"/>
                  </a:cubicBezTo>
                  <a:cubicBezTo>
                    <a:pt x="1465" y="3801"/>
                    <a:pt x="1792" y="3883"/>
                    <a:pt x="2120" y="3883"/>
                  </a:cubicBezTo>
                  <a:cubicBezTo>
                    <a:pt x="2822" y="3883"/>
                    <a:pt x="3531" y="3508"/>
                    <a:pt x="3880" y="2861"/>
                  </a:cubicBezTo>
                  <a:cubicBezTo>
                    <a:pt x="4374" y="1947"/>
                    <a:pt x="4037" y="729"/>
                    <a:pt x="3150" y="231"/>
                  </a:cubicBezTo>
                  <a:cubicBezTo>
                    <a:pt x="2873" y="74"/>
                    <a:pt x="2563" y="1"/>
                    <a:pt x="225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24"/>
            <p:cNvSpPr/>
            <p:nvPr/>
          </p:nvSpPr>
          <p:spPr>
            <a:xfrm>
              <a:off x="3573275" y="678675"/>
              <a:ext cx="109325" cy="97100"/>
            </a:xfrm>
            <a:custGeom>
              <a:rect b="b" l="l" r="r" t="t"/>
              <a:pathLst>
                <a:path extrusionOk="0" h="3884" w="4373">
                  <a:moveTo>
                    <a:pt x="2250" y="0"/>
                  </a:moveTo>
                  <a:cubicBezTo>
                    <a:pt x="1586" y="0"/>
                    <a:pt x="914" y="337"/>
                    <a:pt x="544" y="931"/>
                  </a:cubicBezTo>
                  <a:cubicBezTo>
                    <a:pt x="0" y="1803"/>
                    <a:pt x="275" y="3044"/>
                    <a:pt x="1134" y="3601"/>
                  </a:cubicBezTo>
                  <a:cubicBezTo>
                    <a:pt x="1430" y="3793"/>
                    <a:pt x="1772" y="3883"/>
                    <a:pt x="2117" y="3883"/>
                  </a:cubicBezTo>
                  <a:cubicBezTo>
                    <a:pt x="2800" y="3883"/>
                    <a:pt x="3492" y="3528"/>
                    <a:pt x="3852" y="2904"/>
                  </a:cubicBezTo>
                  <a:cubicBezTo>
                    <a:pt x="4373" y="2008"/>
                    <a:pt x="4065" y="782"/>
                    <a:pt x="3189" y="254"/>
                  </a:cubicBezTo>
                  <a:cubicBezTo>
                    <a:pt x="2903" y="82"/>
                    <a:pt x="2577" y="0"/>
                    <a:pt x="22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24"/>
            <p:cNvSpPr/>
            <p:nvPr/>
          </p:nvSpPr>
          <p:spPr>
            <a:xfrm>
              <a:off x="5666075" y="1855600"/>
              <a:ext cx="109925" cy="97050"/>
            </a:xfrm>
            <a:custGeom>
              <a:rect b="b" l="l" r="r" t="t"/>
              <a:pathLst>
                <a:path extrusionOk="0" h="3882" w="4397">
                  <a:moveTo>
                    <a:pt x="2273" y="0"/>
                  </a:moveTo>
                  <a:cubicBezTo>
                    <a:pt x="1602" y="0"/>
                    <a:pt x="924" y="345"/>
                    <a:pt x="557" y="948"/>
                  </a:cubicBezTo>
                  <a:cubicBezTo>
                    <a:pt x="0" y="1869"/>
                    <a:pt x="339" y="3163"/>
                    <a:pt x="1271" y="3666"/>
                  </a:cubicBezTo>
                  <a:cubicBezTo>
                    <a:pt x="1542" y="3812"/>
                    <a:pt x="1843" y="3881"/>
                    <a:pt x="2143" y="3881"/>
                  </a:cubicBezTo>
                  <a:cubicBezTo>
                    <a:pt x="2837" y="3881"/>
                    <a:pt x="3533" y="3515"/>
                    <a:pt x="3888" y="2885"/>
                  </a:cubicBezTo>
                  <a:cubicBezTo>
                    <a:pt x="4396" y="1981"/>
                    <a:pt x="4075" y="758"/>
                    <a:pt x="3195" y="244"/>
                  </a:cubicBezTo>
                  <a:cubicBezTo>
                    <a:pt x="2912" y="78"/>
                    <a:pt x="2593" y="0"/>
                    <a:pt x="227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24"/>
            <p:cNvSpPr/>
            <p:nvPr/>
          </p:nvSpPr>
          <p:spPr>
            <a:xfrm>
              <a:off x="5334225" y="1356925"/>
              <a:ext cx="109875" cy="97050"/>
            </a:xfrm>
            <a:custGeom>
              <a:rect b="b" l="l" r="r" t="t"/>
              <a:pathLst>
                <a:path extrusionOk="0" h="3882" w="4395">
                  <a:moveTo>
                    <a:pt x="2276" y="1"/>
                  </a:moveTo>
                  <a:cubicBezTo>
                    <a:pt x="1614" y="1"/>
                    <a:pt x="943" y="333"/>
                    <a:pt x="572" y="921"/>
                  </a:cubicBezTo>
                  <a:cubicBezTo>
                    <a:pt x="0" y="1827"/>
                    <a:pt x="320" y="3130"/>
                    <a:pt x="1241" y="3651"/>
                  </a:cubicBezTo>
                  <a:cubicBezTo>
                    <a:pt x="1518" y="3808"/>
                    <a:pt x="1829" y="3882"/>
                    <a:pt x="2141" y="3882"/>
                  </a:cubicBezTo>
                  <a:cubicBezTo>
                    <a:pt x="2822" y="3882"/>
                    <a:pt x="3510" y="3528"/>
                    <a:pt x="3870" y="2914"/>
                  </a:cubicBezTo>
                  <a:cubicBezTo>
                    <a:pt x="4394" y="2020"/>
                    <a:pt x="4095" y="792"/>
                    <a:pt x="3221" y="259"/>
                  </a:cubicBezTo>
                  <a:cubicBezTo>
                    <a:pt x="2934" y="84"/>
                    <a:pt x="2606" y="1"/>
                    <a:pt x="22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24"/>
            <p:cNvSpPr/>
            <p:nvPr/>
          </p:nvSpPr>
          <p:spPr>
            <a:xfrm>
              <a:off x="4482875" y="4779150"/>
              <a:ext cx="108575" cy="96100"/>
            </a:xfrm>
            <a:custGeom>
              <a:rect b="b" l="l" r="r" t="t"/>
              <a:pathLst>
                <a:path extrusionOk="0" h="3844" w="4343">
                  <a:moveTo>
                    <a:pt x="2212" y="1"/>
                  </a:moveTo>
                  <a:cubicBezTo>
                    <a:pt x="1527" y="1"/>
                    <a:pt x="854" y="372"/>
                    <a:pt x="505" y="1019"/>
                  </a:cubicBezTo>
                  <a:cubicBezTo>
                    <a:pt x="1" y="1949"/>
                    <a:pt x="337" y="3128"/>
                    <a:pt x="1249" y="3621"/>
                  </a:cubicBezTo>
                  <a:cubicBezTo>
                    <a:pt x="1528" y="3772"/>
                    <a:pt x="1831" y="3843"/>
                    <a:pt x="2131" y="3843"/>
                  </a:cubicBezTo>
                  <a:cubicBezTo>
                    <a:pt x="2816" y="3843"/>
                    <a:pt x="3489" y="3473"/>
                    <a:pt x="3838" y="2825"/>
                  </a:cubicBezTo>
                  <a:cubicBezTo>
                    <a:pt x="4342" y="1896"/>
                    <a:pt x="4006" y="717"/>
                    <a:pt x="3094" y="223"/>
                  </a:cubicBezTo>
                  <a:cubicBezTo>
                    <a:pt x="2815" y="72"/>
                    <a:pt x="2512"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24"/>
            <p:cNvSpPr/>
            <p:nvPr/>
          </p:nvSpPr>
          <p:spPr>
            <a:xfrm>
              <a:off x="1691600" y="3209950"/>
              <a:ext cx="108675" cy="96125"/>
            </a:xfrm>
            <a:custGeom>
              <a:rect b="b" l="l" r="r" t="t"/>
              <a:pathLst>
                <a:path extrusionOk="0" h="3845" w="4347">
                  <a:moveTo>
                    <a:pt x="2213" y="1"/>
                  </a:moveTo>
                  <a:cubicBezTo>
                    <a:pt x="1549" y="1"/>
                    <a:pt x="894" y="350"/>
                    <a:pt x="534" y="969"/>
                  </a:cubicBezTo>
                  <a:cubicBezTo>
                    <a:pt x="1" y="1885"/>
                    <a:pt x="304" y="3070"/>
                    <a:pt x="1203" y="3593"/>
                  </a:cubicBezTo>
                  <a:cubicBezTo>
                    <a:pt x="1495" y="3764"/>
                    <a:pt x="1816" y="3844"/>
                    <a:pt x="2135" y="3844"/>
                  </a:cubicBezTo>
                  <a:cubicBezTo>
                    <a:pt x="2798" y="3844"/>
                    <a:pt x="3453" y="3495"/>
                    <a:pt x="3813" y="2876"/>
                  </a:cubicBezTo>
                  <a:cubicBezTo>
                    <a:pt x="4346" y="1959"/>
                    <a:pt x="4044" y="774"/>
                    <a:pt x="3144" y="251"/>
                  </a:cubicBezTo>
                  <a:cubicBezTo>
                    <a:pt x="2853" y="81"/>
                    <a:pt x="2532" y="1"/>
                    <a:pt x="22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24"/>
            <p:cNvSpPr/>
            <p:nvPr/>
          </p:nvSpPr>
          <p:spPr>
            <a:xfrm>
              <a:off x="1790900" y="3577850"/>
              <a:ext cx="108650" cy="96100"/>
            </a:xfrm>
            <a:custGeom>
              <a:rect b="b" l="l" r="r" t="t"/>
              <a:pathLst>
                <a:path extrusionOk="0" h="3844" w="4346">
                  <a:moveTo>
                    <a:pt x="2214" y="1"/>
                  </a:moveTo>
                  <a:cubicBezTo>
                    <a:pt x="1551" y="1"/>
                    <a:pt x="896" y="349"/>
                    <a:pt x="535" y="967"/>
                  </a:cubicBezTo>
                  <a:cubicBezTo>
                    <a:pt x="0" y="1882"/>
                    <a:pt x="302" y="3068"/>
                    <a:pt x="1201" y="3593"/>
                  </a:cubicBezTo>
                  <a:cubicBezTo>
                    <a:pt x="1493" y="3763"/>
                    <a:pt x="1814" y="3844"/>
                    <a:pt x="2134" y="3844"/>
                  </a:cubicBezTo>
                  <a:cubicBezTo>
                    <a:pt x="2797" y="3844"/>
                    <a:pt x="3451" y="3496"/>
                    <a:pt x="3811" y="2878"/>
                  </a:cubicBezTo>
                  <a:cubicBezTo>
                    <a:pt x="4346" y="1961"/>
                    <a:pt x="4044" y="777"/>
                    <a:pt x="3146" y="252"/>
                  </a:cubicBezTo>
                  <a:cubicBezTo>
                    <a:pt x="2855" y="81"/>
                    <a:pt x="2534" y="1"/>
                    <a:pt x="22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24"/>
            <p:cNvSpPr/>
            <p:nvPr/>
          </p:nvSpPr>
          <p:spPr>
            <a:xfrm>
              <a:off x="4116950" y="4885525"/>
              <a:ext cx="108600" cy="96075"/>
            </a:xfrm>
            <a:custGeom>
              <a:rect b="b" l="l" r="r" t="t"/>
              <a:pathLst>
                <a:path extrusionOk="0" h="3843" w="4344">
                  <a:moveTo>
                    <a:pt x="2212" y="1"/>
                  </a:moveTo>
                  <a:cubicBezTo>
                    <a:pt x="1528" y="1"/>
                    <a:pt x="855" y="372"/>
                    <a:pt x="505" y="1018"/>
                  </a:cubicBezTo>
                  <a:cubicBezTo>
                    <a:pt x="1" y="1948"/>
                    <a:pt x="337" y="3127"/>
                    <a:pt x="1250" y="3620"/>
                  </a:cubicBezTo>
                  <a:cubicBezTo>
                    <a:pt x="1529" y="3771"/>
                    <a:pt x="1831" y="3842"/>
                    <a:pt x="2131" y="3842"/>
                  </a:cubicBezTo>
                  <a:cubicBezTo>
                    <a:pt x="2816" y="3842"/>
                    <a:pt x="3489" y="3472"/>
                    <a:pt x="3839" y="2825"/>
                  </a:cubicBezTo>
                  <a:cubicBezTo>
                    <a:pt x="4343" y="1895"/>
                    <a:pt x="4007" y="717"/>
                    <a:pt x="3094" y="222"/>
                  </a:cubicBezTo>
                  <a:cubicBezTo>
                    <a:pt x="2815" y="72"/>
                    <a:pt x="2513" y="1"/>
                    <a:pt x="22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24"/>
            <p:cNvSpPr/>
            <p:nvPr/>
          </p:nvSpPr>
          <p:spPr>
            <a:xfrm>
              <a:off x="5831600" y="3196875"/>
              <a:ext cx="108550" cy="96075"/>
            </a:xfrm>
            <a:custGeom>
              <a:rect b="b" l="l" r="r" t="t"/>
              <a:pathLst>
                <a:path extrusionOk="0" h="3843" w="4342">
                  <a:moveTo>
                    <a:pt x="2211" y="0"/>
                  </a:moveTo>
                  <a:cubicBezTo>
                    <a:pt x="1526" y="0"/>
                    <a:pt x="854" y="372"/>
                    <a:pt x="504" y="1019"/>
                  </a:cubicBezTo>
                  <a:cubicBezTo>
                    <a:pt x="0" y="1949"/>
                    <a:pt x="336" y="3127"/>
                    <a:pt x="1250" y="3621"/>
                  </a:cubicBezTo>
                  <a:cubicBezTo>
                    <a:pt x="1528" y="3772"/>
                    <a:pt x="1830" y="3843"/>
                    <a:pt x="2130" y="3843"/>
                  </a:cubicBezTo>
                  <a:cubicBezTo>
                    <a:pt x="2815" y="3843"/>
                    <a:pt x="3488" y="3472"/>
                    <a:pt x="3839" y="2825"/>
                  </a:cubicBezTo>
                  <a:cubicBezTo>
                    <a:pt x="4341" y="1896"/>
                    <a:pt x="4007" y="717"/>
                    <a:pt x="3093" y="223"/>
                  </a:cubicBezTo>
                  <a:cubicBezTo>
                    <a:pt x="2814" y="72"/>
                    <a:pt x="2511" y="0"/>
                    <a:pt x="22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24"/>
            <p:cNvSpPr/>
            <p:nvPr/>
          </p:nvSpPr>
          <p:spPr>
            <a:xfrm>
              <a:off x="5865550" y="2591850"/>
              <a:ext cx="108675" cy="96125"/>
            </a:xfrm>
            <a:custGeom>
              <a:rect b="b" l="l" r="r" t="t"/>
              <a:pathLst>
                <a:path extrusionOk="0" h="3845" w="4347">
                  <a:moveTo>
                    <a:pt x="2215" y="1"/>
                  </a:moveTo>
                  <a:cubicBezTo>
                    <a:pt x="1552" y="1"/>
                    <a:pt x="896" y="350"/>
                    <a:pt x="536" y="969"/>
                  </a:cubicBezTo>
                  <a:cubicBezTo>
                    <a:pt x="1" y="1884"/>
                    <a:pt x="303" y="3069"/>
                    <a:pt x="1202" y="3593"/>
                  </a:cubicBezTo>
                  <a:cubicBezTo>
                    <a:pt x="1494" y="3764"/>
                    <a:pt x="1815" y="3845"/>
                    <a:pt x="2134" y="3845"/>
                  </a:cubicBezTo>
                  <a:cubicBezTo>
                    <a:pt x="2798" y="3845"/>
                    <a:pt x="3452" y="3495"/>
                    <a:pt x="3813" y="2877"/>
                  </a:cubicBezTo>
                  <a:cubicBezTo>
                    <a:pt x="4346" y="1961"/>
                    <a:pt x="4044" y="776"/>
                    <a:pt x="3146" y="251"/>
                  </a:cubicBezTo>
                  <a:cubicBezTo>
                    <a:pt x="2855" y="81"/>
                    <a:pt x="2534" y="1"/>
                    <a:pt x="2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24"/>
            <p:cNvSpPr/>
            <p:nvPr/>
          </p:nvSpPr>
          <p:spPr>
            <a:xfrm>
              <a:off x="2841775" y="891900"/>
              <a:ext cx="108550" cy="96100"/>
            </a:xfrm>
            <a:custGeom>
              <a:rect b="b" l="l" r="r" t="t"/>
              <a:pathLst>
                <a:path extrusionOk="0" h="3844" w="4342">
                  <a:moveTo>
                    <a:pt x="2210" y="0"/>
                  </a:moveTo>
                  <a:cubicBezTo>
                    <a:pt x="1527" y="0"/>
                    <a:pt x="857" y="370"/>
                    <a:pt x="506" y="1016"/>
                  </a:cubicBezTo>
                  <a:cubicBezTo>
                    <a:pt x="1" y="1948"/>
                    <a:pt x="334" y="3125"/>
                    <a:pt x="1247" y="3620"/>
                  </a:cubicBezTo>
                  <a:cubicBezTo>
                    <a:pt x="1526" y="3772"/>
                    <a:pt x="1830" y="3843"/>
                    <a:pt x="2131" y="3843"/>
                  </a:cubicBezTo>
                  <a:cubicBezTo>
                    <a:pt x="2814" y="3843"/>
                    <a:pt x="3486" y="3474"/>
                    <a:pt x="3837" y="2827"/>
                  </a:cubicBezTo>
                  <a:cubicBezTo>
                    <a:pt x="4342" y="1897"/>
                    <a:pt x="4009" y="720"/>
                    <a:pt x="3097" y="225"/>
                  </a:cubicBezTo>
                  <a:cubicBezTo>
                    <a:pt x="2816" y="72"/>
                    <a:pt x="2512" y="0"/>
                    <a:pt x="22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24"/>
            <p:cNvSpPr/>
            <p:nvPr/>
          </p:nvSpPr>
          <p:spPr>
            <a:xfrm>
              <a:off x="2342525" y="1235375"/>
              <a:ext cx="108625" cy="96125"/>
            </a:xfrm>
            <a:custGeom>
              <a:rect b="b" l="l" r="r" t="t"/>
              <a:pathLst>
                <a:path extrusionOk="0" h="3845" w="4345">
                  <a:moveTo>
                    <a:pt x="2214" y="0"/>
                  </a:moveTo>
                  <a:cubicBezTo>
                    <a:pt x="1550" y="0"/>
                    <a:pt x="896" y="348"/>
                    <a:pt x="536" y="967"/>
                  </a:cubicBezTo>
                  <a:cubicBezTo>
                    <a:pt x="1" y="1882"/>
                    <a:pt x="303" y="3068"/>
                    <a:pt x="1200" y="3593"/>
                  </a:cubicBezTo>
                  <a:cubicBezTo>
                    <a:pt x="1492" y="3763"/>
                    <a:pt x="1813" y="3844"/>
                    <a:pt x="2132" y="3844"/>
                  </a:cubicBezTo>
                  <a:cubicBezTo>
                    <a:pt x="2796" y="3844"/>
                    <a:pt x="3450" y="3495"/>
                    <a:pt x="3811" y="2877"/>
                  </a:cubicBezTo>
                  <a:cubicBezTo>
                    <a:pt x="4345" y="1962"/>
                    <a:pt x="4044" y="777"/>
                    <a:pt x="3145" y="251"/>
                  </a:cubicBezTo>
                  <a:cubicBezTo>
                    <a:pt x="2854" y="81"/>
                    <a:pt x="2533" y="0"/>
                    <a:pt x="22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24"/>
            <p:cNvSpPr/>
            <p:nvPr/>
          </p:nvSpPr>
          <p:spPr>
            <a:xfrm>
              <a:off x="3934850" y="4939775"/>
              <a:ext cx="106425" cy="93975"/>
            </a:xfrm>
            <a:custGeom>
              <a:rect b="b" l="l" r="r" t="t"/>
              <a:pathLst>
                <a:path extrusionOk="0" h="3759" w="4257">
                  <a:moveTo>
                    <a:pt x="2141" y="0"/>
                  </a:moveTo>
                  <a:cubicBezTo>
                    <a:pt x="1530" y="0"/>
                    <a:pt x="945" y="314"/>
                    <a:pt x="584" y="893"/>
                  </a:cubicBezTo>
                  <a:cubicBezTo>
                    <a:pt x="1" y="1834"/>
                    <a:pt x="273" y="2971"/>
                    <a:pt x="1209" y="3506"/>
                  </a:cubicBezTo>
                  <a:cubicBezTo>
                    <a:pt x="1508" y="3677"/>
                    <a:pt x="1826" y="3759"/>
                    <a:pt x="2137" y="3759"/>
                  </a:cubicBezTo>
                  <a:cubicBezTo>
                    <a:pt x="2764" y="3759"/>
                    <a:pt x="3362" y="3425"/>
                    <a:pt x="3719" y="2815"/>
                  </a:cubicBezTo>
                  <a:cubicBezTo>
                    <a:pt x="4256" y="1900"/>
                    <a:pt x="3997" y="814"/>
                    <a:pt x="3114" y="279"/>
                  </a:cubicBezTo>
                  <a:cubicBezTo>
                    <a:pt x="2803" y="91"/>
                    <a:pt x="2468" y="0"/>
                    <a:pt x="21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24"/>
            <p:cNvSpPr/>
            <p:nvPr/>
          </p:nvSpPr>
          <p:spPr>
            <a:xfrm>
              <a:off x="1842275" y="3763300"/>
              <a:ext cx="105200" cy="93075"/>
            </a:xfrm>
            <a:custGeom>
              <a:rect b="b" l="l" r="r" t="t"/>
              <a:pathLst>
                <a:path extrusionOk="0" h="3723" w="4208">
                  <a:moveTo>
                    <a:pt x="2103" y="1"/>
                  </a:moveTo>
                  <a:cubicBezTo>
                    <a:pt x="1478" y="1"/>
                    <a:pt x="883" y="337"/>
                    <a:pt x="530" y="952"/>
                  </a:cubicBezTo>
                  <a:cubicBezTo>
                    <a:pt x="1" y="1872"/>
                    <a:pt x="275" y="2949"/>
                    <a:pt x="1177" y="3467"/>
                  </a:cubicBezTo>
                  <a:cubicBezTo>
                    <a:pt x="1476" y="3639"/>
                    <a:pt x="1794" y="3722"/>
                    <a:pt x="2104" y="3722"/>
                  </a:cubicBezTo>
                  <a:cubicBezTo>
                    <a:pt x="2730" y="3722"/>
                    <a:pt x="3325" y="3387"/>
                    <a:pt x="3679" y="2772"/>
                  </a:cubicBezTo>
                  <a:cubicBezTo>
                    <a:pt x="4208" y="1852"/>
                    <a:pt x="3932" y="775"/>
                    <a:pt x="3030" y="256"/>
                  </a:cubicBezTo>
                  <a:cubicBezTo>
                    <a:pt x="2731" y="84"/>
                    <a:pt x="2413"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24"/>
            <p:cNvSpPr/>
            <p:nvPr/>
          </p:nvSpPr>
          <p:spPr>
            <a:xfrm>
              <a:off x="5054500" y="1044225"/>
              <a:ext cx="105375" cy="93050"/>
            </a:xfrm>
            <a:custGeom>
              <a:rect b="b" l="l" r="r" t="t"/>
              <a:pathLst>
                <a:path extrusionOk="0" h="3722" w="4215">
                  <a:moveTo>
                    <a:pt x="2107" y="0"/>
                  </a:moveTo>
                  <a:cubicBezTo>
                    <a:pt x="1462" y="0"/>
                    <a:pt x="853" y="357"/>
                    <a:pt x="504" y="1000"/>
                  </a:cubicBezTo>
                  <a:cubicBezTo>
                    <a:pt x="0" y="1932"/>
                    <a:pt x="310" y="2999"/>
                    <a:pt x="1228" y="3494"/>
                  </a:cubicBezTo>
                  <a:cubicBezTo>
                    <a:pt x="1513" y="3648"/>
                    <a:pt x="1813" y="3722"/>
                    <a:pt x="2106" y="3722"/>
                  </a:cubicBezTo>
                  <a:cubicBezTo>
                    <a:pt x="2751" y="3722"/>
                    <a:pt x="3361" y="3365"/>
                    <a:pt x="3709" y="2723"/>
                  </a:cubicBezTo>
                  <a:cubicBezTo>
                    <a:pt x="4215" y="1790"/>
                    <a:pt x="3905" y="726"/>
                    <a:pt x="2986" y="228"/>
                  </a:cubicBezTo>
                  <a:cubicBezTo>
                    <a:pt x="2700" y="74"/>
                    <a:pt x="2400" y="0"/>
                    <a:pt x="210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24"/>
            <p:cNvSpPr/>
            <p:nvPr/>
          </p:nvSpPr>
          <p:spPr>
            <a:xfrm>
              <a:off x="3337125" y="4915825"/>
              <a:ext cx="105325" cy="93050"/>
            </a:xfrm>
            <a:custGeom>
              <a:rect b="b" l="l" r="r" t="t"/>
              <a:pathLst>
                <a:path extrusionOk="0" h="3722" w="4213">
                  <a:moveTo>
                    <a:pt x="2106" y="1"/>
                  </a:moveTo>
                  <a:cubicBezTo>
                    <a:pt x="1471" y="1"/>
                    <a:pt x="868" y="347"/>
                    <a:pt x="518" y="975"/>
                  </a:cubicBezTo>
                  <a:cubicBezTo>
                    <a:pt x="1" y="1902"/>
                    <a:pt x="294" y="2973"/>
                    <a:pt x="1203" y="3480"/>
                  </a:cubicBezTo>
                  <a:cubicBezTo>
                    <a:pt x="1496" y="3643"/>
                    <a:pt x="1805" y="3722"/>
                    <a:pt x="2107" y="3722"/>
                  </a:cubicBezTo>
                  <a:cubicBezTo>
                    <a:pt x="2742" y="3722"/>
                    <a:pt x="3344" y="3375"/>
                    <a:pt x="3695" y="2747"/>
                  </a:cubicBezTo>
                  <a:cubicBezTo>
                    <a:pt x="4212" y="1820"/>
                    <a:pt x="3919" y="749"/>
                    <a:pt x="3010" y="242"/>
                  </a:cubicBezTo>
                  <a:cubicBezTo>
                    <a:pt x="2717" y="79"/>
                    <a:pt x="2408" y="1"/>
                    <a:pt x="210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24"/>
            <p:cNvSpPr/>
            <p:nvPr/>
          </p:nvSpPr>
          <p:spPr>
            <a:xfrm>
              <a:off x="1894600" y="1764325"/>
              <a:ext cx="105350" cy="93050"/>
            </a:xfrm>
            <a:custGeom>
              <a:rect b="b" l="l" r="r" t="t"/>
              <a:pathLst>
                <a:path extrusionOk="0" h="3722" w="4214">
                  <a:moveTo>
                    <a:pt x="2109" y="0"/>
                  </a:moveTo>
                  <a:cubicBezTo>
                    <a:pt x="1460" y="0"/>
                    <a:pt x="844" y="363"/>
                    <a:pt x="498" y="1013"/>
                  </a:cubicBezTo>
                  <a:cubicBezTo>
                    <a:pt x="0" y="1944"/>
                    <a:pt x="320" y="3011"/>
                    <a:pt x="1239" y="3500"/>
                  </a:cubicBezTo>
                  <a:cubicBezTo>
                    <a:pt x="1521" y="3650"/>
                    <a:pt x="1816" y="3722"/>
                    <a:pt x="2104" y="3722"/>
                  </a:cubicBezTo>
                  <a:cubicBezTo>
                    <a:pt x="2754" y="3722"/>
                    <a:pt x="3370" y="3359"/>
                    <a:pt x="3717" y="2710"/>
                  </a:cubicBezTo>
                  <a:cubicBezTo>
                    <a:pt x="4213" y="1779"/>
                    <a:pt x="3895" y="712"/>
                    <a:pt x="2974" y="221"/>
                  </a:cubicBezTo>
                  <a:cubicBezTo>
                    <a:pt x="2693" y="72"/>
                    <a:pt x="2398" y="0"/>
                    <a:pt x="21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24"/>
            <p:cNvSpPr/>
            <p:nvPr/>
          </p:nvSpPr>
          <p:spPr>
            <a:xfrm>
              <a:off x="1677225" y="2422075"/>
              <a:ext cx="106100" cy="93975"/>
            </a:xfrm>
            <a:custGeom>
              <a:rect b="b" l="l" r="r" t="t"/>
              <a:pathLst>
                <a:path extrusionOk="0" h="3759" w="4244">
                  <a:moveTo>
                    <a:pt x="2125" y="1"/>
                  </a:moveTo>
                  <a:cubicBezTo>
                    <a:pt x="1471" y="1"/>
                    <a:pt x="850" y="364"/>
                    <a:pt x="499" y="1020"/>
                  </a:cubicBezTo>
                  <a:cubicBezTo>
                    <a:pt x="1" y="1949"/>
                    <a:pt x="309" y="3018"/>
                    <a:pt x="1220" y="3520"/>
                  </a:cubicBezTo>
                  <a:cubicBezTo>
                    <a:pt x="1511" y="3681"/>
                    <a:pt x="1819" y="3758"/>
                    <a:pt x="2121" y="3758"/>
                  </a:cubicBezTo>
                  <a:cubicBezTo>
                    <a:pt x="2758" y="3758"/>
                    <a:pt x="3365" y="3414"/>
                    <a:pt x="3719" y="2789"/>
                  </a:cubicBezTo>
                  <a:cubicBezTo>
                    <a:pt x="4243" y="1867"/>
                    <a:pt x="3968" y="790"/>
                    <a:pt x="3075" y="267"/>
                  </a:cubicBezTo>
                  <a:cubicBezTo>
                    <a:pt x="2769" y="87"/>
                    <a:pt x="2443" y="1"/>
                    <a:pt x="2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24"/>
            <p:cNvSpPr/>
            <p:nvPr/>
          </p:nvSpPr>
          <p:spPr>
            <a:xfrm>
              <a:off x="3758200" y="627525"/>
              <a:ext cx="105250" cy="93025"/>
            </a:xfrm>
            <a:custGeom>
              <a:rect b="b" l="l" r="r" t="t"/>
              <a:pathLst>
                <a:path extrusionOk="0" h="3721" w="4210">
                  <a:moveTo>
                    <a:pt x="2106" y="0"/>
                  </a:moveTo>
                  <a:cubicBezTo>
                    <a:pt x="1475" y="0"/>
                    <a:pt x="875" y="342"/>
                    <a:pt x="523" y="965"/>
                  </a:cubicBezTo>
                  <a:cubicBezTo>
                    <a:pt x="1" y="1889"/>
                    <a:pt x="287" y="2962"/>
                    <a:pt x="1193" y="3475"/>
                  </a:cubicBezTo>
                  <a:cubicBezTo>
                    <a:pt x="1488" y="3641"/>
                    <a:pt x="1800" y="3721"/>
                    <a:pt x="2105" y="3721"/>
                  </a:cubicBezTo>
                  <a:cubicBezTo>
                    <a:pt x="2736" y="3721"/>
                    <a:pt x="3336" y="3379"/>
                    <a:pt x="3688" y="2757"/>
                  </a:cubicBezTo>
                  <a:cubicBezTo>
                    <a:pt x="4209" y="1835"/>
                    <a:pt x="3924" y="760"/>
                    <a:pt x="3019" y="247"/>
                  </a:cubicBezTo>
                  <a:cubicBezTo>
                    <a:pt x="2723" y="80"/>
                    <a:pt x="2411" y="0"/>
                    <a:pt x="21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24"/>
            <p:cNvSpPr/>
            <p:nvPr/>
          </p:nvSpPr>
          <p:spPr>
            <a:xfrm>
              <a:off x="4666675" y="4727075"/>
              <a:ext cx="106375" cy="93950"/>
            </a:xfrm>
            <a:custGeom>
              <a:rect b="b" l="l" r="r" t="t"/>
              <a:pathLst>
                <a:path extrusionOk="0" h="3758" w="4255">
                  <a:moveTo>
                    <a:pt x="2144" y="0"/>
                  </a:moveTo>
                  <a:cubicBezTo>
                    <a:pt x="1537" y="0"/>
                    <a:pt x="954" y="310"/>
                    <a:pt x="593" y="881"/>
                  </a:cubicBezTo>
                  <a:cubicBezTo>
                    <a:pt x="1" y="1818"/>
                    <a:pt x="263" y="2957"/>
                    <a:pt x="1196" y="3498"/>
                  </a:cubicBezTo>
                  <a:cubicBezTo>
                    <a:pt x="1498" y="3673"/>
                    <a:pt x="1820" y="3757"/>
                    <a:pt x="2135" y="3757"/>
                  </a:cubicBezTo>
                  <a:cubicBezTo>
                    <a:pt x="2758" y="3757"/>
                    <a:pt x="3353" y="3429"/>
                    <a:pt x="3711" y="2828"/>
                  </a:cubicBezTo>
                  <a:cubicBezTo>
                    <a:pt x="4255" y="1916"/>
                    <a:pt x="4004" y="825"/>
                    <a:pt x="3128" y="286"/>
                  </a:cubicBezTo>
                  <a:cubicBezTo>
                    <a:pt x="2814" y="93"/>
                    <a:pt x="2476" y="0"/>
                    <a:pt x="2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24"/>
            <p:cNvSpPr/>
            <p:nvPr/>
          </p:nvSpPr>
          <p:spPr>
            <a:xfrm>
              <a:off x="1643275" y="3027100"/>
              <a:ext cx="106050" cy="93950"/>
            </a:xfrm>
            <a:custGeom>
              <a:rect b="b" l="l" r="r" t="t"/>
              <a:pathLst>
                <a:path extrusionOk="0" h="3758" w="4242">
                  <a:moveTo>
                    <a:pt x="2121" y="0"/>
                  </a:moveTo>
                  <a:cubicBezTo>
                    <a:pt x="1489" y="0"/>
                    <a:pt x="887" y="339"/>
                    <a:pt x="531" y="958"/>
                  </a:cubicBezTo>
                  <a:cubicBezTo>
                    <a:pt x="0" y="1877"/>
                    <a:pt x="269" y="2957"/>
                    <a:pt x="1157" y="3486"/>
                  </a:cubicBezTo>
                  <a:cubicBezTo>
                    <a:pt x="1466" y="3670"/>
                    <a:pt x="1796" y="3758"/>
                    <a:pt x="2118" y="3758"/>
                  </a:cubicBezTo>
                  <a:cubicBezTo>
                    <a:pt x="2767" y="3758"/>
                    <a:pt x="3385" y="3400"/>
                    <a:pt x="3737" y="2751"/>
                  </a:cubicBezTo>
                  <a:cubicBezTo>
                    <a:pt x="4241" y="1823"/>
                    <a:pt x="3942" y="751"/>
                    <a:pt x="3034" y="244"/>
                  </a:cubicBezTo>
                  <a:cubicBezTo>
                    <a:pt x="2739" y="79"/>
                    <a:pt x="2427" y="0"/>
                    <a:pt x="212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24"/>
            <p:cNvSpPr/>
            <p:nvPr/>
          </p:nvSpPr>
          <p:spPr>
            <a:xfrm>
              <a:off x="5616300" y="3856575"/>
              <a:ext cx="105200" cy="93075"/>
            </a:xfrm>
            <a:custGeom>
              <a:rect b="b" l="l" r="r" t="t"/>
              <a:pathLst>
                <a:path extrusionOk="0" h="3723" w="4208">
                  <a:moveTo>
                    <a:pt x="2103" y="1"/>
                  </a:moveTo>
                  <a:cubicBezTo>
                    <a:pt x="1478" y="1"/>
                    <a:pt x="883" y="338"/>
                    <a:pt x="530" y="952"/>
                  </a:cubicBezTo>
                  <a:cubicBezTo>
                    <a:pt x="1" y="1872"/>
                    <a:pt x="276" y="2947"/>
                    <a:pt x="1178" y="3468"/>
                  </a:cubicBezTo>
                  <a:cubicBezTo>
                    <a:pt x="1478" y="3640"/>
                    <a:pt x="1796" y="3723"/>
                    <a:pt x="2106" y="3723"/>
                  </a:cubicBezTo>
                  <a:cubicBezTo>
                    <a:pt x="2731" y="3723"/>
                    <a:pt x="3325" y="3387"/>
                    <a:pt x="3679" y="2772"/>
                  </a:cubicBezTo>
                  <a:cubicBezTo>
                    <a:pt x="4208" y="1853"/>
                    <a:pt x="3934" y="775"/>
                    <a:pt x="3032" y="257"/>
                  </a:cubicBezTo>
                  <a:cubicBezTo>
                    <a:pt x="2732" y="84"/>
                    <a:pt x="2414" y="1"/>
                    <a:pt x="210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24"/>
            <p:cNvSpPr/>
            <p:nvPr/>
          </p:nvSpPr>
          <p:spPr>
            <a:xfrm>
              <a:off x="5165500" y="4383125"/>
              <a:ext cx="107650" cy="94825"/>
            </a:xfrm>
            <a:custGeom>
              <a:rect b="b" l="l" r="r" t="t"/>
              <a:pathLst>
                <a:path extrusionOk="0" h="3793" w="4306">
                  <a:moveTo>
                    <a:pt x="2172" y="1"/>
                  </a:moveTo>
                  <a:cubicBezTo>
                    <a:pt x="1548" y="1"/>
                    <a:pt x="941" y="319"/>
                    <a:pt x="578" y="899"/>
                  </a:cubicBezTo>
                  <a:cubicBezTo>
                    <a:pt x="0" y="1825"/>
                    <a:pt x="270" y="2992"/>
                    <a:pt x="1188" y="3533"/>
                  </a:cubicBezTo>
                  <a:cubicBezTo>
                    <a:pt x="1487" y="3709"/>
                    <a:pt x="1813" y="3793"/>
                    <a:pt x="2134" y="3793"/>
                  </a:cubicBezTo>
                  <a:cubicBezTo>
                    <a:pt x="2758" y="3793"/>
                    <a:pt x="3365" y="3475"/>
                    <a:pt x="3728" y="2895"/>
                  </a:cubicBezTo>
                  <a:cubicBezTo>
                    <a:pt x="4306" y="1969"/>
                    <a:pt x="4036" y="803"/>
                    <a:pt x="3118" y="261"/>
                  </a:cubicBezTo>
                  <a:cubicBezTo>
                    <a:pt x="2819" y="85"/>
                    <a:pt x="2493" y="1"/>
                    <a:pt x="21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24"/>
            <p:cNvSpPr/>
            <p:nvPr/>
          </p:nvSpPr>
          <p:spPr>
            <a:xfrm>
              <a:off x="5619000" y="1673650"/>
              <a:ext cx="105300" cy="93075"/>
            </a:xfrm>
            <a:custGeom>
              <a:rect b="b" l="l" r="r" t="t"/>
              <a:pathLst>
                <a:path extrusionOk="0" h="3723" w="4212">
                  <a:moveTo>
                    <a:pt x="2108" y="1"/>
                  </a:moveTo>
                  <a:cubicBezTo>
                    <a:pt x="1459" y="1"/>
                    <a:pt x="844" y="363"/>
                    <a:pt x="497" y="1013"/>
                  </a:cubicBezTo>
                  <a:cubicBezTo>
                    <a:pt x="0" y="1944"/>
                    <a:pt x="318" y="3011"/>
                    <a:pt x="1241" y="3502"/>
                  </a:cubicBezTo>
                  <a:cubicBezTo>
                    <a:pt x="1522" y="3651"/>
                    <a:pt x="1817" y="3723"/>
                    <a:pt x="2105" y="3723"/>
                  </a:cubicBezTo>
                  <a:cubicBezTo>
                    <a:pt x="2754" y="3723"/>
                    <a:pt x="3370" y="3360"/>
                    <a:pt x="3716" y="2709"/>
                  </a:cubicBezTo>
                  <a:cubicBezTo>
                    <a:pt x="4212" y="1778"/>
                    <a:pt x="3893" y="711"/>
                    <a:pt x="2972" y="222"/>
                  </a:cubicBezTo>
                  <a:cubicBezTo>
                    <a:pt x="2691" y="72"/>
                    <a:pt x="2396" y="1"/>
                    <a:pt x="210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24"/>
            <p:cNvSpPr/>
            <p:nvPr/>
          </p:nvSpPr>
          <p:spPr>
            <a:xfrm>
              <a:off x="2174100" y="4261975"/>
              <a:ext cx="105350" cy="93075"/>
            </a:xfrm>
            <a:custGeom>
              <a:rect b="b" l="l" r="r" t="t"/>
              <a:pathLst>
                <a:path extrusionOk="0" h="3723" w="4214">
                  <a:moveTo>
                    <a:pt x="2108" y="0"/>
                  </a:moveTo>
                  <a:cubicBezTo>
                    <a:pt x="1463" y="0"/>
                    <a:pt x="852" y="358"/>
                    <a:pt x="504" y="1002"/>
                  </a:cubicBezTo>
                  <a:cubicBezTo>
                    <a:pt x="0" y="1932"/>
                    <a:pt x="311" y="2998"/>
                    <a:pt x="1229" y="3495"/>
                  </a:cubicBezTo>
                  <a:cubicBezTo>
                    <a:pt x="1515" y="3649"/>
                    <a:pt x="1814" y="3723"/>
                    <a:pt x="2107" y="3723"/>
                  </a:cubicBezTo>
                  <a:cubicBezTo>
                    <a:pt x="2751" y="3723"/>
                    <a:pt x="3362" y="3365"/>
                    <a:pt x="3709" y="2721"/>
                  </a:cubicBezTo>
                  <a:cubicBezTo>
                    <a:pt x="4213" y="1790"/>
                    <a:pt x="3902" y="723"/>
                    <a:pt x="2984" y="228"/>
                  </a:cubicBezTo>
                  <a:cubicBezTo>
                    <a:pt x="2700" y="74"/>
                    <a:pt x="2400" y="0"/>
                    <a:pt x="21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24"/>
            <p:cNvSpPr/>
            <p:nvPr/>
          </p:nvSpPr>
          <p:spPr>
            <a:xfrm>
              <a:off x="4589350" y="782675"/>
              <a:ext cx="105250" cy="93050"/>
            </a:xfrm>
            <a:custGeom>
              <a:rect b="b" l="l" r="r" t="t"/>
              <a:pathLst>
                <a:path extrusionOk="0" h="3722" w="4210">
                  <a:moveTo>
                    <a:pt x="2105" y="1"/>
                  </a:moveTo>
                  <a:cubicBezTo>
                    <a:pt x="1474" y="1"/>
                    <a:pt x="875" y="343"/>
                    <a:pt x="522" y="964"/>
                  </a:cubicBezTo>
                  <a:cubicBezTo>
                    <a:pt x="1" y="1887"/>
                    <a:pt x="285" y="2961"/>
                    <a:pt x="1191" y="3474"/>
                  </a:cubicBezTo>
                  <a:cubicBezTo>
                    <a:pt x="1486" y="3641"/>
                    <a:pt x="1799" y="3721"/>
                    <a:pt x="2104" y="3721"/>
                  </a:cubicBezTo>
                  <a:cubicBezTo>
                    <a:pt x="2735" y="3721"/>
                    <a:pt x="3335" y="3379"/>
                    <a:pt x="3686" y="2758"/>
                  </a:cubicBezTo>
                  <a:cubicBezTo>
                    <a:pt x="4209" y="1835"/>
                    <a:pt x="3923" y="761"/>
                    <a:pt x="3019" y="248"/>
                  </a:cubicBezTo>
                  <a:cubicBezTo>
                    <a:pt x="2723" y="81"/>
                    <a:pt x="2410" y="1"/>
                    <a:pt x="21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24"/>
            <p:cNvSpPr/>
            <p:nvPr/>
          </p:nvSpPr>
          <p:spPr>
            <a:xfrm>
              <a:off x="4821150" y="912525"/>
              <a:ext cx="107375" cy="94925"/>
            </a:xfrm>
            <a:custGeom>
              <a:rect b="b" l="l" r="r" t="t"/>
              <a:pathLst>
                <a:path extrusionOk="0" h="3797" w="4295">
                  <a:moveTo>
                    <a:pt x="2159" y="1"/>
                  </a:moveTo>
                  <a:cubicBezTo>
                    <a:pt x="1490" y="1"/>
                    <a:pt x="844" y="370"/>
                    <a:pt x="496" y="1018"/>
                  </a:cubicBezTo>
                  <a:cubicBezTo>
                    <a:pt x="0" y="1936"/>
                    <a:pt x="300" y="3032"/>
                    <a:pt x="1190" y="3544"/>
                  </a:cubicBezTo>
                  <a:cubicBezTo>
                    <a:pt x="1486" y="3715"/>
                    <a:pt x="1806" y="3796"/>
                    <a:pt x="2120" y="3796"/>
                  </a:cubicBezTo>
                  <a:cubicBezTo>
                    <a:pt x="2785" y="3796"/>
                    <a:pt x="3427" y="3431"/>
                    <a:pt x="3777" y="2779"/>
                  </a:cubicBezTo>
                  <a:cubicBezTo>
                    <a:pt x="4295" y="1821"/>
                    <a:pt x="3942" y="680"/>
                    <a:pt x="2986" y="199"/>
                  </a:cubicBezTo>
                  <a:cubicBezTo>
                    <a:pt x="2719" y="64"/>
                    <a:pt x="2437" y="1"/>
                    <a:pt x="215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24"/>
            <p:cNvSpPr/>
            <p:nvPr/>
          </p:nvSpPr>
          <p:spPr>
            <a:xfrm>
              <a:off x="1762150" y="2002375"/>
              <a:ext cx="103625" cy="91200"/>
            </a:xfrm>
            <a:custGeom>
              <a:rect b="b" l="l" r="r" t="t"/>
              <a:pathLst>
                <a:path extrusionOk="0" h="3648" w="4145">
                  <a:moveTo>
                    <a:pt x="2087" y="0"/>
                  </a:moveTo>
                  <a:cubicBezTo>
                    <a:pt x="1483" y="0"/>
                    <a:pt x="898" y="312"/>
                    <a:pt x="550" y="880"/>
                  </a:cubicBezTo>
                  <a:cubicBezTo>
                    <a:pt x="1" y="1776"/>
                    <a:pt x="270" y="2890"/>
                    <a:pt x="1160" y="3403"/>
                  </a:cubicBezTo>
                  <a:cubicBezTo>
                    <a:pt x="1447" y="3568"/>
                    <a:pt x="1755" y="3647"/>
                    <a:pt x="2059" y="3647"/>
                  </a:cubicBezTo>
                  <a:cubicBezTo>
                    <a:pt x="2663" y="3647"/>
                    <a:pt x="3247" y="3336"/>
                    <a:pt x="3595" y="2768"/>
                  </a:cubicBezTo>
                  <a:cubicBezTo>
                    <a:pt x="4144" y="1872"/>
                    <a:pt x="3875" y="758"/>
                    <a:pt x="2985" y="244"/>
                  </a:cubicBezTo>
                  <a:cubicBezTo>
                    <a:pt x="2699" y="79"/>
                    <a:pt x="2390" y="0"/>
                    <a:pt x="208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24"/>
            <p:cNvSpPr/>
            <p:nvPr/>
          </p:nvSpPr>
          <p:spPr>
            <a:xfrm>
              <a:off x="1894050" y="3949125"/>
              <a:ext cx="100950" cy="89325"/>
            </a:xfrm>
            <a:custGeom>
              <a:rect b="b" l="l" r="r" t="t"/>
              <a:pathLst>
                <a:path extrusionOk="0" h="3573" w="4038">
                  <a:moveTo>
                    <a:pt x="2068" y="1"/>
                  </a:moveTo>
                  <a:cubicBezTo>
                    <a:pt x="1453" y="1"/>
                    <a:pt x="838" y="319"/>
                    <a:pt x="501" y="881"/>
                  </a:cubicBezTo>
                  <a:cubicBezTo>
                    <a:pt x="0" y="1720"/>
                    <a:pt x="276" y="2841"/>
                    <a:pt x="1096" y="3335"/>
                  </a:cubicBezTo>
                  <a:cubicBezTo>
                    <a:pt x="1367" y="3496"/>
                    <a:pt x="1669" y="3573"/>
                    <a:pt x="1970" y="3573"/>
                  </a:cubicBezTo>
                  <a:cubicBezTo>
                    <a:pt x="2586" y="3573"/>
                    <a:pt x="3200" y="3255"/>
                    <a:pt x="3537" y="2692"/>
                  </a:cubicBezTo>
                  <a:cubicBezTo>
                    <a:pt x="4038" y="1854"/>
                    <a:pt x="3762" y="732"/>
                    <a:pt x="2941" y="239"/>
                  </a:cubicBezTo>
                  <a:cubicBezTo>
                    <a:pt x="2672" y="77"/>
                    <a:pt x="2370" y="1"/>
                    <a:pt x="20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24"/>
            <p:cNvSpPr/>
            <p:nvPr/>
          </p:nvSpPr>
          <p:spPr>
            <a:xfrm>
              <a:off x="1595825" y="2844950"/>
              <a:ext cx="101725" cy="90350"/>
            </a:xfrm>
            <a:custGeom>
              <a:rect b="b" l="l" r="r" t="t"/>
              <a:pathLst>
                <a:path extrusionOk="0" h="3614" w="4069">
                  <a:moveTo>
                    <a:pt x="2062" y="1"/>
                  </a:moveTo>
                  <a:cubicBezTo>
                    <a:pt x="1455" y="1"/>
                    <a:pt x="860" y="314"/>
                    <a:pt x="516" y="877"/>
                  </a:cubicBezTo>
                  <a:cubicBezTo>
                    <a:pt x="0" y="1723"/>
                    <a:pt x="243" y="2822"/>
                    <a:pt x="1064" y="3341"/>
                  </a:cubicBezTo>
                  <a:cubicBezTo>
                    <a:pt x="1355" y="3525"/>
                    <a:pt x="1679" y="3613"/>
                    <a:pt x="2001" y="3613"/>
                  </a:cubicBezTo>
                  <a:cubicBezTo>
                    <a:pt x="2625" y="3613"/>
                    <a:pt x="3239" y="3281"/>
                    <a:pt x="3577" y="2687"/>
                  </a:cubicBezTo>
                  <a:cubicBezTo>
                    <a:pt x="4069" y="1825"/>
                    <a:pt x="3792" y="740"/>
                    <a:pt x="2953" y="245"/>
                  </a:cubicBezTo>
                  <a:cubicBezTo>
                    <a:pt x="2673" y="79"/>
                    <a:pt x="2366" y="1"/>
                    <a:pt x="206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24"/>
            <p:cNvSpPr/>
            <p:nvPr/>
          </p:nvSpPr>
          <p:spPr>
            <a:xfrm>
              <a:off x="3754900" y="4995275"/>
              <a:ext cx="100875" cy="89275"/>
            </a:xfrm>
            <a:custGeom>
              <a:rect b="b" l="l" r="r" t="t"/>
              <a:pathLst>
                <a:path extrusionOk="0" h="3571" w="4035">
                  <a:moveTo>
                    <a:pt x="2064" y="0"/>
                  </a:moveTo>
                  <a:cubicBezTo>
                    <a:pt x="1419" y="0"/>
                    <a:pt x="781" y="351"/>
                    <a:pt x="459" y="953"/>
                  </a:cubicBezTo>
                  <a:cubicBezTo>
                    <a:pt x="0" y="1812"/>
                    <a:pt x="324" y="2925"/>
                    <a:pt x="1169" y="3373"/>
                  </a:cubicBezTo>
                  <a:cubicBezTo>
                    <a:pt x="1421" y="3507"/>
                    <a:pt x="1696" y="3570"/>
                    <a:pt x="1970" y="3570"/>
                  </a:cubicBezTo>
                  <a:cubicBezTo>
                    <a:pt x="2615" y="3570"/>
                    <a:pt x="3255" y="3221"/>
                    <a:pt x="3577" y="2618"/>
                  </a:cubicBezTo>
                  <a:cubicBezTo>
                    <a:pt x="4035" y="1759"/>
                    <a:pt x="3711" y="647"/>
                    <a:pt x="2868" y="199"/>
                  </a:cubicBezTo>
                  <a:cubicBezTo>
                    <a:pt x="2615" y="64"/>
                    <a:pt x="2339" y="0"/>
                    <a:pt x="20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24"/>
            <p:cNvSpPr/>
            <p:nvPr/>
          </p:nvSpPr>
          <p:spPr>
            <a:xfrm>
              <a:off x="4851625" y="4675700"/>
              <a:ext cx="102400" cy="90325"/>
            </a:xfrm>
            <a:custGeom>
              <a:rect b="b" l="l" r="r" t="t"/>
              <a:pathLst>
                <a:path extrusionOk="0" h="3613" w="4096">
                  <a:moveTo>
                    <a:pt x="2086" y="0"/>
                  </a:moveTo>
                  <a:cubicBezTo>
                    <a:pt x="1462" y="0"/>
                    <a:pt x="854" y="332"/>
                    <a:pt x="516" y="922"/>
                  </a:cubicBezTo>
                  <a:cubicBezTo>
                    <a:pt x="0" y="1821"/>
                    <a:pt x="324" y="2955"/>
                    <a:pt x="1229" y="3419"/>
                  </a:cubicBezTo>
                  <a:cubicBezTo>
                    <a:pt x="1484" y="3550"/>
                    <a:pt x="1757" y="3612"/>
                    <a:pt x="2027" y="3612"/>
                  </a:cubicBezTo>
                  <a:cubicBezTo>
                    <a:pt x="2672" y="3612"/>
                    <a:pt x="3299" y="3258"/>
                    <a:pt x="3628" y="2641"/>
                  </a:cubicBezTo>
                  <a:cubicBezTo>
                    <a:pt x="4095" y="1766"/>
                    <a:pt x="3787" y="692"/>
                    <a:pt x="2936" y="220"/>
                  </a:cubicBezTo>
                  <a:cubicBezTo>
                    <a:pt x="2666" y="71"/>
                    <a:pt x="2374" y="0"/>
                    <a:pt x="20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24"/>
            <p:cNvSpPr/>
            <p:nvPr/>
          </p:nvSpPr>
          <p:spPr>
            <a:xfrm>
              <a:off x="5484225" y="4094650"/>
              <a:ext cx="103225" cy="91250"/>
            </a:xfrm>
            <a:custGeom>
              <a:rect b="b" l="l" r="r" t="t"/>
              <a:pathLst>
                <a:path extrusionOk="0" h="3650" w="4129">
                  <a:moveTo>
                    <a:pt x="2069" y="1"/>
                  </a:moveTo>
                  <a:cubicBezTo>
                    <a:pt x="1418" y="1"/>
                    <a:pt x="793" y="365"/>
                    <a:pt x="460" y="1011"/>
                  </a:cubicBezTo>
                  <a:cubicBezTo>
                    <a:pt x="1" y="1901"/>
                    <a:pt x="310" y="2945"/>
                    <a:pt x="1174" y="3423"/>
                  </a:cubicBezTo>
                  <a:cubicBezTo>
                    <a:pt x="1452" y="3576"/>
                    <a:pt x="1749" y="3649"/>
                    <a:pt x="2041" y="3649"/>
                  </a:cubicBezTo>
                  <a:cubicBezTo>
                    <a:pt x="2657" y="3649"/>
                    <a:pt x="3249" y="3324"/>
                    <a:pt x="3595" y="2738"/>
                  </a:cubicBezTo>
                  <a:cubicBezTo>
                    <a:pt x="4128" y="1830"/>
                    <a:pt x="3838" y="725"/>
                    <a:pt x="2936" y="228"/>
                  </a:cubicBezTo>
                  <a:cubicBezTo>
                    <a:pt x="2657" y="74"/>
                    <a:pt x="2360" y="1"/>
                    <a:pt x="20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24"/>
            <p:cNvSpPr/>
            <p:nvPr/>
          </p:nvSpPr>
          <p:spPr>
            <a:xfrm>
              <a:off x="2458575" y="4578550"/>
              <a:ext cx="100900" cy="89300"/>
            </a:xfrm>
            <a:custGeom>
              <a:rect b="b" l="l" r="r" t="t"/>
              <a:pathLst>
                <a:path extrusionOk="0" h="3572" w="4036">
                  <a:moveTo>
                    <a:pt x="2066" y="1"/>
                  </a:moveTo>
                  <a:cubicBezTo>
                    <a:pt x="1420" y="1"/>
                    <a:pt x="781" y="351"/>
                    <a:pt x="459" y="954"/>
                  </a:cubicBezTo>
                  <a:cubicBezTo>
                    <a:pt x="0" y="1812"/>
                    <a:pt x="325" y="2924"/>
                    <a:pt x="1168" y="3374"/>
                  </a:cubicBezTo>
                  <a:cubicBezTo>
                    <a:pt x="1419" y="3508"/>
                    <a:pt x="1695" y="3571"/>
                    <a:pt x="1969" y="3571"/>
                  </a:cubicBezTo>
                  <a:cubicBezTo>
                    <a:pt x="2614" y="3571"/>
                    <a:pt x="3255" y="3221"/>
                    <a:pt x="3577" y="2619"/>
                  </a:cubicBezTo>
                  <a:cubicBezTo>
                    <a:pt x="4035" y="1760"/>
                    <a:pt x="3711" y="648"/>
                    <a:pt x="2868" y="198"/>
                  </a:cubicBezTo>
                  <a:cubicBezTo>
                    <a:pt x="2615" y="64"/>
                    <a:pt x="2340"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24"/>
            <p:cNvSpPr/>
            <p:nvPr/>
          </p:nvSpPr>
          <p:spPr>
            <a:xfrm>
              <a:off x="2690250" y="4708350"/>
              <a:ext cx="103225" cy="91250"/>
            </a:xfrm>
            <a:custGeom>
              <a:rect b="b" l="l" r="r" t="t"/>
              <a:pathLst>
                <a:path extrusionOk="0" h="3650" w="4129">
                  <a:moveTo>
                    <a:pt x="2070" y="1"/>
                  </a:moveTo>
                  <a:cubicBezTo>
                    <a:pt x="1419" y="1"/>
                    <a:pt x="794" y="366"/>
                    <a:pt x="461" y="1011"/>
                  </a:cubicBezTo>
                  <a:cubicBezTo>
                    <a:pt x="1" y="1900"/>
                    <a:pt x="310" y="2946"/>
                    <a:pt x="1174" y="3423"/>
                  </a:cubicBezTo>
                  <a:cubicBezTo>
                    <a:pt x="1452" y="3577"/>
                    <a:pt x="1749" y="3650"/>
                    <a:pt x="2041" y="3650"/>
                  </a:cubicBezTo>
                  <a:cubicBezTo>
                    <a:pt x="2657" y="3650"/>
                    <a:pt x="3249" y="3325"/>
                    <a:pt x="3595" y="2738"/>
                  </a:cubicBezTo>
                  <a:cubicBezTo>
                    <a:pt x="4128" y="1832"/>
                    <a:pt x="3838" y="725"/>
                    <a:pt x="2936" y="227"/>
                  </a:cubicBezTo>
                  <a:cubicBezTo>
                    <a:pt x="2658" y="74"/>
                    <a:pt x="2361" y="1"/>
                    <a:pt x="20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24"/>
            <p:cNvSpPr/>
            <p:nvPr/>
          </p:nvSpPr>
          <p:spPr>
            <a:xfrm>
              <a:off x="2660900" y="947075"/>
              <a:ext cx="104325" cy="92100"/>
            </a:xfrm>
            <a:custGeom>
              <a:rect b="b" l="l" r="r" t="t"/>
              <a:pathLst>
                <a:path extrusionOk="0" h="3684" w="4173">
                  <a:moveTo>
                    <a:pt x="2094" y="0"/>
                  </a:moveTo>
                  <a:cubicBezTo>
                    <a:pt x="1481" y="0"/>
                    <a:pt x="894" y="323"/>
                    <a:pt x="543" y="914"/>
                  </a:cubicBezTo>
                  <a:cubicBezTo>
                    <a:pt x="0" y="1826"/>
                    <a:pt x="272" y="2915"/>
                    <a:pt x="1169" y="3432"/>
                  </a:cubicBezTo>
                  <a:cubicBezTo>
                    <a:pt x="1464" y="3602"/>
                    <a:pt x="1778" y="3683"/>
                    <a:pt x="2087" y="3683"/>
                  </a:cubicBezTo>
                  <a:cubicBezTo>
                    <a:pt x="2682" y="3683"/>
                    <a:pt x="3253" y="3379"/>
                    <a:pt x="3606" y="2819"/>
                  </a:cubicBezTo>
                  <a:cubicBezTo>
                    <a:pt x="4172" y="1919"/>
                    <a:pt x="3933" y="816"/>
                    <a:pt x="3057" y="278"/>
                  </a:cubicBezTo>
                  <a:cubicBezTo>
                    <a:pt x="2749" y="90"/>
                    <a:pt x="2418" y="0"/>
                    <a:pt x="209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24"/>
            <p:cNvSpPr/>
            <p:nvPr/>
          </p:nvSpPr>
          <p:spPr>
            <a:xfrm>
              <a:off x="2923775" y="4840075"/>
              <a:ext cx="100900" cy="89325"/>
            </a:xfrm>
            <a:custGeom>
              <a:rect b="b" l="l" r="r" t="t"/>
              <a:pathLst>
                <a:path extrusionOk="0" h="3573" w="4036">
                  <a:moveTo>
                    <a:pt x="2064" y="1"/>
                  </a:moveTo>
                  <a:cubicBezTo>
                    <a:pt x="1427" y="1"/>
                    <a:pt x="795" y="343"/>
                    <a:pt x="470" y="937"/>
                  </a:cubicBezTo>
                  <a:cubicBezTo>
                    <a:pt x="1" y="1793"/>
                    <a:pt x="312" y="2905"/>
                    <a:pt x="1150" y="3365"/>
                  </a:cubicBezTo>
                  <a:cubicBezTo>
                    <a:pt x="1407" y="3506"/>
                    <a:pt x="1689" y="3572"/>
                    <a:pt x="1970" y="3572"/>
                  </a:cubicBezTo>
                  <a:cubicBezTo>
                    <a:pt x="2608" y="3572"/>
                    <a:pt x="3241" y="3230"/>
                    <a:pt x="3567" y="2637"/>
                  </a:cubicBezTo>
                  <a:cubicBezTo>
                    <a:pt x="4036" y="1781"/>
                    <a:pt x="3725" y="668"/>
                    <a:pt x="2885" y="209"/>
                  </a:cubicBezTo>
                  <a:cubicBezTo>
                    <a:pt x="2627" y="67"/>
                    <a:pt x="2345" y="1"/>
                    <a:pt x="20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24"/>
            <p:cNvSpPr/>
            <p:nvPr/>
          </p:nvSpPr>
          <p:spPr>
            <a:xfrm>
              <a:off x="2028825" y="1528125"/>
              <a:ext cx="103525" cy="91200"/>
            </a:xfrm>
            <a:custGeom>
              <a:rect b="b" l="l" r="r" t="t"/>
              <a:pathLst>
                <a:path extrusionOk="0" h="3648" w="4141">
                  <a:moveTo>
                    <a:pt x="2085" y="0"/>
                  </a:moveTo>
                  <a:cubicBezTo>
                    <a:pt x="1491" y="0"/>
                    <a:pt x="914" y="302"/>
                    <a:pt x="564" y="854"/>
                  </a:cubicBezTo>
                  <a:cubicBezTo>
                    <a:pt x="1" y="1743"/>
                    <a:pt x="251" y="2863"/>
                    <a:pt x="1133" y="3389"/>
                  </a:cubicBezTo>
                  <a:cubicBezTo>
                    <a:pt x="1425" y="3564"/>
                    <a:pt x="1744" y="3648"/>
                    <a:pt x="2057" y="3648"/>
                  </a:cubicBezTo>
                  <a:cubicBezTo>
                    <a:pt x="2650" y="3648"/>
                    <a:pt x="3226" y="3347"/>
                    <a:pt x="3576" y="2795"/>
                  </a:cubicBezTo>
                  <a:cubicBezTo>
                    <a:pt x="4140" y="1906"/>
                    <a:pt x="3888" y="785"/>
                    <a:pt x="3009" y="259"/>
                  </a:cubicBezTo>
                  <a:cubicBezTo>
                    <a:pt x="2716" y="84"/>
                    <a:pt x="2398" y="0"/>
                    <a:pt x="20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24"/>
            <p:cNvSpPr/>
            <p:nvPr/>
          </p:nvSpPr>
          <p:spPr>
            <a:xfrm>
              <a:off x="5917825" y="2777775"/>
              <a:ext cx="103925" cy="92125"/>
            </a:xfrm>
            <a:custGeom>
              <a:rect b="b" l="l" r="r" t="t"/>
              <a:pathLst>
                <a:path extrusionOk="0" h="3685" w="4157">
                  <a:moveTo>
                    <a:pt x="2072" y="0"/>
                  </a:moveTo>
                  <a:cubicBezTo>
                    <a:pt x="1444" y="0"/>
                    <a:pt x="844" y="341"/>
                    <a:pt x="497" y="960"/>
                  </a:cubicBezTo>
                  <a:cubicBezTo>
                    <a:pt x="1" y="1844"/>
                    <a:pt x="256" y="2886"/>
                    <a:pt x="1097" y="3405"/>
                  </a:cubicBezTo>
                  <a:cubicBezTo>
                    <a:pt x="1405" y="3594"/>
                    <a:pt x="1737" y="3685"/>
                    <a:pt x="2063" y="3685"/>
                  </a:cubicBezTo>
                  <a:cubicBezTo>
                    <a:pt x="2674" y="3685"/>
                    <a:pt x="3262" y="3364"/>
                    <a:pt x="3613" y="2776"/>
                  </a:cubicBezTo>
                  <a:cubicBezTo>
                    <a:pt x="4156" y="1864"/>
                    <a:pt x="3888" y="775"/>
                    <a:pt x="2992" y="254"/>
                  </a:cubicBezTo>
                  <a:cubicBezTo>
                    <a:pt x="2696" y="83"/>
                    <a:pt x="2381" y="0"/>
                    <a:pt x="20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24"/>
            <p:cNvSpPr/>
            <p:nvPr/>
          </p:nvSpPr>
          <p:spPr>
            <a:xfrm>
              <a:off x="5750100" y="3619950"/>
              <a:ext cx="104325" cy="92100"/>
            </a:xfrm>
            <a:custGeom>
              <a:rect b="b" l="l" r="r" t="t"/>
              <a:pathLst>
                <a:path extrusionOk="0" h="3684" w="4173">
                  <a:moveTo>
                    <a:pt x="2088" y="0"/>
                  </a:moveTo>
                  <a:cubicBezTo>
                    <a:pt x="1492" y="0"/>
                    <a:pt x="921" y="305"/>
                    <a:pt x="568" y="865"/>
                  </a:cubicBezTo>
                  <a:cubicBezTo>
                    <a:pt x="1" y="1766"/>
                    <a:pt x="239" y="2868"/>
                    <a:pt x="1116" y="3406"/>
                  </a:cubicBezTo>
                  <a:cubicBezTo>
                    <a:pt x="1423" y="3594"/>
                    <a:pt x="1754" y="3684"/>
                    <a:pt x="2078" y="3684"/>
                  </a:cubicBezTo>
                  <a:cubicBezTo>
                    <a:pt x="2692" y="3684"/>
                    <a:pt x="3280" y="3361"/>
                    <a:pt x="3632" y="2769"/>
                  </a:cubicBezTo>
                  <a:cubicBezTo>
                    <a:pt x="4172" y="1857"/>
                    <a:pt x="3901" y="768"/>
                    <a:pt x="3004" y="251"/>
                  </a:cubicBezTo>
                  <a:cubicBezTo>
                    <a:pt x="2710" y="82"/>
                    <a:pt x="2396" y="0"/>
                    <a:pt x="208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24"/>
            <p:cNvSpPr/>
            <p:nvPr/>
          </p:nvSpPr>
          <p:spPr>
            <a:xfrm>
              <a:off x="5572050" y="1492125"/>
              <a:ext cx="99375" cy="88225"/>
            </a:xfrm>
            <a:custGeom>
              <a:rect b="b" l="l" r="r" t="t"/>
              <a:pathLst>
                <a:path extrusionOk="0" h="3529" w="3975">
                  <a:moveTo>
                    <a:pt x="2066" y="1"/>
                  </a:moveTo>
                  <a:cubicBezTo>
                    <a:pt x="1431" y="1"/>
                    <a:pt x="787" y="336"/>
                    <a:pt x="466" y="910"/>
                  </a:cubicBezTo>
                  <a:cubicBezTo>
                    <a:pt x="1" y="1747"/>
                    <a:pt x="325" y="2898"/>
                    <a:pt x="1152" y="3339"/>
                  </a:cubicBezTo>
                  <a:cubicBezTo>
                    <a:pt x="1394" y="3468"/>
                    <a:pt x="1662" y="3529"/>
                    <a:pt x="1931" y="3529"/>
                  </a:cubicBezTo>
                  <a:cubicBezTo>
                    <a:pt x="2587" y="3529"/>
                    <a:pt x="3250" y="3170"/>
                    <a:pt x="3558" y="2568"/>
                  </a:cubicBezTo>
                  <a:cubicBezTo>
                    <a:pt x="3975" y="1752"/>
                    <a:pt x="3669" y="667"/>
                    <a:pt x="2893" y="216"/>
                  </a:cubicBezTo>
                  <a:cubicBezTo>
                    <a:pt x="2640" y="70"/>
                    <a:pt x="2354" y="1"/>
                    <a:pt x="20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24"/>
            <p:cNvSpPr/>
            <p:nvPr/>
          </p:nvSpPr>
          <p:spPr>
            <a:xfrm>
              <a:off x="4359425" y="654350"/>
              <a:ext cx="99325" cy="88225"/>
            </a:xfrm>
            <a:custGeom>
              <a:rect b="b" l="l" r="r" t="t"/>
              <a:pathLst>
                <a:path extrusionOk="0" h="3529" w="3973">
                  <a:moveTo>
                    <a:pt x="2065" y="1"/>
                  </a:moveTo>
                  <a:cubicBezTo>
                    <a:pt x="1458" y="1"/>
                    <a:pt x="840" y="304"/>
                    <a:pt x="505" y="841"/>
                  </a:cubicBezTo>
                  <a:cubicBezTo>
                    <a:pt x="1" y="1647"/>
                    <a:pt x="275" y="2814"/>
                    <a:pt x="1083" y="3301"/>
                  </a:cubicBezTo>
                  <a:cubicBezTo>
                    <a:pt x="1340" y="3456"/>
                    <a:pt x="1634" y="3529"/>
                    <a:pt x="1930" y="3529"/>
                  </a:cubicBezTo>
                  <a:cubicBezTo>
                    <a:pt x="2555" y="3529"/>
                    <a:pt x="3191" y="3203"/>
                    <a:pt x="3517" y="2639"/>
                  </a:cubicBezTo>
                  <a:cubicBezTo>
                    <a:pt x="3972" y="1851"/>
                    <a:pt x="3714" y="750"/>
                    <a:pt x="2960" y="258"/>
                  </a:cubicBezTo>
                  <a:cubicBezTo>
                    <a:pt x="2692" y="83"/>
                    <a:pt x="2380" y="1"/>
                    <a:pt x="206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24"/>
            <p:cNvSpPr/>
            <p:nvPr/>
          </p:nvSpPr>
          <p:spPr>
            <a:xfrm>
              <a:off x="5289825" y="1177425"/>
              <a:ext cx="99900" cy="88225"/>
            </a:xfrm>
            <a:custGeom>
              <a:rect b="b" l="l" r="r" t="t"/>
              <a:pathLst>
                <a:path extrusionOk="0" h="3529" w="3996">
                  <a:moveTo>
                    <a:pt x="2065" y="0"/>
                  </a:moveTo>
                  <a:cubicBezTo>
                    <a:pt x="1441" y="0"/>
                    <a:pt x="810" y="324"/>
                    <a:pt x="484" y="880"/>
                  </a:cubicBezTo>
                  <a:cubicBezTo>
                    <a:pt x="1" y="1704"/>
                    <a:pt x="301" y="2861"/>
                    <a:pt x="1120" y="3322"/>
                  </a:cubicBezTo>
                  <a:cubicBezTo>
                    <a:pt x="1370" y="3462"/>
                    <a:pt x="1650" y="3528"/>
                    <a:pt x="1931" y="3528"/>
                  </a:cubicBezTo>
                  <a:cubicBezTo>
                    <a:pt x="2573" y="3528"/>
                    <a:pt x="3223" y="3185"/>
                    <a:pt x="3539" y="2600"/>
                  </a:cubicBezTo>
                  <a:cubicBezTo>
                    <a:pt x="3995" y="1755"/>
                    <a:pt x="3658" y="609"/>
                    <a:pt x="2827" y="180"/>
                  </a:cubicBezTo>
                  <a:cubicBezTo>
                    <a:pt x="2590" y="58"/>
                    <a:pt x="2328" y="0"/>
                    <a:pt x="20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24"/>
            <p:cNvSpPr/>
            <p:nvPr/>
          </p:nvSpPr>
          <p:spPr>
            <a:xfrm>
              <a:off x="2481675" y="1003250"/>
              <a:ext cx="96950" cy="86125"/>
            </a:xfrm>
            <a:custGeom>
              <a:rect b="b" l="l" r="r" t="t"/>
              <a:pathLst>
                <a:path extrusionOk="0" h="3445" w="3878">
                  <a:moveTo>
                    <a:pt x="2004" y="0"/>
                  </a:moveTo>
                  <a:cubicBezTo>
                    <a:pt x="1363" y="0"/>
                    <a:pt x="715" y="350"/>
                    <a:pt x="416" y="940"/>
                  </a:cubicBezTo>
                  <a:cubicBezTo>
                    <a:pt x="0" y="1760"/>
                    <a:pt x="328" y="2843"/>
                    <a:pt x="1116" y="3261"/>
                  </a:cubicBezTo>
                  <a:cubicBezTo>
                    <a:pt x="1351" y="3386"/>
                    <a:pt x="1612" y="3445"/>
                    <a:pt x="1874" y="3445"/>
                  </a:cubicBezTo>
                  <a:cubicBezTo>
                    <a:pt x="2496" y="3445"/>
                    <a:pt x="3123" y="3114"/>
                    <a:pt x="3435" y="2552"/>
                  </a:cubicBezTo>
                  <a:cubicBezTo>
                    <a:pt x="3877" y="1754"/>
                    <a:pt x="3589" y="660"/>
                    <a:pt x="2811" y="211"/>
                  </a:cubicBezTo>
                  <a:cubicBezTo>
                    <a:pt x="2563" y="67"/>
                    <a:pt x="2284" y="0"/>
                    <a:pt x="20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24"/>
            <p:cNvSpPr/>
            <p:nvPr/>
          </p:nvSpPr>
          <p:spPr>
            <a:xfrm>
              <a:off x="2165000" y="1293050"/>
              <a:ext cx="97800" cy="87125"/>
            </a:xfrm>
            <a:custGeom>
              <a:rect b="b" l="l" r="r" t="t"/>
              <a:pathLst>
                <a:path extrusionOk="0" h="3485" w="3912">
                  <a:moveTo>
                    <a:pt x="2029" y="0"/>
                  </a:moveTo>
                  <a:cubicBezTo>
                    <a:pt x="1419" y="0"/>
                    <a:pt x="793" y="310"/>
                    <a:pt x="467" y="851"/>
                  </a:cubicBezTo>
                  <a:cubicBezTo>
                    <a:pt x="0" y="1625"/>
                    <a:pt x="251" y="2739"/>
                    <a:pt x="1001" y="3233"/>
                  </a:cubicBezTo>
                  <a:cubicBezTo>
                    <a:pt x="1262" y="3404"/>
                    <a:pt x="1569" y="3484"/>
                    <a:pt x="1880" y="3484"/>
                  </a:cubicBezTo>
                  <a:cubicBezTo>
                    <a:pt x="2491" y="3484"/>
                    <a:pt x="3117" y="3175"/>
                    <a:pt x="3444" y="2633"/>
                  </a:cubicBezTo>
                  <a:cubicBezTo>
                    <a:pt x="3911" y="1859"/>
                    <a:pt x="3661" y="747"/>
                    <a:pt x="2909" y="253"/>
                  </a:cubicBezTo>
                  <a:cubicBezTo>
                    <a:pt x="2648" y="81"/>
                    <a:pt x="2340" y="0"/>
                    <a:pt x="2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24"/>
            <p:cNvSpPr/>
            <p:nvPr/>
          </p:nvSpPr>
          <p:spPr>
            <a:xfrm>
              <a:off x="5886050" y="3385300"/>
              <a:ext cx="98975" cy="87125"/>
            </a:xfrm>
            <a:custGeom>
              <a:rect b="b" l="l" r="r" t="t"/>
              <a:pathLst>
                <a:path extrusionOk="0" h="3485" w="3959">
                  <a:moveTo>
                    <a:pt x="2050" y="0"/>
                  </a:moveTo>
                  <a:cubicBezTo>
                    <a:pt x="1431" y="0"/>
                    <a:pt x="802" y="322"/>
                    <a:pt x="481" y="869"/>
                  </a:cubicBezTo>
                  <a:cubicBezTo>
                    <a:pt x="0" y="1690"/>
                    <a:pt x="317" y="2857"/>
                    <a:pt x="1138" y="3297"/>
                  </a:cubicBezTo>
                  <a:cubicBezTo>
                    <a:pt x="1375" y="3425"/>
                    <a:pt x="1641" y="3484"/>
                    <a:pt x="1908" y="3484"/>
                  </a:cubicBezTo>
                  <a:cubicBezTo>
                    <a:pt x="2527" y="3484"/>
                    <a:pt x="3157" y="3164"/>
                    <a:pt x="3478" y="2617"/>
                  </a:cubicBezTo>
                  <a:cubicBezTo>
                    <a:pt x="3958" y="1796"/>
                    <a:pt x="3641" y="629"/>
                    <a:pt x="2821" y="188"/>
                  </a:cubicBezTo>
                  <a:cubicBezTo>
                    <a:pt x="2583" y="60"/>
                    <a:pt x="2318" y="0"/>
                    <a:pt x="205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24"/>
            <p:cNvSpPr/>
            <p:nvPr/>
          </p:nvSpPr>
          <p:spPr>
            <a:xfrm>
              <a:off x="3944875" y="577300"/>
              <a:ext cx="97825" cy="87150"/>
            </a:xfrm>
            <a:custGeom>
              <a:rect b="b" l="l" r="r" t="t"/>
              <a:pathLst>
                <a:path extrusionOk="0" h="3486" w="3913">
                  <a:moveTo>
                    <a:pt x="2028" y="0"/>
                  </a:moveTo>
                  <a:cubicBezTo>
                    <a:pt x="1391" y="0"/>
                    <a:pt x="740" y="341"/>
                    <a:pt x="429" y="920"/>
                  </a:cubicBezTo>
                  <a:cubicBezTo>
                    <a:pt x="1" y="1722"/>
                    <a:pt x="298" y="2821"/>
                    <a:pt x="1069" y="3272"/>
                  </a:cubicBezTo>
                  <a:cubicBezTo>
                    <a:pt x="1317" y="3417"/>
                    <a:pt x="1600" y="3485"/>
                    <a:pt x="1885" y="3485"/>
                  </a:cubicBezTo>
                  <a:cubicBezTo>
                    <a:pt x="2523" y="3485"/>
                    <a:pt x="3174" y="3144"/>
                    <a:pt x="3484" y="2566"/>
                  </a:cubicBezTo>
                  <a:cubicBezTo>
                    <a:pt x="3913" y="1764"/>
                    <a:pt x="3615" y="665"/>
                    <a:pt x="2845" y="214"/>
                  </a:cubicBezTo>
                  <a:cubicBezTo>
                    <a:pt x="2596" y="68"/>
                    <a:pt x="2313" y="0"/>
                    <a:pt x="202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24"/>
            <p:cNvSpPr/>
            <p:nvPr/>
          </p:nvSpPr>
          <p:spPr>
            <a:xfrm>
              <a:off x="5969750" y="2964250"/>
              <a:ext cx="98900" cy="87125"/>
            </a:xfrm>
            <a:custGeom>
              <a:rect b="b" l="l" r="r" t="t"/>
              <a:pathLst>
                <a:path extrusionOk="0" h="3485" w="3956">
                  <a:moveTo>
                    <a:pt x="2048" y="0"/>
                  </a:moveTo>
                  <a:cubicBezTo>
                    <a:pt x="1446" y="0"/>
                    <a:pt x="830" y="303"/>
                    <a:pt x="501" y="829"/>
                  </a:cubicBezTo>
                  <a:cubicBezTo>
                    <a:pt x="0" y="1631"/>
                    <a:pt x="288" y="2808"/>
                    <a:pt x="1098" y="3276"/>
                  </a:cubicBezTo>
                  <a:cubicBezTo>
                    <a:pt x="1344" y="3417"/>
                    <a:pt x="1624" y="3484"/>
                    <a:pt x="1907" y="3484"/>
                  </a:cubicBezTo>
                  <a:cubicBezTo>
                    <a:pt x="2509" y="3484"/>
                    <a:pt x="3124" y="3182"/>
                    <a:pt x="3454" y="2655"/>
                  </a:cubicBezTo>
                  <a:cubicBezTo>
                    <a:pt x="3955" y="1854"/>
                    <a:pt x="3668" y="676"/>
                    <a:pt x="2857" y="209"/>
                  </a:cubicBezTo>
                  <a:cubicBezTo>
                    <a:pt x="2612" y="67"/>
                    <a:pt x="2332" y="0"/>
                    <a:pt x="20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24"/>
            <p:cNvSpPr/>
            <p:nvPr/>
          </p:nvSpPr>
          <p:spPr>
            <a:xfrm>
              <a:off x="1632175" y="2242050"/>
              <a:ext cx="97000" cy="86125"/>
            </a:xfrm>
            <a:custGeom>
              <a:rect b="b" l="l" r="r" t="t"/>
              <a:pathLst>
                <a:path extrusionOk="0" h="3445" w="3880">
                  <a:moveTo>
                    <a:pt x="2003" y="0"/>
                  </a:moveTo>
                  <a:cubicBezTo>
                    <a:pt x="1358" y="0"/>
                    <a:pt x="706" y="355"/>
                    <a:pt x="410" y="950"/>
                  </a:cubicBezTo>
                  <a:cubicBezTo>
                    <a:pt x="1" y="1772"/>
                    <a:pt x="335" y="2855"/>
                    <a:pt x="1125" y="3266"/>
                  </a:cubicBezTo>
                  <a:cubicBezTo>
                    <a:pt x="1359" y="3388"/>
                    <a:pt x="1616" y="3445"/>
                    <a:pt x="1875" y="3445"/>
                  </a:cubicBezTo>
                  <a:cubicBezTo>
                    <a:pt x="2500" y="3445"/>
                    <a:pt x="3132" y="3110"/>
                    <a:pt x="3442" y="2543"/>
                  </a:cubicBezTo>
                  <a:cubicBezTo>
                    <a:pt x="3879" y="1738"/>
                    <a:pt x="3580" y="649"/>
                    <a:pt x="2801" y="206"/>
                  </a:cubicBezTo>
                  <a:cubicBezTo>
                    <a:pt x="2555" y="66"/>
                    <a:pt x="2280" y="0"/>
                    <a:pt x="20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24"/>
            <p:cNvSpPr/>
            <p:nvPr/>
          </p:nvSpPr>
          <p:spPr>
            <a:xfrm>
              <a:off x="5353275" y="4334300"/>
              <a:ext cx="97525" cy="86150"/>
            </a:xfrm>
            <a:custGeom>
              <a:rect b="b" l="l" r="r" t="t"/>
              <a:pathLst>
                <a:path extrusionOk="0" h="3446" w="3901">
                  <a:moveTo>
                    <a:pt x="2025" y="0"/>
                  </a:moveTo>
                  <a:cubicBezTo>
                    <a:pt x="1429" y="0"/>
                    <a:pt x="822" y="304"/>
                    <a:pt x="497" y="833"/>
                  </a:cubicBezTo>
                  <a:cubicBezTo>
                    <a:pt x="0" y="1647"/>
                    <a:pt x="302" y="2811"/>
                    <a:pt x="1129" y="3256"/>
                  </a:cubicBezTo>
                  <a:cubicBezTo>
                    <a:pt x="1367" y="3385"/>
                    <a:pt x="1632" y="3445"/>
                    <a:pt x="1898" y="3445"/>
                  </a:cubicBezTo>
                  <a:cubicBezTo>
                    <a:pt x="2515" y="3445"/>
                    <a:pt x="3138" y="3119"/>
                    <a:pt x="3451" y="2563"/>
                  </a:cubicBezTo>
                  <a:cubicBezTo>
                    <a:pt x="3901" y="1766"/>
                    <a:pt x="3616" y="673"/>
                    <a:pt x="2841" y="216"/>
                  </a:cubicBezTo>
                  <a:cubicBezTo>
                    <a:pt x="2593" y="69"/>
                    <a:pt x="2310" y="0"/>
                    <a:pt x="20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24"/>
            <p:cNvSpPr/>
            <p:nvPr/>
          </p:nvSpPr>
          <p:spPr>
            <a:xfrm>
              <a:off x="1548875" y="2663675"/>
              <a:ext cx="96300" cy="85000"/>
            </a:xfrm>
            <a:custGeom>
              <a:rect b="b" l="l" r="r" t="t"/>
              <a:pathLst>
                <a:path extrusionOk="0" h="3400" w="3852">
                  <a:moveTo>
                    <a:pt x="1967" y="1"/>
                  </a:moveTo>
                  <a:cubicBezTo>
                    <a:pt x="1391" y="1"/>
                    <a:pt x="818" y="295"/>
                    <a:pt x="495" y="816"/>
                  </a:cubicBezTo>
                  <a:cubicBezTo>
                    <a:pt x="1" y="1613"/>
                    <a:pt x="256" y="2698"/>
                    <a:pt x="1050" y="3172"/>
                  </a:cubicBezTo>
                  <a:cubicBezTo>
                    <a:pt x="1309" y="3327"/>
                    <a:pt x="1597" y="3400"/>
                    <a:pt x="1883" y="3400"/>
                  </a:cubicBezTo>
                  <a:cubicBezTo>
                    <a:pt x="2477" y="3400"/>
                    <a:pt x="3066" y="3087"/>
                    <a:pt x="3383" y="2534"/>
                  </a:cubicBezTo>
                  <a:cubicBezTo>
                    <a:pt x="3851" y="1716"/>
                    <a:pt x="3561" y="645"/>
                    <a:pt x="2752" y="200"/>
                  </a:cubicBezTo>
                  <a:cubicBezTo>
                    <a:pt x="2506" y="65"/>
                    <a:pt x="2236" y="1"/>
                    <a:pt x="19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24"/>
            <p:cNvSpPr/>
            <p:nvPr/>
          </p:nvSpPr>
          <p:spPr>
            <a:xfrm>
              <a:off x="5037850" y="4625150"/>
              <a:ext cx="95800" cy="85025"/>
            </a:xfrm>
            <a:custGeom>
              <a:rect b="b" l="l" r="r" t="t"/>
              <a:pathLst>
                <a:path extrusionOk="0" h="3401" w="3832">
                  <a:moveTo>
                    <a:pt x="1970" y="1"/>
                  </a:moveTo>
                  <a:cubicBezTo>
                    <a:pt x="1377" y="1"/>
                    <a:pt x="788" y="312"/>
                    <a:pt x="472" y="863"/>
                  </a:cubicBezTo>
                  <a:cubicBezTo>
                    <a:pt x="0" y="1681"/>
                    <a:pt x="289" y="2752"/>
                    <a:pt x="1098" y="3199"/>
                  </a:cubicBezTo>
                  <a:cubicBezTo>
                    <a:pt x="1345" y="3336"/>
                    <a:pt x="1616" y="3400"/>
                    <a:pt x="1885" y="3400"/>
                  </a:cubicBezTo>
                  <a:cubicBezTo>
                    <a:pt x="2498" y="3400"/>
                    <a:pt x="3104" y="3066"/>
                    <a:pt x="3410" y="2488"/>
                  </a:cubicBezTo>
                  <a:cubicBezTo>
                    <a:pt x="3831" y="1696"/>
                    <a:pt x="3560" y="683"/>
                    <a:pt x="2804" y="229"/>
                  </a:cubicBezTo>
                  <a:cubicBezTo>
                    <a:pt x="2546" y="74"/>
                    <a:pt x="2257" y="1"/>
                    <a:pt x="19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24"/>
            <p:cNvSpPr/>
            <p:nvPr/>
          </p:nvSpPr>
          <p:spPr>
            <a:xfrm>
              <a:off x="3574750" y="5051225"/>
              <a:ext cx="94775" cy="83775"/>
            </a:xfrm>
            <a:custGeom>
              <a:rect b="b" l="l" r="r" t="t"/>
              <a:pathLst>
                <a:path extrusionOk="0" h="3351" w="3791">
                  <a:moveTo>
                    <a:pt x="1913" y="0"/>
                  </a:moveTo>
                  <a:cubicBezTo>
                    <a:pt x="1328" y="0"/>
                    <a:pt x="769" y="323"/>
                    <a:pt x="457" y="903"/>
                  </a:cubicBezTo>
                  <a:cubicBezTo>
                    <a:pt x="0" y="1757"/>
                    <a:pt x="310" y="2753"/>
                    <a:pt x="1166" y="3177"/>
                  </a:cubicBezTo>
                  <a:cubicBezTo>
                    <a:pt x="1403" y="3295"/>
                    <a:pt x="1651" y="3351"/>
                    <a:pt x="1894" y="3351"/>
                  </a:cubicBezTo>
                  <a:cubicBezTo>
                    <a:pt x="2482" y="3351"/>
                    <a:pt x="3043" y="3024"/>
                    <a:pt x="3353" y="2446"/>
                  </a:cubicBezTo>
                  <a:cubicBezTo>
                    <a:pt x="3790" y="1630"/>
                    <a:pt x="3530" y="682"/>
                    <a:pt x="2741" y="227"/>
                  </a:cubicBezTo>
                  <a:cubicBezTo>
                    <a:pt x="2476" y="73"/>
                    <a:pt x="2192" y="0"/>
                    <a:pt x="19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24"/>
            <p:cNvSpPr/>
            <p:nvPr/>
          </p:nvSpPr>
          <p:spPr>
            <a:xfrm>
              <a:off x="1947050" y="4135825"/>
              <a:ext cx="94225" cy="83800"/>
            </a:xfrm>
            <a:custGeom>
              <a:rect b="b" l="l" r="r" t="t"/>
              <a:pathLst>
                <a:path extrusionOk="0" h="3352" w="3769">
                  <a:moveTo>
                    <a:pt x="1894" y="1"/>
                  </a:moveTo>
                  <a:cubicBezTo>
                    <a:pt x="1322" y="1"/>
                    <a:pt x="774" y="309"/>
                    <a:pt x="457" y="868"/>
                  </a:cubicBezTo>
                  <a:cubicBezTo>
                    <a:pt x="1" y="1676"/>
                    <a:pt x="239" y="2635"/>
                    <a:pt x="1013" y="3105"/>
                  </a:cubicBezTo>
                  <a:cubicBezTo>
                    <a:pt x="1288" y="3272"/>
                    <a:pt x="1585" y="3352"/>
                    <a:pt x="1876" y="3352"/>
                  </a:cubicBezTo>
                  <a:cubicBezTo>
                    <a:pt x="2447" y="3352"/>
                    <a:pt x="2995" y="3044"/>
                    <a:pt x="3312" y="2485"/>
                  </a:cubicBezTo>
                  <a:cubicBezTo>
                    <a:pt x="3769" y="1677"/>
                    <a:pt x="3531" y="719"/>
                    <a:pt x="2756" y="248"/>
                  </a:cubicBezTo>
                  <a:cubicBezTo>
                    <a:pt x="2481" y="81"/>
                    <a:pt x="2184" y="1"/>
                    <a:pt x="189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24"/>
            <p:cNvSpPr/>
            <p:nvPr/>
          </p:nvSpPr>
          <p:spPr>
            <a:xfrm>
              <a:off x="3159150" y="4973625"/>
              <a:ext cx="94825" cy="83800"/>
            </a:xfrm>
            <a:custGeom>
              <a:rect b="b" l="l" r="r" t="t"/>
              <a:pathLst>
                <a:path extrusionOk="0" h="3352" w="3793">
                  <a:moveTo>
                    <a:pt x="1914" y="1"/>
                  </a:moveTo>
                  <a:cubicBezTo>
                    <a:pt x="1329" y="1"/>
                    <a:pt x="770" y="324"/>
                    <a:pt x="459" y="904"/>
                  </a:cubicBezTo>
                  <a:cubicBezTo>
                    <a:pt x="1" y="1757"/>
                    <a:pt x="313" y="2755"/>
                    <a:pt x="1168" y="3178"/>
                  </a:cubicBezTo>
                  <a:cubicBezTo>
                    <a:pt x="1405" y="3295"/>
                    <a:pt x="1653" y="3351"/>
                    <a:pt x="1897" y="3351"/>
                  </a:cubicBezTo>
                  <a:cubicBezTo>
                    <a:pt x="2485" y="3351"/>
                    <a:pt x="3045" y="3025"/>
                    <a:pt x="3355" y="2447"/>
                  </a:cubicBezTo>
                  <a:cubicBezTo>
                    <a:pt x="3792" y="1629"/>
                    <a:pt x="3530" y="681"/>
                    <a:pt x="2743" y="228"/>
                  </a:cubicBezTo>
                  <a:cubicBezTo>
                    <a:pt x="2477" y="74"/>
                    <a:pt x="2193" y="1"/>
                    <a:pt x="19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24"/>
            <p:cNvSpPr/>
            <p:nvPr/>
          </p:nvSpPr>
          <p:spPr>
            <a:xfrm>
              <a:off x="2229325" y="4450550"/>
              <a:ext cx="94225" cy="83800"/>
            </a:xfrm>
            <a:custGeom>
              <a:rect b="b" l="l" r="r" t="t"/>
              <a:pathLst>
                <a:path extrusionOk="0" h="3352" w="3769">
                  <a:moveTo>
                    <a:pt x="1892" y="1"/>
                  </a:moveTo>
                  <a:cubicBezTo>
                    <a:pt x="1319" y="1"/>
                    <a:pt x="769" y="310"/>
                    <a:pt x="454" y="872"/>
                  </a:cubicBezTo>
                  <a:cubicBezTo>
                    <a:pt x="0" y="1681"/>
                    <a:pt x="240" y="2639"/>
                    <a:pt x="1017" y="3106"/>
                  </a:cubicBezTo>
                  <a:cubicBezTo>
                    <a:pt x="1291" y="3272"/>
                    <a:pt x="1586" y="3351"/>
                    <a:pt x="1875" y="3351"/>
                  </a:cubicBezTo>
                  <a:cubicBezTo>
                    <a:pt x="2449" y="3351"/>
                    <a:pt x="2999" y="3041"/>
                    <a:pt x="3314" y="2479"/>
                  </a:cubicBezTo>
                  <a:cubicBezTo>
                    <a:pt x="3768" y="1671"/>
                    <a:pt x="3527" y="713"/>
                    <a:pt x="2750" y="245"/>
                  </a:cubicBezTo>
                  <a:cubicBezTo>
                    <a:pt x="2476" y="80"/>
                    <a:pt x="2181" y="1"/>
                    <a:pt x="189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24"/>
            <p:cNvSpPr/>
            <p:nvPr/>
          </p:nvSpPr>
          <p:spPr>
            <a:xfrm>
              <a:off x="5526700" y="1312075"/>
              <a:ext cx="91325" cy="80425"/>
            </a:xfrm>
            <a:custGeom>
              <a:rect b="b" l="l" r="r" t="t"/>
              <a:pathLst>
                <a:path extrusionOk="0" h="3217" w="3653">
                  <a:moveTo>
                    <a:pt x="1834" y="1"/>
                  </a:moveTo>
                  <a:cubicBezTo>
                    <a:pt x="1316" y="1"/>
                    <a:pt x="816" y="262"/>
                    <a:pt x="506" y="744"/>
                  </a:cubicBezTo>
                  <a:cubicBezTo>
                    <a:pt x="1" y="1530"/>
                    <a:pt x="217" y="2516"/>
                    <a:pt x="997" y="2984"/>
                  </a:cubicBezTo>
                  <a:cubicBezTo>
                    <a:pt x="1258" y="3141"/>
                    <a:pt x="1541" y="3217"/>
                    <a:pt x="1819" y="3217"/>
                  </a:cubicBezTo>
                  <a:cubicBezTo>
                    <a:pt x="2337" y="3217"/>
                    <a:pt x="2837" y="2955"/>
                    <a:pt x="3147" y="2473"/>
                  </a:cubicBezTo>
                  <a:cubicBezTo>
                    <a:pt x="3652" y="1688"/>
                    <a:pt x="3436" y="700"/>
                    <a:pt x="2656" y="233"/>
                  </a:cubicBezTo>
                  <a:cubicBezTo>
                    <a:pt x="2395" y="76"/>
                    <a:pt x="2112" y="1"/>
                    <a:pt x="183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24"/>
            <p:cNvSpPr/>
            <p:nvPr/>
          </p:nvSpPr>
          <p:spPr>
            <a:xfrm>
              <a:off x="3349550" y="556250"/>
              <a:ext cx="91025" cy="80450"/>
            </a:xfrm>
            <a:custGeom>
              <a:rect b="b" l="l" r="r" t="t"/>
              <a:pathLst>
                <a:path extrusionOk="0" h="3218" w="3641">
                  <a:moveTo>
                    <a:pt x="1838" y="1"/>
                  </a:moveTo>
                  <a:cubicBezTo>
                    <a:pt x="1293" y="1"/>
                    <a:pt x="770" y="293"/>
                    <a:pt x="466" y="819"/>
                  </a:cubicBezTo>
                  <a:cubicBezTo>
                    <a:pt x="0" y="1626"/>
                    <a:pt x="267" y="2596"/>
                    <a:pt x="1073" y="3026"/>
                  </a:cubicBezTo>
                  <a:cubicBezTo>
                    <a:pt x="1315" y="3156"/>
                    <a:pt x="1571" y="3217"/>
                    <a:pt x="1821" y="3217"/>
                  </a:cubicBezTo>
                  <a:cubicBezTo>
                    <a:pt x="2403" y="3217"/>
                    <a:pt x="2958" y="2885"/>
                    <a:pt x="3248" y="2300"/>
                  </a:cubicBezTo>
                  <a:cubicBezTo>
                    <a:pt x="3640" y="1511"/>
                    <a:pt x="3353" y="601"/>
                    <a:pt x="2585" y="191"/>
                  </a:cubicBezTo>
                  <a:cubicBezTo>
                    <a:pt x="2344" y="62"/>
                    <a:pt x="2088" y="1"/>
                    <a:pt x="183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24"/>
            <p:cNvSpPr/>
            <p:nvPr/>
          </p:nvSpPr>
          <p:spPr>
            <a:xfrm>
              <a:off x="5908250" y="1994700"/>
              <a:ext cx="91325" cy="80400"/>
            </a:xfrm>
            <a:custGeom>
              <a:rect b="b" l="l" r="r" t="t"/>
              <a:pathLst>
                <a:path extrusionOk="0" h="3216" w="3653">
                  <a:moveTo>
                    <a:pt x="1835" y="0"/>
                  </a:moveTo>
                  <a:cubicBezTo>
                    <a:pt x="1315" y="0"/>
                    <a:pt x="811" y="264"/>
                    <a:pt x="502" y="750"/>
                  </a:cubicBezTo>
                  <a:cubicBezTo>
                    <a:pt x="1" y="1538"/>
                    <a:pt x="220" y="2521"/>
                    <a:pt x="1001" y="2987"/>
                  </a:cubicBezTo>
                  <a:cubicBezTo>
                    <a:pt x="1261" y="3141"/>
                    <a:pt x="1542" y="3215"/>
                    <a:pt x="1817" y="3215"/>
                  </a:cubicBezTo>
                  <a:cubicBezTo>
                    <a:pt x="2338" y="3215"/>
                    <a:pt x="2841" y="2951"/>
                    <a:pt x="3150" y="2466"/>
                  </a:cubicBezTo>
                  <a:cubicBezTo>
                    <a:pt x="3652" y="1678"/>
                    <a:pt x="3433" y="694"/>
                    <a:pt x="2650" y="228"/>
                  </a:cubicBezTo>
                  <a:cubicBezTo>
                    <a:pt x="2391" y="74"/>
                    <a:pt x="2111" y="0"/>
                    <a:pt x="18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24"/>
            <p:cNvSpPr/>
            <p:nvPr/>
          </p:nvSpPr>
          <p:spPr>
            <a:xfrm>
              <a:off x="4779625" y="735850"/>
              <a:ext cx="90550" cy="80425"/>
            </a:xfrm>
            <a:custGeom>
              <a:rect b="b" l="l" r="r" t="t"/>
              <a:pathLst>
                <a:path extrusionOk="0" h="3217" w="3622">
                  <a:moveTo>
                    <a:pt x="1819" y="0"/>
                  </a:moveTo>
                  <a:cubicBezTo>
                    <a:pt x="1250" y="0"/>
                    <a:pt x="707" y="317"/>
                    <a:pt x="410" y="883"/>
                  </a:cubicBezTo>
                  <a:cubicBezTo>
                    <a:pt x="1" y="1667"/>
                    <a:pt x="265" y="2581"/>
                    <a:pt x="1023" y="3007"/>
                  </a:cubicBezTo>
                  <a:cubicBezTo>
                    <a:pt x="1274" y="3149"/>
                    <a:pt x="1542" y="3216"/>
                    <a:pt x="1804" y="3216"/>
                  </a:cubicBezTo>
                  <a:cubicBezTo>
                    <a:pt x="2372" y="3216"/>
                    <a:pt x="2916" y="2898"/>
                    <a:pt x="3212" y="2332"/>
                  </a:cubicBezTo>
                  <a:cubicBezTo>
                    <a:pt x="3621" y="1548"/>
                    <a:pt x="3358" y="634"/>
                    <a:pt x="2600" y="209"/>
                  </a:cubicBezTo>
                  <a:cubicBezTo>
                    <a:pt x="2349" y="67"/>
                    <a:pt x="2081" y="0"/>
                    <a:pt x="18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24"/>
            <p:cNvSpPr/>
            <p:nvPr/>
          </p:nvSpPr>
          <p:spPr>
            <a:xfrm>
              <a:off x="3166050" y="608850"/>
              <a:ext cx="92550" cy="81625"/>
            </a:xfrm>
            <a:custGeom>
              <a:rect b="b" l="l" r="r" t="t"/>
              <a:pathLst>
                <a:path extrusionOk="0" h="3265" w="3702">
                  <a:moveTo>
                    <a:pt x="1845" y="1"/>
                  </a:moveTo>
                  <a:cubicBezTo>
                    <a:pt x="1277" y="1"/>
                    <a:pt x="743" y="319"/>
                    <a:pt x="439" y="894"/>
                  </a:cubicBezTo>
                  <a:cubicBezTo>
                    <a:pt x="0" y="1727"/>
                    <a:pt x="292" y="2661"/>
                    <a:pt x="1122" y="3084"/>
                  </a:cubicBezTo>
                  <a:cubicBezTo>
                    <a:pt x="1361" y="3206"/>
                    <a:pt x="1611" y="3264"/>
                    <a:pt x="1854" y="3264"/>
                  </a:cubicBezTo>
                  <a:cubicBezTo>
                    <a:pt x="2405" y="3264"/>
                    <a:pt x="2926" y="2963"/>
                    <a:pt x="3235" y="2418"/>
                  </a:cubicBezTo>
                  <a:cubicBezTo>
                    <a:pt x="3702" y="1594"/>
                    <a:pt x="3444" y="653"/>
                    <a:pt x="2628" y="208"/>
                  </a:cubicBezTo>
                  <a:cubicBezTo>
                    <a:pt x="2373" y="68"/>
                    <a:pt x="2105" y="1"/>
                    <a:pt x="18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24"/>
            <p:cNvSpPr/>
            <p:nvPr/>
          </p:nvSpPr>
          <p:spPr>
            <a:xfrm>
              <a:off x="5957250" y="2178025"/>
              <a:ext cx="92600" cy="81575"/>
            </a:xfrm>
            <a:custGeom>
              <a:rect b="b" l="l" r="r" t="t"/>
              <a:pathLst>
                <a:path extrusionOk="0" h="3263" w="3704">
                  <a:moveTo>
                    <a:pt x="1849" y="0"/>
                  </a:moveTo>
                  <a:cubicBezTo>
                    <a:pt x="1297" y="0"/>
                    <a:pt x="777" y="301"/>
                    <a:pt x="468" y="847"/>
                  </a:cubicBezTo>
                  <a:cubicBezTo>
                    <a:pt x="1" y="1670"/>
                    <a:pt x="259" y="2610"/>
                    <a:pt x="1076" y="3057"/>
                  </a:cubicBezTo>
                  <a:cubicBezTo>
                    <a:pt x="1331" y="3196"/>
                    <a:pt x="1598" y="3263"/>
                    <a:pt x="1858" y="3263"/>
                  </a:cubicBezTo>
                  <a:cubicBezTo>
                    <a:pt x="2426" y="3263"/>
                    <a:pt x="2960" y="2944"/>
                    <a:pt x="3265" y="2369"/>
                  </a:cubicBezTo>
                  <a:cubicBezTo>
                    <a:pt x="3704" y="1538"/>
                    <a:pt x="3411" y="602"/>
                    <a:pt x="2581" y="180"/>
                  </a:cubicBezTo>
                  <a:cubicBezTo>
                    <a:pt x="2341" y="59"/>
                    <a:pt x="2092" y="0"/>
                    <a:pt x="184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24"/>
            <p:cNvSpPr/>
            <p:nvPr/>
          </p:nvSpPr>
          <p:spPr>
            <a:xfrm>
              <a:off x="2983650" y="662625"/>
              <a:ext cx="91425" cy="80375"/>
            </a:xfrm>
            <a:custGeom>
              <a:rect b="b" l="l" r="r" t="t"/>
              <a:pathLst>
                <a:path extrusionOk="0" h="3215" w="3657">
                  <a:moveTo>
                    <a:pt x="1838" y="0"/>
                  </a:moveTo>
                  <a:cubicBezTo>
                    <a:pt x="1310" y="0"/>
                    <a:pt x="801" y="272"/>
                    <a:pt x="493" y="769"/>
                  </a:cubicBezTo>
                  <a:cubicBezTo>
                    <a:pt x="1" y="1564"/>
                    <a:pt x="235" y="2542"/>
                    <a:pt x="1025" y="2998"/>
                  </a:cubicBezTo>
                  <a:cubicBezTo>
                    <a:pt x="1279" y="3145"/>
                    <a:pt x="1552" y="3215"/>
                    <a:pt x="1821" y="3215"/>
                  </a:cubicBezTo>
                  <a:cubicBezTo>
                    <a:pt x="2349" y="3215"/>
                    <a:pt x="2858" y="2942"/>
                    <a:pt x="3166" y="2445"/>
                  </a:cubicBezTo>
                  <a:cubicBezTo>
                    <a:pt x="3657" y="1652"/>
                    <a:pt x="3424" y="674"/>
                    <a:pt x="2632" y="217"/>
                  </a:cubicBezTo>
                  <a:cubicBezTo>
                    <a:pt x="2379" y="70"/>
                    <a:pt x="2106" y="0"/>
                    <a:pt x="183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24"/>
            <p:cNvSpPr/>
            <p:nvPr/>
          </p:nvSpPr>
          <p:spPr>
            <a:xfrm>
              <a:off x="5012275" y="866600"/>
              <a:ext cx="90500" cy="80425"/>
            </a:xfrm>
            <a:custGeom>
              <a:rect b="b" l="l" r="r" t="t"/>
              <a:pathLst>
                <a:path extrusionOk="0" h="3217" w="3620">
                  <a:moveTo>
                    <a:pt x="1817" y="0"/>
                  </a:moveTo>
                  <a:cubicBezTo>
                    <a:pt x="1251" y="0"/>
                    <a:pt x="711" y="314"/>
                    <a:pt x="415" y="876"/>
                  </a:cubicBezTo>
                  <a:cubicBezTo>
                    <a:pt x="0" y="1658"/>
                    <a:pt x="257" y="2572"/>
                    <a:pt x="1013" y="3004"/>
                  </a:cubicBezTo>
                  <a:cubicBezTo>
                    <a:pt x="1266" y="3148"/>
                    <a:pt x="1536" y="3217"/>
                    <a:pt x="1801" y="3217"/>
                  </a:cubicBezTo>
                  <a:cubicBezTo>
                    <a:pt x="2366" y="3217"/>
                    <a:pt x="2907" y="2903"/>
                    <a:pt x="3206" y="2341"/>
                  </a:cubicBezTo>
                  <a:cubicBezTo>
                    <a:pt x="3620" y="1560"/>
                    <a:pt x="3362" y="645"/>
                    <a:pt x="2606" y="214"/>
                  </a:cubicBezTo>
                  <a:cubicBezTo>
                    <a:pt x="2352" y="69"/>
                    <a:pt x="2082" y="0"/>
                    <a:pt x="181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24"/>
            <p:cNvSpPr/>
            <p:nvPr/>
          </p:nvSpPr>
          <p:spPr>
            <a:xfrm>
              <a:off x="6008025" y="2362550"/>
              <a:ext cx="90375" cy="80475"/>
            </a:xfrm>
            <a:custGeom>
              <a:rect b="b" l="l" r="r" t="t"/>
              <a:pathLst>
                <a:path extrusionOk="0" h="3219" w="3615">
                  <a:moveTo>
                    <a:pt x="1818" y="1"/>
                  </a:moveTo>
                  <a:cubicBezTo>
                    <a:pt x="1271" y="1"/>
                    <a:pt x="744" y="294"/>
                    <a:pt x="439" y="826"/>
                  </a:cubicBezTo>
                  <a:cubicBezTo>
                    <a:pt x="0" y="1595"/>
                    <a:pt x="224" y="2522"/>
                    <a:pt x="960" y="2976"/>
                  </a:cubicBezTo>
                  <a:cubicBezTo>
                    <a:pt x="1226" y="3140"/>
                    <a:pt x="1514" y="3218"/>
                    <a:pt x="1797" y="3218"/>
                  </a:cubicBezTo>
                  <a:cubicBezTo>
                    <a:pt x="2344" y="3218"/>
                    <a:pt x="2869" y="2926"/>
                    <a:pt x="3174" y="2393"/>
                  </a:cubicBezTo>
                  <a:cubicBezTo>
                    <a:pt x="3615" y="1623"/>
                    <a:pt x="3391" y="696"/>
                    <a:pt x="2654" y="243"/>
                  </a:cubicBezTo>
                  <a:cubicBezTo>
                    <a:pt x="2388" y="79"/>
                    <a:pt x="2100" y="1"/>
                    <a:pt x="181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24"/>
            <p:cNvSpPr/>
            <p:nvPr/>
          </p:nvSpPr>
          <p:spPr>
            <a:xfrm>
              <a:off x="4131575" y="527475"/>
              <a:ext cx="90350" cy="80425"/>
            </a:xfrm>
            <a:custGeom>
              <a:rect b="b" l="l" r="r" t="t"/>
              <a:pathLst>
                <a:path extrusionOk="0" h="3217" w="3614">
                  <a:moveTo>
                    <a:pt x="1818" y="0"/>
                  </a:moveTo>
                  <a:cubicBezTo>
                    <a:pt x="1282" y="0"/>
                    <a:pt x="763" y="281"/>
                    <a:pt x="456" y="797"/>
                  </a:cubicBezTo>
                  <a:cubicBezTo>
                    <a:pt x="1" y="1560"/>
                    <a:pt x="207" y="2491"/>
                    <a:pt x="934" y="2959"/>
                  </a:cubicBezTo>
                  <a:cubicBezTo>
                    <a:pt x="1205" y="3133"/>
                    <a:pt x="1503" y="3217"/>
                    <a:pt x="1796" y="3217"/>
                  </a:cubicBezTo>
                  <a:cubicBezTo>
                    <a:pt x="2332" y="3217"/>
                    <a:pt x="2851" y="2936"/>
                    <a:pt x="3159" y="2421"/>
                  </a:cubicBezTo>
                  <a:cubicBezTo>
                    <a:pt x="3614" y="1656"/>
                    <a:pt x="3408" y="725"/>
                    <a:pt x="2681" y="258"/>
                  </a:cubicBezTo>
                  <a:cubicBezTo>
                    <a:pt x="2409" y="83"/>
                    <a:pt x="2111" y="0"/>
                    <a:pt x="181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24"/>
            <p:cNvSpPr/>
            <p:nvPr/>
          </p:nvSpPr>
          <p:spPr>
            <a:xfrm>
              <a:off x="5674500" y="4048000"/>
              <a:ext cx="88125" cy="78125"/>
            </a:xfrm>
            <a:custGeom>
              <a:rect b="b" l="l" r="r" t="t"/>
              <a:pathLst>
                <a:path extrusionOk="0" h="3125" w="3525">
                  <a:moveTo>
                    <a:pt x="1812" y="0"/>
                  </a:moveTo>
                  <a:cubicBezTo>
                    <a:pt x="1286" y="0"/>
                    <a:pt x="755" y="261"/>
                    <a:pt x="456" y="727"/>
                  </a:cubicBezTo>
                  <a:cubicBezTo>
                    <a:pt x="1" y="1437"/>
                    <a:pt x="214" y="2446"/>
                    <a:pt x="914" y="2896"/>
                  </a:cubicBezTo>
                  <a:cubicBezTo>
                    <a:pt x="1156" y="3051"/>
                    <a:pt x="1434" y="3124"/>
                    <a:pt x="1713" y="3124"/>
                  </a:cubicBezTo>
                  <a:cubicBezTo>
                    <a:pt x="2240" y="3124"/>
                    <a:pt x="2771" y="2864"/>
                    <a:pt x="3069" y="2398"/>
                  </a:cubicBezTo>
                  <a:cubicBezTo>
                    <a:pt x="3524" y="1689"/>
                    <a:pt x="3310" y="679"/>
                    <a:pt x="2611" y="228"/>
                  </a:cubicBezTo>
                  <a:cubicBezTo>
                    <a:pt x="2369" y="74"/>
                    <a:pt x="2091"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24"/>
            <p:cNvSpPr/>
            <p:nvPr/>
          </p:nvSpPr>
          <p:spPr>
            <a:xfrm>
              <a:off x="6024675" y="3152650"/>
              <a:ext cx="88325" cy="78175"/>
            </a:xfrm>
            <a:custGeom>
              <a:rect b="b" l="l" r="r" t="t"/>
              <a:pathLst>
                <a:path extrusionOk="0" h="3127" w="3533">
                  <a:moveTo>
                    <a:pt x="1812" y="0"/>
                  </a:moveTo>
                  <a:cubicBezTo>
                    <a:pt x="1249" y="0"/>
                    <a:pt x="687" y="304"/>
                    <a:pt x="404" y="826"/>
                  </a:cubicBezTo>
                  <a:cubicBezTo>
                    <a:pt x="0" y="1574"/>
                    <a:pt x="280" y="2555"/>
                    <a:pt x="1014" y="2951"/>
                  </a:cubicBezTo>
                  <a:cubicBezTo>
                    <a:pt x="1235" y="3071"/>
                    <a:pt x="1478" y="3127"/>
                    <a:pt x="1721" y="3127"/>
                  </a:cubicBezTo>
                  <a:cubicBezTo>
                    <a:pt x="2284" y="3127"/>
                    <a:pt x="2846" y="2824"/>
                    <a:pt x="3129" y="2301"/>
                  </a:cubicBezTo>
                  <a:cubicBezTo>
                    <a:pt x="3533" y="1554"/>
                    <a:pt x="3253" y="573"/>
                    <a:pt x="2519" y="177"/>
                  </a:cubicBezTo>
                  <a:cubicBezTo>
                    <a:pt x="2298" y="57"/>
                    <a:pt x="2055" y="0"/>
                    <a:pt x="18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24"/>
            <p:cNvSpPr/>
            <p:nvPr/>
          </p:nvSpPr>
          <p:spPr>
            <a:xfrm>
              <a:off x="2303000" y="1060375"/>
              <a:ext cx="88325" cy="78200"/>
            </a:xfrm>
            <a:custGeom>
              <a:rect b="b" l="l" r="r" t="t"/>
              <a:pathLst>
                <a:path extrusionOk="0" h="3128" w="3533">
                  <a:moveTo>
                    <a:pt x="1814" y="1"/>
                  </a:moveTo>
                  <a:cubicBezTo>
                    <a:pt x="1272" y="1"/>
                    <a:pt x="730" y="279"/>
                    <a:pt x="437" y="770"/>
                  </a:cubicBezTo>
                  <a:cubicBezTo>
                    <a:pt x="0" y="1501"/>
                    <a:pt x="242" y="2493"/>
                    <a:pt x="958" y="2921"/>
                  </a:cubicBezTo>
                  <a:cubicBezTo>
                    <a:pt x="1193" y="3062"/>
                    <a:pt x="1457" y="3128"/>
                    <a:pt x="1721" y="3128"/>
                  </a:cubicBezTo>
                  <a:cubicBezTo>
                    <a:pt x="2262" y="3128"/>
                    <a:pt x="2803" y="2850"/>
                    <a:pt x="3096" y="2358"/>
                  </a:cubicBezTo>
                  <a:cubicBezTo>
                    <a:pt x="3533" y="1629"/>
                    <a:pt x="3292" y="636"/>
                    <a:pt x="2576" y="207"/>
                  </a:cubicBezTo>
                  <a:cubicBezTo>
                    <a:pt x="2342" y="67"/>
                    <a:pt x="2078"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24"/>
            <p:cNvSpPr/>
            <p:nvPr/>
          </p:nvSpPr>
          <p:spPr>
            <a:xfrm>
              <a:off x="1720125" y="1824925"/>
              <a:ext cx="88400" cy="78225"/>
            </a:xfrm>
            <a:custGeom>
              <a:rect b="b" l="l" r="r" t="t"/>
              <a:pathLst>
                <a:path extrusionOk="0" h="3129" w="3536">
                  <a:moveTo>
                    <a:pt x="1814" y="1"/>
                  </a:moveTo>
                  <a:cubicBezTo>
                    <a:pt x="1262" y="1"/>
                    <a:pt x="711" y="292"/>
                    <a:pt x="422" y="799"/>
                  </a:cubicBezTo>
                  <a:cubicBezTo>
                    <a:pt x="0" y="1539"/>
                    <a:pt x="261" y="2523"/>
                    <a:pt x="988" y="2937"/>
                  </a:cubicBezTo>
                  <a:cubicBezTo>
                    <a:pt x="1216" y="3067"/>
                    <a:pt x="1469" y="3128"/>
                    <a:pt x="1722" y="3128"/>
                  </a:cubicBezTo>
                  <a:cubicBezTo>
                    <a:pt x="2274" y="3128"/>
                    <a:pt x="2825" y="2837"/>
                    <a:pt x="3114" y="2330"/>
                  </a:cubicBezTo>
                  <a:cubicBezTo>
                    <a:pt x="3535" y="1590"/>
                    <a:pt x="3273" y="604"/>
                    <a:pt x="2548" y="192"/>
                  </a:cubicBezTo>
                  <a:cubicBezTo>
                    <a:pt x="2320" y="62"/>
                    <a:pt x="2067" y="1"/>
                    <a:pt x="18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24"/>
            <p:cNvSpPr/>
            <p:nvPr/>
          </p:nvSpPr>
          <p:spPr>
            <a:xfrm>
              <a:off x="5860075" y="1811850"/>
              <a:ext cx="88350" cy="78200"/>
            </a:xfrm>
            <a:custGeom>
              <a:rect b="b" l="l" r="r" t="t"/>
              <a:pathLst>
                <a:path extrusionOk="0" h="3128" w="3534">
                  <a:moveTo>
                    <a:pt x="1813" y="0"/>
                  </a:moveTo>
                  <a:cubicBezTo>
                    <a:pt x="1262" y="0"/>
                    <a:pt x="712" y="290"/>
                    <a:pt x="423" y="796"/>
                  </a:cubicBezTo>
                  <a:cubicBezTo>
                    <a:pt x="0" y="1534"/>
                    <a:pt x="260" y="2520"/>
                    <a:pt x="985" y="2934"/>
                  </a:cubicBezTo>
                  <a:cubicBezTo>
                    <a:pt x="1214" y="3065"/>
                    <a:pt x="1469" y="3127"/>
                    <a:pt x="1723" y="3127"/>
                  </a:cubicBezTo>
                  <a:cubicBezTo>
                    <a:pt x="2274" y="3127"/>
                    <a:pt x="2823" y="2838"/>
                    <a:pt x="3111" y="2333"/>
                  </a:cubicBezTo>
                  <a:cubicBezTo>
                    <a:pt x="3534" y="1593"/>
                    <a:pt x="3276" y="607"/>
                    <a:pt x="2551" y="193"/>
                  </a:cubicBezTo>
                  <a:cubicBezTo>
                    <a:pt x="2322" y="62"/>
                    <a:pt x="2067"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24"/>
            <p:cNvSpPr/>
            <p:nvPr/>
          </p:nvSpPr>
          <p:spPr>
            <a:xfrm>
              <a:off x="3534075" y="504200"/>
              <a:ext cx="88325" cy="78200"/>
            </a:xfrm>
            <a:custGeom>
              <a:rect b="b" l="l" r="r" t="t"/>
              <a:pathLst>
                <a:path extrusionOk="0" h="3128" w="3533">
                  <a:moveTo>
                    <a:pt x="1813" y="0"/>
                  </a:moveTo>
                  <a:cubicBezTo>
                    <a:pt x="1245" y="0"/>
                    <a:pt x="679" y="309"/>
                    <a:pt x="398" y="838"/>
                  </a:cubicBezTo>
                  <a:cubicBezTo>
                    <a:pt x="1" y="1589"/>
                    <a:pt x="289" y="2569"/>
                    <a:pt x="1025" y="2958"/>
                  </a:cubicBezTo>
                  <a:cubicBezTo>
                    <a:pt x="1242" y="3074"/>
                    <a:pt x="1480" y="3128"/>
                    <a:pt x="1718" y="3128"/>
                  </a:cubicBezTo>
                  <a:cubicBezTo>
                    <a:pt x="2286" y="3128"/>
                    <a:pt x="2854" y="2818"/>
                    <a:pt x="3135" y="2289"/>
                  </a:cubicBezTo>
                  <a:cubicBezTo>
                    <a:pt x="3533" y="1539"/>
                    <a:pt x="3244" y="559"/>
                    <a:pt x="2507" y="170"/>
                  </a:cubicBezTo>
                  <a:cubicBezTo>
                    <a:pt x="2289" y="55"/>
                    <a:pt x="2051" y="0"/>
                    <a:pt x="18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24"/>
            <p:cNvSpPr/>
            <p:nvPr/>
          </p:nvSpPr>
          <p:spPr>
            <a:xfrm>
              <a:off x="1568450" y="3456050"/>
              <a:ext cx="88325" cy="78175"/>
            </a:xfrm>
            <a:custGeom>
              <a:rect b="b" l="l" r="r" t="t"/>
              <a:pathLst>
                <a:path extrusionOk="0" h="3127" w="3533">
                  <a:moveTo>
                    <a:pt x="1814" y="0"/>
                  </a:moveTo>
                  <a:cubicBezTo>
                    <a:pt x="1272" y="0"/>
                    <a:pt x="730" y="278"/>
                    <a:pt x="437" y="770"/>
                  </a:cubicBezTo>
                  <a:cubicBezTo>
                    <a:pt x="0" y="1499"/>
                    <a:pt x="242" y="2491"/>
                    <a:pt x="958" y="2919"/>
                  </a:cubicBezTo>
                  <a:cubicBezTo>
                    <a:pt x="1193" y="3060"/>
                    <a:pt x="1457" y="3127"/>
                    <a:pt x="1721" y="3127"/>
                  </a:cubicBezTo>
                  <a:cubicBezTo>
                    <a:pt x="2262" y="3127"/>
                    <a:pt x="2803" y="2848"/>
                    <a:pt x="3096" y="2358"/>
                  </a:cubicBezTo>
                  <a:cubicBezTo>
                    <a:pt x="3533" y="1627"/>
                    <a:pt x="3291" y="635"/>
                    <a:pt x="2576" y="207"/>
                  </a:cubicBezTo>
                  <a:cubicBezTo>
                    <a:pt x="2342" y="66"/>
                    <a:pt x="2078"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24"/>
            <p:cNvSpPr/>
            <p:nvPr/>
          </p:nvSpPr>
          <p:spPr>
            <a:xfrm>
              <a:off x="4359700" y="5025225"/>
              <a:ext cx="88325" cy="78175"/>
            </a:xfrm>
            <a:custGeom>
              <a:rect b="b" l="l" r="r" t="t"/>
              <a:pathLst>
                <a:path extrusionOk="0" h="3127" w="3533">
                  <a:moveTo>
                    <a:pt x="1813" y="1"/>
                  </a:moveTo>
                  <a:cubicBezTo>
                    <a:pt x="1244" y="1"/>
                    <a:pt x="676" y="311"/>
                    <a:pt x="397" y="841"/>
                  </a:cubicBezTo>
                  <a:cubicBezTo>
                    <a:pt x="0" y="1591"/>
                    <a:pt x="291" y="2573"/>
                    <a:pt x="1027" y="2959"/>
                  </a:cubicBezTo>
                  <a:cubicBezTo>
                    <a:pt x="1244" y="3073"/>
                    <a:pt x="1481" y="3126"/>
                    <a:pt x="1718" y="3126"/>
                  </a:cubicBezTo>
                  <a:cubicBezTo>
                    <a:pt x="2288" y="3126"/>
                    <a:pt x="2856" y="2816"/>
                    <a:pt x="3136" y="2287"/>
                  </a:cubicBezTo>
                  <a:cubicBezTo>
                    <a:pt x="3532" y="1535"/>
                    <a:pt x="3242" y="557"/>
                    <a:pt x="2505" y="169"/>
                  </a:cubicBezTo>
                  <a:cubicBezTo>
                    <a:pt x="2288" y="55"/>
                    <a:pt x="2050" y="1"/>
                    <a:pt x="181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24"/>
            <p:cNvSpPr/>
            <p:nvPr/>
          </p:nvSpPr>
          <p:spPr>
            <a:xfrm>
              <a:off x="5807175" y="3810275"/>
              <a:ext cx="89425" cy="79325"/>
            </a:xfrm>
            <a:custGeom>
              <a:rect b="b" l="l" r="r" t="t"/>
              <a:pathLst>
                <a:path extrusionOk="0" h="3173" w="3577">
                  <a:moveTo>
                    <a:pt x="1810" y="1"/>
                  </a:moveTo>
                  <a:cubicBezTo>
                    <a:pt x="1267" y="1"/>
                    <a:pt x="737" y="288"/>
                    <a:pt x="438" y="802"/>
                  </a:cubicBezTo>
                  <a:cubicBezTo>
                    <a:pt x="0" y="1555"/>
                    <a:pt x="235" y="2508"/>
                    <a:pt x="964" y="2949"/>
                  </a:cubicBezTo>
                  <a:cubicBezTo>
                    <a:pt x="1215" y="3101"/>
                    <a:pt x="1490" y="3173"/>
                    <a:pt x="1762" y="3173"/>
                  </a:cubicBezTo>
                  <a:cubicBezTo>
                    <a:pt x="2324" y="3173"/>
                    <a:pt x="2872" y="2866"/>
                    <a:pt x="3164" y="2322"/>
                  </a:cubicBezTo>
                  <a:cubicBezTo>
                    <a:pt x="3577" y="1556"/>
                    <a:pt x="3310" y="614"/>
                    <a:pt x="2563" y="197"/>
                  </a:cubicBezTo>
                  <a:cubicBezTo>
                    <a:pt x="2324" y="64"/>
                    <a:pt x="2066" y="1"/>
                    <a:pt x="1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24"/>
            <p:cNvSpPr/>
            <p:nvPr/>
          </p:nvSpPr>
          <p:spPr>
            <a:xfrm>
              <a:off x="1853475" y="1587775"/>
              <a:ext cx="88300" cy="78175"/>
            </a:xfrm>
            <a:custGeom>
              <a:rect b="b" l="l" r="r" t="t"/>
              <a:pathLst>
                <a:path extrusionOk="0" h="3127" w="3532">
                  <a:moveTo>
                    <a:pt x="1814" y="0"/>
                  </a:moveTo>
                  <a:cubicBezTo>
                    <a:pt x="1245" y="0"/>
                    <a:pt x="677" y="311"/>
                    <a:pt x="397" y="841"/>
                  </a:cubicBezTo>
                  <a:cubicBezTo>
                    <a:pt x="1" y="1592"/>
                    <a:pt x="291" y="2572"/>
                    <a:pt x="1028" y="2960"/>
                  </a:cubicBezTo>
                  <a:cubicBezTo>
                    <a:pt x="1244" y="3073"/>
                    <a:pt x="1481" y="3127"/>
                    <a:pt x="1718" y="3127"/>
                  </a:cubicBezTo>
                  <a:cubicBezTo>
                    <a:pt x="2288" y="3127"/>
                    <a:pt x="2857" y="2817"/>
                    <a:pt x="3136" y="2288"/>
                  </a:cubicBezTo>
                  <a:cubicBezTo>
                    <a:pt x="3531" y="1536"/>
                    <a:pt x="3243" y="558"/>
                    <a:pt x="2506" y="169"/>
                  </a:cubicBezTo>
                  <a:cubicBezTo>
                    <a:pt x="2289" y="54"/>
                    <a:pt x="2051" y="0"/>
                    <a:pt x="18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24"/>
            <p:cNvSpPr/>
            <p:nvPr/>
          </p:nvSpPr>
          <p:spPr>
            <a:xfrm>
              <a:off x="6059600" y="2548100"/>
              <a:ext cx="86950" cy="77475"/>
            </a:xfrm>
            <a:custGeom>
              <a:rect b="b" l="l" r="r" t="t"/>
              <a:pathLst>
                <a:path extrusionOk="0" h="3099" w="3478">
                  <a:moveTo>
                    <a:pt x="1773" y="1"/>
                  </a:moveTo>
                  <a:cubicBezTo>
                    <a:pt x="1200" y="1"/>
                    <a:pt x="621" y="308"/>
                    <a:pt x="378" y="840"/>
                  </a:cubicBezTo>
                  <a:cubicBezTo>
                    <a:pt x="0" y="1665"/>
                    <a:pt x="198" y="2387"/>
                    <a:pt x="939" y="2884"/>
                  </a:cubicBezTo>
                  <a:cubicBezTo>
                    <a:pt x="1159" y="3030"/>
                    <a:pt x="1414" y="3098"/>
                    <a:pt x="1673" y="3098"/>
                  </a:cubicBezTo>
                  <a:cubicBezTo>
                    <a:pt x="2219" y="3098"/>
                    <a:pt x="2781" y="2798"/>
                    <a:pt x="3062" y="2303"/>
                  </a:cubicBezTo>
                  <a:cubicBezTo>
                    <a:pt x="3478" y="1572"/>
                    <a:pt x="3202" y="567"/>
                    <a:pt x="2477" y="174"/>
                  </a:cubicBezTo>
                  <a:cubicBezTo>
                    <a:pt x="2261" y="56"/>
                    <a:pt x="2018" y="1"/>
                    <a:pt x="17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24"/>
            <p:cNvSpPr/>
            <p:nvPr/>
          </p:nvSpPr>
          <p:spPr>
            <a:xfrm>
              <a:off x="5542950" y="4286750"/>
              <a:ext cx="84600" cy="74900"/>
            </a:xfrm>
            <a:custGeom>
              <a:rect b="b" l="l" r="r" t="t"/>
              <a:pathLst>
                <a:path extrusionOk="0" h="2996" w="3384">
                  <a:moveTo>
                    <a:pt x="1743" y="0"/>
                  </a:moveTo>
                  <a:cubicBezTo>
                    <a:pt x="1219" y="0"/>
                    <a:pt x="689" y="272"/>
                    <a:pt x="410" y="746"/>
                  </a:cubicBezTo>
                  <a:cubicBezTo>
                    <a:pt x="1" y="1442"/>
                    <a:pt x="241" y="2401"/>
                    <a:pt x="926" y="2805"/>
                  </a:cubicBezTo>
                  <a:cubicBezTo>
                    <a:pt x="1146" y="2934"/>
                    <a:pt x="1394" y="2996"/>
                    <a:pt x="1642" y="2996"/>
                  </a:cubicBezTo>
                  <a:cubicBezTo>
                    <a:pt x="2167" y="2996"/>
                    <a:pt x="2694" y="2723"/>
                    <a:pt x="2974" y="2249"/>
                  </a:cubicBezTo>
                  <a:cubicBezTo>
                    <a:pt x="3384" y="1554"/>
                    <a:pt x="3142" y="594"/>
                    <a:pt x="2457" y="191"/>
                  </a:cubicBezTo>
                  <a:cubicBezTo>
                    <a:pt x="2238" y="61"/>
                    <a:pt x="1991"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24"/>
            <p:cNvSpPr/>
            <p:nvPr/>
          </p:nvSpPr>
          <p:spPr>
            <a:xfrm>
              <a:off x="5245775" y="998725"/>
              <a:ext cx="88050" cy="77450"/>
            </a:xfrm>
            <a:custGeom>
              <a:rect b="b" l="l" r="r" t="t"/>
              <a:pathLst>
                <a:path extrusionOk="0" h="3098" w="3522">
                  <a:moveTo>
                    <a:pt x="1747" y="0"/>
                  </a:moveTo>
                  <a:cubicBezTo>
                    <a:pt x="1251" y="0"/>
                    <a:pt x="812" y="259"/>
                    <a:pt x="469" y="765"/>
                  </a:cubicBezTo>
                  <a:cubicBezTo>
                    <a:pt x="0" y="1456"/>
                    <a:pt x="277" y="2490"/>
                    <a:pt x="990" y="2906"/>
                  </a:cubicBezTo>
                  <a:cubicBezTo>
                    <a:pt x="1214" y="3036"/>
                    <a:pt x="1466" y="3098"/>
                    <a:pt x="1719" y="3098"/>
                  </a:cubicBezTo>
                  <a:cubicBezTo>
                    <a:pt x="2273" y="3098"/>
                    <a:pt x="2832" y="2804"/>
                    <a:pt x="3112" y="2299"/>
                  </a:cubicBezTo>
                  <a:cubicBezTo>
                    <a:pt x="3522" y="1563"/>
                    <a:pt x="3249" y="530"/>
                    <a:pt x="2505" y="184"/>
                  </a:cubicBezTo>
                  <a:cubicBezTo>
                    <a:pt x="2242" y="61"/>
                    <a:pt x="1988" y="0"/>
                    <a:pt x="17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24"/>
            <p:cNvSpPr/>
            <p:nvPr/>
          </p:nvSpPr>
          <p:spPr>
            <a:xfrm>
              <a:off x="2748500" y="4899900"/>
              <a:ext cx="85575" cy="76050"/>
            </a:xfrm>
            <a:custGeom>
              <a:rect b="b" l="l" r="r" t="t"/>
              <a:pathLst>
                <a:path extrusionOk="0" h="3042" w="3423">
                  <a:moveTo>
                    <a:pt x="1770" y="0"/>
                  </a:moveTo>
                  <a:cubicBezTo>
                    <a:pt x="1202" y="0"/>
                    <a:pt x="625" y="312"/>
                    <a:pt x="362" y="835"/>
                  </a:cubicBezTo>
                  <a:cubicBezTo>
                    <a:pt x="1" y="1553"/>
                    <a:pt x="294" y="2516"/>
                    <a:pt x="985" y="2882"/>
                  </a:cubicBezTo>
                  <a:cubicBezTo>
                    <a:pt x="1191" y="2991"/>
                    <a:pt x="1421" y="3042"/>
                    <a:pt x="1651" y="3042"/>
                  </a:cubicBezTo>
                  <a:cubicBezTo>
                    <a:pt x="2201" y="3042"/>
                    <a:pt x="2758" y="2751"/>
                    <a:pt x="3032" y="2256"/>
                  </a:cubicBezTo>
                  <a:cubicBezTo>
                    <a:pt x="3422" y="1553"/>
                    <a:pt x="3167" y="586"/>
                    <a:pt x="2485" y="188"/>
                  </a:cubicBezTo>
                  <a:cubicBezTo>
                    <a:pt x="2267" y="60"/>
                    <a:pt x="2019"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24"/>
            <p:cNvSpPr/>
            <p:nvPr/>
          </p:nvSpPr>
          <p:spPr>
            <a:xfrm>
              <a:off x="2515850" y="4769125"/>
              <a:ext cx="85550" cy="76050"/>
            </a:xfrm>
            <a:custGeom>
              <a:rect b="b" l="l" r="r" t="t"/>
              <a:pathLst>
                <a:path extrusionOk="0" h="3042" w="3422">
                  <a:moveTo>
                    <a:pt x="1777" y="0"/>
                  </a:moveTo>
                  <a:cubicBezTo>
                    <a:pt x="1229" y="0"/>
                    <a:pt x="668" y="288"/>
                    <a:pt x="391" y="783"/>
                  </a:cubicBezTo>
                  <a:cubicBezTo>
                    <a:pt x="1" y="1486"/>
                    <a:pt x="256" y="2454"/>
                    <a:pt x="937" y="2854"/>
                  </a:cubicBezTo>
                  <a:cubicBezTo>
                    <a:pt x="1155" y="2982"/>
                    <a:pt x="1403" y="3042"/>
                    <a:pt x="1653" y="3042"/>
                  </a:cubicBezTo>
                  <a:cubicBezTo>
                    <a:pt x="2181" y="3042"/>
                    <a:pt x="2720" y="2774"/>
                    <a:pt x="3006" y="2307"/>
                  </a:cubicBezTo>
                  <a:cubicBezTo>
                    <a:pt x="3421" y="1631"/>
                    <a:pt x="3199" y="643"/>
                    <a:pt x="2537" y="216"/>
                  </a:cubicBezTo>
                  <a:cubicBezTo>
                    <a:pt x="2310" y="69"/>
                    <a:pt x="2045" y="0"/>
                    <a:pt x="17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24"/>
            <p:cNvSpPr/>
            <p:nvPr/>
          </p:nvSpPr>
          <p:spPr>
            <a:xfrm>
              <a:off x="5224625" y="4575650"/>
              <a:ext cx="88075" cy="77475"/>
            </a:xfrm>
            <a:custGeom>
              <a:rect b="b" l="l" r="r" t="t"/>
              <a:pathLst>
                <a:path extrusionOk="0" h="3099" w="3523">
                  <a:moveTo>
                    <a:pt x="1746" y="0"/>
                  </a:moveTo>
                  <a:cubicBezTo>
                    <a:pt x="1245" y="0"/>
                    <a:pt x="804" y="262"/>
                    <a:pt x="463" y="777"/>
                  </a:cubicBezTo>
                  <a:cubicBezTo>
                    <a:pt x="0" y="1474"/>
                    <a:pt x="285" y="2504"/>
                    <a:pt x="1002" y="2914"/>
                  </a:cubicBezTo>
                  <a:cubicBezTo>
                    <a:pt x="1223" y="3039"/>
                    <a:pt x="1470" y="3098"/>
                    <a:pt x="1718" y="3098"/>
                  </a:cubicBezTo>
                  <a:cubicBezTo>
                    <a:pt x="2277" y="3098"/>
                    <a:pt x="2842" y="2800"/>
                    <a:pt x="3120" y="2287"/>
                  </a:cubicBezTo>
                  <a:cubicBezTo>
                    <a:pt x="3522" y="1549"/>
                    <a:pt x="3241" y="515"/>
                    <a:pt x="2495" y="177"/>
                  </a:cubicBezTo>
                  <a:cubicBezTo>
                    <a:pt x="2235" y="59"/>
                    <a:pt x="1984" y="0"/>
                    <a:pt x="174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24"/>
            <p:cNvSpPr/>
            <p:nvPr/>
          </p:nvSpPr>
          <p:spPr>
            <a:xfrm>
              <a:off x="1502975" y="2483350"/>
              <a:ext cx="88075" cy="77450"/>
            </a:xfrm>
            <a:custGeom>
              <a:rect b="b" l="l" r="r" t="t"/>
              <a:pathLst>
                <a:path extrusionOk="0" h="3098" w="3523">
                  <a:moveTo>
                    <a:pt x="1748" y="1"/>
                  </a:moveTo>
                  <a:cubicBezTo>
                    <a:pt x="1246" y="1"/>
                    <a:pt x="805" y="263"/>
                    <a:pt x="464" y="777"/>
                  </a:cubicBezTo>
                  <a:cubicBezTo>
                    <a:pt x="1" y="1474"/>
                    <a:pt x="287" y="2505"/>
                    <a:pt x="1003" y="2913"/>
                  </a:cubicBezTo>
                  <a:cubicBezTo>
                    <a:pt x="1223" y="3038"/>
                    <a:pt x="1471" y="3097"/>
                    <a:pt x="1719" y="3097"/>
                  </a:cubicBezTo>
                  <a:cubicBezTo>
                    <a:pt x="2278" y="3097"/>
                    <a:pt x="2843" y="2799"/>
                    <a:pt x="3120" y="2288"/>
                  </a:cubicBezTo>
                  <a:cubicBezTo>
                    <a:pt x="3523" y="1550"/>
                    <a:pt x="3241" y="517"/>
                    <a:pt x="2496" y="178"/>
                  </a:cubicBezTo>
                  <a:cubicBezTo>
                    <a:pt x="2236" y="59"/>
                    <a:pt x="1985" y="1"/>
                    <a:pt x="174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24"/>
            <p:cNvSpPr/>
            <p:nvPr/>
          </p:nvSpPr>
          <p:spPr>
            <a:xfrm>
              <a:off x="3995650" y="5133250"/>
              <a:ext cx="84600" cy="74900"/>
            </a:xfrm>
            <a:custGeom>
              <a:rect b="b" l="l" r="r" t="t"/>
              <a:pathLst>
                <a:path extrusionOk="0" h="2996" w="3384">
                  <a:moveTo>
                    <a:pt x="1742" y="0"/>
                  </a:moveTo>
                  <a:cubicBezTo>
                    <a:pt x="1218" y="0"/>
                    <a:pt x="690" y="271"/>
                    <a:pt x="410" y="745"/>
                  </a:cubicBezTo>
                  <a:cubicBezTo>
                    <a:pt x="0" y="1440"/>
                    <a:pt x="240" y="2400"/>
                    <a:pt x="926" y="2805"/>
                  </a:cubicBezTo>
                  <a:cubicBezTo>
                    <a:pt x="1145" y="2934"/>
                    <a:pt x="1393" y="2996"/>
                    <a:pt x="1641" y="2996"/>
                  </a:cubicBezTo>
                  <a:cubicBezTo>
                    <a:pt x="2165" y="2996"/>
                    <a:pt x="2694" y="2724"/>
                    <a:pt x="2974" y="2249"/>
                  </a:cubicBezTo>
                  <a:cubicBezTo>
                    <a:pt x="3384" y="1554"/>
                    <a:pt x="3143" y="596"/>
                    <a:pt x="2458" y="191"/>
                  </a:cubicBezTo>
                  <a:cubicBezTo>
                    <a:pt x="2238" y="61"/>
                    <a:pt x="1991" y="0"/>
                    <a:pt x="174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24"/>
            <p:cNvSpPr/>
            <p:nvPr/>
          </p:nvSpPr>
          <p:spPr>
            <a:xfrm>
              <a:off x="4548950" y="606625"/>
              <a:ext cx="87075" cy="77500"/>
            </a:xfrm>
            <a:custGeom>
              <a:rect b="b" l="l" r="r" t="t"/>
              <a:pathLst>
                <a:path extrusionOk="0" h="3100" w="3483">
                  <a:moveTo>
                    <a:pt x="1777" y="1"/>
                  </a:moveTo>
                  <a:cubicBezTo>
                    <a:pt x="1213" y="1"/>
                    <a:pt x="645" y="298"/>
                    <a:pt x="394" y="820"/>
                  </a:cubicBezTo>
                  <a:cubicBezTo>
                    <a:pt x="0" y="1641"/>
                    <a:pt x="192" y="2364"/>
                    <a:pt x="923" y="2872"/>
                  </a:cubicBezTo>
                  <a:cubicBezTo>
                    <a:pt x="1145" y="3028"/>
                    <a:pt x="1408" y="3099"/>
                    <a:pt x="1675" y="3099"/>
                  </a:cubicBezTo>
                  <a:cubicBezTo>
                    <a:pt x="2212" y="3099"/>
                    <a:pt x="2768" y="2809"/>
                    <a:pt x="3055" y="2326"/>
                  </a:cubicBezTo>
                  <a:cubicBezTo>
                    <a:pt x="3482" y="1602"/>
                    <a:pt x="3221" y="593"/>
                    <a:pt x="2504" y="186"/>
                  </a:cubicBezTo>
                  <a:cubicBezTo>
                    <a:pt x="2282" y="60"/>
                    <a:pt x="2030" y="1"/>
                    <a:pt x="1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24"/>
            <p:cNvSpPr/>
            <p:nvPr/>
          </p:nvSpPr>
          <p:spPr>
            <a:xfrm>
              <a:off x="4543300" y="4972500"/>
              <a:ext cx="87125" cy="77450"/>
            </a:xfrm>
            <a:custGeom>
              <a:rect b="b" l="l" r="r" t="t"/>
              <a:pathLst>
                <a:path extrusionOk="0" h="3098" w="3485">
                  <a:moveTo>
                    <a:pt x="1784" y="1"/>
                  </a:moveTo>
                  <a:cubicBezTo>
                    <a:pt x="1238" y="1"/>
                    <a:pt x="685" y="278"/>
                    <a:pt x="425" y="777"/>
                  </a:cubicBezTo>
                  <a:cubicBezTo>
                    <a:pt x="1" y="1584"/>
                    <a:pt x="177" y="2314"/>
                    <a:pt x="886" y="2845"/>
                  </a:cubicBezTo>
                  <a:cubicBezTo>
                    <a:pt x="1116" y="3018"/>
                    <a:pt x="1394" y="3098"/>
                    <a:pt x="1678" y="3098"/>
                  </a:cubicBezTo>
                  <a:cubicBezTo>
                    <a:pt x="2200" y="3098"/>
                    <a:pt x="2741" y="2828"/>
                    <a:pt x="3036" y="2370"/>
                  </a:cubicBezTo>
                  <a:cubicBezTo>
                    <a:pt x="3484" y="1670"/>
                    <a:pt x="3254" y="642"/>
                    <a:pt x="2553" y="211"/>
                  </a:cubicBezTo>
                  <a:cubicBezTo>
                    <a:pt x="2322" y="68"/>
                    <a:pt x="2054" y="1"/>
                    <a:pt x="178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24"/>
            <p:cNvSpPr/>
            <p:nvPr/>
          </p:nvSpPr>
          <p:spPr>
            <a:xfrm>
              <a:off x="1518750" y="3272250"/>
              <a:ext cx="87925" cy="77500"/>
            </a:xfrm>
            <a:custGeom>
              <a:rect b="b" l="l" r="r" t="t"/>
              <a:pathLst>
                <a:path extrusionOk="0" h="3100" w="3517">
                  <a:moveTo>
                    <a:pt x="1751" y="0"/>
                  </a:moveTo>
                  <a:cubicBezTo>
                    <a:pt x="1275" y="0"/>
                    <a:pt x="846" y="246"/>
                    <a:pt x="496" y="718"/>
                  </a:cubicBezTo>
                  <a:cubicBezTo>
                    <a:pt x="1" y="1383"/>
                    <a:pt x="239" y="2435"/>
                    <a:pt x="933" y="2880"/>
                  </a:cubicBezTo>
                  <a:cubicBezTo>
                    <a:pt x="1165" y="3029"/>
                    <a:pt x="1436" y="3100"/>
                    <a:pt x="1709" y="3100"/>
                  </a:cubicBezTo>
                  <a:cubicBezTo>
                    <a:pt x="2243" y="3100"/>
                    <a:pt x="2789" y="2830"/>
                    <a:pt x="3079" y="2355"/>
                  </a:cubicBezTo>
                  <a:cubicBezTo>
                    <a:pt x="3517" y="1642"/>
                    <a:pt x="3284" y="596"/>
                    <a:pt x="2553" y="216"/>
                  </a:cubicBezTo>
                  <a:cubicBezTo>
                    <a:pt x="2276" y="71"/>
                    <a:pt x="2007" y="0"/>
                    <a:pt x="17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24"/>
            <p:cNvSpPr/>
            <p:nvPr/>
          </p:nvSpPr>
          <p:spPr>
            <a:xfrm>
              <a:off x="1618600" y="3640250"/>
              <a:ext cx="86775" cy="77425"/>
            </a:xfrm>
            <a:custGeom>
              <a:rect b="b" l="l" r="r" t="t"/>
              <a:pathLst>
                <a:path extrusionOk="0" h="3097" w="3471">
                  <a:moveTo>
                    <a:pt x="1799" y="1"/>
                  </a:moveTo>
                  <a:cubicBezTo>
                    <a:pt x="1245" y="1"/>
                    <a:pt x="677" y="311"/>
                    <a:pt x="401" y="820"/>
                  </a:cubicBezTo>
                  <a:cubicBezTo>
                    <a:pt x="0" y="1559"/>
                    <a:pt x="295" y="2561"/>
                    <a:pt x="1023" y="2939"/>
                  </a:cubicBezTo>
                  <a:cubicBezTo>
                    <a:pt x="1231" y="3046"/>
                    <a:pt x="1463" y="3097"/>
                    <a:pt x="1697" y="3097"/>
                  </a:cubicBezTo>
                  <a:cubicBezTo>
                    <a:pt x="2283" y="3097"/>
                    <a:pt x="2877" y="2778"/>
                    <a:pt x="3112" y="2233"/>
                  </a:cubicBezTo>
                  <a:cubicBezTo>
                    <a:pt x="3470" y="1403"/>
                    <a:pt x="3268" y="683"/>
                    <a:pt x="2514" y="202"/>
                  </a:cubicBezTo>
                  <a:cubicBezTo>
                    <a:pt x="2297" y="64"/>
                    <a:pt x="2049" y="1"/>
                    <a:pt x="179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24"/>
            <p:cNvSpPr/>
            <p:nvPr/>
          </p:nvSpPr>
          <p:spPr>
            <a:xfrm>
              <a:off x="4176625" y="5078575"/>
              <a:ext cx="87975" cy="77500"/>
            </a:xfrm>
            <a:custGeom>
              <a:rect b="b" l="l" r="r" t="t"/>
              <a:pathLst>
                <a:path extrusionOk="0" h="3100" w="3519">
                  <a:moveTo>
                    <a:pt x="1751" y="1"/>
                  </a:moveTo>
                  <a:cubicBezTo>
                    <a:pt x="1270" y="1"/>
                    <a:pt x="838" y="250"/>
                    <a:pt x="490" y="729"/>
                  </a:cubicBezTo>
                  <a:cubicBezTo>
                    <a:pt x="1" y="1399"/>
                    <a:pt x="250" y="2449"/>
                    <a:pt x="948" y="2888"/>
                  </a:cubicBezTo>
                  <a:cubicBezTo>
                    <a:pt x="1178" y="3032"/>
                    <a:pt x="1443" y="3100"/>
                    <a:pt x="1711" y="3100"/>
                  </a:cubicBezTo>
                  <a:cubicBezTo>
                    <a:pt x="2250" y="3100"/>
                    <a:pt x="2800" y="2824"/>
                    <a:pt x="3088" y="2342"/>
                  </a:cubicBezTo>
                  <a:cubicBezTo>
                    <a:pt x="3518" y="1622"/>
                    <a:pt x="3277" y="583"/>
                    <a:pt x="2543" y="209"/>
                  </a:cubicBezTo>
                  <a:cubicBezTo>
                    <a:pt x="2268" y="69"/>
                    <a:pt x="2003" y="1"/>
                    <a:pt x="17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24"/>
            <p:cNvSpPr/>
            <p:nvPr/>
          </p:nvSpPr>
          <p:spPr>
            <a:xfrm>
              <a:off x="5942325" y="3574750"/>
              <a:ext cx="85600" cy="76075"/>
            </a:xfrm>
            <a:custGeom>
              <a:rect b="b" l="l" r="r" t="t"/>
              <a:pathLst>
                <a:path extrusionOk="0" h="3043" w="3424">
                  <a:moveTo>
                    <a:pt x="1775" y="1"/>
                  </a:moveTo>
                  <a:cubicBezTo>
                    <a:pt x="1222" y="1"/>
                    <a:pt x="659" y="295"/>
                    <a:pt x="385" y="799"/>
                  </a:cubicBezTo>
                  <a:cubicBezTo>
                    <a:pt x="1" y="1508"/>
                    <a:pt x="266" y="2473"/>
                    <a:pt x="953" y="2862"/>
                  </a:cubicBezTo>
                  <a:cubicBezTo>
                    <a:pt x="1168" y="2985"/>
                    <a:pt x="1411" y="3043"/>
                    <a:pt x="1656" y="3043"/>
                  </a:cubicBezTo>
                  <a:cubicBezTo>
                    <a:pt x="2190" y="3043"/>
                    <a:pt x="2732" y="2768"/>
                    <a:pt x="3016" y="2295"/>
                  </a:cubicBezTo>
                  <a:cubicBezTo>
                    <a:pt x="3424" y="1611"/>
                    <a:pt x="3193" y="629"/>
                    <a:pt x="2524" y="209"/>
                  </a:cubicBezTo>
                  <a:cubicBezTo>
                    <a:pt x="2298" y="67"/>
                    <a:pt x="2037" y="1"/>
                    <a:pt x="1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24"/>
            <p:cNvSpPr/>
            <p:nvPr/>
          </p:nvSpPr>
          <p:spPr>
            <a:xfrm>
              <a:off x="3396700" y="5108275"/>
              <a:ext cx="85375" cy="76050"/>
            </a:xfrm>
            <a:custGeom>
              <a:rect b="b" l="l" r="r" t="t"/>
              <a:pathLst>
                <a:path extrusionOk="0" h="3042" w="3415">
                  <a:moveTo>
                    <a:pt x="1766" y="1"/>
                  </a:moveTo>
                  <a:cubicBezTo>
                    <a:pt x="1243" y="1"/>
                    <a:pt x="707" y="262"/>
                    <a:pt x="419" y="729"/>
                  </a:cubicBezTo>
                  <a:cubicBezTo>
                    <a:pt x="0" y="1406"/>
                    <a:pt x="217" y="2392"/>
                    <a:pt x="880" y="2824"/>
                  </a:cubicBezTo>
                  <a:cubicBezTo>
                    <a:pt x="1107" y="2972"/>
                    <a:pt x="1374" y="3042"/>
                    <a:pt x="1645" y="3042"/>
                  </a:cubicBezTo>
                  <a:cubicBezTo>
                    <a:pt x="2152" y="3042"/>
                    <a:pt x="2672" y="2796"/>
                    <a:pt x="2968" y="2358"/>
                  </a:cubicBezTo>
                  <a:cubicBezTo>
                    <a:pt x="3415" y="1700"/>
                    <a:pt x="3235" y="715"/>
                    <a:pt x="2582" y="251"/>
                  </a:cubicBezTo>
                  <a:cubicBezTo>
                    <a:pt x="2343" y="81"/>
                    <a:pt x="2056" y="1"/>
                    <a:pt x="17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24"/>
            <p:cNvSpPr/>
            <p:nvPr/>
          </p:nvSpPr>
          <p:spPr>
            <a:xfrm>
              <a:off x="2802725" y="717175"/>
              <a:ext cx="87150" cy="77475"/>
            </a:xfrm>
            <a:custGeom>
              <a:rect b="b" l="l" r="r" t="t"/>
              <a:pathLst>
                <a:path extrusionOk="0" h="3099" w="3486">
                  <a:moveTo>
                    <a:pt x="1810" y="0"/>
                  </a:moveTo>
                  <a:cubicBezTo>
                    <a:pt x="1279" y="0"/>
                    <a:pt x="728" y="281"/>
                    <a:pt x="438" y="754"/>
                  </a:cubicBezTo>
                  <a:cubicBezTo>
                    <a:pt x="1" y="1467"/>
                    <a:pt x="248" y="2484"/>
                    <a:pt x="959" y="2902"/>
                  </a:cubicBezTo>
                  <a:cubicBezTo>
                    <a:pt x="1185" y="3035"/>
                    <a:pt x="1445" y="3098"/>
                    <a:pt x="1705" y="3098"/>
                  </a:cubicBezTo>
                  <a:cubicBezTo>
                    <a:pt x="2261" y="3098"/>
                    <a:pt x="2822" y="2810"/>
                    <a:pt x="3078" y="2298"/>
                  </a:cubicBezTo>
                  <a:cubicBezTo>
                    <a:pt x="3486" y="1483"/>
                    <a:pt x="3297" y="757"/>
                    <a:pt x="2578" y="238"/>
                  </a:cubicBezTo>
                  <a:cubicBezTo>
                    <a:pt x="2353" y="75"/>
                    <a:pt x="2084" y="0"/>
                    <a:pt x="181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24"/>
            <p:cNvSpPr/>
            <p:nvPr/>
          </p:nvSpPr>
          <p:spPr>
            <a:xfrm>
              <a:off x="1988100" y="1351750"/>
              <a:ext cx="85675" cy="76025"/>
            </a:xfrm>
            <a:custGeom>
              <a:rect b="b" l="l" r="r" t="t"/>
              <a:pathLst>
                <a:path extrusionOk="0" h="3041" w="3427">
                  <a:moveTo>
                    <a:pt x="1772" y="0"/>
                  </a:moveTo>
                  <a:cubicBezTo>
                    <a:pt x="1229" y="0"/>
                    <a:pt x="679" y="284"/>
                    <a:pt x="400" y="771"/>
                  </a:cubicBezTo>
                  <a:cubicBezTo>
                    <a:pt x="0" y="1470"/>
                    <a:pt x="246" y="2439"/>
                    <a:pt x="924" y="2847"/>
                  </a:cubicBezTo>
                  <a:cubicBezTo>
                    <a:pt x="1144" y="2979"/>
                    <a:pt x="1395" y="3041"/>
                    <a:pt x="1649" y="3041"/>
                  </a:cubicBezTo>
                  <a:cubicBezTo>
                    <a:pt x="2212" y="3041"/>
                    <a:pt x="2788" y="2737"/>
                    <a:pt x="3055" y="2223"/>
                  </a:cubicBezTo>
                  <a:cubicBezTo>
                    <a:pt x="3426" y="1506"/>
                    <a:pt x="3145" y="546"/>
                    <a:pt x="2454" y="168"/>
                  </a:cubicBezTo>
                  <a:cubicBezTo>
                    <a:pt x="2243" y="54"/>
                    <a:pt x="2008" y="0"/>
                    <a:pt x="177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24"/>
            <p:cNvSpPr/>
            <p:nvPr/>
          </p:nvSpPr>
          <p:spPr>
            <a:xfrm>
              <a:off x="2001100" y="4323700"/>
              <a:ext cx="85525" cy="76000"/>
            </a:xfrm>
            <a:custGeom>
              <a:rect b="b" l="l" r="r" t="t"/>
              <a:pathLst>
                <a:path extrusionOk="0" h="3040" w="3421">
                  <a:moveTo>
                    <a:pt x="1770" y="0"/>
                  </a:moveTo>
                  <a:cubicBezTo>
                    <a:pt x="1246" y="0"/>
                    <a:pt x="709" y="263"/>
                    <a:pt x="422" y="721"/>
                  </a:cubicBezTo>
                  <a:cubicBezTo>
                    <a:pt x="0" y="1396"/>
                    <a:pt x="213" y="2382"/>
                    <a:pt x="874" y="2818"/>
                  </a:cubicBezTo>
                  <a:cubicBezTo>
                    <a:pt x="1104" y="2969"/>
                    <a:pt x="1372" y="3040"/>
                    <a:pt x="1645" y="3040"/>
                  </a:cubicBezTo>
                  <a:cubicBezTo>
                    <a:pt x="2187" y="3040"/>
                    <a:pt x="2743" y="2758"/>
                    <a:pt x="3023" y="2268"/>
                  </a:cubicBezTo>
                  <a:cubicBezTo>
                    <a:pt x="3421" y="1570"/>
                    <a:pt x="3174" y="600"/>
                    <a:pt x="2495" y="193"/>
                  </a:cubicBezTo>
                  <a:cubicBezTo>
                    <a:pt x="2276" y="62"/>
                    <a:pt x="2024" y="0"/>
                    <a:pt x="177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24"/>
            <p:cNvSpPr/>
            <p:nvPr/>
          </p:nvSpPr>
          <p:spPr>
            <a:xfrm>
              <a:off x="4727475" y="4920525"/>
              <a:ext cx="84600" cy="74900"/>
            </a:xfrm>
            <a:custGeom>
              <a:rect b="b" l="l" r="r" t="t"/>
              <a:pathLst>
                <a:path extrusionOk="0" h="2996" w="3384">
                  <a:moveTo>
                    <a:pt x="1742" y="1"/>
                  </a:moveTo>
                  <a:cubicBezTo>
                    <a:pt x="1197" y="1"/>
                    <a:pt x="651" y="295"/>
                    <a:pt x="383" y="795"/>
                  </a:cubicBezTo>
                  <a:cubicBezTo>
                    <a:pt x="0" y="1510"/>
                    <a:pt x="276" y="2459"/>
                    <a:pt x="974" y="2832"/>
                  </a:cubicBezTo>
                  <a:cubicBezTo>
                    <a:pt x="1183" y="2943"/>
                    <a:pt x="1413" y="2995"/>
                    <a:pt x="1642" y="2995"/>
                  </a:cubicBezTo>
                  <a:cubicBezTo>
                    <a:pt x="2187" y="2995"/>
                    <a:pt x="2733" y="2702"/>
                    <a:pt x="3000" y="2201"/>
                  </a:cubicBezTo>
                  <a:cubicBezTo>
                    <a:pt x="3383" y="1487"/>
                    <a:pt x="3108" y="538"/>
                    <a:pt x="2409" y="165"/>
                  </a:cubicBezTo>
                  <a:cubicBezTo>
                    <a:pt x="2201" y="53"/>
                    <a:pt x="1972" y="1"/>
                    <a:pt x="174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24"/>
            <p:cNvSpPr/>
            <p:nvPr/>
          </p:nvSpPr>
          <p:spPr>
            <a:xfrm>
              <a:off x="1471050" y="3089825"/>
              <a:ext cx="84575" cy="74875"/>
            </a:xfrm>
            <a:custGeom>
              <a:rect b="b" l="l" r="r" t="t"/>
              <a:pathLst>
                <a:path extrusionOk="0" h="2995" w="3383">
                  <a:moveTo>
                    <a:pt x="1741" y="0"/>
                  </a:moveTo>
                  <a:cubicBezTo>
                    <a:pt x="1218" y="0"/>
                    <a:pt x="689" y="271"/>
                    <a:pt x="410" y="744"/>
                  </a:cubicBezTo>
                  <a:cubicBezTo>
                    <a:pt x="0" y="1438"/>
                    <a:pt x="240" y="2399"/>
                    <a:pt x="926" y="2803"/>
                  </a:cubicBezTo>
                  <a:cubicBezTo>
                    <a:pt x="1145" y="2933"/>
                    <a:pt x="1393" y="2995"/>
                    <a:pt x="1642" y="2995"/>
                  </a:cubicBezTo>
                  <a:cubicBezTo>
                    <a:pt x="2165" y="2995"/>
                    <a:pt x="2693" y="2724"/>
                    <a:pt x="2973" y="2250"/>
                  </a:cubicBezTo>
                  <a:cubicBezTo>
                    <a:pt x="3382" y="1555"/>
                    <a:pt x="3143" y="596"/>
                    <a:pt x="2458" y="192"/>
                  </a:cubicBezTo>
                  <a:cubicBezTo>
                    <a:pt x="2239" y="62"/>
                    <a:pt x="1991" y="0"/>
                    <a:pt x="174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24"/>
            <p:cNvSpPr/>
            <p:nvPr/>
          </p:nvSpPr>
          <p:spPr>
            <a:xfrm>
              <a:off x="1588700" y="2063725"/>
              <a:ext cx="84625" cy="74875"/>
            </a:xfrm>
            <a:custGeom>
              <a:rect b="b" l="l" r="r" t="t"/>
              <a:pathLst>
                <a:path extrusionOk="0" h="2995" w="3385">
                  <a:moveTo>
                    <a:pt x="1743" y="0"/>
                  </a:moveTo>
                  <a:cubicBezTo>
                    <a:pt x="1219" y="0"/>
                    <a:pt x="692" y="271"/>
                    <a:pt x="412" y="744"/>
                  </a:cubicBezTo>
                  <a:cubicBezTo>
                    <a:pt x="1" y="1438"/>
                    <a:pt x="240" y="2398"/>
                    <a:pt x="925" y="2803"/>
                  </a:cubicBezTo>
                  <a:cubicBezTo>
                    <a:pt x="1145" y="2933"/>
                    <a:pt x="1393" y="2995"/>
                    <a:pt x="1643" y="2995"/>
                  </a:cubicBezTo>
                  <a:cubicBezTo>
                    <a:pt x="2166" y="2995"/>
                    <a:pt x="2694" y="2724"/>
                    <a:pt x="2973" y="2250"/>
                  </a:cubicBezTo>
                  <a:cubicBezTo>
                    <a:pt x="3384" y="1556"/>
                    <a:pt x="3144" y="597"/>
                    <a:pt x="2460" y="192"/>
                  </a:cubicBezTo>
                  <a:cubicBezTo>
                    <a:pt x="2240" y="61"/>
                    <a:pt x="1992" y="0"/>
                    <a:pt x="174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24"/>
            <p:cNvSpPr/>
            <p:nvPr/>
          </p:nvSpPr>
          <p:spPr>
            <a:xfrm>
              <a:off x="6111050" y="2733650"/>
              <a:ext cx="82125" cy="73950"/>
            </a:xfrm>
            <a:custGeom>
              <a:rect b="b" l="l" r="r" t="t"/>
              <a:pathLst>
                <a:path extrusionOk="0" h="2958" w="3285">
                  <a:moveTo>
                    <a:pt x="1677" y="0"/>
                  </a:moveTo>
                  <a:cubicBezTo>
                    <a:pt x="1168" y="0"/>
                    <a:pt x="662" y="276"/>
                    <a:pt x="408" y="762"/>
                  </a:cubicBezTo>
                  <a:cubicBezTo>
                    <a:pt x="1" y="1545"/>
                    <a:pt x="166" y="2236"/>
                    <a:pt x="879" y="2728"/>
                  </a:cubicBezTo>
                  <a:cubicBezTo>
                    <a:pt x="1104" y="2884"/>
                    <a:pt x="1361" y="2958"/>
                    <a:pt x="1619" y="2958"/>
                  </a:cubicBezTo>
                  <a:cubicBezTo>
                    <a:pt x="2130" y="2958"/>
                    <a:pt x="2646" y="2670"/>
                    <a:pt x="2938" y="2162"/>
                  </a:cubicBezTo>
                  <a:cubicBezTo>
                    <a:pt x="3284" y="1408"/>
                    <a:pt x="3151" y="726"/>
                    <a:pt x="2437" y="233"/>
                  </a:cubicBezTo>
                  <a:cubicBezTo>
                    <a:pt x="2207" y="75"/>
                    <a:pt x="1942" y="0"/>
                    <a:pt x="167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24"/>
            <p:cNvSpPr/>
            <p:nvPr/>
          </p:nvSpPr>
          <p:spPr>
            <a:xfrm>
              <a:off x="1670600" y="3826225"/>
              <a:ext cx="82625" cy="73725"/>
            </a:xfrm>
            <a:custGeom>
              <a:rect b="b" l="l" r="r" t="t"/>
              <a:pathLst>
                <a:path extrusionOk="0" h="2949" w="3305">
                  <a:moveTo>
                    <a:pt x="1669" y="0"/>
                  </a:moveTo>
                  <a:cubicBezTo>
                    <a:pt x="1134" y="0"/>
                    <a:pt x="612" y="292"/>
                    <a:pt x="371" y="812"/>
                  </a:cubicBezTo>
                  <a:cubicBezTo>
                    <a:pt x="1" y="1612"/>
                    <a:pt x="197" y="2294"/>
                    <a:pt x="932" y="2751"/>
                  </a:cubicBezTo>
                  <a:cubicBezTo>
                    <a:pt x="1149" y="2886"/>
                    <a:pt x="1389" y="2949"/>
                    <a:pt x="1628" y="2949"/>
                  </a:cubicBezTo>
                  <a:cubicBezTo>
                    <a:pt x="2156" y="2949"/>
                    <a:pt x="2681" y="2644"/>
                    <a:pt x="2943" y="2134"/>
                  </a:cubicBezTo>
                  <a:cubicBezTo>
                    <a:pt x="3305" y="1431"/>
                    <a:pt x="3054" y="567"/>
                    <a:pt x="2379" y="186"/>
                  </a:cubicBezTo>
                  <a:cubicBezTo>
                    <a:pt x="2156" y="60"/>
                    <a:pt x="1911" y="0"/>
                    <a:pt x="166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24"/>
            <p:cNvSpPr/>
            <p:nvPr/>
          </p:nvSpPr>
          <p:spPr>
            <a:xfrm>
              <a:off x="3719925" y="453150"/>
              <a:ext cx="81625" cy="73775"/>
            </a:xfrm>
            <a:custGeom>
              <a:rect b="b" l="l" r="r" t="t"/>
              <a:pathLst>
                <a:path extrusionOk="0" h="2951" w="3265">
                  <a:moveTo>
                    <a:pt x="1662" y="0"/>
                  </a:moveTo>
                  <a:cubicBezTo>
                    <a:pt x="1177" y="0"/>
                    <a:pt x="696" y="247"/>
                    <a:pt x="436" y="699"/>
                  </a:cubicBezTo>
                  <a:cubicBezTo>
                    <a:pt x="1" y="1458"/>
                    <a:pt x="117" y="2159"/>
                    <a:pt x="816" y="2685"/>
                  </a:cubicBezTo>
                  <a:cubicBezTo>
                    <a:pt x="1054" y="2865"/>
                    <a:pt x="1333" y="2950"/>
                    <a:pt x="1614" y="2950"/>
                  </a:cubicBezTo>
                  <a:cubicBezTo>
                    <a:pt x="2102" y="2950"/>
                    <a:pt x="2597" y="2691"/>
                    <a:pt x="2899" y="2217"/>
                  </a:cubicBezTo>
                  <a:cubicBezTo>
                    <a:pt x="3265" y="1486"/>
                    <a:pt x="3187" y="798"/>
                    <a:pt x="2485" y="272"/>
                  </a:cubicBezTo>
                  <a:cubicBezTo>
                    <a:pt x="2240" y="88"/>
                    <a:pt x="1950" y="0"/>
                    <a:pt x="166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24"/>
            <p:cNvSpPr/>
            <p:nvPr/>
          </p:nvSpPr>
          <p:spPr>
            <a:xfrm>
              <a:off x="5813250" y="1630000"/>
              <a:ext cx="82100" cy="73950"/>
            </a:xfrm>
            <a:custGeom>
              <a:rect b="b" l="l" r="r" t="t"/>
              <a:pathLst>
                <a:path extrusionOk="0" h="2958" w="3284">
                  <a:moveTo>
                    <a:pt x="1668" y="0"/>
                  </a:moveTo>
                  <a:cubicBezTo>
                    <a:pt x="1138" y="0"/>
                    <a:pt x="614" y="302"/>
                    <a:pt x="373" y="818"/>
                  </a:cubicBezTo>
                  <a:cubicBezTo>
                    <a:pt x="0" y="1617"/>
                    <a:pt x="196" y="2301"/>
                    <a:pt x="930" y="2759"/>
                  </a:cubicBezTo>
                  <a:cubicBezTo>
                    <a:pt x="1147" y="2895"/>
                    <a:pt x="1388" y="2958"/>
                    <a:pt x="1629" y="2958"/>
                  </a:cubicBezTo>
                  <a:cubicBezTo>
                    <a:pt x="2156" y="2958"/>
                    <a:pt x="2680" y="2654"/>
                    <a:pt x="2943" y="2145"/>
                  </a:cubicBezTo>
                  <a:cubicBezTo>
                    <a:pt x="3284" y="1333"/>
                    <a:pt x="3114" y="661"/>
                    <a:pt x="2379" y="202"/>
                  </a:cubicBezTo>
                  <a:cubicBezTo>
                    <a:pt x="2159" y="65"/>
                    <a:pt x="1913" y="0"/>
                    <a:pt x="166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24"/>
            <p:cNvSpPr/>
            <p:nvPr/>
          </p:nvSpPr>
          <p:spPr>
            <a:xfrm>
              <a:off x="2982725" y="5032600"/>
              <a:ext cx="82025" cy="72275"/>
            </a:xfrm>
            <a:custGeom>
              <a:rect b="b" l="l" r="r" t="t"/>
              <a:pathLst>
                <a:path extrusionOk="0" h="2891" w="3281">
                  <a:moveTo>
                    <a:pt x="1586" y="0"/>
                  </a:moveTo>
                  <a:cubicBezTo>
                    <a:pt x="1130" y="0"/>
                    <a:pt x="738" y="232"/>
                    <a:pt x="444" y="735"/>
                  </a:cubicBezTo>
                  <a:cubicBezTo>
                    <a:pt x="1" y="1497"/>
                    <a:pt x="172" y="2180"/>
                    <a:pt x="897" y="2659"/>
                  </a:cubicBezTo>
                  <a:cubicBezTo>
                    <a:pt x="1133" y="2816"/>
                    <a:pt x="1393" y="2890"/>
                    <a:pt x="1649" y="2890"/>
                  </a:cubicBezTo>
                  <a:cubicBezTo>
                    <a:pt x="2146" y="2890"/>
                    <a:pt x="2626" y="2609"/>
                    <a:pt x="2879" y="2107"/>
                  </a:cubicBezTo>
                  <a:cubicBezTo>
                    <a:pt x="3281" y="1312"/>
                    <a:pt x="3064" y="673"/>
                    <a:pt x="2354" y="188"/>
                  </a:cubicBezTo>
                  <a:cubicBezTo>
                    <a:pt x="2084" y="65"/>
                    <a:pt x="1826" y="0"/>
                    <a:pt x="15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24"/>
            <p:cNvSpPr/>
            <p:nvPr/>
          </p:nvSpPr>
          <p:spPr>
            <a:xfrm>
              <a:off x="2284950" y="4640275"/>
              <a:ext cx="82000" cy="72325"/>
            </a:xfrm>
            <a:custGeom>
              <a:rect b="b" l="l" r="r" t="t"/>
              <a:pathLst>
                <a:path extrusionOk="0" h="2893" w="3280">
                  <a:moveTo>
                    <a:pt x="1585" y="0"/>
                  </a:moveTo>
                  <a:cubicBezTo>
                    <a:pt x="1140" y="0"/>
                    <a:pt x="752" y="224"/>
                    <a:pt x="456" y="715"/>
                  </a:cubicBezTo>
                  <a:cubicBezTo>
                    <a:pt x="0" y="1469"/>
                    <a:pt x="157" y="2159"/>
                    <a:pt x="876" y="2650"/>
                  </a:cubicBezTo>
                  <a:cubicBezTo>
                    <a:pt x="1116" y="2814"/>
                    <a:pt x="1383" y="2892"/>
                    <a:pt x="1645" y="2892"/>
                  </a:cubicBezTo>
                  <a:cubicBezTo>
                    <a:pt x="2135" y="2892"/>
                    <a:pt x="2609" y="2620"/>
                    <a:pt x="2865" y="2129"/>
                  </a:cubicBezTo>
                  <a:cubicBezTo>
                    <a:pt x="3279" y="1341"/>
                    <a:pt x="3077" y="697"/>
                    <a:pt x="2371" y="199"/>
                  </a:cubicBezTo>
                  <a:cubicBezTo>
                    <a:pt x="2096" y="69"/>
                    <a:pt x="1832" y="0"/>
                    <a:pt x="158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24"/>
            <p:cNvSpPr/>
            <p:nvPr/>
          </p:nvSpPr>
          <p:spPr>
            <a:xfrm>
              <a:off x="2623500" y="773000"/>
              <a:ext cx="81450" cy="72625"/>
            </a:xfrm>
            <a:custGeom>
              <a:rect b="b" l="l" r="r" t="t"/>
              <a:pathLst>
                <a:path extrusionOk="0" h="2905" w="3258">
                  <a:moveTo>
                    <a:pt x="1557" y="1"/>
                  </a:moveTo>
                  <a:cubicBezTo>
                    <a:pt x="1090" y="1"/>
                    <a:pt x="692" y="268"/>
                    <a:pt x="362" y="762"/>
                  </a:cubicBezTo>
                  <a:cubicBezTo>
                    <a:pt x="1" y="1561"/>
                    <a:pt x="129" y="2243"/>
                    <a:pt x="886" y="2678"/>
                  </a:cubicBezTo>
                  <a:cubicBezTo>
                    <a:pt x="1152" y="2830"/>
                    <a:pt x="1408" y="2905"/>
                    <a:pt x="1649" y="2905"/>
                  </a:cubicBezTo>
                  <a:cubicBezTo>
                    <a:pt x="2092" y="2905"/>
                    <a:pt x="2485" y="2654"/>
                    <a:pt x="2796" y="2174"/>
                  </a:cubicBezTo>
                  <a:cubicBezTo>
                    <a:pt x="3257" y="1458"/>
                    <a:pt x="3016" y="554"/>
                    <a:pt x="2266" y="184"/>
                  </a:cubicBezTo>
                  <a:cubicBezTo>
                    <a:pt x="2014" y="60"/>
                    <a:pt x="1778" y="1"/>
                    <a:pt x="15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24"/>
            <p:cNvSpPr/>
            <p:nvPr/>
          </p:nvSpPr>
          <p:spPr>
            <a:xfrm>
              <a:off x="2125275" y="1118275"/>
              <a:ext cx="78100" cy="68700"/>
            </a:xfrm>
            <a:custGeom>
              <a:rect b="b" l="l" r="r" t="t"/>
              <a:pathLst>
                <a:path extrusionOk="0" h="2748" w="3124">
                  <a:moveTo>
                    <a:pt x="1573" y="1"/>
                  </a:moveTo>
                  <a:cubicBezTo>
                    <a:pt x="1121" y="1"/>
                    <a:pt x="674" y="238"/>
                    <a:pt x="425" y="667"/>
                  </a:cubicBezTo>
                  <a:cubicBezTo>
                    <a:pt x="1" y="1400"/>
                    <a:pt x="188" y="2019"/>
                    <a:pt x="791" y="2524"/>
                  </a:cubicBezTo>
                  <a:cubicBezTo>
                    <a:pt x="1076" y="2670"/>
                    <a:pt x="1350" y="2747"/>
                    <a:pt x="1606" y="2747"/>
                  </a:cubicBezTo>
                  <a:cubicBezTo>
                    <a:pt x="2010" y="2747"/>
                    <a:pt x="2370" y="2553"/>
                    <a:pt x="2658" y="2126"/>
                  </a:cubicBezTo>
                  <a:cubicBezTo>
                    <a:pt x="3123" y="1434"/>
                    <a:pt x="2994" y="766"/>
                    <a:pt x="2345" y="265"/>
                  </a:cubicBezTo>
                  <a:cubicBezTo>
                    <a:pt x="2114" y="86"/>
                    <a:pt x="1843" y="1"/>
                    <a:pt x="157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24"/>
            <p:cNvSpPr/>
            <p:nvPr/>
          </p:nvSpPr>
          <p:spPr>
            <a:xfrm>
              <a:off x="6079550" y="3341325"/>
              <a:ext cx="78100" cy="68600"/>
            </a:xfrm>
            <a:custGeom>
              <a:rect b="b" l="l" r="r" t="t"/>
              <a:pathLst>
                <a:path extrusionOk="0" h="2744" w="3124">
                  <a:moveTo>
                    <a:pt x="1569" y="1"/>
                  </a:moveTo>
                  <a:cubicBezTo>
                    <a:pt x="1096" y="1"/>
                    <a:pt x="630" y="263"/>
                    <a:pt x="390" y="727"/>
                  </a:cubicBezTo>
                  <a:cubicBezTo>
                    <a:pt x="1" y="1479"/>
                    <a:pt x="218" y="2086"/>
                    <a:pt x="859" y="2566"/>
                  </a:cubicBezTo>
                  <a:cubicBezTo>
                    <a:pt x="1121" y="2682"/>
                    <a:pt x="1372" y="2744"/>
                    <a:pt x="1606" y="2744"/>
                  </a:cubicBezTo>
                  <a:cubicBezTo>
                    <a:pt x="2036" y="2744"/>
                    <a:pt x="2409" y="2535"/>
                    <a:pt x="2692" y="2068"/>
                  </a:cubicBezTo>
                  <a:cubicBezTo>
                    <a:pt x="3124" y="1352"/>
                    <a:pt x="2961" y="695"/>
                    <a:pt x="2288" y="226"/>
                  </a:cubicBezTo>
                  <a:cubicBezTo>
                    <a:pt x="2067" y="73"/>
                    <a:pt x="1817" y="1"/>
                    <a:pt x="156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24"/>
            <p:cNvSpPr/>
            <p:nvPr/>
          </p:nvSpPr>
          <p:spPr>
            <a:xfrm>
              <a:off x="4320425" y="479650"/>
              <a:ext cx="77575" cy="69600"/>
            </a:xfrm>
            <a:custGeom>
              <a:rect b="b" l="l" r="r" t="t"/>
              <a:pathLst>
                <a:path extrusionOk="0" h="2784" w="3103">
                  <a:moveTo>
                    <a:pt x="1566" y="0"/>
                  </a:moveTo>
                  <a:cubicBezTo>
                    <a:pt x="1087" y="0"/>
                    <a:pt x="627" y="268"/>
                    <a:pt x="382" y="751"/>
                  </a:cubicBezTo>
                  <a:cubicBezTo>
                    <a:pt x="0" y="1502"/>
                    <a:pt x="168" y="2137"/>
                    <a:pt x="867" y="2579"/>
                  </a:cubicBezTo>
                  <a:cubicBezTo>
                    <a:pt x="1083" y="2716"/>
                    <a:pt x="1316" y="2783"/>
                    <a:pt x="1548" y="2783"/>
                  </a:cubicBezTo>
                  <a:cubicBezTo>
                    <a:pt x="2039" y="2783"/>
                    <a:pt x="2525" y="2482"/>
                    <a:pt x="2837" y="1907"/>
                  </a:cubicBezTo>
                  <a:cubicBezTo>
                    <a:pt x="3102" y="1286"/>
                    <a:pt x="2984" y="651"/>
                    <a:pt x="2277" y="209"/>
                  </a:cubicBezTo>
                  <a:cubicBezTo>
                    <a:pt x="2051" y="67"/>
                    <a:pt x="1806" y="0"/>
                    <a:pt x="15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24"/>
            <p:cNvSpPr/>
            <p:nvPr/>
          </p:nvSpPr>
          <p:spPr>
            <a:xfrm>
              <a:off x="1721675" y="4011950"/>
              <a:ext cx="79725" cy="70200"/>
            </a:xfrm>
            <a:custGeom>
              <a:rect b="b" l="l" r="r" t="t"/>
              <a:pathLst>
                <a:path extrusionOk="0" h="2808" w="3189">
                  <a:moveTo>
                    <a:pt x="1539" y="1"/>
                  </a:moveTo>
                  <a:cubicBezTo>
                    <a:pt x="1094" y="1"/>
                    <a:pt x="713" y="248"/>
                    <a:pt x="420" y="735"/>
                  </a:cubicBezTo>
                  <a:cubicBezTo>
                    <a:pt x="0" y="1430"/>
                    <a:pt x="252" y="2263"/>
                    <a:pt x="1092" y="2699"/>
                  </a:cubicBezTo>
                  <a:cubicBezTo>
                    <a:pt x="1273" y="2770"/>
                    <a:pt x="1455" y="2808"/>
                    <a:pt x="1632" y="2808"/>
                  </a:cubicBezTo>
                  <a:cubicBezTo>
                    <a:pt x="2061" y="2808"/>
                    <a:pt x="2465" y="2586"/>
                    <a:pt x="2773" y="2068"/>
                  </a:cubicBezTo>
                  <a:cubicBezTo>
                    <a:pt x="3189" y="1370"/>
                    <a:pt x="2947" y="521"/>
                    <a:pt x="2227" y="175"/>
                  </a:cubicBezTo>
                  <a:cubicBezTo>
                    <a:pt x="1984" y="59"/>
                    <a:pt x="1754" y="1"/>
                    <a:pt x="15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24"/>
            <p:cNvSpPr/>
            <p:nvPr/>
          </p:nvSpPr>
          <p:spPr>
            <a:xfrm>
              <a:off x="3815450" y="5189050"/>
              <a:ext cx="77900" cy="69825"/>
            </a:xfrm>
            <a:custGeom>
              <a:rect b="b" l="l" r="r" t="t"/>
              <a:pathLst>
                <a:path extrusionOk="0" h="2793" w="3116">
                  <a:moveTo>
                    <a:pt x="1590" y="0"/>
                  </a:moveTo>
                  <a:cubicBezTo>
                    <a:pt x="1133" y="0"/>
                    <a:pt x="688" y="245"/>
                    <a:pt x="422" y="685"/>
                  </a:cubicBezTo>
                  <a:cubicBezTo>
                    <a:pt x="1" y="1383"/>
                    <a:pt x="207" y="2228"/>
                    <a:pt x="912" y="2599"/>
                  </a:cubicBezTo>
                  <a:cubicBezTo>
                    <a:pt x="1160" y="2730"/>
                    <a:pt x="1394" y="2792"/>
                    <a:pt x="1614" y="2792"/>
                  </a:cubicBezTo>
                  <a:cubicBezTo>
                    <a:pt x="2046" y="2792"/>
                    <a:pt x="2422" y="2551"/>
                    <a:pt x="2743" y="2122"/>
                  </a:cubicBezTo>
                  <a:cubicBezTo>
                    <a:pt x="3116" y="1363"/>
                    <a:pt x="3029" y="720"/>
                    <a:pt x="2345" y="243"/>
                  </a:cubicBezTo>
                  <a:cubicBezTo>
                    <a:pt x="2110"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24"/>
            <p:cNvSpPr/>
            <p:nvPr/>
          </p:nvSpPr>
          <p:spPr>
            <a:xfrm>
              <a:off x="5483200" y="1133525"/>
              <a:ext cx="77900" cy="69825"/>
            </a:xfrm>
            <a:custGeom>
              <a:rect b="b" l="l" r="r" t="t"/>
              <a:pathLst>
                <a:path extrusionOk="0" h="2793" w="3116">
                  <a:moveTo>
                    <a:pt x="1590" y="0"/>
                  </a:moveTo>
                  <a:cubicBezTo>
                    <a:pt x="1133" y="0"/>
                    <a:pt x="688" y="245"/>
                    <a:pt x="422" y="685"/>
                  </a:cubicBezTo>
                  <a:cubicBezTo>
                    <a:pt x="0" y="1383"/>
                    <a:pt x="205" y="2228"/>
                    <a:pt x="911" y="2599"/>
                  </a:cubicBezTo>
                  <a:cubicBezTo>
                    <a:pt x="1160" y="2730"/>
                    <a:pt x="1394" y="2792"/>
                    <a:pt x="1613" y="2792"/>
                  </a:cubicBezTo>
                  <a:cubicBezTo>
                    <a:pt x="2045" y="2792"/>
                    <a:pt x="2420" y="2551"/>
                    <a:pt x="2741" y="2122"/>
                  </a:cubicBezTo>
                  <a:cubicBezTo>
                    <a:pt x="3116" y="1363"/>
                    <a:pt x="3027" y="720"/>
                    <a:pt x="2345" y="243"/>
                  </a:cubicBezTo>
                  <a:cubicBezTo>
                    <a:pt x="2109" y="78"/>
                    <a:pt x="1848" y="0"/>
                    <a:pt x="159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24"/>
            <p:cNvSpPr/>
            <p:nvPr/>
          </p:nvSpPr>
          <p:spPr>
            <a:xfrm>
              <a:off x="4912800" y="4869775"/>
              <a:ext cx="79750" cy="70225"/>
            </a:xfrm>
            <a:custGeom>
              <a:rect b="b" l="l" r="r" t="t"/>
              <a:pathLst>
                <a:path extrusionOk="0" h="2809" w="3190">
                  <a:moveTo>
                    <a:pt x="1540" y="1"/>
                  </a:moveTo>
                  <a:cubicBezTo>
                    <a:pt x="1097" y="1"/>
                    <a:pt x="716" y="246"/>
                    <a:pt x="422" y="730"/>
                  </a:cubicBezTo>
                  <a:cubicBezTo>
                    <a:pt x="1" y="1426"/>
                    <a:pt x="250" y="2260"/>
                    <a:pt x="1090" y="2697"/>
                  </a:cubicBezTo>
                  <a:cubicBezTo>
                    <a:pt x="1272" y="2770"/>
                    <a:pt x="1455" y="2808"/>
                    <a:pt x="1634" y="2808"/>
                  </a:cubicBezTo>
                  <a:cubicBezTo>
                    <a:pt x="2060" y="2808"/>
                    <a:pt x="2463" y="2587"/>
                    <a:pt x="2771" y="2072"/>
                  </a:cubicBezTo>
                  <a:cubicBezTo>
                    <a:pt x="3190" y="1374"/>
                    <a:pt x="2952" y="525"/>
                    <a:pt x="2232" y="177"/>
                  </a:cubicBezTo>
                  <a:cubicBezTo>
                    <a:pt x="1988" y="59"/>
                    <a:pt x="1756" y="1"/>
                    <a:pt x="154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24"/>
            <p:cNvSpPr/>
            <p:nvPr/>
          </p:nvSpPr>
          <p:spPr>
            <a:xfrm>
              <a:off x="1424400" y="2908400"/>
              <a:ext cx="77625" cy="69625"/>
            </a:xfrm>
            <a:custGeom>
              <a:rect b="b" l="l" r="r" t="t"/>
              <a:pathLst>
                <a:path extrusionOk="0" h="2785" w="3105">
                  <a:moveTo>
                    <a:pt x="1568" y="1"/>
                  </a:moveTo>
                  <a:cubicBezTo>
                    <a:pt x="1097" y="1"/>
                    <a:pt x="644" y="260"/>
                    <a:pt x="396" y="729"/>
                  </a:cubicBezTo>
                  <a:cubicBezTo>
                    <a:pt x="1" y="1473"/>
                    <a:pt x="155" y="2111"/>
                    <a:pt x="844" y="2568"/>
                  </a:cubicBezTo>
                  <a:cubicBezTo>
                    <a:pt x="1064" y="2714"/>
                    <a:pt x="1304" y="2785"/>
                    <a:pt x="1543" y="2785"/>
                  </a:cubicBezTo>
                  <a:cubicBezTo>
                    <a:pt x="2027" y="2785"/>
                    <a:pt x="2509" y="2493"/>
                    <a:pt x="2826" y="1933"/>
                  </a:cubicBezTo>
                  <a:cubicBezTo>
                    <a:pt x="3104" y="1317"/>
                    <a:pt x="2998" y="679"/>
                    <a:pt x="2300" y="224"/>
                  </a:cubicBezTo>
                  <a:cubicBezTo>
                    <a:pt x="2069" y="73"/>
                    <a:pt x="1816" y="1"/>
                    <a:pt x="156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24"/>
            <p:cNvSpPr/>
            <p:nvPr/>
          </p:nvSpPr>
          <p:spPr>
            <a:xfrm>
              <a:off x="5413825" y="4527825"/>
              <a:ext cx="77125" cy="67600"/>
            </a:xfrm>
            <a:custGeom>
              <a:rect b="b" l="l" r="r" t="t"/>
              <a:pathLst>
                <a:path extrusionOk="0" h="2704" w="3085">
                  <a:moveTo>
                    <a:pt x="1489" y="1"/>
                  </a:moveTo>
                  <a:cubicBezTo>
                    <a:pt x="1007" y="1"/>
                    <a:pt x="605" y="233"/>
                    <a:pt x="343" y="768"/>
                  </a:cubicBezTo>
                  <a:cubicBezTo>
                    <a:pt x="1" y="1471"/>
                    <a:pt x="188" y="2130"/>
                    <a:pt x="867" y="2503"/>
                  </a:cubicBezTo>
                  <a:cubicBezTo>
                    <a:pt x="1112" y="2637"/>
                    <a:pt x="1353" y="2703"/>
                    <a:pt x="1579" y="2703"/>
                  </a:cubicBezTo>
                  <a:cubicBezTo>
                    <a:pt x="2022" y="2703"/>
                    <a:pt x="2412" y="2450"/>
                    <a:pt x="2678" y="1959"/>
                  </a:cubicBezTo>
                  <a:cubicBezTo>
                    <a:pt x="3085" y="1213"/>
                    <a:pt x="2818" y="587"/>
                    <a:pt x="2146" y="123"/>
                  </a:cubicBezTo>
                  <a:cubicBezTo>
                    <a:pt x="1916" y="43"/>
                    <a:pt x="1695" y="1"/>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24"/>
            <p:cNvSpPr/>
            <p:nvPr/>
          </p:nvSpPr>
          <p:spPr>
            <a:xfrm>
              <a:off x="4970175" y="688875"/>
              <a:ext cx="72075" cy="67075"/>
            </a:xfrm>
            <a:custGeom>
              <a:rect b="b" l="l" r="r" t="t"/>
              <a:pathLst>
                <a:path extrusionOk="0" h="2683" w="2883">
                  <a:moveTo>
                    <a:pt x="1467" y="1"/>
                  </a:moveTo>
                  <a:cubicBezTo>
                    <a:pt x="1036" y="1"/>
                    <a:pt x="625" y="282"/>
                    <a:pt x="367" y="763"/>
                  </a:cubicBezTo>
                  <a:cubicBezTo>
                    <a:pt x="0" y="1444"/>
                    <a:pt x="187" y="2120"/>
                    <a:pt x="850" y="2497"/>
                  </a:cubicBezTo>
                  <a:cubicBezTo>
                    <a:pt x="1067" y="2621"/>
                    <a:pt x="1275" y="2683"/>
                    <a:pt x="1480" y="2683"/>
                  </a:cubicBezTo>
                  <a:cubicBezTo>
                    <a:pt x="1951" y="2683"/>
                    <a:pt x="2402" y="2353"/>
                    <a:pt x="2883" y="1693"/>
                  </a:cubicBezTo>
                  <a:cubicBezTo>
                    <a:pt x="2689" y="1287"/>
                    <a:pt x="2566" y="573"/>
                    <a:pt x="2146" y="247"/>
                  </a:cubicBezTo>
                  <a:cubicBezTo>
                    <a:pt x="1927" y="79"/>
                    <a:pt x="1694" y="1"/>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24"/>
            <p:cNvSpPr/>
            <p:nvPr/>
          </p:nvSpPr>
          <p:spPr>
            <a:xfrm>
              <a:off x="2054925" y="4509700"/>
              <a:ext cx="70125" cy="68700"/>
            </a:xfrm>
            <a:custGeom>
              <a:rect b="b" l="l" r="r" t="t"/>
              <a:pathLst>
                <a:path extrusionOk="0" h="2748" w="2805">
                  <a:moveTo>
                    <a:pt x="2018" y="1"/>
                  </a:moveTo>
                  <a:cubicBezTo>
                    <a:pt x="1483" y="278"/>
                    <a:pt x="777" y="428"/>
                    <a:pt x="453" y="864"/>
                  </a:cubicBezTo>
                  <a:cubicBezTo>
                    <a:pt x="0" y="1473"/>
                    <a:pt x="255" y="2211"/>
                    <a:pt x="935" y="2571"/>
                  </a:cubicBezTo>
                  <a:cubicBezTo>
                    <a:pt x="1157" y="2689"/>
                    <a:pt x="1389" y="2747"/>
                    <a:pt x="1608" y="2747"/>
                  </a:cubicBezTo>
                  <a:cubicBezTo>
                    <a:pt x="2056" y="2747"/>
                    <a:pt x="2453" y="2504"/>
                    <a:pt x="2623" y="2022"/>
                  </a:cubicBezTo>
                  <a:cubicBezTo>
                    <a:pt x="2805" y="1510"/>
                    <a:pt x="2538" y="842"/>
                    <a:pt x="2471" y="242"/>
                  </a:cubicBezTo>
                  <a:lnTo>
                    <a:pt x="2018"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24"/>
            <p:cNvSpPr/>
            <p:nvPr/>
          </p:nvSpPr>
          <p:spPr>
            <a:xfrm>
              <a:off x="1458625" y="2304150"/>
              <a:ext cx="77175" cy="67700"/>
            </a:xfrm>
            <a:custGeom>
              <a:rect b="b" l="l" r="r" t="t"/>
              <a:pathLst>
                <a:path extrusionOk="0" h="2708" w="3087">
                  <a:moveTo>
                    <a:pt x="1512" y="0"/>
                  </a:moveTo>
                  <a:cubicBezTo>
                    <a:pt x="1075" y="0"/>
                    <a:pt x="688" y="249"/>
                    <a:pt x="418" y="731"/>
                  </a:cubicBezTo>
                  <a:cubicBezTo>
                    <a:pt x="1" y="1472"/>
                    <a:pt x="261" y="2100"/>
                    <a:pt x="979" y="2613"/>
                  </a:cubicBezTo>
                  <a:cubicBezTo>
                    <a:pt x="1183" y="2673"/>
                    <a:pt x="1384" y="2708"/>
                    <a:pt x="1577" y="2708"/>
                  </a:cubicBezTo>
                  <a:cubicBezTo>
                    <a:pt x="2047" y="2708"/>
                    <a:pt x="2464" y="2501"/>
                    <a:pt x="2737" y="1952"/>
                  </a:cubicBezTo>
                  <a:cubicBezTo>
                    <a:pt x="3086" y="1251"/>
                    <a:pt x="2908" y="592"/>
                    <a:pt x="2235" y="211"/>
                  </a:cubicBezTo>
                  <a:cubicBezTo>
                    <a:pt x="1987" y="70"/>
                    <a:pt x="1743" y="0"/>
                    <a:pt x="151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24"/>
            <p:cNvSpPr/>
            <p:nvPr/>
          </p:nvSpPr>
          <p:spPr>
            <a:xfrm>
              <a:off x="2442700" y="828350"/>
              <a:ext cx="72000" cy="67100"/>
            </a:xfrm>
            <a:custGeom>
              <a:rect b="b" l="l" r="r" t="t"/>
              <a:pathLst>
                <a:path extrusionOk="0" h="2684" w="2880">
                  <a:moveTo>
                    <a:pt x="1477" y="1"/>
                  </a:moveTo>
                  <a:cubicBezTo>
                    <a:pt x="1052" y="1"/>
                    <a:pt x="643" y="274"/>
                    <a:pt x="380" y="744"/>
                  </a:cubicBezTo>
                  <a:cubicBezTo>
                    <a:pt x="0" y="1422"/>
                    <a:pt x="182" y="2098"/>
                    <a:pt x="834" y="2487"/>
                  </a:cubicBezTo>
                  <a:cubicBezTo>
                    <a:pt x="1054" y="2618"/>
                    <a:pt x="1267" y="2683"/>
                    <a:pt x="1477" y="2683"/>
                  </a:cubicBezTo>
                  <a:cubicBezTo>
                    <a:pt x="1943" y="2683"/>
                    <a:pt x="2395" y="2361"/>
                    <a:pt x="2880" y="1716"/>
                  </a:cubicBezTo>
                  <a:cubicBezTo>
                    <a:pt x="2694" y="1308"/>
                    <a:pt x="2582" y="590"/>
                    <a:pt x="2166" y="259"/>
                  </a:cubicBezTo>
                  <a:cubicBezTo>
                    <a:pt x="1946" y="83"/>
                    <a:pt x="1709" y="1"/>
                    <a:pt x="14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24"/>
            <p:cNvSpPr/>
            <p:nvPr/>
          </p:nvSpPr>
          <p:spPr>
            <a:xfrm>
              <a:off x="6164375" y="2920625"/>
              <a:ext cx="72000" cy="67075"/>
            </a:xfrm>
            <a:custGeom>
              <a:rect b="b" l="l" r="r" t="t"/>
              <a:pathLst>
                <a:path extrusionOk="0" h="2683" w="2880">
                  <a:moveTo>
                    <a:pt x="1475" y="0"/>
                  </a:moveTo>
                  <a:cubicBezTo>
                    <a:pt x="1048" y="0"/>
                    <a:pt x="638" y="276"/>
                    <a:pt x="376" y="749"/>
                  </a:cubicBezTo>
                  <a:cubicBezTo>
                    <a:pt x="0" y="1428"/>
                    <a:pt x="183" y="2104"/>
                    <a:pt x="839" y="2490"/>
                  </a:cubicBezTo>
                  <a:cubicBezTo>
                    <a:pt x="1057" y="2619"/>
                    <a:pt x="1268" y="2683"/>
                    <a:pt x="1476" y="2683"/>
                  </a:cubicBezTo>
                  <a:cubicBezTo>
                    <a:pt x="1944" y="2683"/>
                    <a:pt x="2396" y="2358"/>
                    <a:pt x="2880" y="1709"/>
                  </a:cubicBezTo>
                  <a:cubicBezTo>
                    <a:pt x="2692" y="1303"/>
                    <a:pt x="2577" y="587"/>
                    <a:pt x="2160" y="255"/>
                  </a:cubicBezTo>
                  <a:cubicBezTo>
                    <a:pt x="1941" y="81"/>
                    <a:pt x="1706" y="0"/>
                    <a:pt x="147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24"/>
            <p:cNvSpPr/>
            <p:nvPr/>
          </p:nvSpPr>
          <p:spPr>
            <a:xfrm>
              <a:off x="5765825" y="1448825"/>
              <a:ext cx="77475" cy="67825"/>
            </a:xfrm>
            <a:custGeom>
              <a:rect b="b" l="l" r="r" t="t"/>
              <a:pathLst>
                <a:path extrusionOk="0" h="2713" w="3099">
                  <a:moveTo>
                    <a:pt x="1524" y="1"/>
                  </a:moveTo>
                  <a:cubicBezTo>
                    <a:pt x="1102" y="1"/>
                    <a:pt x="721" y="237"/>
                    <a:pt x="443" y="693"/>
                  </a:cubicBezTo>
                  <a:cubicBezTo>
                    <a:pt x="1" y="1421"/>
                    <a:pt x="241" y="2056"/>
                    <a:pt x="926" y="2585"/>
                  </a:cubicBezTo>
                  <a:cubicBezTo>
                    <a:pt x="1153" y="2667"/>
                    <a:pt x="1376" y="2713"/>
                    <a:pt x="1587" y="2713"/>
                  </a:cubicBezTo>
                  <a:cubicBezTo>
                    <a:pt x="2037" y="2713"/>
                    <a:pt x="2436" y="2505"/>
                    <a:pt x="2717" y="1997"/>
                  </a:cubicBezTo>
                  <a:cubicBezTo>
                    <a:pt x="3098" y="1307"/>
                    <a:pt x="2930" y="643"/>
                    <a:pt x="2278" y="238"/>
                  </a:cubicBezTo>
                  <a:cubicBezTo>
                    <a:pt x="2021" y="78"/>
                    <a:pt x="1766" y="1"/>
                    <a:pt x="152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24"/>
            <p:cNvSpPr/>
            <p:nvPr/>
          </p:nvSpPr>
          <p:spPr>
            <a:xfrm>
              <a:off x="3905275" y="402725"/>
              <a:ext cx="75950" cy="68300"/>
            </a:xfrm>
            <a:custGeom>
              <a:rect b="b" l="l" r="r" t="t"/>
              <a:pathLst>
                <a:path extrusionOk="0" h="2732" w="3038">
                  <a:moveTo>
                    <a:pt x="1519" y="0"/>
                  </a:moveTo>
                  <a:cubicBezTo>
                    <a:pt x="1114" y="0"/>
                    <a:pt x="744" y="218"/>
                    <a:pt x="469" y="632"/>
                  </a:cubicBezTo>
                  <a:cubicBezTo>
                    <a:pt x="0" y="1337"/>
                    <a:pt x="146" y="2041"/>
                    <a:pt x="833" y="2493"/>
                  </a:cubicBezTo>
                  <a:cubicBezTo>
                    <a:pt x="1081" y="2657"/>
                    <a:pt x="1323" y="2732"/>
                    <a:pt x="1554" y="2732"/>
                  </a:cubicBezTo>
                  <a:cubicBezTo>
                    <a:pt x="1972" y="2732"/>
                    <a:pt x="2358" y="2487"/>
                    <a:pt x="2694" y="2075"/>
                  </a:cubicBezTo>
                  <a:cubicBezTo>
                    <a:pt x="3038" y="1313"/>
                    <a:pt x="2948" y="643"/>
                    <a:pt x="2231" y="215"/>
                  </a:cubicBezTo>
                  <a:cubicBezTo>
                    <a:pt x="1990" y="70"/>
                    <a:pt x="1749" y="0"/>
                    <a:pt x="151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24"/>
            <p:cNvSpPr/>
            <p:nvPr/>
          </p:nvSpPr>
          <p:spPr>
            <a:xfrm>
              <a:off x="3218175" y="5165375"/>
              <a:ext cx="77450" cy="63825"/>
            </a:xfrm>
            <a:custGeom>
              <a:rect b="b" l="l" r="r" t="t"/>
              <a:pathLst>
                <a:path extrusionOk="0" h="2553" w="3098">
                  <a:moveTo>
                    <a:pt x="1511" y="0"/>
                  </a:moveTo>
                  <a:cubicBezTo>
                    <a:pt x="1097" y="0"/>
                    <a:pt x="693" y="257"/>
                    <a:pt x="426" y="704"/>
                  </a:cubicBezTo>
                  <a:cubicBezTo>
                    <a:pt x="0" y="1417"/>
                    <a:pt x="171" y="2204"/>
                    <a:pt x="917" y="2487"/>
                  </a:cubicBezTo>
                  <a:cubicBezTo>
                    <a:pt x="1040" y="2533"/>
                    <a:pt x="1175" y="2552"/>
                    <a:pt x="1322" y="2552"/>
                  </a:cubicBezTo>
                  <a:cubicBezTo>
                    <a:pt x="1770" y="2552"/>
                    <a:pt x="2340" y="2380"/>
                    <a:pt x="3098" y="2298"/>
                  </a:cubicBezTo>
                  <a:cubicBezTo>
                    <a:pt x="2713" y="1356"/>
                    <a:pt x="2631" y="633"/>
                    <a:pt x="2227" y="284"/>
                  </a:cubicBezTo>
                  <a:cubicBezTo>
                    <a:pt x="2003" y="90"/>
                    <a:pt x="1755" y="0"/>
                    <a:pt x="15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24"/>
            <p:cNvSpPr/>
            <p:nvPr/>
          </p:nvSpPr>
          <p:spPr>
            <a:xfrm>
              <a:off x="1384350" y="2726775"/>
              <a:ext cx="63300" cy="60450"/>
            </a:xfrm>
            <a:custGeom>
              <a:rect b="b" l="l" r="r" t="t"/>
              <a:pathLst>
                <a:path extrusionOk="0" h="2418" w="2532">
                  <a:moveTo>
                    <a:pt x="1129" y="0"/>
                  </a:moveTo>
                  <a:cubicBezTo>
                    <a:pt x="719" y="0"/>
                    <a:pt x="332" y="247"/>
                    <a:pt x="167" y="698"/>
                  </a:cubicBezTo>
                  <a:cubicBezTo>
                    <a:pt x="1" y="1157"/>
                    <a:pt x="198" y="2066"/>
                    <a:pt x="549" y="2303"/>
                  </a:cubicBezTo>
                  <a:cubicBezTo>
                    <a:pt x="674" y="2388"/>
                    <a:pt x="835" y="2417"/>
                    <a:pt x="1016" y="2417"/>
                  </a:cubicBezTo>
                  <a:cubicBezTo>
                    <a:pt x="1401" y="2417"/>
                    <a:pt x="1876" y="2284"/>
                    <a:pt x="2279" y="2257"/>
                  </a:cubicBezTo>
                  <a:lnTo>
                    <a:pt x="2531" y="1811"/>
                  </a:lnTo>
                  <a:cubicBezTo>
                    <a:pt x="2312" y="1285"/>
                    <a:pt x="2226" y="598"/>
                    <a:pt x="1841" y="271"/>
                  </a:cubicBezTo>
                  <a:cubicBezTo>
                    <a:pt x="1624" y="87"/>
                    <a:pt x="1373" y="0"/>
                    <a:pt x="11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24"/>
            <p:cNvSpPr/>
            <p:nvPr/>
          </p:nvSpPr>
          <p:spPr>
            <a:xfrm>
              <a:off x="5210650" y="821150"/>
              <a:ext cx="63900" cy="60475"/>
            </a:xfrm>
            <a:custGeom>
              <a:rect b="b" l="l" r="r" t="t"/>
              <a:pathLst>
                <a:path extrusionOk="0" h="2419" w="2556">
                  <a:moveTo>
                    <a:pt x="1123" y="1"/>
                  </a:moveTo>
                  <a:cubicBezTo>
                    <a:pt x="699" y="1"/>
                    <a:pt x="302" y="263"/>
                    <a:pt x="150" y="734"/>
                  </a:cubicBezTo>
                  <a:cubicBezTo>
                    <a:pt x="1" y="1198"/>
                    <a:pt x="234" y="2097"/>
                    <a:pt x="593" y="2321"/>
                  </a:cubicBezTo>
                  <a:cubicBezTo>
                    <a:pt x="708" y="2393"/>
                    <a:pt x="850" y="2419"/>
                    <a:pt x="1009" y="2419"/>
                  </a:cubicBezTo>
                  <a:cubicBezTo>
                    <a:pt x="1404" y="2419"/>
                    <a:pt x="1900" y="2256"/>
                    <a:pt x="2322" y="2214"/>
                  </a:cubicBezTo>
                  <a:lnTo>
                    <a:pt x="2556" y="1754"/>
                  </a:lnTo>
                  <a:cubicBezTo>
                    <a:pt x="2317" y="1238"/>
                    <a:pt x="2205" y="557"/>
                    <a:pt x="1806" y="245"/>
                  </a:cubicBezTo>
                  <a:cubicBezTo>
                    <a:pt x="1594" y="79"/>
                    <a:pt x="1354"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24"/>
            <p:cNvSpPr/>
            <p:nvPr/>
          </p:nvSpPr>
          <p:spPr>
            <a:xfrm>
              <a:off x="1683400" y="1652575"/>
              <a:ext cx="69025" cy="61950"/>
            </a:xfrm>
            <a:custGeom>
              <a:rect b="b" l="l" r="r" t="t"/>
              <a:pathLst>
                <a:path extrusionOk="0" h="2478" w="2761">
                  <a:moveTo>
                    <a:pt x="1511" y="1"/>
                  </a:moveTo>
                  <a:cubicBezTo>
                    <a:pt x="1043" y="1"/>
                    <a:pt x="442" y="209"/>
                    <a:pt x="258" y="496"/>
                  </a:cubicBezTo>
                  <a:cubicBezTo>
                    <a:pt x="0" y="900"/>
                    <a:pt x="270" y="1644"/>
                    <a:pt x="311" y="2241"/>
                  </a:cubicBezTo>
                  <a:lnTo>
                    <a:pt x="759" y="2478"/>
                  </a:lnTo>
                  <a:cubicBezTo>
                    <a:pt x="1276" y="2235"/>
                    <a:pt x="1954" y="2121"/>
                    <a:pt x="2275" y="1719"/>
                  </a:cubicBezTo>
                  <a:cubicBezTo>
                    <a:pt x="2760" y="1112"/>
                    <a:pt x="2557" y="282"/>
                    <a:pt x="1844" y="46"/>
                  </a:cubicBezTo>
                  <a:cubicBezTo>
                    <a:pt x="1749" y="15"/>
                    <a:pt x="1634" y="1"/>
                    <a:pt x="151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24"/>
            <p:cNvSpPr/>
            <p:nvPr/>
          </p:nvSpPr>
          <p:spPr>
            <a:xfrm>
              <a:off x="5104750" y="4824375"/>
              <a:ext cx="68675" cy="61075"/>
            </a:xfrm>
            <a:custGeom>
              <a:rect b="b" l="l" r="r" t="t"/>
              <a:pathLst>
                <a:path extrusionOk="0" h="2443" w="2747">
                  <a:moveTo>
                    <a:pt x="1470" y="1"/>
                  </a:moveTo>
                  <a:cubicBezTo>
                    <a:pt x="1016" y="1"/>
                    <a:pt x="463" y="176"/>
                    <a:pt x="276" y="439"/>
                  </a:cubicBezTo>
                  <a:cubicBezTo>
                    <a:pt x="0" y="828"/>
                    <a:pt x="234" y="1587"/>
                    <a:pt x="246" y="2184"/>
                  </a:cubicBezTo>
                  <a:lnTo>
                    <a:pt x="678" y="2443"/>
                  </a:lnTo>
                  <a:cubicBezTo>
                    <a:pt x="1207" y="2225"/>
                    <a:pt x="1888" y="2144"/>
                    <a:pt x="2230" y="1758"/>
                  </a:cubicBezTo>
                  <a:cubicBezTo>
                    <a:pt x="2747" y="1173"/>
                    <a:pt x="2575" y="336"/>
                    <a:pt x="1879" y="64"/>
                  </a:cubicBezTo>
                  <a:cubicBezTo>
                    <a:pt x="1766" y="21"/>
                    <a:pt x="1624" y="1"/>
                    <a:pt x="147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24"/>
            <p:cNvSpPr/>
            <p:nvPr/>
          </p:nvSpPr>
          <p:spPr>
            <a:xfrm>
              <a:off x="5870575" y="4001975"/>
              <a:ext cx="68700" cy="71300"/>
            </a:xfrm>
            <a:custGeom>
              <a:rect b="b" l="l" r="r" t="t"/>
              <a:pathLst>
                <a:path extrusionOk="0" h="2852" w="2748">
                  <a:moveTo>
                    <a:pt x="1163" y="1"/>
                  </a:moveTo>
                  <a:cubicBezTo>
                    <a:pt x="705" y="1"/>
                    <a:pt x="307" y="264"/>
                    <a:pt x="151" y="779"/>
                  </a:cubicBezTo>
                  <a:cubicBezTo>
                    <a:pt x="0" y="1272"/>
                    <a:pt x="285" y="1896"/>
                    <a:pt x="438" y="2852"/>
                  </a:cubicBezTo>
                  <a:cubicBezTo>
                    <a:pt x="1301" y="2410"/>
                    <a:pt x="1973" y="2273"/>
                    <a:pt x="2281" y="1859"/>
                  </a:cubicBezTo>
                  <a:cubicBezTo>
                    <a:pt x="2747" y="1237"/>
                    <a:pt x="2499" y="513"/>
                    <a:pt x="1804" y="163"/>
                  </a:cubicBezTo>
                  <a:cubicBezTo>
                    <a:pt x="1589" y="54"/>
                    <a:pt x="1370" y="1"/>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24"/>
            <p:cNvSpPr/>
            <p:nvPr/>
          </p:nvSpPr>
          <p:spPr>
            <a:xfrm>
              <a:off x="4745475" y="559600"/>
              <a:ext cx="63875" cy="60475"/>
            </a:xfrm>
            <a:custGeom>
              <a:rect b="b" l="l" r="r" t="t"/>
              <a:pathLst>
                <a:path extrusionOk="0" h="2419" w="2555">
                  <a:moveTo>
                    <a:pt x="1123" y="1"/>
                  </a:moveTo>
                  <a:cubicBezTo>
                    <a:pt x="701" y="1"/>
                    <a:pt x="305" y="262"/>
                    <a:pt x="152" y="731"/>
                  </a:cubicBezTo>
                  <a:cubicBezTo>
                    <a:pt x="1" y="1193"/>
                    <a:pt x="229" y="2094"/>
                    <a:pt x="587" y="2319"/>
                  </a:cubicBezTo>
                  <a:cubicBezTo>
                    <a:pt x="703" y="2392"/>
                    <a:pt x="848" y="2419"/>
                    <a:pt x="1010" y="2419"/>
                  </a:cubicBezTo>
                  <a:cubicBezTo>
                    <a:pt x="1403" y="2419"/>
                    <a:pt x="1897" y="2260"/>
                    <a:pt x="2316" y="2220"/>
                  </a:cubicBezTo>
                  <a:lnTo>
                    <a:pt x="2554" y="1762"/>
                  </a:lnTo>
                  <a:cubicBezTo>
                    <a:pt x="2316" y="1245"/>
                    <a:pt x="2208" y="564"/>
                    <a:pt x="1810" y="249"/>
                  </a:cubicBezTo>
                  <a:cubicBezTo>
                    <a:pt x="1597" y="80"/>
                    <a:pt x="1356" y="1"/>
                    <a:pt x="112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24"/>
            <p:cNvSpPr/>
            <p:nvPr/>
          </p:nvSpPr>
          <p:spPr>
            <a:xfrm>
              <a:off x="3637075" y="5245500"/>
              <a:ext cx="67525" cy="58350"/>
            </a:xfrm>
            <a:custGeom>
              <a:rect b="b" l="l" r="r" t="t"/>
              <a:pathLst>
                <a:path extrusionOk="0" h="2334" w="2701">
                  <a:moveTo>
                    <a:pt x="1366" y="1"/>
                  </a:moveTo>
                  <a:cubicBezTo>
                    <a:pt x="1002" y="1"/>
                    <a:pt x="645" y="232"/>
                    <a:pt x="396" y="637"/>
                  </a:cubicBezTo>
                  <a:cubicBezTo>
                    <a:pt x="1" y="1281"/>
                    <a:pt x="99" y="1978"/>
                    <a:pt x="774" y="2254"/>
                  </a:cubicBezTo>
                  <a:cubicBezTo>
                    <a:pt x="920" y="2313"/>
                    <a:pt x="1082" y="2334"/>
                    <a:pt x="1253" y="2334"/>
                  </a:cubicBezTo>
                  <a:cubicBezTo>
                    <a:pt x="1626" y="2334"/>
                    <a:pt x="2040" y="2234"/>
                    <a:pt x="2422" y="2216"/>
                  </a:cubicBezTo>
                  <a:cubicBezTo>
                    <a:pt x="2515" y="2064"/>
                    <a:pt x="2607" y="1914"/>
                    <a:pt x="2700" y="1763"/>
                  </a:cubicBezTo>
                  <a:cubicBezTo>
                    <a:pt x="2479" y="1252"/>
                    <a:pt x="2385" y="596"/>
                    <a:pt x="2009" y="263"/>
                  </a:cubicBezTo>
                  <a:cubicBezTo>
                    <a:pt x="1806" y="84"/>
                    <a:pt x="1585" y="1"/>
                    <a:pt x="136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24"/>
            <p:cNvSpPr/>
            <p:nvPr/>
          </p:nvSpPr>
          <p:spPr>
            <a:xfrm>
              <a:off x="5732200" y="4245250"/>
              <a:ext cx="68400" cy="51800"/>
            </a:xfrm>
            <a:custGeom>
              <a:rect b="b" l="l" r="r" t="t"/>
              <a:pathLst>
                <a:path extrusionOk="0" h="2072" w="2736">
                  <a:moveTo>
                    <a:pt x="1647" y="0"/>
                  </a:moveTo>
                  <a:cubicBezTo>
                    <a:pt x="1256" y="0"/>
                    <a:pt x="742" y="188"/>
                    <a:pt x="504" y="436"/>
                  </a:cubicBezTo>
                  <a:cubicBezTo>
                    <a:pt x="0" y="962"/>
                    <a:pt x="155" y="1725"/>
                    <a:pt x="840" y="1996"/>
                  </a:cubicBezTo>
                  <a:cubicBezTo>
                    <a:pt x="980" y="2052"/>
                    <a:pt x="1134" y="2071"/>
                    <a:pt x="1296" y="2071"/>
                  </a:cubicBezTo>
                  <a:cubicBezTo>
                    <a:pt x="1665" y="2071"/>
                    <a:pt x="2076" y="1968"/>
                    <a:pt x="2454" y="1948"/>
                  </a:cubicBezTo>
                  <a:lnTo>
                    <a:pt x="2735" y="1462"/>
                  </a:lnTo>
                  <a:cubicBezTo>
                    <a:pt x="2494" y="974"/>
                    <a:pt x="2364" y="261"/>
                    <a:pt x="1975" y="65"/>
                  </a:cubicBezTo>
                  <a:cubicBezTo>
                    <a:pt x="1888" y="20"/>
                    <a:pt x="1774" y="0"/>
                    <a:pt x="16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24"/>
            <p:cNvSpPr/>
            <p:nvPr/>
          </p:nvSpPr>
          <p:spPr>
            <a:xfrm>
              <a:off x="4093700" y="353725"/>
              <a:ext cx="65125" cy="55850"/>
            </a:xfrm>
            <a:custGeom>
              <a:rect b="b" l="l" r="r" t="t"/>
              <a:pathLst>
                <a:path extrusionOk="0" h="2234" w="2605">
                  <a:moveTo>
                    <a:pt x="1286" y="0"/>
                  </a:moveTo>
                  <a:cubicBezTo>
                    <a:pt x="918" y="0"/>
                    <a:pt x="573" y="248"/>
                    <a:pt x="340" y="682"/>
                  </a:cubicBezTo>
                  <a:cubicBezTo>
                    <a:pt x="1" y="1313"/>
                    <a:pt x="145" y="1948"/>
                    <a:pt x="792" y="2174"/>
                  </a:cubicBezTo>
                  <a:cubicBezTo>
                    <a:pt x="918" y="2217"/>
                    <a:pt x="1053" y="2234"/>
                    <a:pt x="1193" y="2234"/>
                  </a:cubicBezTo>
                  <a:cubicBezTo>
                    <a:pt x="1557" y="2234"/>
                    <a:pt x="1960" y="2125"/>
                    <a:pt x="2334" y="2097"/>
                  </a:cubicBezTo>
                  <a:cubicBezTo>
                    <a:pt x="2423" y="1942"/>
                    <a:pt x="2515" y="1786"/>
                    <a:pt x="2605" y="1631"/>
                  </a:cubicBezTo>
                  <a:cubicBezTo>
                    <a:pt x="2384" y="1160"/>
                    <a:pt x="2278" y="548"/>
                    <a:pt x="1917" y="249"/>
                  </a:cubicBezTo>
                  <a:cubicBezTo>
                    <a:pt x="1710" y="79"/>
                    <a:pt x="1494" y="0"/>
                    <a:pt x="128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24"/>
            <p:cNvSpPr/>
            <p:nvPr/>
          </p:nvSpPr>
          <p:spPr>
            <a:xfrm>
              <a:off x="1812950" y="1411450"/>
              <a:ext cx="68000" cy="58400"/>
            </a:xfrm>
            <a:custGeom>
              <a:rect b="b" l="l" r="r" t="t"/>
              <a:pathLst>
                <a:path extrusionOk="0" h="2336" w="2720">
                  <a:moveTo>
                    <a:pt x="1359" y="0"/>
                  </a:moveTo>
                  <a:cubicBezTo>
                    <a:pt x="985" y="0"/>
                    <a:pt x="625" y="246"/>
                    <a:pt x="381" y="667"/>
                  </a:cubicBezTo>
                  <a:cubicBezTo>
                    <a:pt x="1" y="1323"/>
                    <a:pt x="126" y="2015"/>
                    <a:pt x="807" y="2269"/>
                  </a:cubicBezTo>
                  <a:cubicBezTo>
                    <a:pt x="938" y="2318"/>
                    <a:pt x="1080" y="2336"/>
                    <a:pt x="1230" y="2336"/>
                  </a:cubicBezTo>
                  <a:cubicBezTo>
                    <a:pt x="1618" y="2336"/>
                    <a:pt x="2052" y="2213"/>
                    <a:pt x="2451" y="2182"/>
                  </a:cubicBezTo>
                  <a:lnTo>
                    <a:pt x="2719" y="1719"/>
                  </a:lnTo>
                  <a:cubicBezTo>
                    <a:pt x="2484" y="1217"/>
                    <a:pt x="2367" y="567"/>
                    <a:pt x="1983" y="244"/>
                  </a:cubicBezTo>
                  <a:cubicBezTo>
                    <a:pt x="1783" y="78"/>
                    <a:pt x="1569" y="0"/>
                    <a:pt x="135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24"/>
            <p:cNvSpPr/>
            <p:nvPr/>
          </p:nvSpPr>
          <p:spPr>
            <a:xfrm>
              <a:off x="1549850" y="1891325"/>
              <a:ext cx="67100" cy="51400"/>
            </a:xfrm>
            <a:custGeom>
              <a:rect b="b" l="l" r="r" t="t"/>
              <a:pathLst>
                <a:path extrusionOk="0" h="2056" w="2684">
                  <a:moveTo>
                    <a:pt x="1323" y="0"/>
                  </a:moveTo>
                  <a:cubicBezTo>
                    <a:pt x="1000" y="0"/>
                    <a:pt x="651" y="56"/>
                    <a:pt x="328" y="56"/>
                  </a:cubicBezTo>
                  <a:cubicBezTo>
                    <a:pt x="320" y="56"/>
                    <a:pt x="313" y="56"/>
                    <a:pt x="305" y="56"/>
                  </a:cubicBezTo>
                  <a:lnTo>
                    <a:pt x="0" y="515"/>
                  </a:lnTo>
                  <a:cubicBezTo>
                    <a:pt x="210" y="1021"/>
                    <a:pt x="289" y="1743"/>
                    <a:pt x="665" y="1968"/>
                  </a:cubicBezTo>
                  <a:cubicBezTo>
                    <a:pt x="766" y="2029"/>
                    <a:pt x="910" y="2056"/>
                    <a:pt x="1071" y="2056"/>
                  </a:cubicBezTo>
                  <a:cubicBezTo>
                    <a:pt x="1449" y="2056"/>
                    <a:pt x="1921" y="1907"/>
                    <a:pt x="2155" y="1690"/>
                  </a:cubicBezTo>
                  <a:cubicBezTo>
                    <a:pt x="2684" y="1201"/>
                    <a:pt x="2592" y="424"/>
                    <a:pt x="1922" y="109"/>
                  </a:cubicBezTo>
                  <a:cubicBezTo>
                    <a:pt x="1744" y="25"/>
                    <a:pt x="1539" y="0"/>
                    <a:pt x="132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24"/>
            <p:cNvSpPr/>
            <p:nvPr/>
          </p:nvSpPr>
          <p:spPr>
            <a:xfrm>
              <a:off x="5999800" y="3765250"/>
              <a:ext cx="68250" cy="58475"/>
            </a:xfrm>
            <a:custGeom>
              <a:rect b="b" l="l" r="r" t="t"/>
              <a:pathLst>
                <a:path extrusionOk="0" h="2339" w="2730">
                  <a:moveTo>
                    <a:pt x="1351" y="1"/>
                  </a:moveTo>
                  <a:cubicBezTo>
                    <a:pt x="970" y="1"/>
                    <a:pt x="607" y="256"/>
                    <a:pt x="368" y="688"/>
                  </a:cubicBezTo>
                  <a:cubicBezTo>
                    <a:pt x="1" y="1353"/>
                    <a:pt x="141" y="2041"/>
                    <a:pt x="827" y="2280"/>
                  </a:cubicBezTo>
                  <a:cubicBezTo>
                    <a:pt x="948" y="2322"/>
                    <a:pt x="1078" y="2339"/>
                    <a:pt x="1214" y="2339"/>
                  </a:cubicBezTo>
                  <a:cubicBezTo>
                    <a:pt x="1611" y="2339"/>
                    <a:pt x="2059" y="2198"/>
                    <a:pt x="2470" y="2158"/>
                  </a:cubicBezTo>
                  <a:lnTo>
                    <a:pt x="2730" y="1690"/>
                  </a:lnTo>
                  <a:cubicBezTo>
                    <a:pt x="2482" y="1194"/>
                    <a:pt x="2354" y="548"/>
                    <a:pt x="1962" y="233"/>
                  </a:cubicBezTo>
                  <a:cubicBezTo>
                    <a:pt x="1764" y="74"/>
                    <a:pt x="1555" y="1"/>
                    <a:pt x="135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24"/>
            <p:cNvSpPr/>
            <p:nvPr/>
          </p:nvSpPr>
          <p:spPr>
            <a:xfrm>
              <a:off x="5721625" y="1269000"/>
              <a:ext cx="65425" cy="56025"/>
            </a:xfrm>
            <a:custGeom>
              <a:rect b="b" l="l" r="r" t="t"/>
              <a:pathLst>
                <a:path extrusionOk="0" h="2241" w="2617">
                  <a:moveTo>
                    <a:pt x="1314" y="1"/>
                  </a:moveTo>
                  <a:cubicBezTo>
                    <a:pt x="975" y="1"/>
                    <a:pt x="644" y="212"/>
                    <a:pt x="409" y="587"/>
                  </a:cubicBezTo>
                  <a:cubicBezTo>
                    <a:pt x="1" y="1236"/>
                    <a:pt x="105" y="1908"/>
                    <a:pt x="804" y="2174"/>
                  </a:cubicBezTo>
                  <a:cubicBezTo>
                    <a:pt x="929" y="2223"/>
                    <a:pt x="1065" y="2240"/>
                    <a:pt x="1209" y="2240"/>
                  </a:cubicBezTo>
                  <a:cubicBezTo>
                    <a:pt x="1569" y="2240"/>
                    <a:pt x="1973" y="2128"/>
                    <a:pt x="2344" y="2102"/>
                  </a:cubicBezTo>
                  <a:cubicBezTo>
                    <a:pt x="2435" y="1947"/>
                    <a:pt x="2525" y="1793"/>
                    <a:pt x="2616" y="1638"/>
                  </a:cubicBezTo>
                  <a:cubicBezTo>
                    <a:pt x="2395" y="1166"/>
                    <a:pt x="2286" y="568"/>
                    <a:pt x="1929" y="253"/>
                  </a:cubicBezTo>
                  <a:cubicBezTo>
                    <a:pt x="1735" y="81"/>
                    <a:pt x="1523" y="1"/>
                    <a:pt x="131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24"/>
            <p:cNvSpPr/>
            <p:nvPr/>
          </p:nvSpPr>
          <p:spPr>
            <a:xfrm>
              <a:off x="1774575" y="4197450"/>
              <a:ext cx="65875" cy="64550"/>
            </a:xfrm>
            <a:custGeom>
              <a:rect b="b" l="l" r="r" t="t"/>
              <a:pathLst>
                <a:path extrusionOk="0" h="2582" w="2635">
                  <a:moveTo>
                    <a:pt x="1942" y="0"/>
                  </a:moveTo>
                  <a:cubicBezTo>
                    <a:pt x="1440" y="247"/>
                    <a:pt x="794" y="373"/>
                    <a:pt x="469" y="768"/>
                  </a:cubicBezTo>
                  <a:cubicBezTo>
                    <a:pt x="0" y="1338"/>
                    <a:pt x="217" y="2006"/>
                    <a:pt x="861" y="2379"/>
                  </a:cubicBezTo>
                  <a:cubicBezTo>
                    <a:pt x="1093" y="2513"/>
                    <a:pt x="1330" y="2582"/>
                    <a:pt x="1551" y="2582"/>
                  </a:cubicBezTo>
                  <a:cubicBezTo>
                    <a:pt x="1944" y="2582"/>
                    <a:pt x="2286" y="2365"/>
                    <a:pt x="2454" y="1922"/>
                  </a:cubicBezTo>
                  <a:cubicBezTo>
                    <a:pt x="2635" y="1443"/>
                    <a:pt x="2429" y="820"/>
                    <a:pt x="2395" y="263"/>
                  </a:cubicBezTo>
                  <a:lnTo>
                    <a:pt x="1942"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24"/>
            <p:cNvSpPr/>
            <p:nvPr/>
          </p:nvSpPr>
          <p:spPr>
            <a:xfrm>
              <a:off x="2579850" y="4960075"/>
              <a:ext cx="56950" cy="64375"/>
            </a:xfrm>
            <a:custGeom>
              <a:rect b="b" l="l" r="r" t="t"/>
              <a:pathLst>
                <a:path extrusionOk="0" h="2575" w="2278">
                  <a:moveTo>
                    <a:pt x="1060" y="0"/>
                  </a:moveTo>
                  <a:cubicBezTo>
                    <a:pt x="685" y="0"/>
                    <a:pt x="329" y="247"/>
                    <a:pt x="170" y="689"/>
                  </a:cubicBezTo>
                  <a:cubicBezTo>
                    <a:pt x="0" y="1162"/>
                    <a:pt x="216" y="1769"/>
                    <a:pt x="260" y="2315"/>
                  </a:cubicBezTo>
                  <a:lnTo>
                    <a:pt x="745" y="2575"/>
                  </a:lnTo>
                  <a:cubicBezTo>
                    <a:pt x="1221" y="2302"/>
                    <a:pt x="1924" y="2133"/>
                    <a:pt x="2108" y="1727"/>
                  </a:cubicBezTo>
                  <a:cubicBezTo>
                    <a:pt x="2277" y="1361"/>
                    <a:pt x="2037" y="568"/>
                    <a:pt x="1704" y="266"/>
                  </a:cubicBezTo>
                  <a:cubicBezTo>
                    <a:pt x="1507" y="85"/>
                    <a:pt x="1280" y="0"/>
                    <a:pt x="106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24"/>
            <p:cNvSpPr/>
            <p:nvPr/>
          </p:nvSpPr>
          <p:spPr>
            <a:xfrm>
              <a:off x="6109850" y="1957600"/>
              <a:ext cx="58075" cy="49700"/>
            </a:xfrm>
            <a:custGeom>
              <a:rect b="b" l="l" r="r" t="t"/>
              <a:pathLst>
                <a:path extrusionOk="0" h="1988" w="2323">
                  <a:moveTo>
                    <a:pt x="1303" y="0"/>
                  </a:moveTo>
                  <a:cubicBezTo>
                    <a:pt x="886" y="0"/>
                    <a:pt x="341" y="191"/>
                    <a:pt x="192" y="442"/>
                  </a:cubicBezTo>
                  <a:cubicBezTo>
                    <a:pt x="0" y="767"/>
                    <a:pt x="223" y="1628"/>
                    <a:pt x="550" y="1884"/>
                  </a:cubicBezTo>
                  <a:cubicBezTo>
                    <a:pt x="648" y="1961"/>
                    <a:pt x="785" y="1988"/>
                    <a:pt x="943" y="1988"/>
                  </a:cubicBezTo>
                  <a:cubicBezTo>
                    <a:pt x="1277" y="1988"/>
                    <a:pt x="1705" y="1867"/>
                    <a:pt x="2056" y="1845"/>
                  </a:cubicBezTo>
                  <a:cubicBezTo>
                    <a:pt x="2146" y="1693"/>
                    <a:pt x="2234" y="1543"/>
                    <a:pt x="2323" y="1392"/>
                  </a:cubicBezTo>
                  <a:cubicBezTo>
                    <a:pt x="2100" y="924"/>
                    <a:pt x="1985" y="207"/>
                    <a:pt x="1627" y="54"/>
                  </a:cubicBezTo>
                  <a:cubicBezTo>
                    <a:pt x="1540" y="17"/>
                    <a:pt x="1427" y="0"/>
                    <a:pt x="130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24"/>
            <p:cNvSpPr/>
            <p:nvPr/>
          </p:nvSpPr>
          <p:spPr>
            <a:xfrm>
              <a:off x="3318925" y="380425"/>
              <a:ext cx="55575" cy="56725"/>
            </a:xfrm>
            <a:custGeom>
              <a:rect b="b" l="l" r="r" t="t"/>
              <a:pathLst>
                <a:path extrusionOk="0" h="2269" w="2223">
                  <a:moveTo>
                    <a:pt x="1442" y="1"/>
                  </a:moveTo>
                  <a:cubicBezTo>
                    <a:pt x="988" y="258"/>
                    <a:pt x="284" y="426"/>
                    <a:pt x="147" y="799"/>
                  </a:cubicBezTo>
                  <a:cubicBezTo>
                    <a:pt x="1" y="1196"/>
                    <a:pt x="257" y="2049"/>
                    <a:pt x="587" y="2218"/>
                  </a:cubicBezTo>
                  <a:cubicBezTo>
                    <a:pt x="654" y="2253"/>
                    <a:pt x="743" y="2268"/>
                    <a:pt x="843" y="2268"/>
                  </a:cubicBezTo>
                  <a:cubicBezTo>
                    <a:pt x="1235" y="2268"/>
                    <a:pt x="1809" y="2029"/>
                    <a:pt x="1999" y="1751"/>
                  </a:cubicBezTo>
                  <a:cubicBezTo>
                    <a:pt x="2223" y="1423"/>
                    <a:pt x="1952" y="754"/>
                    <a:pt x="1897" y="235"/>
                  </a:cubicBezTo>
                  <a:lnTo>
                    <a:pt x="144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24"/>
            <p:cNvSpPr/>
            <p:nvPr/>
          </p:nvSpPr>
          <p:spPr>
            <a:xfrm>
              <a:off x="6227000" y="3114325"/>
              <a:ext cx="56425" cy="50050"/>
            </a:xfrm>
            <a:custGeom>
              <a:rect b="b" l="l" r="r" t="t"/>
              <a:pathLst>
                <a:path extrusionOk="0" h="2002" w="2257">
                  <a:moveTo>
                    <a:pt x="1305" y="1"/>
                  </a:moveTo>
                  <a:cubicBezTo>
                    <a:pt x="926" y="1"/>
                    <a:pt x="431" y="320"/>
                    <a:pt x="0" y="464"/>
                  </a:cubicBezTo>
                  <a:cubicBezTo>
                    <a:pt x="158" y="970"/>
                    <a:pt x="174" y="1685"/>
                    <a:pt x="516" y="1919"/>
                  </a:cubicBezTo>
                  <a:cubicBezTo>
                    <a:pt x="603" y="1978"/>
                    <a:pt x="714" y="2001"/>
                    <a:pt x="842" y="2001"/>
                  </a:cubicBezTo>
                  <a:cubicBezTo>
                    <a:pt x="1186" y="2001"/>
                    <a:pt x="1644" y="1835"/>
                    <a:pt x="2019" y="1788"/>
                  </a:cubicBezTo>
                  <a:cubicBezTo>
                    <a:pt x="2099" y="1633"/>
                    <a:pt x="2177" y="1478"/>
                    <a:pt x="2256" y="1323"/>
                  </a:cubicBezTo>
                  <a:cubicBezTo>
                    <a:pt x="2007" y="870"/>
                    <a:pt x="1851" y="161"/>
                    <a:pt x="1484" y="30"/>
                  </a:cubicBezTo>
                  <a:cubicBezTo>
                    <a:pt x="1428" y="10"/>
                    <a:pt x="1368" y="1"/>
                    <a:pt x="130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24"/>
            <p:cNvSpPr/>
            <p:nvPr/>
          </p:nvSpPr>
          <p:spPr>
            <a:xfrm>
              <a:off x="2272800" y="891275"/>
              <a:ext cx="56375" cy="50000"/>
            </a:xfrm>
            <a:custGeom>
              <a:rect b="b" l="l" r="r" t="t"/>
              <a:pathLst>
                <a:path extrusionOk="0" h="2000" w="2255">
                  <a:moveTo>
                    <a:pt x="1304" y="1"/>
                  </a:moveTo>
                  <a:cubicBezTo>
                    <a:pt x="926" y="1"/>
                    <a:pt x="431" y="318"/>
                    <a:pt x="0" y="461"/>
                  </a:cubicBezTo>
                  <a:cubicBezTo>
                    <a:pt x="156" y="966"/>
                    <a:pt x="170" y="1682"/>
                    <a:pt x="511" y="1917"/>
                  </a:cubicBezTo>
                  <a:cubicBezTo>
                    <a:pt x="598" y="1976"/>
                    <a:pt x="711" y="1999"/>
                    <a:pt x="839" y="1999"/>
                  </a:cubicBezTo>
                  <a:cubicBezTo>
                    <a:pt x="1183" y="1999"/>
                    <a:pt x="1640" y="1835"/>
                    <a:pt x="2016" y="1790"/>
                  </a:cubicBezTo>
                  <a:lnTo>
                    <a:pt x="2255" y="1326"/>
                  </a:lnTo>
                  <a:cubicBezTo>
                    <a:pt x="2006" y="872"/>
                    <a:pt x="1851" y="163"/>
                    <a:pt x="1484" y="30"/>
                  </a:cubicBezTo>
                  <a:cubicBezTo>
                    <a:pt x="1428" y="10"/>
                    <a:pt x="1367" y="1"/>
                    <a:pt x="130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24"/>
            <p:cNvSpPr/>
            <p:nvPr/>
          </p:nvSpPr>
          <p:spPr>
            <a:xfrm>
              <a:off x="5446425" y="952450"/>
              <a:ext cx="55450" cy="56925"/>
            </a:xfrm>
            <a:custGeom>
              <a:rect b="b" l="l" r="r" t="t"/>
              <a:pathLst>
                <a:path extrusionOk="0" h="2277" w="2218">
                  <a:moveTo>
                    <a:pt x="1460" y="0"/>
                  </a:moveTo>
                  <a:cubicBezTo>
                    <a:pt x="1001" y="251"/>
                    <a:pt x="295" y="408"/>
                    <a:pt x="153" y="778"/>
                  </a:cubicBezTo>
                  <a:cubicBezTo>
                    <a:pt x="1" y="1173"/>
                    <a:pt x="381" y="1770"/>
                    <a:pt x="530" y="2277"/>
                  </a:cubicBezTo>
                  <a:cubicBezTo>
                    <a:pt x="1035" y="2119"/>
                    <a:pt x="1743" y="2106"/>
                    <a:pt x="1987" y="1761"/>
                  </a:cubicBezTo>
                  <a:cubicBezTo>
                    <a:pt x="2217" y="1438"/>
                    <a:pt x="1958" y="763"/>
                    <a:pt x="1914" y="243"/>
                  </a:cubicBezTo>
                  <a:lnTo>
                    <a:pt x="1460" y="0"/>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24"/>
            <p:cNvSpPr/>
            <p:nvPr/>
          </p:nvSpPr>
          <p:spPr>
            <a:xfrm>
              <a:off x="4513800" y="436125"/>
              <a:ext cx="55575" cy="57325"/>
            </a:xfrm>
            <a:custGeom>
              <a:rect b="b" l="l" r="r" t="t"/>
              <a:pathLst>
                <a:path extrusionOk="0" h="2293" w="2223">
                  <a:moveTo>
                    <a:pt x="1676" y="1"/>
                  </a:moveTo>
                  <a:cubicBezTo>
                    <a:pt x="1172" y="167"/>
                    <a:pt x="463" y="192"/>
                    <a:pt x="224" y="541"/>
                  </a:cubicBezTo>
                  <a:cubicBezTo>
                    <a:pt x="0" y="870"/>
                    <a:pt x="273" y="1539"/>
                    <a:pt x="326" y="2058"/>
                  </a:cubicBezTo>
                  <a:lnTo>
                    <a:pt x="781" y="2292"/>
                  </a:lnTo>
                  <a:cubicBezTo>
                    <a:pt x="1237" y="2034"/>
                    <a:pt x="1940" y="1866"/>
                    <a:pt x="2078" y="1493"/>
                  </a:cubicBezTo>
                  <a:cubicBezTo>
                    <a:pt x="2222" y="1095"/>
                    <a:pt x="1830" y="506"/>
                    <a:pt x="1676"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24"/>
            <p:cNvSpPr/>
            <p:nvPr/>
          </p:nvSpPr>
          <p:spPr>
            <a:xfrm>
              <a:off x="6209175" y="2325500"/>
              <a:ext cx="58025" cy="49675"/>
            </a:xfrm>
            <a:custGeom>
              <a:rect b="b" l="l" r="r" t="t"/>
              <a:pathLst>
                <a:path extrusionOk="0" h="1987" w="2321">
                  <a:moveTo>
                    <a:pt x="1300" y="1"/>
                  </a:moveTo>
                  <a:cubicBezTo>
                    <a:pt x="883" y="1"/>
                    <a:pt x="339" y="190"/>
                    <a:pt x="192" y="441"/>
                  </a:cubicBezTo>
                  <a:cubicBezTo>
                    <a:pt x="0" y="767"/>
                    <a:pt x="223" y="1629"/>
                    <a:pt x="550" y="1884"/>
                  </a:cubicBezTo>
                  <a:cubicBezTo>
                    <a:pt x="648" y="1960"/>
                    <a:pt x="784" y="1987"/>
                    <a:pt x="942" y="1987"/>
                  </a:cubicBezTo>
                  <a:cubicBezTo>
                    <a:pt x="1276" y="1987"/>
                    <a:pt x="1704" y="1866"/>
                    <a:pt x="2056" y="1844"/>
                  </a:cubicBezTo>
                  <a:lnTo>
                    <a:pt x="2321" y="1392"/>
                  </a:lnTo>
                  <a:cubicBezTo>
                    <a:pt x="2098" y="923"/>
                    <a:pt x="1984" y="207"/>
                    <a:pt x="1625" y="55"/>
                  </a:cubicBezTo>
                  <a:cubicBezTo>
                    <a:pt x="1538" y="18"/>
                    <a:pt x="1424" y="1"/>
                    <a:pt x="130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24"/>
            <p:cNvSpPr/>
            <p:nvPr/>
          </p:nvSpPr>
          <p:spPr>
            <a:xfrm>
              <a:off x="6157925" y="2141325"/>
              <a:ext cx="55100" cy="55950"/>
            </a:xfrm>
            <a:custGeom>
              <a:rect b="b" l="l" r="r" t="t"/>
              <a:pathLst>
                <a:path extrusionOk="0" h="2238" w="2204">
                  <a:moveTo>
                    <a:pt x="1364" y="1"/>
                  </a:moveTo>
                  <a:cubicBezTo>
                    <a:pt x="975" y="1"/>
                    <a:pt x="437" y="200"/>
                    <a:pt x="242" y="453"/>
                  </a:cubicBezTo>
                  <a:cubicBezTo>
                    <a:pt x="0" y="767"/>
                    <a:pt x="233" y="1452"/>
                    <a:pt x="257" y="1974"/>
                  </a:cubicBezTo>
                  <a:lnTo>
                    <a:pt x="696" y="2238"/>
                  </a:lnTo>
                  <a:cubicBezTo>
                    <a:pt x="1164" y="2004"/>
                    <a:pt x="1875" y="1875"/>
                    <a:pt x="2035" y="1510"/>
                  </a:cubicBezTo>
                  <a:cubicBezTo>
                    <a:pt x="2203" y="1124"/>
                    <a:pt x="1996" y="256"/>
                    <a:pt x="1676" y="67"/>
                  </a:cubicBezTo>
                  <a:cubicBezTo>
                    <a:pt x="1598" y="21"/>
                    <a:pt x="1489" y="1"/>
                    <a:pt x="136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24"/>
            <p:cNvSpPr/>
            <p:nvPr/>
          </p:nvSpPr>
          <p:spPr>
            <a:xfrm>
              <a:off x="2349150" y="4828550"/>
              <a:ext cx="55250" cy="56500"/>
            </a:xfrm>
            <a:custGeom>
              <a:rect b="b" l="l" r="r" t="t"/>
              <a:pathLst>
                <a:path extrusionOk="0" h="2260" w="2210">
                  <a:moveTo>
                    <a:pt x="1479" y="1"/>
                  </a:moveTo>
                  <a:cubicBezTo>
                    <a:pt x="1018" y="242"/>
                    <a:pt x="309" y="387"/>
                    <a:pt x="160" y="754"/>
                  </a:cubicBezTo>
                  <a:cubicBezTo>
                    <a:pt x="1" y="1146"/>
                    <a:pt x="369" y="1748"/>
                    <a:pt x="508" y="2260"/>
                  </a:cubicBezTo>
                  <a:cubicBezTo>
                    <a:pt x="1016" y="2112"/>
                    <a:pt x="1723" y="2112"/>
                    <a:pt x="1974" y="1773"/>
                  </a:cubicBezTo>
                  <a:cubicBezTo>
                    <a:pt x="2210" y="1454"/>
                    <a:pt x="1964" y="774"/>
                    <a:pt x="1930" y="254"/>
                  </a:cubicBezTo>
                  <a:lnTo>
                    <a:pt x="1479"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24"/>
            <p:cNvSpPr/>
            <p:nvPr/>
          </p:nvSpPr>
          <p:spPr>
            <a:xfrm>
              <a:off x="3135400" y="441225"/>
              <a:ext cx="58925" cy="50275"/>
            </a:xfrm>
            <a:custGeom>
              <a:rect b="b" l="l" r="r" t="t"/>
              <a:pathLst>
                <a:path extrusionOk="0" h="2011" w="2357">
                  <a:moveTo>
                    <a:pt x="1330" y="1"/>
                  </a:moveTo>
                  <a:cubicBezTo>
                    <a:pt x="905" y="1"/>
                    <a:pt x="314" y="235"/>
                    <a:pt x="173" y="510"/>
                  </a:cubicBezTo>
                  <a:cubicBezTo>
                    <a:pt x="0" y="847"/>
                    <a:pt x="273" y="1693"/>
                    <a:pt x="616" y="1929"/>
                  </a:cubicBezTo>
                  <a:cubicBezTo>
                    <a:pt x="703" y="1988"/>
                    <a:pt x="814" y="2010"/>
                    <a:pt x="940" y="2010"/>
                  </a:cubicBezTo>
                  <a:cubicBezTo>
                    <a:pt x="1284" y="2010"/>
                    <a:pt x="1742" y="1844"/>
                    <a:pt x="2119" y="1798"/>
                  </a:cubicBezTo>
                  <a:cubicBezTo>
                    <a:pt x="2197" y="1642"/>
                    <a:pt x="2277" y="1488"/>
                    <a:pt x="2357" y="1334"/>
                  </a:cubicBezTo>
                  <a:cubicBezTo>
                    <a:pt x="2108" y="878"/>
                    <a:pt x="1950" y="169"/>
                    <a:pt x="1583" y="38"/>
                  </a:cubicBezTo>
                  <a:cubicBezTo>
                    <a:pt x="1512" y="13"/>
                    <a:pt x="1425" y="1"/>
                    <a:pt x="13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24"/>
            <p:cNvSpPr/>
            <p:nvPr/>
          </p:nvSpPr>
          <p:spPr>
            <a:xfrm>
              <a:off x="2814325" y="5090075"/>
              <a:ext cx="55300" cy="56200"/>
            </a:xfrm>
            <a:custGeom>
              <a:rect b="b" l="l" r="r" t="t"/>
              <a:pathLst>
                <a:path extrusionOk="0" h="2248" w="2212">
                  <a:moveTo>
                    <a:pt x="1482" y="1"/>
                  </a:moveTo>
                  <a:cubicBezTo>
                    <a:pt x="1019" y="242"/>
                    <a:pt x="312" y="385"/>
                    <a:pt x="162" y="754"/>
                  </a:cubicBezTo>
                  <a:cubicBezTo>
                    <a:pt x="1" y="1144"/>
                    <a:pt x="225" y="2006"/>
                    <a:pt x="548" y="2188"/>
                  </a:cubicBezTo>
                  <a:cubicBezTo>
                    <a:pt x="622" y="2229"/>
                    <a:pt x="724" y="2248"/>
                    <a:pt x="840" y="2248"/>
                  </a:cubicBezTo>
                  <a:cubicBezTo>
                    <a:pt x="1230" y="2248"/>
                    <a:pt x="1781" y="2036"/>
                    <a:pt x="1974" y="1775"/>
                  </a:cubicBezTo>
                  <a:cubicBezTo>
                    <a:pt x="2211" y="1455"/>
                    <a:pt x="1965" y="776"/>
                    <a:pt x="1933" y="256"/>
                  </a:cubicBezTo>
                  <a:lnTo>
                    <a:pt x="1482" y="1"/>
                  </a:ln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24"/>
            <p:cNvSpPr/>
            <p:nvPr/>
          </p:nvSpPr>
          <p:spPr>
            <a:xfrm>
              <a:off x="1422150" y="2131175"/>
              <a:ext cx="58875" cy="47450"/>
            </a:xfrm>
            <a:custGeom>
              <a:rect b="b" l="l" r="r" t="t"/>
              <a:pathLst>
                <a:path extrusionOk="0" h="1898" w="2355">
                  <a:moveTo>
                    <a:pt x="1244" y="1"/>
                  </a:moveTo>
                  <a:cubicBezTo>
                    <a:pt x="847" y="1"/>
                    <a:pt x="328" y="181"/>
                    <a:pt x="186" y="419"/>
                  </a:cubicBezTo>
                  <a:cubicBezTo>
                    <a:pt x="1" y="731"/>
                    <a:pt x="210" y="1565"/>
                    <a:pt x="522" y="1804"/>
                  </a:cubicBezTo>
                  <a:cubicBezTo>
                    <a:pt x="612" y="1872"/>
                    <a:pt x="734" y="1898"/>
                    <a:pt x="885" y="1898"/>
                  </a:cubicBezTo>
                  <a:cubicBezTo>
                    <a:pt x="1235" y="1898"/>
                    <a:pt x="1740" y="1762"/>
                    <a:pt x="2354" y="1714"/>
                  </a:cubicBezTo>
                  <a:cubicBezTo>
                    <a:pt x="1998" y="907"/>
                    <a:pt x="1905" y="211"/>
                    <a:pt x="1563" y="56"/>
                  </a:cubicBezTo>
                  <a:cubicBezTo>
                    <a:pt x="1478" y="18"/>
                    <a:pt x="1367" y="1"/>
                    <a:pt x="124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24"/>
            <p:cNvSpPr/>
            <p:nvPr/>
          </p:nvSpPr>
          <p:spPr>
            <a:xfrm>
              <a:off x="5611300" y="4484975"/>
              <a:ext cx="57525" cy="47625"/>
            </a:xfrm>
            <a:custGeom>
              <a:rect b="b" l="l" r="r" t="t"/>
              <a:pathLst>
                <a:path extrusionOk="0" h="1905" w="2301">
                  <a:moveTo>
                    <a:pt x="1247" y="0"/>
                  </a:moveTo>
                  <a:cubicBezTo>
                    <a:pt x="889" y="0"/>
                    <a:pt x="411" y="296"/>
                    <a:pt x="0" y="427"/>
                  </a:cubicBezTo>
                  <a:cubicBezTo>
                    <a:pt x="145" y="913"/>
                    <a:pt x="147" y="1606"/>
                    <a:pt x="473" y="1828"/>
                  </a:cubicBezTo>
                  <a:cubicBezTo>
                    <a:pt x="553" y="1883"/>
                    <a:pt x="655" y="1905"/>
                    <a:pt x="779" y="1905"/>
                  </a:cubicBezTo>
                  <a:cubicBezTo>
                    <a:pt x="1130" y="1905"/>
                    <a:pt x="1652" y="1729"/>
                    <a:pt x="2300" y="1645"/>
                  </a:cubicBezTo>
                  <a:cubicBezTo>
                    <a:pt x="1904" y="857"/>
                    <a:pt x="1776" y="167"/>
                    <a:pt x="1428" y="32"/>
                  </a:cubicBezTo>
                  <a:cubicBezTo>
                    <a:pt x="1372" y="10"/>
                    <a:pt x="1312" y="0"/>
                    <a:pt x="1247"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24"/>
            <p:cNvSpPr/>
            <p:nvPr/>
          </p:nvSpPr>
          <p:spPr>
            <a:xfrm>
              <a:off x="5291125" y="4774400"/>
              <a:ext cx="53150" cy="58625"/>
            </a:xfrm>
            <a:custGeom>
              <a:rect b="b" l="l" r="r" t="t"/>
              <a:pathLst>
                <a:path extrusionOk="0" h="2345" w="2126">
                  <a:moveTo>
                    <a:pt x="1611" y="0"/>
                  </a:moveTo>
                  <a:cubicBezTo>
                    <a:pt x="1126" y="154"/>
                    <a:pt x="441" y="170"/>
                    <a:pt x="215" y="501"/>
                  </a:cubicBezTo>
                  <a:cubicBezTo>
                    <a:pt x="0" y="814"/>
                    <a:pt x="267" y="1459"/>
                    <a:pt x="366" y="2345"/>
                  </a:cubicBezTo>
                  <a:cubicBezTo>
                    <a:pt x="1154" y="1929"/>
                    <a:pt x="1838" y="1789"/>
                    <a:pt x="1978" y="1437"/>
                  </a:cubicBezTo>
                  <a:cubicBezTo>
                    <a:pt x="2125" y="1063"/>
                    <a:pt x="1755" y="488"/>
                    <a:pt x="161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24"/>
            <p:cNvSpPr/>
            <p:nvPr/>
          </p:nvSpPr>
          <p:spPr>
            <a:xfrm>
              <a:off x="3501075" y="335300"/>
              <a:ext cx="53175" cy="58675"/>
            </a:xfrm>
            <a:custGeom>
              <a:rect b="b" l="l" r="r" t="t"/>
              <a:pathLst>
                <a:path extrusionOk="0" h="2347" w="2127">
                  <a:moveTo>
                    <a:pt x="1609" y="0"/>
                  </a:moveTo>
                  <a:cubicBezTo>
                    <a:pt x="1125" y="155"/>
                    <a:pt x="439" y="171"/>
                    <a:pt x="214" y="504"/>
                  </a:cubicBezTo>
                  <a:cubicBezTo>
                    <a:pt x="0" y="818"/>
                    <a:pt x="270" y="1462"/>
                    <a:pt x="370" y="2346"/>
                  </a:cubicBezTo>
                  <a:cubicBezTo>
                    <a:pt x="1155" y="1931"/>
                    <a:pt x="1839" y="1789"/>
                    <a:pt x="1979" y="1434"/>
                  </a:cubicBezTo>
                  <a:cubicBezTo>
                    <a:pt x="2127" y="1061"/>
                    <a:pt x="1755" y="487"/>
                    <a:pt x="160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24"/>
            <p:cNvSpPr/>
            <p:nvPr/>
          </p:nvSpPr>
          <p:spPr>
            <a:xfrm>
              <a:off x="6059975" y="1774400"/>
              <a:ext cx="52725" cy="57000"/>
            </a:xfrm>
            <a:custGeom>
              <a:rect b="b" l="l" r="r" t="t"/>
              <a:pathLst>
                <a:path extrusionOk="0" h="2280" w="2109">
                  <a:moveTo>
                    <a:pt x="1647" y="1"/>
                  </a:moveTo>
                  <a:cubicBezTo>
                    <a:pt x="1157" y="129"/>
                    <a:pt x="473" y="110"/>
                    <a:pt x="230" y="430"/>
                  </a:cubicBezTo>
                  <a:cubicBezTo>
                    <a:pt x="0" y="732"/>
                    <a:pt x="233" y="1389"/>
                    <a:pt x="286" y="2279"/>
                  </a:cubicBezTo>
                  <a:cubicBezTo>
                    <a:pt x="1093" y="1905"/>
                    <a:pt x="1785" y="1800"/>
                    <a:pt x="1942" y="1454"/>
                  </a:cubicBezTo>
                  <a:cubicBezTo>
                    <a:pt x="2109" y="1090"/>
                    <a:pt x="1767" y="496"/>
                    <a:pt x="164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24"/>
            <p:cNvSpPr/>
            <p:nvPr/>
          </p:nvSpPr>
          <p:spPr>
            <a:xfrm>
              <a:off x="6137950" y="3534925"/>
              <a:ext cx="54400" cy="47750"/>
            </a:xfrm>
            <a:custGeom>
              <a:rect b="b" l="l" r="r" t="t"/>
              <a:pathLst>
                <a:path extrusionOk="0" h="1910" w="2176">
                  <a:moveTo>
                    <a:pt x="1357" y="1"/>
                  </a:moveTo>
                  <a:cubicBezTo>
                    <a:pt x="1011" y="1"/>
                    <a:pt x="580" y="137"/>
                    <a:pt x="213" y="170"/>
                  </a:cubicBezTo>
                  <a:lnTo>
                    <a:pt x="1" y="593"/>
                  </a:lnTo>
                  <a:cubicBezTo>
                    <a:pt x="213" y="1045"/>
                    <a:pt x="334" y="1772"/>
                    <a:pt x="661" y="1879"/>
                  </a:cubicBezTo>
                  <a:cubicBezTo>
                    <a:pt x="724" y="1900"/>
                    <a:pt x="792" y="1909"/>
                    <a:pt x="863" y="1909"/>
                  </a:cubicBezTo>
                  <a:cubicBezTo>
                    <a:pt x="1255" y="1909"/>
                    <a:pt x="1741" y="1626"/>
                    <a:pt x="2176" y="1499"/>
                  </a:cubicBezTo>
                  <a:cubicBezTo>
                    <a:pt x="2043" y="1010"/>
                    <a:pt x="2053" y="286"/>
                    <a:pt x="1738" y="90"/>
                  </a:cubicBezTo>
                  <a:cubicBezTo>
                    <a:pt x="1633" y="25"/>
                    <a:pt x="1502" y="1"/>
                    <a:pt x="135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24"/>
            <p:cNvSpPr/>
            <p:nvPr/>
          </p:nvSpPr>
          <p:spPr>
            <a:xfrm>
              <a:off x="1955600" y="1171200"/>
              <a:ext cx="53175" cy="58200"/>
            </a:xfrm>
            <a:custGeom>
              <a:rect b="b" l="l" r="r" t="t"/>
              <a:pathLst>
                <a:path extrusionOk="0" h="2328" w="2127">
                  <a:moveTo>
                    <a:pt x="1758" y="0"/>
                  </a:moveTo>
                  <a:cubicBezTo>
                    <a:pt x="973" y="417"/>
                    <a:pt x="289" y="559"/>
                    <a:pt x="148" y="914"/>
                  </a:cubicBezTo>
                  <a:cubicBezTo>
                    <a:pt x="0" y="1285"/>
                    <a:pt x="242" y="2110"/>
                    <a:pt x="556" y="2277"/>
                  </a:cubicBezTo>
                  <a:cubicBezTo>
                    <a:pt x="622" y="2312"/>
                    <a:pt x="710" y="2327"/>
                    <a:pt x="811" y="2327"/>
                  </a:cubicBezTo>
                  <a:cubicBezTo>
                    <a:pt x="1188" y="2327"/>
                    <a:pt x="1736" y="2105"/>
                    <a:pt x="1915" y="1842"/>
                  </a:cubicBezTo>
                  <a:cubicBezTo>
                    <a:pt x="2127" y="1528"/>
                    <a:pt x="1859"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24"/>
            <p:cNvSpPr/>
            <p:nvPr/>
          </p:nvSpPr>
          <p:spPr>
            <a:xfrm>
              <a:off x="1338725" y="2540800"/>
              <a:ext cx="53175" cy="58675"/>
            </a:xfrm>
            <a:custGeom>
              <a:rect b="b" l="l" r="r" t="t"/>
              <a:pathLst>
                <a:path extrusionOk="0" h="2347" w="2127">
                  <a:moveTo>
                    <a:pt x="1758" y="0"/>
                  </a:moveTo>
                  <a:cubicBezTo>
                    <a:pt x="973" y="416"/>
                    <a:pt x="289" y="557"/>
                    <a:pt x="147" y="911"/>
                  </a:cubicBezTo>
                  <a:cubicBezTo>
                    <a:pt x="0" y="1284"/>
                    <a:pt x="373" y="1860"/>
                    <a:pt x="517" y="2346"/>
                  </a:cubicBezTo>
                  <a:cubicBezTo>
                    <a:pt x="1002" y="2191"/>
                    <a:pt x="1687" y="2175"/>
                    <a:pt x="1913" y="1842"/>
                  </a:cubicBezTo>
                  <a:cubicBezTo>
                    <a:pt x="2127" y="1528"/>
                    <a:pt x="1858" y="884"/>
                    <a:pt x="175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24"/>
            <p:cNvSpPr/>
            <p:nvPr/>
          </p:nvSpPr>
          <p:spPr>
            <a:xfrm>
              <a:off x="2955550" y="495875"/>
              <a:ext cx="57975" cy="48625"/>
            </a:xfrm>
            <a:custGeom>
              <a:rect b="b" l="l" r="r" t="t"/>
              <a:pathLst>
                <a:path extrusionOk="0" h="1945" w="2319">
                  <a:moveTo>
                    <a:pt x="1313" y="0"/>
                  </a:moveTo>
                  <a:cubicBezTo>
                    <a:pt x="922" y="0"/>
                    <a:pt x="434" y="281"/>
                    <a:pt x="0" y="406"/>
                  </a:cubicBezTo>
                  <a:cubicBezTo>
                    <a:pt x="164" y="916"/>
                    <a:pt x="189" y="1606"/>
                    <a:pt x="535" y="1874"/>
                  </a:cubicBezTo>
                  <a:cubicBezTo>
                    <a:pt x="600" y="1924"/>
                    <a:pt x="688" y="1944"/>
                    <a:pt x="796" y="1944"/>
                  </a:cubicBezTo>
                  <a:cubicBezTo>
                    <a:pt x="1139" y="1944"/>
                    <a:pt x="1680" y="1738"/>
                    <a:pt x="2318" y="1635"/>
                  </a:cubicBezTo>
                  <a:cubicBezTo>
                    <a:pt x="1962" y="867"/>
                    <a:pt x="1844" y="138"/>
                    <a:pt x="1515" y="30"/>
                  </a:cubicBezTo>
                  <a:cubicBezTo>
                    <a:pt x="1451" y="9"/>
                    <a:pt x="1384" y="0"/>
                    <a:pt x="131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24"/>
            <p:cNvSpPr/>
            <p:nvPr/>
          </p:nvSpPr>
          <p:spPr>
            <a:xfrm>
              <a:off x="4429875" y="5216100"/>
              <a:ext cx="49350" cy="55150"/>
            </a:xfrm>
            <a:custGeom>
              <a:rect b="b" l="l" r="r" t="t"/>
              <a:pathLst>
                <a:path extrusionOk="0" h="2206" w="1974">
                  <a:moveTo>
                    <a:pt x="1725" y="1"/>
                  </a:moveTo>
                  <a:cubicBezTo>
                    <a:pt x="935" y="355"/>
                    <a:pt x="251" y="456"/>
                    <a:pt x="142" y="761"/>
                  </a:cubicBezTo>
                  <a:cubicBezTo>
                    <a:pt x="0" y="1156"/>
                    <a:pt x="180" y="1862"/>
                    <a:pt x="485" y="2143"/>
                  </a:cubicBezTo>
                  <a:cubicBezTo>
                    <a:pt x="532" y="2186"/>
                    <a:pt x="620" y="2205"/>
                    <a:pt x="729" y="2205"/>
                  </a:cubicBezTo>
                  <a:cubicBezTo>
                    <a:pt x="1068" y="2205"/>
                    <a:pt x="1611" y="2023"/>
                    <a:pt x="1755" y="1800"/>
                  </a:cubicBezTo>
                  <a:cubicBezTo>
                    <a:pt x="1974" y="1464"/>
                    <a:pt x="1764" y="850"/>
                    <a:pt x="17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24"/>
            <p:cNvSpPr/>
            <p:nvPr/>
          </p:nvSpPr>
          <p:spPr>
            <a:xfrm>
              <a:off x="4612750" y="5163175"/>
              <a:ext cx="50600" cy="55175"/>
            </a:xfrm>
            <a:custGeom>
              <a:rect b="b" l="l" r="r" t="t"/>
              <a:pathLst>
                <a:path extrusionOk="0" h="2207" w="2024">
                  <a:moveTo>
                    <a:pt x="1604" y="0"/>
                  </a:moveTo>
                  <a:cubicBezTo>
                    <a:pt x="905" y="347"/>
                    <a:pt x="226" y="473"/>
                    <a:pt x="127" y="781"/>
                  </a:cubicBezTo>
                  <a:cubicBezTo>
                    <a:pt x="0" y="1182"/>
                    <a:pt x="335" y="1724"/>
                    <a:pt x="472" y="2206"/>
                  </a:cubicBezTo>
                  <a:cubicBezTo>
                    <a:pt x="942" y="2035"/>
                    <a:pt x="1582" y="1990"/>
                    <a:pt x="1831" y="1652"/>
                  </a:cubicBezTo>
                  <a:cubicBezTo>
                    <a:pt x="2024" y="1391"/>
                    <a:pt x="1730" y="767"/>
                    <a:pt x="160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24"/>
            <p:cNvSpPr/>
            <p:nvPr/>
          </p:nvSpPr>
          <p:spPr>
            <a:xfrm>
              <a:off x="1404250" y="3526725"/>
              <a:ext cx="56875" cy="44575"/>
            </a:xfrm>
            <a:custGeom>
              <a:rect b="b" l="l" r="r" t="t"/>
              <a:pathLst>
                <a:path extrusionOk="0" h="1783" w="2275">
                  <a:moveTo>
                    <a:pt x="1249" y="1"/>
                  </a:moveTo>
                  <a:cubicBezTo>
                    <a:pt x="868" y="1"/>
                    <a:pt x="399" y="168"/>
                    <a:pt x="179" y="409"/>
                  </a:cubicBezTo>
                  <a:cubicBezTo>
                    <a:pt x="1" y="604"/>
                    <a:pt x="204" y="1498"/>
                    <a:pt x="491" y="1688"/>
                  </a:cubicBezTo>
                  <a:cubicBezTo>
                    <a:pt x="596" y="1757"/>
                    <a:pt x="730" y="1782"/>
                    <a:pt x="891" y="1782"/>
                  </a:cubicBezTo>
                  <a:cubicBezTo>
                    <a:pt x="1234" y="1782"/>
                    <a:pt x="1701" y="1669"/>
                    <a:pt x="2274" y="1635"/>
                  </a:cubicBezTo>
                  <a:cubicBezTo>
                    <a:pt x="1941" y="843"/>
                    <a:pt x="1853" y="153"/>
                    <a:pt x="1555" y="47"/>
                  </a:cubicBezTo>
                  <a:cubicBezTo>
                    <a:pt x="1467" y="15"/>
                    <a:pt x="1362" y="1"/>
                    <a:pt x="12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24"/>
            <p:cNvSpPr/>
            <p:nvPr/>
          </p:nvSpPr>
          <p:spPr>
            <a:xfrm>
              <a:off x="2773375" y="540750"/>
              <a:ext cx="48825" cy="53475"/>
            </a:xfrm>
            <a:custGeom>
              <a:rect b="b" l="l" r="r" t="t"/>
              <a:pathLst>
                <a:path extrusionOk="0" h="2139" w="1953">
                  <a:moveTo>
                    <a:pt x="1774" y="1"/>
                  </a:moveTo>
                  <a:lnTo>
                    <a:pt x="1774" y="1"/>
                  </a:lnTo>
                  <a:cubicBezTo>
                    <a:pt x="971" y="317"/>
                    <a:pt x="286" y="388"/>
                    <a:pt x="161" y="689"/>
                  </a:cubicBezTo>
                  <a:cubicBezTo>
                    <a:pt x="0" y="1075"/>
                    <a:pt x="288" y="1647"/>
                    <a:pt x="383" y="2139"/>
                  </a:cubicBezTo>
                  <a:cubicBezTo>
                    <a:pt x="846" y="2040"/>
                    <a:pt x="1512" y="2089"/>
                    <a:pt x="1718" y="1801"/>
                  </a:cubicBezTo>
                  <a:cubicBezTo>
                    <a:pt x="1953" y="1479"/>
                    <a:pt x="1774" y="854"/>
                    <a:pt x="1774"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24"/>
            <p:cNvSpPr/>
            <p:nvPr/>
          </p:nvSpPr>
          <p:spPr>
            <a:xfrm>
              <a:off x="3466450" y="5308750"/>
              <a:ext cx="53700" cy="45450"/>
            </a:xfrm>
            <a:custGeom>
              <a:rect b="b" l="l" r="r" t="t"/>
              <a:pathLst>
                <a:path extrusionOk="0" h="1818" w="2148">
                  <a:moveTo>
                    <a:pt x="1230" y="1"/>
                  </a:moveTo>
                  <a:cubicBezTo>
                    <a:pt x="863" y="1"/>
                    <a:pt x="408" y="261"/>
                    <a:pt x="0" y="378"/>
                  </a:cubicBezTo>
                  <a:cubicBezTo>
                    <a:pt x="155" y="854"/>
                    <a:pt x="178" y="1500"/>
                    <a:pt x="504" y="1753"/>
                  </a:cubicBezTo>
                  <a:cubicBezTo>
                    <a:pt x="563" y="1799"/>
                    <a:pt x="642" y="1817"/>
                    <a:pt x="739" y="1817"/>
                  </a:cubicBezTo>
                  <a:cubicBezTo>
                    <a:pt x="1057" y="1817"/>
                    <a:pt x="1563" y="1619"/>
                    <a:pt x="2147" y="1519"/>
                  </a:cubicBezTo>
                  <a:cubicBezTo>
                    <a:pt x="1829" y="816"/>
                    <a:pt x="1724" y="129"/>
                    <a:pt x="1422" y="29"/>
                  </a:cubicBezTo>
                  <a:cubicBezTo>
                    <a:pt x="1362" y="9"/>
                    <a:pt x="1297" y="1"/>
                    <a:pt x="123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24"/>
            <p:cNvSpPr/>
            <p:nvPr/>
          </p:nvSpPr>
          <p:spPr>
            <a:xfrm>
              <a:off x="1837200" y="4382275"/>
              <a:ext cx="49450" cy="55675"/>
            </a:xfrm>
            <a:custGeom>
              <a:rect b="b" l="l" r="r" t="t"/>
              <a:pathLst>
                <a:path extrusionOk="0" h="2227" w="1978">
                  <a:moveTo>
                    <a:pt x="1699" y="0"/>
                  </a:moveTo>
                  <a:cubicBezTo>
                    <a:pt x="918" y="372"/>
                    <a:pt x="236" y="488"/>
                    <a:pt x="134" y="795"/>
                  </a:cubicBezTo>
                  <a:cubicBezTo>
                    <a:pt x="0" y="1193"/>
                    <a:pt x="193" y="1894"/>
                    <a:pt x="504" y="2170"/>
                  </a:cubicBezTo>
                  <a:cubicBezTo>
                    <a:pt x="549" y="2209"/>
                    <a:pt x="629" y="2226"/>
                    <a:pt x="729" y="2226"/>
                  </a:cubicBezTo>
                  <a:cubicBezTo>
                    <a:pt x="1066" y="2226"/>
                    <a:pt x="1624" y="2029"/>
                    <a:pt x="1767" y="1798"/>
                  </a:cubicBezTo>
                  <a:cubicBezTo>
                    <a:pt x="1978" y="1458"/>
                    <a:pt x="1757" y="849"/>
                    <a:pt x="169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24"/>
            <p:cNvSpPr/>
            <p:nvPr/>
          </p:nvSpPr>
          <p:spPr>
            <a:xfrm>
              <a:off x="6260250" y="2511850"/>
              <a:ext cx="57425" cy="44725"/>
            </a:xfrm>
            <a:custGeom>
              <a:rect b="b" l="l" r="r" t="t"/>
              <a:pathLst>
                <a:path extrusionOk="0" h="1789" w="2297">
                  <a:moveTo>
                    <a:pt x="1264" y="0"/>
                  </a:moveTo>
                  <a:cubicBezTo>
                    <a:pt x="878" y="0"/>
                    <a:pt x="394" y="181"/>
                    <a:pt x="173" y="433"/>
                  </a:cubicBezTo>
                  <a:cubicBezTo>
                    <a:pt x="1" y="629"/>
                    <a:pt x="223" y="1519"/>
                    <a:pt x="517" y="1703"/>
                  </a:cubicBezTo>
                  <a:cubicBezTo>
                    <a:pt x="615" y="1766"/>
                    <a:pt x="738" y="1789"/>
                    <a:pt x="885" y="1789"/>
                  </a:cubicBezTo>
                  <a:cubicBezTo>
                    <a:pt x="1231" y="1789"/>
                    <a:pt x="1707" y="1660"/>
                    <a:pt x="2297" y="1612"/>
                  </a:cubicBezTo>
                  <a:cubicBezTo>
                    <a:pt x="1946" y="827"/>
                    <a:pt x="1843" y="140"/>
                    <a:pt x="1542" y="40"/>
                  </a:cubicBezTo>
                  <a:cubicBezTo>
                    <a:pt x="1461" y="13"/>
                    <a:pt x="1366" y="0"/>
                    <a:pt x="126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24"/>
            <p:cNvSpPr/>
            <p:nvPr/>
          </p:nvSpPr>
          <p:spPr>
            <a:xfrm>
              <a:off x="1456425" y="3710625"/>
              <a:ext cx="54325" cy="45600"/>
            </a:xfrm>
            <a:custGeom>
              <a:rect b="b" l="l" r="r" t="t"/>
              <a:pathLst>
                <a:path extrusionOk="0" h="1824" w="2173">
                  <a:moveTo>
                    <a:pt x="1239" y="1"/>
                  </a:moveTo>
                  <a:cubicBezTo>
                    <a:pt x="868" y="1"/>
                    <a:pt x="410" y="277"/>
                    <a:pt x="0" y="405"/>
                  </a:cubicBezTo>
                  <a:cubicBezTo>
                    <a:pt x="165" y="877"/>
                    <a:pt x="205" y="1519"/>
                    <a:pt x="535" y="1764"/>
                  </a:cubicBezTo>
                  <a:cubicBezTo>
                    <a:pt x="592" y="1806"/>
                    <a:pt x="668" y="1824"/>
                    <a:pt x="759" y="1824"/>
                  </a:cubicBezTo>
                  <a:cubicBezTo>
                    <a:pt x="1076" y="1824"/>
                    <a:pt x="1583" y="1612"/>
                    <a:pt x="2172" y="1500"/>
                  </a:cubicBezTo>
                  <a:cubicBezTo>
                    <a:pt x="1838" y="800"/>
                    <a:pt x="1718" y="116"/>
                    <a:pt x="1415" y="25"/>
                  </a:cubicBezTo>
                  <a:cubicBezTo>
                    <a:pt x="1359" y="8"/>
                    <a:pt x="1300" y="1"/>
                    <a:pt x="123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24"/>
            <p:cNvSpPr/>
            <p:nvPr/>
          </p:nvSpPr>
          <p:spPr>
            <a:xfrm>
              <a:off x="4246900" y="5269825"/>
              <a:ext cx="50550" cy="54700"/>
            </a:xfrm>
            <a:custGeom>
              <a:rect b="b" l="l" r="r" t="t"/>
              <a:pathLst>
                <a:path extrusionOk="0" h="2188" w="2022">
                  <a:moveTo>
                    <a:pt x="1620" y="0"/>
                  </a:moveTo>
                  <a:cubicBezTo>
                    <a:pt x="918" y="333"/>
                    <a:pt x="236" y="450"/>
                    <a:pt x="133" y="756"/>
                  </a:cubicBezTo>
                  <a:cubicBezTo>
                    <a:pt x="0" y="1154"/>
                    <a:pt x="326" y="1702"/>
                    <a:pt x="454" y="2187"/>
                  </a:cubicBezTo>
                  <a:cubicBezTo>
                    <a:pt x="928" y="2024"/>
                    <a:pt x="1568" y="1988"/>
                    <a:pt x="1824" y="1657"/>
                  </a:cubicBezTo>
                  <a:cubicBezTo>
                    <a:pt x="2022" y="1400"/>
                    <a:pt x="1736" y="768"/>
                    <a:pt x="1620"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24"/>
            <p:cNvSpPr/>
            <p:nvPr/>
          </p:nvSpPr>
          <p:spPr>
            <a:xfrm>
              <a:off x="1356325" y="3332600"/>
              <a:ext cx="50600" cy="54900"/>
            </a:xfrm>
            <a:custGeom>
              <a:rect b="b" l="l" r="r" t="t"/>
              <a:pathLst>
                <a:path extrusionOk="0" h="2196" w="2024">
                  <a:moveTo>
                    <a:pt x="1614" y="0"/>
                  </a:moveTo>
                  <a:cubicBezTo>
                    <a:pt x="914" y="339"/>
                    <a:pt x="232" y="460"/>
                    <a:pt x="132" y="768"/>
                  </a:cubicBezTo>
                  <a:cubicBezTo>
                    <a:pt x="1" y="1166"/>
                    <a:pt x="331" y="1713"/>
                    <a:pt x="463" y="2196"/>
                  </a:cubicBezTo>
                  <a:cubicBezTo>
                    <a:pt x="936" y="2029"/>
                    <a:pt x="1574" y="1990"/>
                    <a:pt x="1828" y="1655"/>
                  </a:cubicBezTo>
                  <a:cubicBezTo>
                    <a:pt x="2024" y="1397"/>
                    <a:pt x="1736" y="768"/>
                    <a:pt x="16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24"/>
            <p:cNvSpPr/>
            <p:nvPr/>
          </p:nvSpPr>
          <p:spPr>
            <a:xfrm>
              <a:off x="4799925" y="5122125"/>
              <a:ext cx="48800" cy="41300"/>
            </a:xfrm>
            <a:custGeom>
              <a:rect b="b" l="l" r="r" t="t"/>
              <a:pathLst>
                <a:path extrusionOk="0" h="1652" w="1952">
                  <a:moveTo>
                    <a:pt x="1045" y="1"/>
                  </a:moveTo>
                  <a:cubicBezTo>
                    <a:pt x="740" y="1"/>
                    <a:pt x="343" y="210"/>
                    <a:pt x="1" y="294"/>
                  </a:cubicBezTo>
                  <a:cubicBezTo>
                    <a:pt x="116" y="738"/>
                    <a:pt x="105" y="1324"/>
                    <a:pt x="388" y="1580"/>
                  </a:cubicBezTo>
                  <a:cubicBezTo>
                    <a:pt x="445" y="1632"/>
                    <a:pt x="529" y="1652"/>
                    <a:pt x="638" y="1652"/>
                  </a:cubicBezTo>
                  <a:cubicBezTo>
                    <a:pt x="930" y="1652"/>
                    <a:pt x="1396" y="1507"/>
                    <a:pt x="1952" y="1443"/>
                  </a:cubicBezTo>
                  <a:cubicBezTo>
                    <a:pt x="1623" y="751"/>
                    <a:pt x="1532" y="169"/>
                    <a:pt x="1237" y="38"/>
                  </a:cubicBezTo>
                  <a:cubicBezTo>
                    <a:pt x="1179" y="12"/>
                    <a:pt x="1114" y="1"/>
                    <a:pt x="104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24"/>
            <p:cNvSpPr/>
            <p:nvPr/>
          </p:nvSpPr>
          <p:spPr>
            <a:xfrm>
              <a:off x="1310450" y="3160375"/>
              <a:ext cx="49925" cy="41725"/>
            </a:xfrm>
            <a:custGeom>
              <a:rect b="b" l="l" r="r" t="t"/>
              <a:pathLst>
                <a:path extrusionOk="0" h="1669" w="1997">
                  <a:moveTo>
                    <a:pt x="1058" y="1"/>
                  </a:moveTo>
                  <a:cubicBezTo>
                    <a:pt x="751" y="1"/>
                    <a:pt x="348" y="236"/>
                    <a:pt x="1" y="336"/>
                  </a:cubicBezTo>
                  <a:cubicBezTo>
                    <a:pt x="132" y="777"/>
                    <a:pt x="144" y="1362"/>
                    <a:pt x="436" y="1606"/>
                  </a:cubicBezTo>
                  <a:cubicBezTo>
                    <a:pt x="489" y="1650"/>
                    <a:pt x="563" y="1668"/>
                    <a:pt x="656" y="1668"/>
                  </a:cubicBezTo>
                  <a:cubicBezTo>
                    <a:pt x="947" y="1668"/>
                    <a:pt x="1420" y="1495"/>
                    <a:pt x="1996" y="1405"/>
                  </a:cubicBezTo>
                  <a:cubicBezTo>
                    <a:pt x="1641" y="727"/>
                    <a:pt x="1525" y="152"/>
                    <a:pt x="1224" y="30"/>
                  </a:cubicBezTo>
                  <a:cubicBezTo>
                    <a:pt x="1173" y="9"/>
                    <a:pt x="1117" y="1"/>
                    <a:pt x="105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24"/>
            <p:cNvSpPr/>
            <p:nvPr/>
          </p:nvSpPr>
          <p:spPr>
            <a:xfrm>
              <a:off x="4063200" y="5334250"/>
              <a:ext cx="46550" cy="51050"/>
            </a:xfrm>
            <a:custGeom>
              <a:rect b="b" l="l" r="r" t="t"/>
              <a:pathLst>
                <a:path extrusionOk="0" h="2042" w="1862">
                  <a:moveTo>
                    <a:pt x="1443" y="1"/>
                  </a:moveTo>
                  <a:cubicBezTo>
                    <a:pt x="1007" y="144"/>
                    <a:pt x="427" y="167"/>
                    <a:pt x="182" y="469"/>
                  </a:cubicBezTo>
                  <a:cubicBezTo>
                    <a:pt x="1" y="693"/>
                    <a:pt x="256" y="1275"/>
                    <a:pt x="368" y="2042"/>
                  </a:cubicBezTo>
                  <a:cubicBezTo>
                    <a:pt x="1043" y="1666"/>
                    <a:pt x="1614" y="1535"/>
                    <a:pt x="1735" y="1230"/>
                  </a:cubicBezTo>
                  <a:cubicBezTo>
                    <a:pt x="1862" y="907"/>
                    <a:pt x="1558" y="416"/>
                    <a:pt x="144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24"/>
            <p:cNvSpPr/>
            <p:nvPr/>
          </p:nvSpPr>
          <p:spPr>
            <a:xfrm>
              <a:off x="3051475" y="5231225"/>
              <a:ext cx="53025" cy="43225"/>
            </a:xfrm>
            <a:custGeom>
              <a:rect b="b" l="l" r="r" t="t"/>
              <a:pathLst>
                <a:path extrusionOk="0" h="1729" w="2121">
                  <a:moveTo>
                    <a:pt x="1051" y="0"/>
                  </a:moveTo>
                  <a:cubicBezTo>
                    <a:pt x="699" y="0"/>
                    <a:pt x="212" y="166"/>
                    <a:pt x="142" y="346"/>
                  </a:cubicBezTo>
                  <a:cubicBezTo>
                    <a:pt x="0" y="712"/>
                    <a:pt x="127" y="1409"/>
                    <a:pt x="406" y="1637"/>
                  </a:cubicBezTo>
                  <a:cubicBezTo>
                    <a:pt x="488" y="1704"/>
                    <a:pt x="605" y="1729"/>
                    <a:pt x="753" y="1729"/>
                  </a:cubicBezTo>
                  <a:cubicBezTo>
                    <a:pt x="1073" y="1729"/>
                    <a:pt x="1540" y="1616"/>
                    <a:pt x="2121" y="1580"/>
                  </a:cubicBezTo>
                  <a:cubicBezTo>
                    <a:pt x="1750" y="815"/>
                    <a:pt x="1646" y="226"/>
                    <a:pt x="1322" y="52"/>
                  </a:cubicBezTo>
                  <a:cubicBezTo>
                    <a:pt x="1255" y="16"/>
                    <a:pt x="1160" y="0"/>
                    <a:pt x="10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24"/>
            <p:cNvSpPr/>
            <p:nvPr/>
          </p:nvSpPr>
          <p:spPr>
            <a:xfrm>
              <a:off x="2120925" y="4707950"/>
              <a:ext cx="53825" cy="43550"/>
            </a:xfrm>
            <a:custGeom>
              <a:rect b="b" l="l" r="r" t="t"/>
              <a:pathLst>
                <a:path extrusionOk="0" h="1742" w="2153">
                  <a:moveTo>
                    <a:pt x="1067" y="1"/>
                  </a:moveTo>
                  <a:cubicBezTo>
                    <a:pt x="713" y="1"/>
                    <a:pt x="197" y="194"/>
                    <a:pt x="131" y="386"/>
                  </a:cubicBezTo>
                  <a:cubicBezTo>
                    <a:pt x="1" y="755"/>
                    <a:pt x="154" y="1447"/>
                    <a:pt x="442" y="1662"/>
                  </a:cubicBezTo>
                  <a:cubicBezTo>
                    <a:pt x="518" y="1720"/>
                    <a:pt x="620" y="1742"/>
                    <a:pt x="747" y="1742"/>
                  </a:cubicBezTo>
                  <a:cubicBezTo>
                    <a:pt x="1068" y="1742"/>
                    <a:pt x="1546" y="1601"/>
                    <a:pt x="2152" y="1540"/>
                  </a:cubicBezTo>
                  <a:cubicBezTo>
                    <a:pt x="1752" y="788"/>
                    <a:pt x="1628" y="203"/>
                    <a:pt x="1298" y="43"/>
                  </a:cubicBezTo>
                  <a:cubicBezTo>
                    <a:pt x="1238" y="14"/>
                    <a:pt x="1158" y="1"/>
                    <a:pt x="10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24"/>
            <p:cNvSpPr/>
            <p:nvPr/>
          </p:nvSpPr>
          <p:spPr>
            <a:xfrm>
              <a:off x="5170975" y="642625"/>
              <a:ext cx="41400" cy="46500"/>
            </a:xfrm>
            <a:custGeom>
              <a:rect b="b" l="l" r="r" t="t"/>
              <a:pathLst>
                <a:path extrusionOk="0" h="1860" w="1656">
                  <a:moveTo>
                    <a:pt x="1489" y="0"/>
                  </a:moveTo>
                  <a:lnTo>
                    <a:pt x="1489" y="0"/>
                  </a:lnTo>
                  <a:cubicBezTo>
                    <a:pt x="817" y="274"/>
                    <a:pt x="234" y="341"/>
                    <a:pt x="133" y="595"/>
                  </a:cubicBezTo>
                  <a:cubicBezTo>
                    <a:pt x="1" y="934"/>
                    <a:pt x="124" y="1531"/>
                    <a:pt x="372" y="1796"/>
                  </a:cubicBezTo>
                  <a:cubicBezTo>
                    <a:pt x="412" y="1840"/>
                    <a:pt x="502" y="1859"/>
                    <a:pt x="615" y="1859"/>
                  </a:cubicBezTo>
                  <a:cubicBezTo>
                    <a:pt x="904" y="1859"/>
                    <a:pt x="1342" y="1732"/>
                    <a:pt x="1460" y="1558"/>
                  </a:cubicBezTo>
                  <a:cubicBezTo>
                    <a:pt x="1656" y="1270"/>
                    <a:pt x="1496" y="741"/>
                    <a:pt x="148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24"/>
            <p:cNvSpPr/>
            <p:nvPr/>
          </p:nvSpPr>
          <p:spPr>
            <a:xfrm>
              <a:off x="6313825" y="2698175"/>
              <a:ext cx="49575" cy="39750"/>
            </a:xfrm>
            <a:custGeom>
              <a:rect b="b" l="l" r="r" t="t"/>
              <a:pathLst>
                <a:path extrusionOk="0" h="1590" w="1983">
                  <a:moveTo>
                    <a:pt x="1029" y="0"/>
                  </a:moveTo>
                  <a:cubicBezTo>
                    <a:pt x="700" y="0"/>
                    <a:pt x="284" y="136"/>
                    <a:pt x="163" y="328"/>
                  </a:cubicBezTo>
                  <a:cubicBezTo>
                    <a:pt x="1" y="585"/>
                    <a:pt x="157" y="1288"/>
                    <a:pt x="415" y="1499"/>
                  </a:cubicBezTo>
                  <a:cubicBezTo>
                    <a:pt x="497" y="1566"/>
                    <a:pt x="614" y="1589"/>
                    <a:pt x="764" y="1589"/>
                  </a:cubicBezTo>
                  <a:cubicBezTo>
                    <a:pt x="1057" y="1589"/>
                    <a:pt x="1472" y="1500"/>
                    <a:pt x="1983" y="1480"/>
                  </a:cubicBezTo>
                  <a:cubicBezTo>
                    <a:pt x="1680" y="771"/>
                    <a:pt x="1611" y="188"/>
                    <a:pt x="1327" y="53"/>
                  </a:cubicBezTo>
                  <a:cubicBezTo>
                    <a:pt x="1249" y="17"/>
                    <a:pt x="1145" y="0"/>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24"/>
            <p:cNvSpPr/>
            <p:nvPr/>
          </p:nvSpPr>
          <p:spPr>
            <a:xfrm>
              <a:off x="3688650" y="286675"/>
              <a:ext cx="44250" cy="48200"/>
            </a:xfrm>
            <a:custGeom>
              <a:rect b="b" l="l" r="r" t="t"/>
              <a:pathLst>
                <a:path extrusionOk="0" h="1928" w="1770">
                  <a:moveTo>
                    <a:pt x="1393" y="0"/>
                  </a:moveTo>
                  <a:cubicBezTo>
                    <a:pt x="979" y="103"/>
                    <a:pt x="407" y="81"/>
                    <a:pt x="198" y="346"/>
                  </a:cubicBezTo>
                  <a:cubicBezTo>
                    <a:pt x="1" y="598"/>
                    <a:pt x="185" y="1153"/>
                    <a:pt x="214" y="1928"/>
                  </a:cubicBezTo>
                  <a:cubicBezTo>
                    <a:pt x="914" y="1603"/>
                    <a:pt x="1491" y="1515"/>
                    <a:pt x="1626" y="1223"/>
                  </a:cubicBezTo>
                  <a:cubicBezTo>
                    <a:pt x="1769" y="917"/>
                    <a:pt x="1489"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24"/>
            <p:cNvSpPr/>
            <p:nvPr/>
          </p:nvSpPr>
          <p:spPr>
            <a:xfrm>
              <a:off x="2592225" y="595100"/>
              <a:ext cx="44850" cy="50625"/>
            </a:xfrm>
            <a:custGeom>
              <a:rect b="b" l="l" r="r" t="t"/>
              <a:pathLst>
                <a:path extrusionOk="0" h="2025" w="1794">
                  <a:moveTo>
                    <a:pt x="1465" y="0"/>
                  </a:moveTo>
                  <a:cubicBezTo>
                    <a:pt x="792" y="388"/>
                    <a:pt x="223" y="526"/>
                    <a:pt x="116" y="827"/>
                  </a:cubicBezTo>
                  <a:cubicBezTo>
                    <a:pt x="1" y="1145"/>
                    <a:pt x="325" y="1620"/>
                    <a:pt x="456" y="2025"/>
                  </a:cubicBezTo>
                  <a:cubicBezTo>
                    <a:pt x="860" y="1883"/>
                    <a:pt x="1433" y="1855"/>
                    <a:pt x="1619" y="1571"/>
                  </a:cubicBezTo>
                  <a:cubicBezTo>
                    <a:pt x="1794" y="1304"/>
                    <a:pt x="1563" y="769"/>
                    <a:pt x="146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24"/>
            <p:cNvSpPr/>
            <p:nvPr/>
          </p:nvSpPr>
          <p:spPr>
            <a:xfrm>
              <a:off x="4938375" y="511825"/>
              <a:ext cx="41400" cy="46500"/>
            </a:xfrm>
            <a:custGeom>
              <a:rect b="b" l="l" r="r" t="t"/>
              <a:pathLst>
                <a:path extrusionOk="0" h="1860" w="1656">
                  <a:moveTo>
                    <a:pt x="1489" y="1"/>
                  </a:moveTo>
                  <a:cubicBezTo>
                    <a:pt x="817" y="275"/>
                    <a:pt x="233" y="343"/>
                    <a:pt x="133" y="596"/>
                  </a:cubicBezTo>
                  <a:cubicBezTo>
                    <a:pt x="0" y="935"/>
                    <a:pt x="124" y="1533"/>
                    <a:pt x="372" y="1797"/>
                  </a:cubicBezTo>
                  <a:cubicBezTo>
                    <a:pt x="412" y="1841"/>
                    <a:pt x="502" y="1860"/>
                    <a:pt x="615" y="1860"/>
                  </a:cubicBezTo>
                  <a:cubicBezTo>
                    <a:pt x="904" y="1860"/>
                    <a:pt x="1342" y="1733"/>
                    <a:pt x="1459" y="1560"/>
                  </a:cubicBezTo>
                  <a:cubicBezTo>
                    <a:pt x="1655" y="1273"/>
                    <a:pt x="1496" y="742"/>
                    <a:pt x="148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24"/>
            <p:cNvSpPr/>
            <p:nvPr/>
          </p:nvSpPr>
          <p:spPr>
            <a:xfrm>
              <a:off x="5683950" y="1096825"/>
              <a:ext cx="49150" cy="37775"/>
            </a:xfrm>
            <a:custGeom>
              <a:rect b="b" l="l" r="r" t="t"/>
              <a:pathLst>
                <a:path extrusionOk="0" h="1511" w="1966">
                  <a:moveTo>
                    <a:pt x="1081" y="0"/>
                  </a:moveTo>
                  <a:cubicBezTo>
                    <a:pt x="751" y="0"/>
                    <a:pt x="346" y="148"/>
                    <a:pt x="147" y="360"/>
                  </a:cubicBezTo>
                  <a:cubicBezTo>
                    <a:pt x="0" y="514"/>
                    <a:pt x="181" y="1289"/>
                    <a:pt x="426" y="1438"/>
                  </a:cubicBezTo>
                  <a:cubicBezTo>
                    <a:pt x="513" y="1491"/>
                    <a:pt x="620" y="1511"/>
                    <a:pt x="747" y="1511"/>
                  </a:cubicBezTo>
                  <a:cubicBezTo>
                    <a:pt x="1045" y="1511"/>
                    <a:pt x="1453" y="1403"/>
                    <a:pt x="1966" y="1362"/>
                  </a:cubicBezTo>
                  <a:cubicBezTo>
                    <a:pt x="1667" y="700"/>
                    <a:pt x="1578" y="117"/>
                    <a:pt x="1325" y="34"/>
                  </a:cubicBezTo>
                  <a:cubicBezTo>
                    <a:pt x="1253" y="11"/>
                    <a:pt x="1169" y="0"/>
                    <a:pt x="10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24"/>
            <p:cNvSpPr/>
            <p:nvPr/>
          </p:nvSpPr>
          <p:spPr>
            <a:xfrm>
              <a:off x="4290225" y="303500"/>
              <a:ext cx="41375" cy="46500"/>
            </a:xfrm>
            <a:custGeom>
              <a:rect b="b" l="l" r="r" t="t"/>
              <a:pathLst>
                <a:path extrusionOk="0" h="1860" w="1655">
                  <a:moveTo>
                    <a:pt x="1488" y="1"/>
                  </a:moveTo>
                  <a:cubicBezTo>
                    <a:pt x="816" y="275"/>
                    <a:pt x="233" y="341"/>
                    <a:pt x="133" y="596"/>
                  </a:cubicBezTo>
                  <a:cubicBezTo>
                    <a:pt x="0" y="933"/>
                    <a:pt x="124" y="1532"/>
                    <a:pt x="371" y="1797"/>
                  </a:cubicBezTo>
                  <a:cubicBezTo>
                    <a:pt x="411" y="1840"/>
                    <a:pt x="501" y="1859"/>
                    <a:pt x="613" y="1859"/>
                  </a:cubicBezTo>
                  <a:cubicBezTo>
                    <a:pt x="902" y="1859"/>
                    <a:pt x="1341" y="1731"/>
                    <a:pt x="1459" y="1558"/>
                  </a:cubicBezTo>
                  <a:cubicBezTo>
                    <a:pt x="1655" y="1271"/>
                    <a:pt x="1496" y="742"/>
                    <a:pt x="1488"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24"/>
            <p:cNvSpPr/>
            <p:nvPr/>
          </p:nvSpPr>
          <p:spPr>
            <a:xfrm>
              <a:off x="1506075" y="3896725"/>
              <a:ext cx="44225" cy="48200"/>
            </a:xfrm>
            <a:custGeom>
              <a:rect b="b" l="l" r="r" t="t"/>
              <a:pathLst>
                <a:path extrusionOk="0" h="1928" w="1769">
                  <a:moveTo>
                    <a:pt x="1393" y="0"/>
                  </a:moveTo>
                  <a:cubicBezTo>
                    <a:pt x="979" y="104"/>
                    <a:pt x="407" y="82"/>
                    <a:pt x="198" y="347"/>
                  </a:cubicBezTo>
                  <a:cubicBezTo>
                    <a:pt x="1" y="597"/>
                    <a:pt x="185" y="1153"/>
                    <a:pt x="214" y="1928"/>
                  </a:cubicBezTo>
                  <a:cubicBezTo>
                    <a:pt x="914" y="1604"/>
                    <a:pt x="1490" y="1515"/>
                    <a:pt x="1626" y="1224"/>
                  </a:cubicBezTo>
                  <a:cubicBezTo>
                    <a:pt x="1769" y="917"/>
                    <a:pt x="1488" y="416"/>
                    <a:pt x="13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24"/>
            <p:cNvSpPr/>
            <p:nvPr/>
          </p:nvSpPr>
          <p:spPr>
            <a:xfrm>
              <a:off x="6016050" y="1584100"/>
              <a:ext cx="44675" cy="49500"/>
            </a:xfrm>
            <a:custGeom>
              <a:rect b="b" l="l" r="r" t="t"/>
              <a:pathLst>
                <a:path extrusionOk="0" h="1980" w="1787">
                  <a:moveTo>
                    <a:pt x="1493" y="0"/>
                  </a:moveTo>
                  <a:cubicBezTo>
                    <a:pt x="811" y="369"/>
                    <a:pt x="239" y="493"/>
                    <a:pt x="124" y="790"/>
                  </a:cubicBezTo>
                  <a:cubicBezTo>
                    <a:pt x="0" y="1106"/>
                    <a:pt x="199" y="1797"/>
                    <a:pt x="463" y="1937"/>
                  </a:cubicBezTo>
                  <a:cubicBezTo>
                    <a:pt x="519" y="1966"/>
                    <a:pt x="593" y="1980"/>
                    <a:pt x="678" y="1980"/>
                  </a:cubicBezTo>
                  <a:cubicBezTo>
                    <a:pt x="994" y="1980"/>
                    <a:pt x="1452" y="1794"/>
                    <a:pt x="1604" y="1576"/>
                  </a:cubicBezTo>
                  <a:cubicBezTo>
                    <a:pt x="1786" y="1313"/>
                    <a:pt x="1568" y="771"/>
                    <a:pt x="1493"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24"/>
            <p:cNvSpPr/>
            <p:nvPr/>
          </p:nvSpPr>
          <p:spPr>
            <a:xfrm>
              <a:off x="1646250" y="1470475"/>
              <a:ext cx="38925" cy="42950"/>
            </a:xfrm>
            <a:custGeom>
              <a:rect b="b" l="l" r="r" t="t"/>
              <a:pathLst>
                <a:path extrusionOk="0" h="1718" w="1557">
                  <a:moveTo>
                    <a:pt x="1272" y="1"/>
                  </a:moveTo>
                  <a:cubicBezTo>
                    <a:pt x="696" y="321"/>
                    <a:pt x="200" y="434"/>
                    <a:pt x="102" y="693"/>
                  </a:cubicBezTo>
                  <a:cubicBezTo>
                    <a:pt x="1" y="969"/>
                    <a:pt x="186" y="1567"/>
                    <a:pt x="418" y="1684"/>
                  </a:cubicBezTo>
                  <a:cubicBezTo>
                    <a:pt x="464" y="1707"/>
                    <a:pt x="524" y="1717"/>
                    <a:pt x="593" y="1717"/>
                  </a:cubicBezTo>
                  <a:cubicBezTo>
                    <a:pt x="869" y="1717"/>
                    <a:pt x="1275" y="1546"/>
                    <a:pt x="1405" y="1349"/>
                  </a:cubicBezTo>
                  <a:cubicBezTo>
                    <a:pt x="1557" y="1118"/>
                    <a:pt x="1355" y="651"/>
                    <a:pt x="127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24"/>
            <p:cNvSpPr/>
            <p:nvPr/>
          </p:nvSpPr>
          <p:spPr>
            <a:xfrm>
              <a:off x="6064425" y="3963300"/>
              <a:ext cx="38700" cy="42650"/>
            </a:xfrm>
            <a:custGeom>
              <a:rect b="b" l="l" r="r" t="t"/>
              <a:pathLst>
                <a:path extrusionOk="0" h="1706" w="1548">
                  <a:moveTo>
                    <a:pt x="1184" y="0"/>
                  </a:moveTo>
                  <a:cubicBezTo>
                    <a:pt x="828" y="108"/>
                    <a:pt x="330" y="112"/>
                    <a:pt x="161" y="352"/>
                  </a:cubicBezTo>
                  <a:cubicBezTo>
                    <a:pt x="0" y="576"/>
                    <a:pt x="186" y="1051"/>
                    <a:pt x="248" y="1705"/>
                  </a:cubicBezTo>
                  <a:cubicBezTo>
                    <a:pt x="833" y="1405"/>
                    <a:pt x="1332" y="1307"/>
                    <a:pt x="1437" y="1052"/>
                  </a:cubicBezTo>
                  <a:cubicBezTo>
                    <a:pt x="1548" y="780"/>
                    <a:pt x="1284" y="357"/>
                    <a:pt x="118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24"/>
            <p:cNvSpPr/>
            <p:nvPr/>
          </p:nvSpPr>
          <p:spPr>
            <a:xfrm>
              <a:off x="6280225" y="3305075"/>
              <a:ext cx="41800" cy="44200"/>
            </a:xfrm>
            <a:custGeom>
              <a:rect b="b" l="l" r="r" t="t"/>
              <a:pathLst>
                <a:path extrusionOk="0" h="1768" w="1672">
                  <a:moveTo>
                    <a:pt x="978" y="0"/>
                  </a:moveTo>
                  <a:cubicBezTo>
                    <a:pt x="678" y="0"/>
                    <a:pt x="338" y="98"/>
                    <a:pt x="194" y="267"/>
                  </a:cubicBezTo>
                  <a:cubicBezTo>
                    <a:pt x="1" y="494"/>
                    <a:pt x="172" y="1033"/>
                    <a:pt x="189" y="1767"/>
                  </a:cubicBezTo>
                  <a:cubicBezTo>
                    <a:pt x="849" y="1456"/>
                    <a:pt x="1359" y="1374"/>
                    <a:pt x="1529" y="1089"/>
                  </a:cubicBezTo>
                  <a:cubicBezTo>
                    <a:pt x="1672" y="849"/>
                    <a:pt x="1517" y="133"/>
                    <a:pt x="1322" y="56"/>
                  </a:cubicBezTo>
                  <a:cubicBezTo>
                    <a:pt x="1227" y="18"/>
                    <a:pt x="1106" y="0"/>
                    <a:pt x="97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24"/>
            <p:cNvSpPr/>
            <p:nvPr/>
          </p:nvSpPr>
          <p:spPr>
            <a:xfrm>
              <a:off x="2093900" y="941675"/>
              <a:ext cx="41975" cy="44550"/>
            </a:xfrm>
            <a:custGeom>
              <a:rect b="b" l="l" r="r" t="t"/>
              <a:pathLst>
                <a:path extrusionOk="0" h="1782" w="1679">
                  <a:moveTo>
                    <a:pt x="1467" y="1"/>
                  </a:moveTo>
                  <a:cubicBezTo>
                    <a:pt x="814" y="323"/>
                    <a:pt x="305" y="415"/>
                    <a:pt x="139" y="705"/>
                  </a:cubicBezTo>
                  <a:cubicBezTo>
                    <a:pt x="0" y="947"/>
                    <a:pt x="170" y="1662"/>
                    <a:pt x="364" y="1734"/>
                  </a:cubicBezTo>
                  <a:cubicBezTo>
                    <a:pt x="453" y="1766"/>
                    <a:pt x="563" y="1782"/>
                    <a:pt x="680" y="1782"/>
                  </a:cubicBezTo>
                  <a:cubicBezTo>
                    <a:pt x="988" y="1782"/>
                    <a:pt x="1344" y="1676"/>
                    <a:pt x="1490" y="1498"/>
                  </a:cubicBezTo>
                  <a:cubicBezTo>
                    <a:pt x="1679" y="1268"/>
                    <a:pt x="1499" y="733"/>
                    <a:pt x="146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24"/>
            <p:cNvSpPr/>
            <p:nvPr/>
          </p:nvSpPr>
          <p:spPr>
            <a:xfrm>
              <a:off x="1561200" y="4083150"/>
              <a:ext cx="42650" cy="34950"/>
            </a:xfrm>
            <a:custGeom>
              <a:rect b="b" l="l" r="r" t="t"/>
              <a:pathLst>
                <a:path extrusionOk="0" h="1398" w="1706">
                  <a:moveTo>
                    <a:pt x="914" y="0"/>
                  </a:moveTo>
                  <a:cubicBezTo>
                    <a:pt x="650" y="0"/>
                    <a:pt x="302" y="226"/>
                    <a:pt x="0" y="328"/>
                  </a:cubicBezTo>
                  <a:cubicBezTo>
                    <a:pt x="112" y="682"/>
                    <a:pt x="125" y="1186"/>
                    <a:pt x="366" y="1345"/>
                  </a:cubicBezTo>
                  <a:cubicBezTo>
                    <a:pt x="422" y="1383"/>
                    <a:pt x="493" y="1398"/>
                    <a:pt x="578" y="1398"/>
                  </a:cubicBezTo>
                  <a:cubicBezTo>
                    <a:pt x="835" y="1398"/>
                    <a:pt x="1219" y="1260"/>
                    <a:pt x="1705" y="1189"/>
                  </a:cubicBezTo>
                  <a:cubicBezTo>
                    <a:pt x="1397" y="613"/>
                    <a:pt x="1292" y="112"/>
                    <a:pt x="1038" y="20"/>
                  </a:cubicBezTo>
                  <a:cubicBezTo>
                    <a:pt x="999" y="6"/>
                    <a:pt x="957" y="0"/>
                    <a:pt x="9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24"/>
            <p:cNvSpPr/>
            <p:nvPr/>
          </p:nvSpPr>
          <p:spPr>
            <a:xfrm>
              <a:off x="3884425" y="5389925"/>
              <a:ext cx="39000" cy="43775"/>
            </a:xfrm>
            <a:custGeom>
              <a:rect b="b" l="l" r="r" t="t"/>
              <a:pathLst>
                <a:path extrusionOk="0" h="1751" w="1560">
                  <a:moveTo>
                    <a:pt x="1156" y="0"/>
                  </a:moveTo>
                  <a:cubicBezTo>
                    <a:pt x="805" y="126"/>
                    <a:pt x="305" y="157"/>
                    <a:pt x="149" y="406"/>
                  </a:cubicBezTo>
                  <a:cubicBezTo>
                    <a:pt x="0" y="640"/>
                    <a:pt x="211" y="1103"/>
                    <a:pt x="305" y="1751"/>
                  </a:cubicBezTo>
                  <a:cubicBezTo>
                    <a:pt x="876" y="1421"/>
                    <a:pt x="1372" y="1299"/>
                    <a:pt x="1462" y="1038"/>
                  </a:cubicBezTo>
                  <a:cubicBezTo>
                    <a:pt x="1559" y="759"/>
                    <a:pt x="1274" y="351"/>
                    <a:pt x="115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24"/>
            <p:cNvSpPr/>
            <p:nvPr/>
          </p:nvSpPr>
          <p:spPr>
            <a:xfrm>
              <a:off x="1296250" y="2367025"/>
              <a:ext cx="38325" cy="41325"/>
            </a:xfrm>
            <a:custGeom>
              <a:rect b="b" l="l" r="r" t="t"/>
              <a:pathLst>
                <a:path extrusionOk="0" h="1653" w="1533">
                  <a:moveTo>
                    <a:pt x="1348" y="0"/>
                  </a:moveTo>
                  <a:cubicBezTo>
                    <a:pt x="749" y="266"/>
                    <a:pt x="245" y="335"/>
                    <a:pt x="125" y="585"/>
                  </a:cubicBezTo>
                  <a:cubicBezTo>
                    <a:pt x="0" y="851"/>
                    <a:pt x="239" y="1290"/>
                    <a:pt x="318" y="1652"/>
                  </a:cubicBezTo>
                  <a:cubicBezTo>
                    <a:pt x="679" y="1565"/>
                    <a:pt x="1177" y="1589"/>
                    <a:pt x="1360" y="1359"/>
                  </a:cubicBezTo>
                  <a:cubicBezTo>
                    <a:pt x="1533" y="1142"/>
                    <a:pt x="1373" y="659"/>
                    <a:pt x="134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24"/>
            <p:cNvSpPr/>
            <p:nvPr/>
          </p:nvSpPr>
          <p:spPr>
            <a:xfrm>
              <a:off x="5485050" y="4728725"/>
              <a:ext cx="40500" cy="34250"/>
            </a:xfrm>
            <a:custGeom>
              <a:rect b="b" l="l" r="r" t="t"/>
              <a:pathLst>
                <a:path extrusionOk="0" h="1370" w="1620">
                  <a:moveTo>
                    <a:pt x="892" y="0"/>
                  </a:moveTo>
                  <a:cubicBezTo>
                    <a:pt x="635" y="0"/>
                    <a:pt x="292" y="177"/>
                    <a:pt x="0" y="248"/>
                  </a:cubicBezTo>
                  <a:cubicBezTo>
                    <a:pt x="81" y="610"/>
                    <a:pt x="49" y="1113"/>
                    <a:pt x="273" y="1294"/>
                  </a:cubicBezTo>
                  <a:cubicBezTo>
                    <a:pt x="342" y="1349"/>
                    <a:pt x="439" y="1369"/>
                    <a:pt x="561" y="1369"/>
                  </a:cubicBezTo>
                  <a:cubicBezTo>
                    <a:pt x="816" y="1369"/>
                    <a:pt x="1179" y="1284"/>
                    <a:pt x="1620" y="1260"/>
                  </a:cubicBezTo>
                  <a:cubicBezTo>
                    <a:pt x="1366" y="659"/>
                    <a:pt x="1306" y="150"/>
                    <a:pt x="1060" y="34"/>
                  </a:cubicBezTo>
                  <a:cubicBezTo>
                    <a:pt x="1010" y="10"/>
                    <a:pt x="954" y="0"/>
                    <a:pt x="89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24"/>
            <p:cNvSpPr/>
            <p:nvPr/>
          </p:nvSpPr>
          <p:spPr>
            <a:xfrm>
              <a:off x="1511525" y="1715550"/>
              <a:ext cx="38975" cy="43425"/>
            </a:xfrm>
            <a:custGeom>
              <a:rect b="b" l="l" r="r" t="t"/>
              <a:pathLst>
                <a:path extrusionOk="0" h="1737" w="1559">
                  <a:moveTo>
                    <a:pt x="1166" y="0"/>
                  </a:moveTo>
                  <a:cubicBezTo>
                    <a:pt x="816" y="120"/>
                    <a:pt x="316" y="140"/>
                    <a:pt x="154" y="386"/>
                  </a:cubicBezTo>
                  <a:cubicBezTo>
                    <a:pt x="1" y="618"/>
                    <a:pt x="204" y="1085"/>
                    <a:pt x="287" y="1736"/>
                  </a:cubicBezTo>
                  <a:cubicBezTo>
                    <a:pt x="863" y="1416"/>
                    <a:pt x="1359" y="1303"/>
                    <a:pt x="1455" y="1043"/>
                  </a:cubicBezTo>
                  <a:cubicBezTo>
                    <a:pt x="1558" y="766"/>
                    <a:pt x="1278" y="352"/>
                    <a:pt x="11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24"/>
            <p:cNvSpPr/>
            <p:nvPr/>
          </p:nvSpPr>
          <p:spPr>
            <a:xfrm>
              <a:off x="1259375" y="2977800"/>
              <a:ext cx="49125" cy="37675"/>
            </a:xfrm>
            <a:custGeom>
              <a:rect b="b" l="l" r="r" t="t"/>
              <a:pathLst>
                <a:path extrusionOk="0" h="1507" w="1965">
                  <a:moveTo>
                    <a:pt x="1049" y="1"/>
                  </a:moveTo>
                  <a:cubicBezTo>
                    <a:pt x="739" y="1"/>
                    <a:pt x="298" y="225"/>
                    <a:pt x="124" y="469"/>
                  </a:cubicBezTo>
                  <a:cubicBezTo>
                    <a:pt x="0" y="644"/>
                    <a:pt x="237" y="1332"/>
                    <a:pt x="482" y="1456"/>
                  </a:cubicBezTo>
                  <a:cubicBezTo>
                    <a:pt x="553" y="1492"/>
                    <a:pt x="634" y="1506"/>
                    <a:pt x="727" y="1506"/>
                  </a:cubicBezTo>
                  <a:cubicBezTo>
                    <a:pt x="1017" y="1506"/>
                    <a:pt x="1420" y="1365"/>
                    <a:pt x="1964" y="1286"/>
                  </a:cubicBezTo>
                  <a:cubicBezTo>
                    <a:pt x="1600" y="654"/>
                    <a:pt x="1466" y="105"/>
                    <a:pt x="1186" y="19"/>
                  </a:cubicBezTo>
                  <a:cubicBezTo>
                    <a:pt x="1145" y="7"/>
                    <a:pt x="1099" y="1"/>
                    <a:pt x="1049"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24"/>
            <p:cNvSpPr/>
            <p:nvPr/>
          </p:nvSpPr>
          <p:spPr>
            <a:xfrm>
              <a:off x="4981450" y="5060825"/>
              <a:ext cx="42450" cy="45650"/>
            </a:xfrm>
            <a:custGeom>
              <a:rect b="b" l="l" r="r" t="t"/>
              <a:pathLst>
                <a:path extrusionOk="0" h="1826" w="1698">
                  <a:moveTo>
                    <a:pt x="1412" y="1"/>
                  </a:moveTo>
                  <a:cubicBezTo>
                    <a:pt x="775" y="363"/>
                    <a:pt x="273" y="485"/>
                    <a:pt x="124" y="783"/>
                  </a:cubicBezTo>
                  <a:cubicBezTo>
                    <a:pt x="0" y="1032"/>
                    <a:pt x="214" y="1731"/>
                    <a:pt x="416" y="1794"/>
                  </a:cubicBezTo>
                  <a:cubicBezTo>
                    <a:pt x="485" y="1816"/>
                    <a:pt x="568" y="1826"/>
                    <a:pt x="656" y="1826"/>
                  </a:cubicBezTo>
                  <a:cubicBezTo>
                    <a:pt x="978" y="1826"/>
                    <a:pt x="1377" y="1692"/>
                    <a:pt x="1522" y="1490"/>
                  </a:cubicBezTo>
                  <a:cubicBezTo>
                    <a:pt x="1698" y="1247"/>
                    <a:pt x="1487" y="727"/>
                    <a:pt x="141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24"/>
            <p:cNvSpPr/>
            <p:nvPr/>
          </p:nvSpPr>
          <p:spPr>
            <a:xfrm>
              <a:off x="5932100" y="4200775"/>
              <a:ext cx="44050" cy="34950"/>
            </a:xfrm>
            <a:custGeom>
              <a:rect b="b" l="l" r="r" t="t"/>
              <a:pathLst>
                <a:path extrusionOk="0" h="1398" w="1762">
                  <a:moveTo>
                    <a:pt x="925" y="0"/>
                  </a:moveTo>
                  <a:cubicBezTo>
                    <a:pt x="630" y="0"/>
                    <a:pt x="224" y="156"/>
                    <a:pt x="124" y="345"/>
                  </a:cubicBezTo>
                  <a:cubicBezTo>
                    <a:pt x="0" y="579"/>
                    <a:pt x="183" y="1177"/>
                    <a:pt x="420" y="1341"/>
                  </a:cubicBezTo>
                  <a:cubicBezTo>
                    <a:pt x="479" y="1382"/>
                    <a:pt x="554" y="1398"/>
                    <a:pt x="645" y="1398"/>
                  </a:cubicBezTo>
                  <a:cubicBezTo>
                    <a:pt x="902" y="1398"/>
                    <a:pt x="1283" y="1271"/>
                    <a:pt x="1761" y="1210"/>
                  </a:cubicBezTo>
                  <a:cubicBezTo>
                    <a:pt x="1463" y="628"/>
                    <a:pt x="1368" y="127"/>
                    <a:pt x="1114" y="30"/>
                  </a:cubicBezTo>
                  <a:cubicBezTo>
                    <a:pt x="1062" y="9"/>
                    <a:pt x="997" y="0"/>
                    <a:pt x="92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24"/>
            <p:cNvSpPr/>
            <p:nvPr/>
          </p:nvSpPr>
          <p:spPr>
            <a:xfrm>
              <a:off x="6202750" y="3728475"/>
              <a:ext cx="36100" cy="30225"/>
            </a:xfrm>
            <a:custGeom>
              <a:rect b="b" l="l" r="r" t="t"/>
              <a:pathLst>
                <a:path extrusionOk="0" h="1209" w="1444">
                  <a:moveTo>
                    <a:pt x="714" y="0"/>
                  </a:moveTo>
                  <a:cubicBezTo>
                    <a:pt x="471" y="0"/>
                    <a:pt x="137" y="109"/>
                    <a:pt x="98" y="222"/>
                  </a:cubicBezTo>
                  <a:cubicBezTo>
                    <a:pt x="1" y="493"/>
                    <a:pt x="63" y="978"/>
                    <a:pt x="254" y="1141"/>
                  </a:cubicBezTo>
                  <a:cubicBezTo>
                    <a:pt x="312" y="1191"/>
                    <a:pt x="397" y="1209"/>
                    <a:pt x="506" y="1209"/>
                  </a:cubicBezTo>
                  <a:cubicBezTo>
                    <a:pt x="730" y="1209"/>
                    <a:pt x="1054" y="1134"/>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24"/>
            <p:cNvSpPr/>
            <p:nvPr/>
          </p:nvSpPr>
          <p:spPr>
            <a:xfrm>
              <a:off x="1781225" y="1245050"/>
              <a:ext cx="33900" cy="35725"/>
            </a:xfrm>
            <a:custGeom>
              <a:rect b="b" l="l" r="r" t="t"/>
              <a:pathLst>
                <a:path extrusionOk="0" h="1429" w="1356">
                  <a:moveTo>
                    <a:pt x="808" y="0"/>
                  </a:moveTo>
                  <a:cubicBezTo>
                    <a:pt x="557" y="0"/>
                    <a:pt x="268" y="84"/>
                    <a:pt x="151" y="229"/>
                  </a:cubicBezTo>
                  <a:cubicBezTo>
                    <a:pt x="1" y="415"/>
                    <a:pt x="153" y="845"/>
                    <a:pt x="188" y="1429"/>
                  </a:cubicBezTo>
                  <a:cubicBezTo>
                    <a:pt x="707" y="1162"/>
                    <a:pt x="1109" y="1082"/>
                    <a:pt x="1246" y="848"/>
                  </a:cubicBezTo>
                  <a:cubicBezTo>
                    <a:pt x="1355" y="660"/>
                    <a:pt x="1209" y="83"/>
                    <a:pt x="1059" y="35"/>
                  </a:cubicBezTo>
                  <a:cubicBezTo>
                    <a:pt x="987" y="11"/>
                    <a:pt x="900" y="0"/>
                    <a:pt x="808"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24"/>
            <p:cNvSpPr/>
            <p:nvPr/>
          </p:nvSpPr>
          <p:spPr>
            <a:xfrm>
              <a:off x="5171750" y="5022000"/>
              <a:ext cx="32700" cy="28025"/>
            </a:xfrm>
            <a:custGeom>
              <a:rect b="b" l="l" r="r" t="t"/>
              <a:pathLst>
                <a:path extrusionOk="0" h="1121" w="1308">
                  <a:moveTo>
                    <a:pt x="732" y="1"/>
                  </a:moveTo>
                  <a:cubicBezTo>
                    <a:pt x="522" y="1"/>
                    <a:pt x="240" y="147"/>
                    <a:pt x="1" y="204"/>
                  </a:cubicBezTo>
                  <a:cubicBezTo>
                    <a:pt x="67" y="502"/>
                    <a:pt x="42" y="916"/>
                    <a:pt x="226" y="1061"/>
                  </a:cubicBezTo>
                  <a:cubicBezTo>
                    <a:pt x="281" y="1105"/>
                    <a:pt x="358" y="1121"/>
                    <a:pt x="453" y="1121"/>
                  </a:cubicBezTo>
                  <a:cubicBezTo>
                    <a:pt x="660" y="1121"/>
                    <a:pt x="956" y="1046"/>
                    <a:pt x="1308" y="1023"/>
                  </a:cubicBezTo>
                  <a:cubicBezTo>
                    <a:pt x="1113" y="544"/>
                    <a:pt x="1068" y="126"/>
                    <a:pt x="867" y="28"/>
                  </a:cubicBezTo>
                  <a:cubicBezTo>
                    <a:pt x="827" y="9"/>
                    <a:pt x="781" y="1"/>
                    <a:pt x="732"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24"/>
            <p:cNvSpPr/>
            <p:nvPr/>
          </p:nvSpPr>
          <p:spPr>
            <a:xfrm>
              <a:off x="6368125" y="2879125"/>
              <a:ext cx="35550" cy="37500"/>
            </a:xfrm>
            <a:custGeom>
              <a:rect b="b" l="l" r="r" t="t"/>
              <a:pathLst>
                <a:path extrusionOk="0" h="1500" w="1422">
                  <a:moveTo>
                    <a:pt x="1163" y="1"/>
                  </a:moveTo>
                  <a:cubicBezTo>
                    <a:pt x="658" y="245"/>
                    <a:pt x="216" y="321"/>
                    <a:pt x="111" y="549"/>
                  </a:cubicBezTo>
                  <a:cubicBezTo>
                    <a:pt x="1" y="789"/>
                    <a:pt x="214" y="1177"/>
                    <a:pt x="285" y="1499"/>
                  </a:cubicBezTo>
                  <a:cubicBezTo>
                    <a:pt x="628" y="1402"/>
                    <a:pt x="1072" y="1399"/>
                    <a:pt x="1280" y="1174"/>
                  </a:cubicBezTo>
                  <a:cubicBezTo>
                    <a:pt x="1421" y="1020"/>
                    <a:pt x="1234" y="558"/>
                    <a:pt x="1163"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24"/>
            <p:cNvSpPr/>
            <p:nvPr/>
          </p:nvSpPr>
          <p:spPr>
            <a:xfrm>
              <a:off x="2416575" y="663450"/>
              <a:ext cx="35275" cy="31275"/>
            </a:xfrm>
            <a:custGeom>
              <a:rect b="b" l="l" r="r" t="t"/>
              <a:pathLst>
                <a:path extrusionOk="0" h="1251" w="1411">
                  <a:moveTo>
                    <a:pt x="775" y="1"/>
                  </a:moveTo>
                  <a:cubicBezTo>
                    <a:pt x="547" y="1"/>
                    <a:pt x="252" y="126"/>
                    <a:pt x="1" y="169"/>
                  </a:cubicBezTo>
                  <a:cubicBezTo>
                    <a:pt x="70" y="520"/>
                    <a:pt x="37" y="968"/>
                    <a:pt x="244" y="1189"/>
                  </a:cubicBezTo>
                  <a:cubicBezTo>
                    <a:pt x="286" y="1234"/>
                    <a:pt x="358" y="1251"/>
                    <a:pt x="454" y="1251"/>
                  </a:cubicBezTo>
                  <a:cubicBezTo>
                    <a:pt x="676" y="1251"/>
                    <a:pt x="1024" y="1162"/>
                    <a:pt x="1411" y="1133"/>
                  </a:cubicBezTo>
                  <a:cubicBezTo>
                    <a:pt x="1213" y="611"/>
                    <a:pt x="1176" y="157"/>
                    <a:pt x="960" y="41"/>
                  </a:cubicBezTo>
                  <a:cubicBezTo>
                    <a:pt x="906" y="12"/>
                    <a:pt x="844" y="1"/>
                    <a:pt x="77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24"/>
            <p:cNvSpPr/>
            <p:nvPr/>
          </p:nvSpPr>
          <p:spPr>
            <a:xfrm>
              <a:off x="5802625" y="4439575"/>
              <a:ext cx="37275" cy="30675"/>
            </a:xfrm>
            <a:custGeom>
              <a:rect b="b" l="l" r="r" t="t"/>
              <a:pathLst>
                <a:path extrusionOk="0" h="1227" w="1491">
                  <a:moveTo>
                    <a:pt x="731" y="0"/>
                  </a:moveTo>
                  <a:cubicBezTo>
                    <a:pt x="490" y="0"/>
                    <a:pt x="113" y="151"/>
                    <a:pt x="78" y="280"/>
                  </a:cubicBezTo>
                  <a:cubicBezTo>
                    <a:pt x="1" y="553"/>
                    <a:pt x="104" y="1033"/>
                    <a:pt x="307" y="1177"/>
                  </a:cubicBezTo>
                  <a:cubicBezTo>
                    <a:pt x="356" y="1213"/>
                    <a:pt x="420" y="1227"/>
                    <a:pt x="498" y="1227"/>
                  </a:cubicBezTo>
                  <a:cubicBezTo>
                    <a:pt x="723" y="1227"/>
                    <a:pt x="1064" y="1110"/>
                    <a:pt x="1491" y="1051"/>
                  </a:cubicBezTo>
                  <a:cubicBezTo>
                    <a:pt x="1206" y="548"/>
                    <a:pt x="1111" y="149"/>
                    <a:pt x="870" y="26"/>
                  </a:cubicBezTo>
                  <a:cubicBezTo>
                    <a:pt x="835" y="8"/>
                    <a:pt x="787" y="0"/>
                    <a:pt x="73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24"/>
            <p:cNvSpPr/>
            <p:nvPr/>
          </p:nvSpPr>
          <p:spPr>
            <a:xfrm>
              <a:off x="4706900" y="392725"/>
              <a:ext cx="35775" cy="38050"/>
            </a:xfrm>
            <a:custGeom>
              <a:rect b="b" l="l" r="r" t="t"/>
              <a:pathLst>
                <a:path extrusionOk="0" h="1522" w="1431">
                  <a:moveTo>
                    <a:pt x="1125" y="1"/>
                  </a:moveTo>
                  <a:cubicBezTo>
                    <a:pt x="785" y="107"/>
                    <a:pt x="341" y="122"/>
                    <a:pt x="139" y="353"/>
                  </a:cubicBezTo>
                  <a:cubicBezTo>
                    <a:pt x="1" y="509"/>
                    <a:pt x="203" y="967"/>
                    <a:pt x="288" y="1521"/>
                  </a:cubicBezTo>
                  <a:cubicBezTo>
                    <a:pt x="786" y="1264"/>
                    <a:pt x="1227" y="1177"/>
                    <a:pt x="1326" y="947"/>
                  </a:cubicBezTo>
                  <a:cubicBezTo>
                    <a:pt x="1430" y="704"/>
                    <a:pt x="1206" y="322"/>
                    <a:pt x="112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24"/>
            <p:cNvSpPr/>
            <p:nvPr/>
          </p:nvSpPr>
          <p:spPr>
            <a:xfrm>
              <a:off x="1383450" y="1955325"/>
              <a:ext cx="35750" cy="30175"/>
            </a:xfrm>
            <a:custGeom>
              <a:rect b="b" l="l" r="r" t="t"/>
              <a:pathLst>
                <a:path extrusionOk="0" h="1207" w="1430">
                  <a:moveTo>
                    <a:pt x="706" y="0"/>
                  </a:moveTo>
                  <a:cubicBezTo>
                    <a:pt x="465" y="0"/>
                    <a:pt x="140" y="101"/>
                    <a:pt x="100" y="210"/>
                  </a:cubicBezTo>
                  <a:cubicBezTo>
                    <a:pt x="0" y="481"/>
                    <a:pt x="52" y="967"/>
                    <a:pt x="240" y="1135"/>
                  </a:cubicBezTo>
                  <a:cubicBezTo>
                    <a:pt x="300" y="1189"/>
                    <a:pt x="391" y="1207"/>
                    <a:pt x="508" y="1207"/>
                  </a:cubicBezTo>
                  <a:cubicBezTo>
                    <a:pt x="731" y="1207"/>
                    <a:pt x="1050" y="1140"/>
                    <a:pt x="1429" y="1127"/>
                  </a:cubicBezTo>
                  <a:cubicBezTo>
                    <a:pt x="1197" y="596"/>
                    <a:pt x="1141" y="186"/>
                    <a:pt x="917" y="44"/>
                  </a:cubicBezTo>
                  <a:cubicBezTo>
                    <a:pt x="869" y="13"/>
                    <a:pt x="793" y="0"/>
                    <a:pt x="70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24"/>
            <p:cNvSpPr/>
            <p:nvPr/>
          </p:nvSpPr>
          <p:spPr>
            <a:xfrm>
              <a:off x="1611800" y="4269550"/>
              <a:ext cx="31875" cy="35125"/>
            </a:xfrm>
            <a:custGeom>
              <a:rect b="b" l="l" r="r" t="t"/>
              <a:pathLst>
                <a:path extrusionOk="0" h="1405" w="1275">
                  <a:moveTo>
                    <a:pt x="951" y="0"/>
                  </a:moveTo>
                  <a:cubicBezTo>
                    <a:pt x="664" y="99"/>
                    <a:pt x="251" y="117"/>
                    <a:pt x="123" y="317"/>
                  </a:cubicBezTo>
                  <a:cubicBezTo>
                    <a:pt x="1" y="509"/>
                    <a:pt x="172" y="890"/>
                    <a:pt x="245" y="1405"/>
                  </a:cubicBezTo>
                  <a:cubicBezTo>
                    <a:pt x="699" y="1157"/>
                    <a:pt x="1109" y="1066"/>
                    <a:pt x="1189" y="853"/>
                  </a:cubicBezTo>
                  <a:cubicBezTo>
                    <a:pt x="1274" y="631"/>
                    <a:pt x="1044" y="291"/>
                    <a:pt x="95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24"/>
            <p:cNvSpPr/>
            <p:nvPr/>
          </p:nvSpPr>
          <p:spPr>
            <a:xfrm>
              <a:off x="3706275" y="5447200"/>
              <a:ext cx="34500" cy="28250"/>
            </a:xfrm>
            <a:custGeom>
              <a:rect b="b" l="l" r="r" t="t"/>
              <a:pathLst>
                <a:path extrusionOk="0" h="1130" w="1380">
                  <a:moveTo>
                    <a:pt x="735" y="0"/>
                  </a:moveTo>
                  <a:cubicBezTo>
                    <a:pt x="501" y="0"/>
                    <a:pt x="200" y="101"/>
                    <a:pt x="115" y="238"/>
                  </a:cubicBezTo>
                  <a:cubicBezTo>
                    <a:pt x="0" y="422"/>
                    <a:pt x="115" y="925"/>
                    <a:pt x="299" y="1071"/>
                  </a:cubicBezTo>
                  <a:cubicBezTo>
                    <a:pt x="354" y="1114"/>
                    <a:pt x="430" y="1130"/>
                    <a:pt x="525" y="1130"/>
                  </a:cubicBezTo>
                  <a:cubicBezTo>
                    <a:pt x="732" y="1130"/>
                    <a:pt x="1028" y="1055"/>
                    <a:pt x="1379" y="1032"/>
                  </a:cubicBezTo>
                  <a:cubicBezTo>
                    <a:pt x="1185" y="553"/>
                    <a:pt x="1142" y="135"/>
                    <a:pt x="940" y="38"/>
                  </a:cubicBezTo>
                  <a:cubicBezTo>
                    <a:pt x="887" y="12"/>
                    <a:pt x="815" y="0"/>
                    <a:pt x="735"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24"/>
            <p:cNvSpPr/>
            <p:nvPr/>
          </p:nvSpPr>
          <p:spPr>
            <a:xfrm>
              <a:off x="5406525" y="778450"/>
              <a:ext cx="35400" cy="37000"/>
            </a:xfrm>
            <a:custGeom>
              <a:rect b="b" l="l" r="r" t="t"/>
              <a:pathLst>
                <a:path extrusionOk="0" h="1480" w="1416">
                  <a:moveTo>
                    <a:pt x="1181" y="0"/>
                  </a:moveTo>
                  <a:cubicBezTo>
                    <a:pt x="670" y="233"/>
                    <a:pt x="225" y="296"/>
                    <a:pt x="117" y="523"/>
                  </a:cubicBezTo>
                  <a:cubicBezTo>
                    <a:pt x="1" y="762"/>
                    <a:pt x="204" y="1154"/>
                    <a:pt x="269" y="1480"/>
                  </a:cubicBezTo>
                  <a:cubicBezTo>
                    <a:pt x="614" y="1390"/>
                    <a:pt x="1057" y="1396"/>
                    <a:pt x="1271" y="1175"/>
                  </a:cubicBezTo>
                  <a:cubicBezTo>
                    <a:pt x="1416" y="1026"/>
                    <a:pt x="1239" y="557"/>
                    <a:pt x="1181"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24"/>
            <p:cNvSpPr/>
            <p:nvPr/>
          </p:nvSpPr>
          <p:spPr>
            <a:xfrm>
              <a:off x="1217525" y="2798975"/>
              <a:ext cx="32725" cy="28025"/>
            </a:xfrm>
            <a:custGeom>
              <a:rect b="b" l="l" r="r" t="t"/>
              <a:pathLst>
                <a:path extrusionOk="0" h="1121" w="1309">
                  <a:moveTo>
                    <a:pt x="731" y="1"/>
                  </a:moveTo>
                  <a:cubicBezTo>
                    <a:pt x="520" y="1"/>
                    <a:pt x="238" y="147"/>
                    <a:pt x="0" y="205"/>
                  </a:cubicBezTo>
                  <a:cubicBezTo>
                    <a:pt x="66" y="501"/>
                    <a:pt x="41" y="917"/>
                    <a:pt x="225" y="1061"/>
                  </a:cubicBezTo>
                  <a:cubicBezTo>
                    <a:pt x="280" y="1105"/>
                    <a:pt x="357" y="1120"/>
                    <a:pt x="451" y="1120"/>
                  </a:cubicBezTo>
                  <a:cubicBezTo>
                    <a:pt x="659" y="1120"/>
                    <a:pt x="956" y="1045"/>
                    <a:pt x="1309" y="1021"/>
                  </a:cubicBezTo>
                  <a:cubicBezTo>
                    <a:pt x="1113" y="542"/>
                    <a:pt x="1067" y="124"/>
                    <a:pt x="866" y="28"/>
                  </a:cubicBezTo>
                  <a:cubicBezTo>
                    <a:pt x="826" y="9"/>
                    <a:pt x="780" y="1"/>
                    <a:pt x="731"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24"/>
            <p:cNvSpPr/>
            <p:nvPr/>
          </p:nvSpPr>
          <p:spPr>
            <a:xfrm>
              <a:off x="3880475" y="238125"/>
              <a:ext cx="34650" cy="31150"/>
            </a:xfrm>
            <a:custGeom>
              <a:rect b="b" l="l" r="r" t="t"/>
              <a:pathLst>
                <a:path extrusionOk="0" h="1246" w="1386">
                  <a:moveTo>
                    <a:pt x="766" y="0"/>
                  </a:moveTo>
                  <a:cubicBezTo>
                    <a:pt x="540" y="0"/>
                    <a:pt x="248" y="115"/>
                    <a:pt x="1" y="152"/>
                  </a:cubicBezTo>
                  <a:cubicBezTo>
                    <a:pt x="61" y="505"/>
                    <a:pt x="20" y="952"/>
                    <a:pt x="219" y="1177"/>
                  </a:cubicBezTo>
                  <a:cubicBezTo>
                    <a:pt x="263" y="1227"/>
                    <a:pt x="343" y="1245"/>
                    <a:pt x="450" y="1245"/>
                  </a:cubicBezTo>
                  <a:cubicBezTo>
                    <a:pt x="673" y="1245"/>
                    <a:pt x="1012" y="1168"/>
                    <a:pt x="1386" y="1148"/>
                  </a:cubicBezTo>
                  <a:cubicBezTo>
                    <a:pt x="1202" y="622"/>
                    <a:pt x="1178" y="168"/>
                    <a:pt x="963" y="44"/>
                  </a:cubicBezTo>
                  <a:cubicBezTo>
                    <a:pt x="907" y="13"/>
                    <a:pt x="840" y="0"/>
                    <a:pt x="766"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24"/>
            <p:cNvSpPr/>
            <p:nvPr/>
          </p:nvSpPr>
          <p:spPr>
            <a:xfrm>
              <a:off x="5972625" y="1414425"/>
              <a:ext cx="37775" cy="32175"/>
            </a:xfrm>
            <a:custGeom>
              <a:rect b="b" l="l" r="r" t="t"/>
              <a:pathLst>
                <a:path extrusionOk="0" h="1287" w="1511">
                  <a:moveTo>
                    <a:pt x="810" y="1"/>
                  </a:moveTo>
                  <a:cubicBezTo>
                    <a:pt x="575" y="1"/>
                    <a:pt x="267" y="183"/>
                    <a:pt x="0" y="262"/>
                  </a:cubicBezTo>
                  <a:cubicBezTo>
                    <a:pt x="108" y="603"/>
                    <a:pt x="124" y="1051"/>
                    <a:pt x="354" y="1245"/>
                  </a:cubicBezTo>
                  <a:cubicBezTo>
                    <a:pt x="388" y="1274"/>
                    <a:pt x="436" y="1286"/>
                    <a:pt x="496" y="1286"/>
                  </a:cubicBezTo>
                  <a:cubicBezTo>
                    <a:pt x="712" y="1286"/>
                    <a:pt x="1082" y="1131"/>
                    <a:pt x="1511" y="1046"/>
                  </a:cubicBezTo>
                  <a:cubicBezTo>
                    <a:pt x="1253" y="556"/>
                    <a:pt x="1164" y="113"/>
                    <a:pt x="934" y="22"/>
                  </a:cubicBezTo>
                  <a:cubicBezTo>
                    <a:pt x="896" y="7"/>
                    <a:pt x="854" y="1"/>
                    <a:pt x="810"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24"/>
            <p:cNvSpPr/>
            <p:nvPr/>
          </p:nvSpPr>
          <p:spPr>
            <a:xfrm>
              <a:off x="1893700" y="4577375"/>
              <a:ext cx="35100" cy="36050"/>
            </a:xfrm>
            <a:custGeom>
              <a:rect b="b" l="l" r="r" t="t"/>
              <a:pathLst>
                <a:path extrusionOk="0" h="1442" w="1404">
                  <a:moveTo>
                    <a:pt x="1215" y="1"/>
                  </a:moveTo>
                  <a:cubicBezTo>
                    <a:pt x="695" y="210"/>
                    <a:pt x="247" y="253"/>
                    <a:pt x="128" y="474"/>
                  </a:cubicBezTo>
                  <a:cubicBezTo>
                    <a:pt x="1" y="708"/>
                    <a:pt x="188" y="1112"/>
                    <a:pt x="238" y="1442"/>
                  </a:cubicBezTo>
                  <a:cubicBezTo>
                    <a:pt x="586" y="1365"/>
                    <a:pt x="1029" y="1390"/>
                    <a:pt x="1252" y="1178"/>
                  </a:cubicBezTo>
                  <a:cubicBezTo>
                    <a:pt x="1404" y="1035"/>
                    <a:pt x="1247" y="559"/>
                    <a:pt x="1215"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24"/>
            <p:cNvSpPr/>
            <p:nvPr/>
          </p:nvSpPr>
          <p:spPr>
            <a:xfrm>
              <a:off x="3289100" y="5360825"/>
              <a:ext cx="35725" cy="37950"/>
            </a:xfrm>
            <a:custGeom>
              <a:rect b="b" l="l" r="r" t="t"/>
              <a:pathLst>
                <a:path extrusionOk="0" h="1518" w="1429">
                  <a:moveTo>
                    <a:pt x="1144" y="0"/>
                  </a:moveTo>
                  <a:cubicBezTo>
                    <a:pt x="647" y="257"/>
                    <a:pt x="205" y="342"/>
                    <a:pt x="105" y="573"/>
                  </a:cubicBezTo>
                  <a:cubicBezTo>
                    <a:pt x="0" y="815"/>
                    <a:pt x="223" y="1198"/>
                    <a:pt x="302" y="1518"/>
                  </a:cubicBezTo>
                  <a:cubicBezTo>
                    <a:pt x="643" y="1413"/>
                    <a:pt x="1086" y="1400"/>
                    <a:pt x="1290" y="1170"/>
                  </a:cubicBezTo>
                  <a:cubicBezTo>
                    <a:pt x="1428" y="1014"/>
                    <a:pt x="1228" y="556"/>
                    <a:pt x="114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24"/>
            <p:cNvSpPr/>
            <p:nvPr/>
          </p:nvSpPr>
          <p:spPr>
            <a:xfrm>
              <a:off x="2177375" y="4892950"/>
              <a:ext cx="31850" cy="34725"/>
            </a:xfrm>
            <a:custGeom>
              <a:rect b="b" l="l" r="r" t="t"/>
              <a:pathLst>
                <a:path extrusionOk="0" h="1389" w="1274">
                  <a:moveTo>
                    <a:pt x="1029" y="0"/>
                  </a:moveTo>
                  <a:cubicBezTo>
                    <a:pt x="574" y="248"/>
                    <a:pt x="166" y="338"/>
                    <a:pt x="86" y="550"/>
                  </a:cubicBezTo>
                  <a:cubicBezTo>
                    <a:pt x="0" y="774"/>
                    <a:pt x="154" y="1265"/>
                    <a:pt x="344" y="1361"/>
                  </a:cubicBezTo>
                  <a:cubicBezTo>
                    <a:pt x="381" y="1380"/>
                    <a:pt x="430" y="1388"/>
                    <a:pt x="486" y="1388"/>
                  </a:cubicBezTo>
                  <a:cubicBezTo>
                    <a:pt x="712" y="1388"/>
                    <a:pt x="1047" y="1247"/>
                    <a:pt x="1150" y="1087"/>
                  </a:cubicBezTo>
                  <a:cubicBezTo>
                    <a:pt x="1274" y="896"/>
                    <a:pt x="1101" y="513"/>
                    <a:pt x="1029"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24"/>
            <p:cNvSpPr/>
            <p:nvPr/>
          </p:nvSpPr>
          <p:spPr>
            <a:xfrm>
              <a:off x="2408400" y="5030375"/>
              <a:ext cx="33625" cy="35150"/>
            </a:xfrm>
            <a:custGeom>
              <a:rect b="b" l="l" r="r" t="t"/>
              <a:pathLst>
                <a:path extrusionOk="0" h="1406" w="1345">
                  <a:moveTo>
                    <a:pt x="777" y="1"/>
                  </a:moveTo>
                  <a:cubicBezTo>
                    <a:pt x="537" y="1"/>
                    <a:pt x="273" y="71"/>
                    <a:pt x="158" y="203"/>
                  </a:cubicBezTo>
                  <a:cubicBezTo>
                    <a:pt x="0" y="383"/>
                    <a:pt x="134" y="821"/>
                    <a:pt x="146" y="1406"/>
                  </a:cubicBezTo>
                  <a:cubicBezTo>
                    <a:pt x="674" y="1163"/>
                    <a:pt x="1079" y="1098"/>
                    <a:pt x="1226" y="868"/>
                  </a:cubicBezTo>
                  <a:cubicBezTo>
                    <a:pt x="1344" y="685"/>
                    <a:pt x="1222" y="100"/>
                    <a:pt x="1075" y="46"/>
                  </a:cubicBezTo>
                  <a:cubicBezTo>
                    <a:pt x="991" y="16"/>
                    <a:pt x="887" y="1"/>
                    <a:pt x="777" y="1"/>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24"/>
            <p:cNvSpPr/>
            <p:nvPr/>
          </p:nvSpPr>
          <p:spPr>
            <a:xfrm>
              <a:off x="2642925" y="5159925"/>
              <a:ext cx="36075" cy="30225"/>
            </a:xfrm>
            <a:custGeom>
              <a:rect b="b" l="l" r="r" t="t"/>
              <a:pathLst>
                <a:path extrusionOk="0" h="1209" w="1443">
                  <a:moveTo>
                    <a:pt x="714" y="0"/>
                  </a:moveTo>
                  <a:cubicBezTo>
                    <a:pt x="472" y="0"/>
                    <a:pt x="137" y="109"/>
                    <a:pt x="98" y="222"/>
                  </a:cubicBezTo>
                  <a:cubicBezTo>
                    <a:pt x="0" y="493"/>
                    <a:pt x="62" y="978"/>
                    <a:pt x="254" y="1141"/>
                  </a:cubicBezTo>
                  <a:cubicBezTo>
                    <a:pt x="312" y="1191"/>
                    <a:pt x="397" y="1209"/>
                    <a:pt x="506" y="1209"/>
                  </a:cubicBezTo>
                  <a:cubicBezTo>
                    <a:pt x="730" y="1209"/>
                    <a:pt x="1053" y="1135"/>
                    <a:pt x="1443" y="1115"/>
                  </a:cubicBezTo>
                  <a:cubicBezTo>
                    <a:pt x="1200" y="587"/>
                    <a:pt x="1138" y="180"/>
                    <a:pt x="911" y="40"/>
                  </a:cubicBezTo>
                  <a:cubicBezTo>
                    <a:pt x="865" y="12"/>
                    <a:pt x="795" y="0"/>
                    <a:pt x="714"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24"/>
            <p:cNvSpPr/>
            <p:nvPr/>
          </p:nvSpPr>
          <p:spPr>
            <a:xfrm>
              <a:off x="2877000" y="5292275"/>
              <a:ext cx="32700" cy="28025"/>
            </a:xfrm>
            <a:custGeom>
              <a:rect b="b" l="l" r="r" t="t"/>
              <a:pathLst>
                <a:path extrusionOk="0" h="1121" w="1308">
                  <a:moveTo>
                    <a:pt x="732" y="0"/>
                  </a:moveTo>
                  <a:cubicBezTo>
                    <a:pt x="522" y="0"/>
                    <a:pt x="240" y="146"/>
                    <a:pt x="1" y="203"/>
                  </a:cubicBezTo>
                  <a:cubicBezTo>
                    <a:pt x="67" y="501"/>
                    <a:pt x="40" y="915"/>
                    <a:pt x="224" y="1061"/>
                  </a:cubicBezTo>
                  <a:cubicBezTo>
                    <a:pt x="280" y="1104"/>
                    <a:pt x="357" y="1120"/>
                    <a:pt x="452" y="1120"/>
                  </a:cubicBezTo>
                  <a:cubicBezTo>
                    <a:pt x="660" y="1120"/>
                    <a:pt x="956" y="1046"/>
                    <a:pt x="1308" y="1022"/>
                  </a:cubicBezTo>
                  <a:cubicBezTo>
                    <a:pt x="1112" y="544"/>
                    <a:pt x="1067" y="125"/>
                    <a:pt x="868" y="28"/>
                  </a:cubicBezTo>
                  <a:cubicBezTo>
                    <a:pt x="828" y="8"/>
                    <a:pt x="782" y="0"/>
                    <a:pt x="732" y="0"/>
                  </a:cubicBezTo>
                  <a:close/>
                </a:path>
              </a:pathLst>
            </a:custGeom>
            <a:solidFill>
              <a:srgbClr val="FFFFFF">
                <a:alpha val="17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2" name="Google Shape;9672;p24"/>
          <p:cNvSpPr/>
          <p:nvPr/>
        </p:nvSpPr>
        <p:spPr>
          <a:xfrm>
            <a:off x="4730625" y="-96775"/>
            <a:ext cx="2751175" cy="5361000"/>
          </a:xfrm>
          <a:custGeom>
            <a:rect b="b" l="l" r="r" t="t"/>
            <a:pathLst>
              <a:path extrusionOk="0" h="214440" w="110047">
                <a:moveTo>
                  <a:pt x="87428" y="3480"/>
                </a:moveTo>
                <a:lnTo>
                  <a:pt x="0" y="135711"/>
                </a:lnTo>
                <a:lnTo>
                  <a:pt x="53936" y="131361"/>
                </a:lnTo>
                <a:lnTo>
                  <a:pt x="3480" y="214440"/>
                </a:lnTo>
                <a:lnTo>
                  <a:pt x="100477" y="109612"/>
                </a:lnTo>
                <a:lnTo>
                  <a:pt x="30448" y="118312"/>
                </a:lnTo>
                <a:lnTo>
                  <a:pt x="110047" y="0"/>
                </a:lnTo>
                <a:close/>
              </a:path>
            </a:pathLst>
          </a:custGeom>
          <a:solidFill>
            <a:schemeClr val="accent3"/>
          </a:solidFill>
          <a:ln>
            <a:noFill/>
          </a:ln>
        </p:spPr>
      </p:sp>
      <p:grpSp>
        <p:nvGrpSpPr>
          <p:cNvPr id="9673" name="Google Shape;9673;p24"/>
          <p:cNvGrpSpPr/>
          <p:nvPr/>
        </p:nvGrpSpPr>
        <p:grpSpPr>
          <a:xfrm rot="10800000">
            <a:off x="5911375" y="32500"/>
            <a:ext cx="4226550" cy="5820850"/>
            <a:chOff x="1696350" y="238125"/>
            <a:chExt cx="4226550" cy="5820850"/>
          </a:xfrm>
        </p:grpSpPr>
        <p:sp>
          <p:nvSpPr>
            <p:cNvPr id="9674" name="Google Shape;9674;p24"/>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24"/>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24"/>
            <p:cNvSpPr/>
            <p:nvPr/>
          </p:nvSpPr>
          <p:spPr>
            <a:xfrm>
              <a:off x="3454763" y="440875"/>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24"/>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24"/>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24"/>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24"/>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24"/>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24"/>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24"/>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24"/>
            <p:cNvSpPr/>
            <p:nvPr/>
          </p:nvSpPr>
          <p:spPr>
            <a:xfrm>
              <a:off x="2513150" y="499370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24"/>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TITLE_ONLY_1_2">
    <p:bg>
      <p:bgPr>
        <a:solidFill>
          <a:schemeClr val="accent2"/>
        </a:solidFill>
      </p:bgPr>
    </p:bg>
    <p:spTree>
      <p:nvGrpSpPr>
        <p:cNvPr id="9686" name="Shape 9686"/>
        <p:cNvGrpSpPr/>
        <p:nvPr/>
      </p:nvGrpSpPr>
      <p:grpSpPr>
        <a:xfrm>
          <a:off x="0" y="0"/>
          <a:ext cx="0" cy="0"/>
          <a:chOff x="0" y="0"/>
          <a:chExt cx="0" cy="0"/>
        </a:xfrm>
      </p:grpSpPr>
      <p:sp>
        <p:nvSpPr>
          <p:cNvPr id="9687" name="Google Shape;9687;p25"/>
          <p:cNvSpPr/>
          <p:nvPr/>
        </p:nvSpPr>
        <p:spPr>
          <a:xfrm>
            <a:off x="4628825" y="-49775"/>
            <a:ext cx="4607225" cy="5252525"/>
          </a:xfrm>
          <a:custGeom>
            <a:rect b="b" l="l" r="r" t="t"/>
            <a:pathLst>
              <a:path extrusionOk="0" h="210101" w="184289">
                <a:moveTo>
                  <a:pt x="181158" y="447"/>
                </a:moveTo>
                <a:lnTo>
                  <a:pt x="98415" y="447"/>
                </a:lnTo>
                <a:lnTo>
                  <a:pt x="0" y="57267"/>
                </a:lnTo>
                <a:lnTo>
                  <a:pt x="78159" y="135426"/>
                </a:lnTo>
                <a:lnTo>
                  <a:pt x="3484" y="210101"/>
                </a:lnTo>
                <a:lnTo>
                  <a:pt x="184289" y="210101"/>
                </a:lnTo>
                <a:lnTo>
                  <a:pt x="184289" y="0"/>
                </a:lnTo>
                <a:close/>
              </a:path>
            </a:pathLst>
          </a:custGeom>
          <a:solidFill>
            <a:schemeClr val="accent1"/>
          </a:solidFill>
          <a:ln>
            <a:noFill/>
          </a:ln>
        </p:spPr>
      </p:sp>
      <p:grpSp>
        <p:nvGrpSpPr>
          <p:cNvPr id="9688" name="Google Shape;9688;p25"/>
          <p:cNvGrpSpPr/>
          <p:nvPr/>
        </p:nvGrpSpPr>
        <p:grpSpPr>
          <a:xfrm rot="10800000">
            <a:off x="5911375" y="32500"/>
            <a:ext cx="4226550" cy="5820850"/>
            <a:chOff x="1696350" y="238125"/>
            <a:chExt cx="4226550" cy="5820850"/>
          </a:xfrm>
        </p:grpSpPr>
        <p:sp>
          <p:nvSpPr>
            <p:cNvPr id="9689" name="Google Shape;9689;p25"/>
            <p:cNvSpPr/>
            <p:nvPr/>
          </p:nvSpPr>
          <p:spPr>
            <a:xfrm>
              <a:off x="4739900" y="249125"/>
              <a:ext cx="265350" cy="1245350"/>
            </a:xfrm>
            <a:custGeom>
              <a:rect b="b" l="l" r="r" t="t"/>
              <a:pathLst>
                <a:path extrusionOk="0" h="49814" w="10614">
                  <a:moveTo>
                    <a:pt x="1" y="1"/>
                  </a:moveTo>
                  <a:lnTo>
                    <a:pt x="5306" y="49813"/>
                  </a:lnTo>
                  <a:lnTo>
                    <a:pt x="10613"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25"/>
            <p:cNvSpPr/>
            <p:nvPr/>
          </p:nvSpPr>
          <p:spPr>
            <a:xfrm>
              <a:off x="4069825" y="300625"/>
              <a:ext cx="434500" cy="1239750"/>
            </a:xfrm>
            <a:custGeom>
              <a:rect b="b" l="l" r="r" t="t"/>
              <a:pathLst>
                <a:path extrusionOk="0" h="49590" w="17380">
                  <a:moveTo>
                    <a:pt x="10288" y="0"/>
                  </a:moveTo>
                  <a:lnTo>
                    <a:pt x="0" y="2607"/>
                  </a:lnTo>
                  <a:lnTo>
                    <a:pt x="17380" y="49590"/>
                  </a:lnTo>
                  <a:lnTo>
                    <a:pt x="10288" y="0"/>
                  </a:lnTo>
                  <a:close/>
                  <a:moveTo>
                    <a:pt x="17380" y="49590"/>
                  </a:moveTo>
                  <a:lnTo>
                    <a:pt x="17380" y="49590"/>
                  </a:lnTo>
                  <a:lnTo>
                    <a:pt x="17380" y="4959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25"/>
            <p:cNvSpPr/>
            <p:nvPr/>
          </p:nvSpPr>
          <p:spPr>
            <a:xfrm>
              <a:off x="3454763" y="440875"/>
              <a:ext cx="709725" cy="1158250"/>
            </a:xfrm>
            <a:custGeom>
              <a:rect b="b" l="l" r="r" t="t"/>
              <a:pathLst>
                <a:path extrusionOk="0" h="46330" w="28389">
                  <a:moveTo>
                    <a:pt x="9332" y="1"/>
                  </a:moveTo>
                  <a:lnTo>
                    <a:pt x="0" y="5055"/>
                  </a:lnTo>
                  <a:lnTo>
                    <a:pt x="28388" y="46329"/>
                  </a:lnTo>
                  <a:lnTo>
                    <a:pt x="93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25"/>
            <p:cNvSpPr/>
            <p:nvPr/>
          </p:nvSpPr>
          <p:spPr>
            <a:xfrm>
              <a:off x="2614750" y="593400"/>
              <a:ext cx="941450" cy="1005725"/>
            </a:xfrm>
            <a:custGeom>
              <a:rect b="b" l="l" r="r" t="t"/>
              <a:pathLst>
                <a:path extrusionOk="0" h="40229" w="37658">
                  <a:moveTo>
                    <a:pt x="7806" y="0"/>
                  </a:moveTo>
                  <a:lnTo>
                    <a:pt x="1" y="7190"/>
                  </a:lnTo>
                  <a:lnTo>
                    <a:pt x="37657" y="40229"/>
                  </a:lnTo>
                  <a:lnTo>
                    <a:pt x="780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25"/>
            <p:cNvSpPr/>
            <p:nvPr/>
          </p:nvSpPr>
          <p:spPr>
            <a:xfrm>
              <a:off x="2057050" y="1098650"/>
              <a:ext cx="1115475" cy="791625"/>
            </a:xfrm>
            <a:custGeom>
              <a:rect b="b" l="l" r="r" t="t"/>
              <a:pathLst>
                <a:path extrusionOk="0" h="31665" w="44619">
                  <a:moveTo>
                    <a:pt x="5798" y="1"/>
                  </a:moveTo>
                  <a:lnTo>
                    <a:pt x="0" y="8889"/>
                  </a:lnTo>
                  <a:lnTo>
                    <a:pt x="44619" y="31664"/>
                  </a:lnTo>
                  <a:lnTo>
                    <a:pt x="5798"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25"/>
            <p:cNvSpPr/>
            <p:nvPr/>
          </p:nvSpPr>
          <p:spPr>
            <a:xfrm>
              <a:off x="2233150" y="1918525"/>
              <a:ext cx="1221175" cy="528950"/>
            </a:xfrm>
            <a:custGeom>
              <a:rect b="b" l="l" r="r" t="t"/>
              <a:pathLst>
                <a:path extrusionOk="0" h="21158" w="48847">
                  <a:moveTo>
                    <a:pt x="3439" y="1"/>
                  </a:moveTo>
                  <a:lnTo>
                    <a:pt x="1" y="10041"/>
                  </a:lnTo>
                  <a:lnTo>
                    <a:pt x="48846" y="21158"/>
                  </a:lnTo>
                  <a:lnTo>
                    <a:pt x="48846" y="21158"/>
                  </a:lnTo>
                  <a:lnTo>
                    <a:pt x="3439"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25"/>
            <p:cNvSpPr/>
            <p:nvPr/>
          </p:nvSpPr>
          <p:spPr>
            <a:xfrm>
              <a:off x="1981725" y="2637275"/>
              <a:ext cx="1574475" cy="332525"/>
            </a:xfrm>
            <a:custGeom>
              <a:rect b="b" l="l" r="r" t="t"/>
              <a:pathLst>
                <a:path extrusionOk="0" h="13301" w="62979">
                  <a:moveTo>
                    <a:pt x="1091" y="0"/>
                  </a:moveTo>
                  <a:lnTo>
                    <a:pt x="1" y="13301"/>
                  </a:lnTo>
                  <a:lnTo>
                    <a:pt x="62978" y="11765"/>
                  </a:lnTo>
                  <a:lnTo>
                    <a:pt x="1091"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25"/>
            <p:cNvSpPr/>
            <p:nvPr/>
          </p:nvSpPr>
          <p:spPr>
            <a:xfrm>
              <a:off x="1696350" y="3381625"/>
              <a:ext cx="1250125" cy="337150"/>
            </a:xfrm>
            <a:custGeom>
              <a:rect b="b" l="l" r="r" t="t"/>
              <a:pathLst>
                <a:path extrusionOk="0" h="13486" w="50005">
                  <a:moveTo>
                    <a:pt x="50004" y="0"/>
                  </a:moveTo>
                  <a:lnTo>
                    <a:pt x="0" y="3020"/>
                  </a:lnTo>
                  <a:lnTo>
                    <a:pt x="1759" y="13486"/>
                  </a:lnTo>
                  <a:lnTo>
                    <a:pt x="50004"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25"/>
            <p:cNvSpPr/>
            <p:nvPr/>
          </p:nvSpPr>
          <p:spPr>
            <a:xfrm>
              <a:off x="1986400" y="3705375"/>
              <a:ext cx="1394925" cy="740650"/>
            </a:xfrm>
            <a:custGeom>
              <a:rect b="b" l="l" r="r" t="t"/>
              <a:pathLst>
                <a:path extrusionOk="0" h="29626" w="55797">
                  <a:moveTo>
                    <a:pt x="55796" y="0"/>
                  </a:moveTo>
                  <a:lnTo>
                    <a:pt x="0" y="17055"/>
                  </a:lnTo>
                  <a:lnTo>
                    <a:pt x="5533" y="29626"/>
                  </a:lnTo>
                  <a:lnTo>
                    <a:pt x="55796"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25"/>
            <p:cNvSpPr/>
            <p:nvPr/>
          </p:nvSpPr>
          <p:spPr>
            <a:xfrm>
              <a:off x="2083125" y="4351375"/>
              <a:ext cx="1063300" cy="870875"/>
            </a:xfrm>
            <a:custGeom>
              <a:rect b="b" l="l" r="r" t="t"/>
              <a:pathLst>
                <a:path extrusionOk="0" h="34835" w="42532">
                  <a:moveTo>
                    <a:pt x="42532" y="1"/>
                  </a:moveTo>
                  <a:lnTo>
                    <a:pt x="0" y="26470"/>
                  </a:lnTo>
                  <a:lnTo>
                    <a:pt x="6530" y="34835"/>
                  </a:lnTo>
                  <a:lnTo>
                    <a:pt x="42532" y="1"/>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25"/>
            <p:cNvSpPr/>
            <p:nvPr/>
          </p:nvSpPr>
          <p:spPr>
            <a:xfrm>
              <a:off x="2513150" y="4993700"/>
              <a:ext cx="868175" cy="1065275"/>
            </a:xfrm>
            <a:custGeom>
              <a:rect b="b" l="l" r="r" t="t"/>
              <a:pathLst>
                <a:path extrusionOk="0" h="42611" w="34727">
                  <a:moveTo>
                    <a:pt x="34727" y="0"/>
                  </a:moveTo>
                  <a:lnTo>
                    <a:pt x="1" y="36105"/>
                  </a:lnTo>
                  <a:lnTo>
                    <a:pt x="8385" y="42610"/>
                  </a:lnTo>
                  <a:lnTo>
                    <a:pt x="34727"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25"/>
            <p:cNvSpPr/>
            <p:nvPr/>
          </p:nvSpPr>
          <p:spPr>
            <a:xfrm>
              <a:off x="5434075" y="238125"/>
              <a:ext cx="488825" cy="1136450"/>
            </a:xfrm>
            <a:custGeom>
              <a:rect b="b" l="l" r="r" t="t"/>
              <a:pathLst>
                <a:path extrusionOk="0" h="45458" w="19553">
                  <a:moveTo>
                    <a:pt x="10205" y="0"/>
                  </a:moveTo>
                  <a:lnTo>
                    <a:pt x="1" y="45457"/>
                  </a:lnTo>
                  <a:lnTo>
                    <a:pt x="19552" y="3169"/>
                  </a:lnTo>
                  <a:lnTo>
                    <a:pt x="10205" y="0"/>
                  </a:lnTo>
                  <a:close/>
                </a:path>
              </a:pathLst>
            </a:custGeom>
            <a:solidFill>
              <a:srgbClr val="FFFFFF">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9704" name="Shape 970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Luckiest Guy"/>
              <a:buNone/>
              <a:defRPr sz="2800">
                <a:solidFill>
                  <a:schemeClr val="dk1"/>
                </a:solidFill>
                <a:latin typeface="Luckiest Guy"/>
                <a:ea typeface="Luckiest Guy"/>
                <a:cs typeface="Luckiest Guy"/>
                <a:sym typeface="Luckiest Guy"/>
              </a:defRPr>
            </a:lvl1pPr>
            <a:lvl2pPr lvl="1">
              <a:spcBef>
                <a:spcPts val="0"/>
              </a:spcBef>
              <a:spcAft>
                <a:spcPts val="0"/>
              </a:spcAft>
              <a:buClr>
                <a:schemeClr val="dk1"/>
              </a:buClr>
              <a:buSzPts val="2800"/>
              <a:buFont typeface="Bangers"/>
              <a:buNone/>
              <a:defRPr sz="2800">
                <a:solidFill>
                  <a:schemeClr val="dk1"/>
                </a:solidFill>
                <a:latin typeface="Bangers"/>
                <a:ea typeface="Bangers"/>
                <a:cs typeface="Bangers"/>
                <a:sym typeface="Bangers"/>
              </a:defRPr>
            </a:lvl2pPr>
            <a:lvl3pPr lvl="2">
              <a:spcBef>
                <a:spcPts val="0"/>
              </a:spcBef>
              <a:spcAft>
                <a:spcPts val="0"/>
              </a:spcAft>
              <a:buClr>
                <a:schemeClr val="dk1"/>
              </a:buClr>
              <a:buSzPts val="2800"/>
              <a:buFont typeface="Bangers"/>
              <a:buNone/>
              <a:defRPr sz="2800">
                <a:solidFill>
                  <a:schemeClr val="dk1"/>
                </a:solidFill>
                <a:latin typeface="Bangers"/>
                <a:ea typeface="Bangers"/>
                <a:cs typeface="Bangers"/>
                <a:sym typeface="Bangers"/>
              </a:defRPr>
            </a:lvl3pPr>
            <a:lvl4pPr lvl="3">
              <a:spcBef>
                <a:spcPts val="0"/>
              </a:spcBef>
              <a:spcAft>
                <a:spcPts val="0"/>
              </a:spcAft>
              <a:buClr>
                <a:schemeClr val="dk1"/>
              </a:buClr>
              <a:buSzPts val="2800"/>
              <a:buFont typeface="Bangers"/>
              <a:buNone/>
              <a:defRPr sz="2800">
                <a:solidFill>
                  <a:schemeClr val="dk1"/>
                </a:solidFill>
                <a:latin typeface="Bangers"/>
                <a:ea typeface="Bangers"/>
                <a:cs typeface="Bangers"/>
                <a:sym typeface="Bangers"/>
              </a:defRPr>
            </a:lvl4pPr>
            <a:lvl5pPr lvl="4">
              <a:spcBef>
                <a:spcPts val="0"/>
              </a:spcBef>
              <a:spcAft>
                <a:spcPts val="0"/>
              </a:spcAft>
              <a:buClr>
                <a:schemeClr val="dk1"/>
              </a:buClr>
              <a:buSzPts val="2800"/>
              <a:buFont typeface="Bangers"/>
              <a:buNone/>
              <a:defRPr sz="2800">
                <a:solidFill>
                  <a:schemeClr val="dk1"/>
                </a:solidFill>
                <a:latin typeface="Bangers"/>
                <a:ea typeface="Bangers"/>
                <a:cs typeface="Bangers"/>
                <a:sym typeface="Bangers"/>
              </a:defRPr>
            </a:lvl5pPr>
            <a:lvl6pPr lvl="5">
              <a:spcBef>
                <a:spcPts val="0"/>
              </a:spcBef>
              <a:spcAft>
                <a:spcPts val="0"/>
              </a:spcAft>
              <a:buClr>
                <a:schemeClr val="dk1"/>
              </a:buClr>
              <a:buSzPts val="2800"/>
              <a:buFont typeface="Bangers"/>
              <a:buNone/>
              <a:defRPr sz="2800">
                <a:solidFill>
                  <a:schemeClr val="dk1"/>
                </a:solidFill>
                <a:latin typeface="Bangers"/>
                <a:ea typeface="Bangers"/>
                <a:cs typeface="Bangers"/>
                <a:sym typeface="Bangers"/>
              </a:defRPr>
            </a:lvl6pPr>
            <a:lvl7pPr lvl="6">
              <a:spcBef>
                <a:spcPts val="0"/>
              </a:spcBef>
              <a:spcAft>
                <a:spcPts val="0"/>
              </a:spcAft>
              <a:buClr>
                <a:schemeClr val="dk1"/>
              </a:buClr>
              <a:buSzPts val="2800"/>
              <a:buFont typeface="Bangers"/>
              <a:buNone/>
              <a:defRPr sz="2800">
                <a:solidFill>
                  <a:schemeClr val="dk1"/>
                </a:solidFill>
                <a:latin typeface="Bangers"/>
                <a:ea typeface="Bangers"/>
                <a:cs typeface="Bangers"/>
                <a:sym typeface="Bangers"/>
              </a:defRPr>
            </a:lvl7pPr>
            <a:lvl8pPr lvl="7">
              <a:spcBef>
                <a:spcPts val="0"/>
              </a:spcBef>
              <a:spcAft>
                <a:spcPts val="0"/>
              </a:spcAft>
              <a:buClr>
                <a:schemeClr val="dk1"/>
              </a:buClr>
              <a:buSzPts val="2800"/>
              <a:buFont typeface="Bangers"/>
              <a:buNone/>
              <a:defRPr sz="2800">
                <a:solidFill>
                  <a:schemeClr val="dk1"/>
                </a:solidFill>
                <a:latin typeface="Bangers"/>
                <a:ea typeface="Bangers"/>
                <a:cs typeface="Bangers"/>
                <a:sym typeface="Bangers"/>
              </a:defRPr>
            </a:lvl8pPr>
            <a:lvl9pPr lvl="8">
              <a:spcBef>
                <a:spcPts val="0"/>
              </a:spcBef>
              <a:spcAft>
                <a:spcPts val="0"/>
              </a:spcAft>
              <a:buClr>
                <a:schemeClr val="dk1"/>
              </a:buClr>
              <a:buSzPts val="2800"/>
              <a:buFont typeface="Bangers"/>
              <a:buNone/>
              <a:defRPr sz="2800">
                <a:solidFill>
                  <a:schemeClr val="dk1"/>
                </a:solidFill>
                <a:latin typeface="Bangers"/>
                <a:ea typeface="Bangers"/>
                <a:cs typeface="Bangers"/>
                <a:sym typeface="Banger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Didact Gothic"/>
              <a:buChar char="●"/>
              <a:defRPr sz="1800">
                <a:solidFill>
                  <a:schemeClr val="dk1"/>
                </a:solidFill>
                <a:latin typeface="Didact Gothic"/>
                <a:ea typeface="Didact Gothic"/>
                <a:cs typeface="Didact Gothic"/>
                <a:sym typeface="Didact Gothic"/>
              </a:defRPr>
            </a:lvl1pPr>
            <a:lvl2pPr indent="-317500" lvl="1" marL="9144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2pPr>
            <a:lvl3pPr indent="-317500" lvl="2" marL="13716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3pPr>
            <a:lvl4pPr indent="-317500" lvl="3" marL="18288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4pPr>
            <a:lvl5pPr indent="-317500" lvl="4" marL="22860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5pPr>
            <a:lvl6pPr indent="-317500" lvl="5" marL="27432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6pPr>
            <a:lvl7pPr indent="-317500" lvl="6" marL="32004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7pPr>
            <a:lvl8pPr indent="-317500" lvl="7" marL="3657600">
              <a:lnSpc>
                <a:spcPct val="115000"/>
              </a:lnSpc>
              <a:spcBef>
                <a:spcPts val="1600"/>
              </a:spcBef>
              <a:spcAft>
                <a:spcPts val="0"/>
              </a:spcAft>
              <a:buClr>
                <a:schemeClr val="dk1"/>
              </a:buClr>
              <a:buSzPts val="1400"/>
              <a:buFont typeface="Didact Gothic"/>
              <a:buChar char="○"/>
              <a:defRPr>
                <a:solidFill>
                  <a:schemeClr val="dk1"/>
                </a:solidFill>
                <a:latin typeface="Didact Gothic"/>
                <a:ea typeface="Didact Gothic"/>
                <a:cs typeface="Didact Gothic"/>
                <a:sym typeface="Didact Gothic"/>
              </a:defRPr>
            </a:lvl8pPr>
            <a:lvl9pPr indent="-317500" lvl="8" marL="4114800">
              <a:lnSpc>
                <a:spcPct val="115000"/>
              </a:lnSpc>
              <a:spcBef>
                <a:spcPts val="1600"/>
              </a:spcBef>
              <a:spcAft>
                <a:spcPts val="1600"/>
              </a:spcAft>
              <a:buClr>
                <a:schemeClr val="dk1"/>
              </a:buClr>
              <a:buSzPts val="1400"/>
              <a:buFont typeface="Didact Gothic"/>
              <a:buChar char="■"/>
              <a:defRPr>
                <a:solidFill>
                  <a:schemeClr val="dk1"/>
                </a:solidFill>
                <a:latin typeface="Didact Gothic"/>
                <a:ea typeface="Didact Gothic"/>
                <a:cs typeface="Didact Gothic"/>
                <a:sym typeface="Didact Gothic"/>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9701" name="Shape 9701"/>
        <p:cNvGrpSpPr/>
        <p:nvPr/>
      </p:nvGrpSpPr>
      <p:grpSpPr>
        <a:xfrm>
          <a:off x="0" y="0"/>
          <a:ext cx="0" cy="0"/>
          <a:chOff x="0" y="0"/>
          <a:chExt cx="0" cy="0"/>
        </a:xfrm>
      </p:grpSpPr>
      <p:sp>
        <p:nvSpPr>
          <p:cNvPr id="9702" name="Google Shape;9702;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9703" name="Google Shape;9703;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2.xml"/><Relationship Id="rId5" Type="http://schemas.openxmlformats.org/officeDocument/2006/relationships/hyperlink" Target="http://bit.ly/33VAFh3" TargetMode="External"/><Relationship Id="rId6" Type="http://schemas.openxmlformats.org/officeDocument/2006/relationships/slide" Target="/ppt/slides/slide20.xml"/><Relationship Id="rId7" Type="http://schemas.openxmlformats.org/officeDocument/2006/relationships/slide" Target="/ppt/slides/slide19.xml"/><Relationship Id="rId8" Type="http://schemas.openxmlformats.org/officeDocument/2006/relationships/slide" Target="/ppt/slides/slide21.xml"/><Relationship Id="rId11" Type="http://schemas.openxmlformats.org/officeDocument/2006/relationships/slide" Target="/ppt/slides/slide23.xml"/><Relationship Id="rId10" Type="http://schemas.openxmlformats.org/officeDocument/2006/relationships/slide" Target="/ppt/slides/slide23.xml"/><Relationship Id="rId13" Type="http://schemas.openxmlformats.org/officeDocument/2006/relationships/slide" Target="/ppt/slides/slide24.xml"/><Relationship Id="rId12" Type="http://schemas.openxmlformats.org/officeDocument/2006/relationships/slide" Target="/ppt/slides/slide24.xml"/><Relationship Id="rId15" Type="http://schemas.openxmlformats.org/officeDocument/2006/relationships/slide" Target="/ppt/slides/slide25.xml"/><Relationship Id="rId14" Type="http://schemas.openxmlformats.org/officeDocument/2006/relationships/hyperlink" Target="https://storyset.com/?utm_source=slidesgo_template&amp;utm_medium=referral-link&amp;utm_campaign=slidesgo_contents_of_this_template&amp;utm_term=storyset&amp;utm_content=storyset" TargetMode="External"/><Relationship Id="rId17" Type="http://schemas.openxmlformats.org/officeDocument/2006/relationships/slide" Target="/ppt/slides/slide31.xml"/><Relationship Id="rId16"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xml"/><Relationship Id="rId3" Type="http://schemas.openxmlformats.org/officeDocument/2006/relationships/image" Target="../media/image7.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6.xml"/><Relationship Id="rId3" Type="http://schemas.openxmlformats.org/officeDocument/2006/relationships/image" Target="../media/image9.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2.xml"/><Relationship Id="rId3" Type="http://schemas.openxmlformats.org/officeDocument/2006/relationships/hyperlink" Target="https://docs.google.com/spreadsheets/d/1v_lwgK8qW4Z9BRPdURC7VesKdbJrbJz3mVgdGJLkDmw/copy" TargetMode="External"/><Relationship Id="rId4" Type="http://schemas.openxmlformats.org/officeDocument/2006/relationships/image" Target="../media/image3.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hyperlink" Target="https://www.freepik.com/free-vector/retro-stickers-with-pop-art-style_1325926.htm/?utm_source=slidesgo_template&amp;utm_medium=referral-link&amp;utm_campaign=sg_resources&amp;utm_content=freepik" TargetMode="External"/><Relationship Id="rId4" Type="http://schemas.openxmlformats.org/officeDocument/2006/relationships/hyperlink" Target="https://www.freepik.com/free-vector/pop-art-sticker-with-classic-style_1319517.htm/?utm_source=slidesgo_template&amp;utm_medium=referral-link&amp;utm_campaign=sg_resources&amp;utm_content=freepik" TargetMode="External"/><Relationship Id="rId9" Type="http://schemas.openxmlformats.org/officeDocument/2006/relationships/hyperlink" Target="https://www.freepik.com/free-vector/hand-drawn-timeline-infographic_6258492.htm/?utm_source=slidesgo_template&amp;utm_medium=referral-link&amp;utm_campaign=sg_resources&amp;utm_content=freepik" TargetMode="External"/><Relationship Id="rId5" Type="http://schemas.openxmlformats.org/officeDocument/2006/relationships/hyperlink" Target="https://www.freepik.com/free-vector/hand-drawn-stickers-with-pop-art-style_1325933.htm/?utm_source=slidesgo_template&amp;utm_medium=referral-link&amp;utm_campaign=sg_resources&amp;utm_content=freepik" TargetMode="External"/><Relationship Id="rId6" Type="http://schemas.openxmlformats.org/officeDocument/2006/relationships/hyperlink" Target="https://www.freepik.com/free-vector/lovely-versus-background-with-fun-style_1303139.htm/?utm_source=slidesgo_template&amp;utm_medium=referral-link&amp;utm_campaign=sg_resources&amp;utm_content=freepik" TargetMode="External"/><Relationship Id="rId7" Type="http://schemas.openxmlformats.org/officeDocument/2006/relationships/hyperlink" Target="https://www.freepik.com/free-vector/pop-art-pack-original-stickers_1325929.htm" TargetMode="External"/><Relationship Id="rId8" Type="http://schemas.openxmlformats.org/officeDocument/2006/relationships/hyperlink" Target="https://www.freepik.com/free-vector/pop-art-pack-original-stickers_1325929.htm/?utm_source=slidesgo_template&amp;utm_medium=referral-link&amp;utm_campaign=sg_resources&amp;utm_content=freepik" TargetMode="External"/><Relationship Id="rId11" Type="http://schemas.openxmlformats.org/officeDocument/2006/relationships/hyperlink" Target="https://www.freepik.com/free-photo/young-woman-with-skateboard_4636155.htm/?utm_source=slidesgo_template&amp;utm_medium=referral-link&amp;utm_campaign=sg_resources&amp;utm_content=freepik" TargetMode="External"/><Relationship Id="rId10" Type="http://schemas.openxmlformats.org/officeDocument/2006/relationships/hyperlink" Target="https://www.freepik.com/free-photo/woman-holding-lemons-front-eyes-yellow-scene_4661149.htm/?utm_source=slidesgo_template&amp;utm_medium=referral-link&amp;utm_campaign=sg_resources&amp;utm_content=freepik" TargetMode="External"/><Relationship Id="rId13" Type="http://schemas.openxmlformats.org/officeDocument/2006/relationships/hyperlink" Target="https://www.freepik.com/free-photo/curly-woman-standing-pointing-fingers-up_4625078.htm/?utm_source=slidesgo_template&amp;utm_medium=referral-link&amp;utm_campaign=sg_resources&amp;utm_content=freepik" TargetMode="External"/><Relationship Id="rId12" Type="http://schemas.openxmlformats.org/officeDocument/2006/relationships/hyperlink" Target="https://www.freepik.com/free-photo/portrait-woman-yellow-scene_4648737.htm/?utm_source=slidesgo_template&amp;utm_medium=referral-link&amp;utm_campaign=sg_resources&amp;utm_content=freepik" TargetMode="External"/><Relationship Id="rId15" Type="http://schemas.openxmlformats.org/officeDocument/2006/relationships/hyperlink" Target="https://www.freepik.com/free-photo/happy-jumping-woman-with-bag_4625063.htm/?utm_source=slidesgo_template&amp;utm_medium=referral-link&amp;utm_campaign=sg_resources&amp;utm_content=freepik" TargetMode="External"/><Relationship Id="rId14" Type="http://schemas.openxmlformats.org/officeDocument/2006/relationships/hyperlink" Target="https://www.freepik.com/free-photo/portrait-woman-holding-vinyl-yellow-scene_4648722.htm/?utm_source=slidesgo_template&amp;utm_medium=referral-link&amp;utm_campaign=sg_resources&amp;utm_content=freepik" TargetMode="External"/><Relationship Id="rId16" Type="http://schemas.openxmlformats.org/officeDocument/2006/relationships/hyperlink" Target="https://www.freepik.com/free-photo/curly-attractive-woman-holding-pineapple-hand_4625069.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2.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 Id="rId3" Type="http://schemas.openxmlformats.org/officeDocument/2006/relationships/hyperlink" Target="https://fonts.google.com/specimen/Luckiest+Guy" TargetMode="External"/><Relationship Id="rId4" Type="http://schemas.openxmlformats.org/officeDocument/2006/relationships/hyperlink" Target="https://fonts.google.com/specimen/Didact+Gothic"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6.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4.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gif"/><Relationship Id="rId14" Type="http://schemas.openxmlformats.org/officeDocument/2006/relationships/image" Target="../media/image5.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2.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s://bit.ly/2ZjL1pd"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 Id="rId3" Type="http://schemas.openxmlformats.org/officeDocument/2006/relationships/hyperlink" Target="https://chrome.google.com/webstore/detail/flaticon-for-gsuit-gslide/haekgjfnhhdkgfgmldhfokhmfkgmciba"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9708" name="Shape 9708"/>
        <p:cNvGrpSpPr/>
        <p:nvPr/>
      </p:nvGrpSpPr>
      <p:grpSpPr>
        <a:xfrm>
          <a:off x="0" y="0"/>
          <a:ext cx="0" cy="0"/>
          <a:chOff x="0" y="0"/>
          <a:chExt cx="0" cy="0"/>
        </a:xfrm>
      </p:grpSpPr>
      <p:grpSp>
        <p:nvGrpSpPr>
          <p:cNvPr id="9709" name="Google Shape;9709;p28"/>
          <p:cNvGrpSpPr/>
          <p:nvPr/>
        </p:nvGrpSpPr>
        <p:grpSpPr>
          <a:xfrm>
            <a:off x="2928129" y="1222878"/>
            <a:ext cx="3287729" cy="2697756"/>
            <a:chOff x="2656100" y="238100"/>
            <a:chExt cx="2522425" cy="2069625"/>
          </a:xfrm>
        </p:grpSpPr>
        <p:sp>
          <p:nvSpPr>
            <p:cNvPr id="9710" name="Google Shape;9710;p28"/>
            <p:cNvSpPr/>
            <p:nvPr/>
          </p:nvSpPr>
          <p:spPr>
            <a:xfrm>
              <a:off x="2741600" y="433500"/>
              <a:ext cx="2436925" cy="1874225"/>
            </a:xfrm>
            <a:custGeom>
              <a:rect b="b" l="l" r="r" t="t"/>
              <a:pathLst>
                <a:path extrusionOk="0" h="74969" w="97477">
                  <a:moveTo>
                    <a:pt x="59177" y="0"/>
                  </a:moveTo>
                  <a:cubicBezTo>
                    <a:pt x="58876" y="0"/>
                    <a:pt x="58575" y="6"/>
                    <a:pt x="58272" y="16"/>
                  </a:cubicBezTo>
                  <a:cubicBezTo>
                    <a:pt x="51045" y="271"/>
                    <a:pt x="44638" y="3533"/>
                    <a:pt x="40196" y="8551"/>
                  </a:cubicBezTo>
                  <a:cubicBezTo>
                    <a:pt x="37603" y="5111"/>
                    <a:pt x="33487" y="2901"/>
                    <a:pt x="28889" y="2901"/>
                  </a:cubicBezTo>
                  <a:cubicBezTo>
                    <a:pt x="28721" y="2901"/>
                    <a:pt x="28552" y="2904"/>
                    <a:pt x="28383" y="2910"/>
                  </a:cubicBezTo>
                  <a:cubicBezTo>
                    <a:pt x="20566" y="3185"/>
                    <a:pt x="14451" y="9745"/>
                    <a:pt x="14726" y="17563"/>
                  </a:cubicBezTo>
                  <a:cubicBezTo>
                    <a:pt x="14762" y="18581"/>
                    <a:pt x="14908" y="19593"/>
                    <a:pt x="15161" y="20580"/>
                  </a:cubicBezTo>
                  <a:cubicBezTo>
                    <a:pt x="6312" y="23205"/>
                    <a:pt x="1" y="31548"/>
                    <a:pt x="341" y="41201"/>
                  </a:cubicBezTo>
                  <a:cubicBezTo>
                    <a:pt x="716" y="51875"/>
                    <a:pt x="9090" y="60377"/>
                    <a:pt x="19500" y="61157"/>
                  </a:cubicBezTo>
                  <a:cubicBezTo>
                    <a:pt x="20924" y="68698"/>
                    <a:pt x="27550" y="74325"/>
                    <a:pt x="35399" y="74325"/>
                  </a:cubicBezTo>
                  <a:cubicBezTo>
                    <a:pt x="35591" y="74325"/>
                    <a:pt x="35785" y="74322"/>
                    <a:pt x="35979" y="74315"/>
                  </a:cubicBezTo>
                  <a:cubicBezTo>
                    <a:pt x="39036" y="74207"/>
                    <a:pt x="41864" y="73258"/>
                    <a:pt x="44251" y="71701"/>
                  </a:cubicBezTo>
                  <a:cubicBezTo>
                    <a:pt x="48158" y="73785"/>
                    <a:pt x="52607" y="74969"/>
                    <a:pt x="57317" y="74969"/>
                  </a:cubicBezTo>
                  <a:cubicBezTo>
                    <a:pt x="57647" y="74969"/>
                    <a:pt x="57978" y="74963"/>
                    <a:pt x="58310" y="74951"/>
                  </a:cubicBezTo>
                  <a:cubicBezTo>
                    <a:pt x="68711" y="74586"/>
                    <a:pt x="77572" y="68556"/>
                    <a:pt x="82049" y="59935"/>
                  </a:cubicBezTo>
                  <a:cubicBezTo>
                    <a:pt x="82223" y="59948"/>
                    <a:pt x="82398" y="59955"/>
                    <a:pt x="82573" y="59955"/>
                  </a:cubicBezTo>
                  <a:cubicBezTo>
                    <a:pt x="82652" y="59955"/>
                    <a:pt x="82731" y="59954"/>
                    <a:pt x="82810" y="59951"/>
                  </a:cubicBezTo>
                  <a:cubicBezTo>
                    <a:pt x="86712" y="59814"/>
                    <a:pt x="89764" y="56540"/>
                    <a:pt x="89627" y="52638"/>
                  </a:cubicBezTo>
                  <a:cubicBezTo>
                    <a:pt x="89615" y="52349"/>
                    <a:pt x="89585" y="52060"/>
                    <a:pt x="89538" y="51775"/>
                  </a:cubicBezTo>
                  <a:cubicBezTo>
                    <a:pt x="94299" y="49310"/>
                    <a:pt x="97477" y="44262"/>
                    <a:pt x="97276" y="38547"/>
                  </a:cubicBezTo>
                  <a:cubicBezTo>
                    <a:pt x="97021" y="31327"/>
                    <a:pt x="91465" y="25547"/>
                    <a:pt x="84482" y="24810"/>
                  </a:cubicBezTo>
                  <a:cubicBezTo>
                    <a:pt x="84479" y="24687"/>
                    <a:pt x="84482" y="24567"/>
                    <a:pt x="84478" y="24442"/>
                  </a:cubicBezTo>
                  <a:cubicBezTo>
                    <a:pt x="83997" y="10763"/>
                    <a:pt x="72756" y="0"/>
                    <a:pt x="59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28"/>
            <p:cNvSpPr/>
            <p:nvPr/>
          </p:nvSpPr>
          <p:spPr>
            <a:xfrm>
              <a:off x="2722225" y="307475"/>
              <a:ext cx="2436900" cy="1874250"/>
            </a:xfrm>
            <a:custGeom>
              <a:rect b="b" l="l" r="r" t="t"/>
              <a:pathLst>
                <a:path extrusionOk="0" h="74970" w="97476">
                  <a:moveTo>
                    <a:pt x="59177" y="1"/>
                  </a:moveTo>
                  <a:cubicBezTo>
                    <a:pt x="58876" y="1"/>
                    <a:pt x="58574" y="6"/>
                    <a:pt x="58271" y="17"/>
                  </a:cubicBezTo>
                  <a:cubicBezTo>
                    <a:pt x="51044" y="270"/>
                    <a:pt x="44637" y="3532"/>
                    <a:pt x="40196" y="8551"/>
                  </a:cubicBezTo>
                  <a:cubicBezTo>
                    <a:pt x="37602" y="5111"/>
                    <a:pt x="33487" y="2902"/>
                    <a:pt x="28890" y="2902"/>
                  </a:cubicBezTo>
                  <a:cubicBezTo>
                    <a:pt x="28721" y="2902"/>
                    <a:pt x="28552" y="2905"/>
                    <a:pt x="28383" y="2911"/>
                  </a:cubicBezTo>
                  <a:cubicBezTo>
                    <a:pt x="20564" y="3185"/>
                    <a:pt x="14450" y="9745"/>
                    <a:pt x="14726" y="17562"/>
                  </a:cubicBezTo>
                  <a:cubicBezTo>
                    <a:pt x="14762" y="18581"/>
                    <a:pt x="14908" y="19592"/>
                    <a:pt x="15161" y="20581"/>
                  </a:cubicBezTo>
                  <a:cubicBezTo>
                    <a:pt x="6311" y="23206"/>
                    <a:pt x="1" y="31549"/>
                    <a:pt x="340" y="41200"/>
                  </a:cubicBezTo>
                  <a:cubicBezTo>
                    <a:pt x="715" y="51874"/>
                    <a:pt x="9090" y="60376"/>
                    <a:pt x="19498" y="61157"/>
                  </a:cubicBezTo>
                  <a:cubicBezTo>
                    <a:pt x="20924" y="68699"/>
                    <a:pt x="27550" y="74324"/>
                    <a:pt x="35398" y="74324"/>
                  </a:cubicBezTo>
                  <a:cubicBezTo>
                    <a:pt x="35591" y="74324"/>
                    <a:pt x="35785" y="74321"/>
                    <a:pt x="35979" y="74314"/>
                  </a:cubicBezTo>
                  <a:cubicBezTo>
                    <a:pt x="39035" y="74208"/>
                    <a:pt x="41864" y="73259"/>
                    <a:pt x="44250" y="71700"/>
                  </a:cubicBezTo>
                  <a:cubicBezTo>
                    <a:pt x="48159" y="73786"/>
                    <a:pt x="52611" y="74969"/>
                    <a:pt x="57322" y="74969"/>
                  </a:cubicBezTo>
                  <a:cubicBezTo>
                    <a:pt x="57650" y="74969"/>
                    <a:pt x="57980" y="74964"/>
                    <a:pt x="58310" y="74952"/>
                  </a:cubicBezTo>
                  <a:cubicBezTo>
                    <a:pt x="68711" y="74586"/>
                    <a:pt x="77572" y="68557"/>
                    <a:pt x="82048" y="59935"/>
                  </a:cubicBezTo>
                  <a:cubicBezTo>
                    <a:pt x="82227" y="59948"/>
                    <a:pt x="82408" y="59955"/>
                    <a:pt x="82588" y="59955"/>
                  </a:cubicBezTo>
                  <a:cubicBezTo>
                    <a:pt x="82662" y="59955"/>
                    <a:pt x="82736" y="59954"/>
                    <a:pt x="82810" y="59951"/>
                  </a:cubicBezTo>
                  <a:cubicBezTo>
                    <a:pt x="86712" y="59814"/>
                    <a:pt x="89764" y="56539"/>
                    <a:pt x="89627" y="52637"/>
                  </a:cubicBezTo>
                  <a:cubicBezTo>
                    <a:pt x="89615" y="52348"/>
                    <a:pt x="89585" y="52061"/>
                    <a:pt x="89538" y="51775"/>
                  </a:cubicBezTo>
                  <a:cubicBezTo>
                    <a:pt x="94300" y="49310"/>
                    <a:pt x="97475" y="44261"/>
                    <a:pt x="97275" y="38547"/>
                  </a:cubicBezTo>
                  <a:cubicBezTo>
                    <a:pt x="97021" y="31327"/>
                    <a:pt x="91464" y="25546"/>
                    <a:pt x="84481" y="24811"/>
                  </a:cubicBezTo>
                  <a:cubicBezTo>
                    <a:pt x="84479" y="24687"/>
                    <a:pt x="84481" y="24566"/>
                    <a:pt x="84477" y="24443"/>
                  </a:cubicBezTo>
                  <a:cubicBezTo>
                    <a:pt x="83996" y="10765"/>
                    <a:pt x="72756" y="1"/>
                    <a:pt x="591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28"/>
            <p:cNvSpPr/>
            <p:nvPr/>
          </p:nvSpPr>
          <p:spPr>
            <a:xfrm>
              <a:off x="2672500" y="259025"/>
              <a:ext cx="2436900" cy="1874225"/>
            </a:xfrm>
            <a:custGeom>
              <a:rect b="b" l="l" r="r" t="t"/>
              <a:pathLst>
                <a:path extrusionOk="0" h="74969" w="97476">
                  <a:moveTo>
                    <a:pt x="59177" y="0"/>
                  </a:moveTo>
                  <a:cubicBezTo>
                    <a:pt x="58876" y="0"/>
                    <a:pt x="58574" y="5"/>
                    <a:pt x="58270" y="16"/>
                  </a:cubicBezTo>
                  <a:cubicBezTo>
                    <a:pt x="51044" y="270"/>
                    <a:pt x="44637" y="3531"/>
                    <a:pt x="40196" y="8550"/>
                  </a:cubicBezTo>
                  <a:cubicBezTo>
                    <a:pt x="37601" y="5109"/>
                    <a:pt x="33485" y="2900"/>
                    <a:pt x="28886" y="2900"/>
                  </a:cubicBezTo>
                  <a:cubicBezTo>
                    <a:pt x="28719" y="2900"/>
                    <a:pt x="28551" y="2903"/>
                    <a:pt x="28382" y="2909"/>
                  </a:cubicBezTo>
                  <a:cubicBezTo>
                    <a:pt x="20564" y="3183"/>
                    <a:pt x="14450" y="9744"/>
                    <a:pt x="14725" y="17562"/>
                  </a:cubicBezTo>
                  <a:cubicBezTo>
                    <a:pt x="14762" y="18580"/>
                    <a:pt x="14908" y="19592"/>
                    <a:pt x="15160" y="20580"/>
                  </a:cubicBezTo>
                  <a:cubicBezTo>
                    <a:pt x="6311" y="23204"/>
                    <a:pt x="0" y="31548"/>
                    <a:pt x="340" y="41200"/>
                  </a:cubicBezTo>
                  <a:cubicBezTo>
                    <a:pt x="715" y="51873"/>
                    <a:pt x="9090" y="60375"/>
                    <a:pt x="19498" y="61156"/>
                  </a:cubicBezTo>
                  <a:cubicBezTo>
                    <a:pt x="20923" y="68698"/>
                    <a:pt x="27550" y="74323"/>
                    <a:pt x="35398" y="74323"/>
                  </a:cubicBezTo>
                  <a:cubicBezTo>
                    <a:pt x="35591" y="74323"/>
                    <a:pt x="35784" y="74320"/>
                    <a:pt x="35978" y="74313"/>
                  </a:cubicBezTo>
                  <a:cubicBezTo>
                    <a:pt x="39035" y="74206"/>
                    <a:pt x="41863" y="73257"/>
                    <a:pt x="44250" y="71699"/>
                  </a:cubicBezTo>
                  <a:cubicBezTo>
                    <a:pt x="48159" y="73785"/>
                    <a:pt x="52610" y="74968"/>
                    <a:pt x="57321" y="74968"/>
                  </a:cubicBezTo>
                  <a:cubicBezTo>
                    <a:pt x="57650" y="74968"/>
                    <a:pt x="57979" y="74963"/>
                    <a:pt x="58310" y="74951"/>
                  </a:cubicBezTo>
                  <a:cubicBezTo>
                    <a:pt x="68710" y="74585"/>
                    <a:pt x="77571" y="68556"/>
                    <a:pt x="82047" y="59934"/>
                  </a:cubicBezTo>
                  <a:cubicBezTo>
                    <a:pt x="82224" y="59948"/>
                    <a:pt x="82400" y="59954"/>
                    <a:pt x="82577" y="59954"/>
                  </a:cubicBezTo>
                  <a:cubicBezTo>
                    <a:pt x="82654" y="59954"/>
                    <a:pt x="82732" y="59953"/>
                    <a:pt x="82809" y="59950"/>
                  </a:cubicBezTo>
                  <a:cubicBezTo>
                    <a:pt x="86711" y="59813"/>
                    <a:pt x="89763" y="56538"/>
                    <a:pt x="89626" y="52636"/>
                  </a:cubicBezTo>
                  <a:cubicBezTo>
                    <a:pt x="89614" y="52347"/>
                    <a:pt x="89584" y="52060"/>
                    <a:pt x="89537" y="51774"/>
                  </a:cubicBezTo>
                  <a:cubicBezTo>
                    <a:pt x="94299" y="49310"/>
                    <a:pt x="97475" y="44260"/>
                    <a:pt x="97274" y="38546"/>
                  </a:cubicBezTo>
                  <a:cubicBezTo>
                    <a:pt x="97021" y="31326"/>
                    <a:pt x="91464" y="25547"/>
                    <a:pt x="84480" y="24809"/>
                  </a:cubicBezTo>
                  <a:cubicBezTo>
                    <a:pt x="84478" y="24686"/>
                    <a:pt x="84480" y="24565"/>
                    <a:pt x="84477" y="24442"/>
                  </a:cubicBezTo>
                  <a:cubicBezTo>
                    <a:pt x="83996" y="10764"/>
                    <a:pt x="72756" y="0"/>
                    <a:pt x="59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28"/>
            <p:cNvSpPr/>
            <p:nvPr/>
          </p:nvSpPr>
          <p:spPr>
            <a:xfrm>
              <a:off x="3597700" y="238100"/>
              <a:ext cx="1084825" cy="408975"/>
            </a:xfrm>
            <a:custGeom>
              <a:rect b="b" l="l" r="r" t="t"/>
              <a:pathLst>
                <a:path extrusionOk="0" h="16359" w="43393">
                  <a:moveTo>
                    <a:pt x="21850" y="1"/>
                  </a:moveTo>
                  <a:cubicBezTo>
                    <a:pt x="21636" y="1"/>
                    <a:pt x="21421" y="3"/>
                    <a:pt x="21205" y="9"/>
                  </a:cubicBezTo>
                  <a:cubicBezTo>
                    <a:pt x="18857" y="58"/>
                    <a:pt x="16546" y="490"/>
                    <a:pt x="14328" y="1262"/>
                  </a:cubicBezTo>
                  <a:cubicBezTo>
                    <a:pt x="11046" y="2409"/>
                    <a:pt x="8023" y="4282"/>
                    <a:pt x="5518" y="6692"/>
                  </a:cubicBezTo>
                  <a:cubicBezTo>
                    <a:pt x="3202" y="8922"/>
                    <a:pt x="676" y="13008"/>
                    <a:pt x="9" y="16320"/>
                  </a:cubicBezTo>
                  <a:lnTo>
                    <a:pt x="9" y="16320"/>
                  </a:lnTo>
                  <a:cubicBezTo>
                    <a:pt x="177" y="15839"/>
                    <a:pt x="3017" y="12139"/>
                    <a:pt x="4305" y="10808"/>
                  </a:cubicBezTo>
                  <a:cubicBezTo>
                    <a:pt x="9100" y="5848"/>
                    <a:pt x="15935" y="2602"/>
                    <a:pt x="22866" y="2602"/>
                  </a:cubicBezTo>
                  <a:cubicBezTo>
                    <a:pt x="23291" y="2602"/>
                    <a:pt x="23716" y="2615"/>
                    <a:pt x="24141" y="2639"/>
                  </a:cubicBezTo>
                  <a:cubicBezTo>
                    <a:pt x="25080" y="2694"/>
                    <a:pt x="26007" y="2780"/>
                    <a:pt x="26915" y="2906"/>
                  </a:cubicBezTo>
                  <a:cubicBezTo>
                    <a:pt x="28728" y="3173"/>
                    <a:pt x="30474" y="3548"/>
                    <a:pt x="32073" y="4073"/>
                  </a:cubicBezTo>
                  <a:cubicBezTo>
                    <a:pt x="33670" y="4605"/>
                    <a:pt x="35150" y="5211"/>
                    <a:pt x="36436" y="5919"/>
                  </a:cubicBezTo>
                  <a:cubicBezTo>
                    <a:pt x="37720" y="6628"/>
                    <a:pt x="38837" y="7391"/>
                    <a:pt x="39748" y="8167"/>
                  </a:cubicBezTo>
                  <a:cubicBezTo>
                    <a:pt x="40654" y="8947"/>
                    <a:pt x="41371" y="9716"/>
                    <a:pt x="41913" y="10396"/>
                  </a:cubicBezTo>
                  <a:cubicBezTo>
                    <a:pt x="42430" y="11092"/>
                    <a:pt x="42811" y="11657"/>
                    <a:pt x="43040" y="12075"/>
                  </a:cubicBezTo>
                  <a:lnTo>
                    <a:pt x="43393" y="12710"/>
                  </a:lnTo>
                  <a:lnTo>
                    <a:pt x="43185" y="12015"/>
                  </a:lnTo>
                  <a:cubicBezTo>
                    <a:pt x="43040" y="11570"/>
                    <a:pt x="42790" y="10902"/>
                    <a:pt x="42374" y="10106"/>
                  </a:cubicBezTo>
                  <a:cubicBezTo>
                    <a:pt x="41939" y="9321"/>
                    <a:pt x="41344" y="8385"/>
                    <a:pt x="40493" y="7437"/>
                  </a:cubicBezTo>
                  <a:cubicBezTo>
                    <a:pt x="39652" y="6484"/>
                    <a:pt x="38580" y="5501"/>
                    <a:pt x="37279" y="4606"/>
                  </a:cubicBezTo>
                  <a:cubicBezTo>
                    <a:pt x="35988" y="3697"/>
                    <a:pt x="34475" y="2870"/>
                    <a:pt x="32796" y="2184"/>
                  </a:cubicBezTo>
                  <a:cubicBezTo>
                    <a:pt x="31034" y="1454"/>
                    <a:pt x="29201" y="903"/>
                    <a:pt x="27329" y="540"/>
                  </a:cubicBezTo>
                  <a:cubicBezTo>
                    <a:pt x="25578" y="201"/>
                    <a:pt x="23736" y="1"/>
                    <a:pt x="21850" y="1"/>
                  </a:cubicBezTo>
                  <a:close/>
                  <a:moveTo>
                    <a:pt x="9" y="16320"/>
                  </a:moveTo>
                  <a:cubicBezTo>
                    <a:pt x="3" y="16337"/>
                    <a:pt x="1" y="16350"/>
                    <a:pt x="1" y="16359"/>
                  </a:cubicBezTo>
                  <a:cubicBezTo>
                    <a:pt x="4" y="16346"/>
                    <a:pt x="6" y="16333"/>
                    <a:pt x="9" y="163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28"/>
            <p:cNvSpPr/>
            <p:nvPr/>
          </p:nvSpPr>
          <p:spPr>
            <a:xfrm>
              <a:off x="3014775" y="320125"/>
              <a:ext cx="664950" cy="624550"/>
            </a:xfrm>
            <a:custGeom>
              <a:rect b="b" l="l" r="r" t="t"/>
              <a:pathLst>
                <a:path extrusionOk="0" h="24982" w="26598">
                  <a:moveTo>
                    <a:pt x="8516" y="5219"/>
                  </a:moveTo>
                  <a:cubicBezTo>
                    <a:pt x="8516" y="5219"/>
                    <a:pt x="8513" y="5222"/>
                    <a:pt x="8503" y="5230"/>
                  </a:cubicBezTo>
                  <a:lnTo>
                    <a:pt x="8503" y="5230"/>
                  </a:lnTo>
                  <a:lnTo>
                    <a:pt x="8504" y="5229"/>
                  </a:lnTo>
                  <a:lnTo>
                    <a:pt x="8504" y="5229"/>
                  </a:lnTo>
                  <a:cubicBezTo>
                    <a:pt x="8508" y="5226"/>
                    <a:pt x="8516" y="5219"/>
                    <a:pt x="8516" y="5219"/>
                  </a:cubicBezTo>
                  <a:close/>
                  <a:moveTo>
                    <a:pt x="16134" y="18"/>
                  </a:moveTo>
                  <a:cubicBezTo>
                    <a:pt x="15476" y="25"/>
                    <a:pt x="14797" y="1"/>
                    <a:pt x="14114" y="99"/>
                  </a:cubicBezTo>
                  <a:cubicBezTo>
                    <a:pt x="12743" y="225"/>
                    <a:pt x="11339" y="589"/>
                    <a:pt x="9999" y="1176"/>
                  </a:cubicBezTo>
                  <a:cubicBezTo>
                    <a:pt x="9317" y="1449"/>
                    <a:pt x="8675" y="1824"/>
                    <a:pt x="8031" y="2201"/>
                  </a:cubicBezTo>
                  <a:cubicBezTo>
                    <a:pt x="7723" y="2412"/>
                    <a:pt x="7421" y="2634"/>
                    <a:pt x="7116" y="2853"/>
                  </a:cubicBezTo>
                  <a:lnTo>
                    <a:pt x="6887" y="3018"/>
                  </a:lnTo>
                  <a:lnTo>
                    <a:pt x="6830" y="3058"/>
                  </a:lnTo>
                  <a:lnTo>
                    <a:pt x="6802" y="3079"/>
                  </a:lnTo>
                  <a:lnTo>
                    <a:pt x="6731" y="3139"/>
                  </a:lnTo>
                  <a:lnTo>
                    <a:pt x="6635" y="3223"/>
                  </a:lnTo>
                  <a:lnTo>
                    <a:pt x="6248" y="3561"/>
                  </a:lnTo>
                  <a:cubicBezTo>
                    <a:pt x="5749" y="3971"/>
                    <a:pt x="5196" y="4586"/>
                    <a:pt x="4676" y="5139"/>
                  </a:cubicBezTo>
                  <a:cubicBezTo>
                    <a:pt x="4215" y="5716"/>
                    <a:pt x="3745" y="6286"/>
                    <a:pt x="3361" y="6905"/>
                  </a:cubicBezTo>
                  <a:cubicBezTo>
                    <a:pt x="2541" y="8110"/>
                    <a:pt x="1916" y="9405"/>
                    <a:pt x="1428" y="10689"/>
                  </a:cubicBezTo>
                  <a:lnTo>
                    <a:pt x="1079" y="11647"/>
                  </a:lnTo>
                  <a:cubicBezTo>
                    <a:pt x="986" y="11971"/>
                    <a:pt x="893" y="12290"/>
                    <a:pt x="800" y="12608"/>
                  </a:cubicBezTo>
                  <a:lnTo>
                    <a:pt x="668" y="13080"/>
                  </a:lnTo>
                  <a:cubicBezTo>
                    <a:pt x="633" y="13239"/>
                    <a:pt x="598" y="13397"/>
                    <a:pt x="564" y="13554"/>
                  </a:cubicBezTo>
                  <a:cubicBezTo>
                    <a:pt x="496" y="13867"/>
                    <a:pt x="430" y="14178"/>
                    <a:pt x="366" y="14483"/>
                  </a:cubicBezTo>
                  <a:cubicBezTo>
                    <a:pt x="275" y="15101"/>
                    <a:pt x="171" y="15698"/>
                    <a:pt x="119" y="16281"/>
                  </a:cubicBezTo>
                  <a:cubicBezTo>
                    <a:pt x="97" y="16573"/>
                    <a:pt x="76" y="16860"/>
                    <a:pt x="55" y="17142"/>
                  </a:cubicBezTo>
                  <a:cubicBezTo>
                    <a:pt x="29" y="17417"/>
                    <a:pt x="18" y="17692"/>
                    <a:pt x="21" y="17969"/>
                  </a:cubicBezTo>
                  <a:cubicBezTo>
                    <a:pt x="0" y="18948"/>
                    <a:pt x="45" y="19929"/>
                    <a:pt x="156" y="20902"/>
                  </a:cubicBezTo>
                  <a:cubicBezTo>
                    <a:pt x="216" y="21335"/>
                    <a:pt x="265" y="21737"/>
                    <a:pt x="326" y="22108"/>
                  </a:cubicBezTo>
                  <a:cubicBezTo>
                    <a:pt x="404" y="22475"/>
                    <a:pt x="477" y="22812"/>
                    <a:pt x="541" y="23116"/>
                  </a:cubicBezTo>
                  <a:cubicBezTo>
                    <a:pt x="574" y="23266"/>
                    <a:pt x="605" y="23410"/>
                    <a:pt x="634" y="23544"/>
                  </a:cubicBezTo>
                  <a:cubicBezTo>
                    <a:pt x="673" y="23677"/>
                    <a:pt x="709" y="23801"/>
                    <a:pt x="743" y="23916"/>
                  </a:cubicBezTo>
                  <a:lnTo>
                    <a:pt x="920" y="24500"/>
                  </a:lnTo>
                  <a:lnTo>
                    <a:pt x="1073" y="24981"/>
                  </a:lnTo>
                  <a:lnTo>
                    <a:pt x="1073" y="24474"/>
                  </a:lnTo>
                  <a:cubicBezTo>
                    <a:pt x="1077" y="24143"/>
                    <a:pt x="1048" y="23666"/>
                    <a:pt x="1076" y="23058"/>
                  </a:cubicBezTo>
                  <a:cubicBezTo>
                    <a:pt x="1085" y="22756"/>
                    <a:pt x="1096" y="22422"/>
                    <a:pt x="1107" y="22058"/>
                  </a:cubicBezTo>
                  <a:cubicBezTo>
                    <a:pt x="1135" y="21697"/>
                    <a:pt x="1166" y="21306"/>
                    <a:pt x="1200" y="20889"/>
                  </a:cubicBezTo>
                  <a:cubicBezTo>
                    <a:pt x="1279" y="20059"/>
                    <a:pt x="1392" y="19131"/>
                    <a:pt x="1579" y="18137"/>
                  </a:cubicBezTo>
                  <a:cubicBezTo>
                    <a:pt x="1650" y="17637"/>
                    <a:pt x="1795" y="17129"/>
                    <a:pt x="1904" y="16600"/>
                  </a:cubicBezTo>
                  <a:cubicBezTo>
                    <a:pt x="2030" y="16074"/>
                    <a:pt x="2188" y="15538"/>
                    <a:pt x="2342" y="14989"/>
                  </a:cubicBezTo>
                  <a:lnTo>
                    <a:pt x="2616" y="14169"/>
                  </a:lnTo>
                  <a:cubicBezTo>
                    <a:pt x="2661" y="14031"/>
                    <a:pt x="2708" y="13891"/>
                    <a:pt x="2754" y="13752"/>
                  </a:cubicBezTo>
                  <a:lnTo>
                    <a:pt x="2918" y="13340"/>
                  </a:lnTo>
                  <a:lnTo>
                    <a:pt x="3248" y="12503"/>
                  </a:lnTo>
                  <a:lnTo>
                    <a:pt x="3628" y="11677"/>
                  </a:lnTo>
                  <a:lnTo>
                    <a:pt x="3820" y="11258"/>
                  </a:lnTo>
                  <a:lnTo>
                    <a:pt x="4039" y="10852"/>
                  </a:lnTo>
                  <a:cubicBezTo>
                    <a:pt x="4186" y="10581"/>
                    <a:pt x="4327" y="10303"/>
                    <a:pt x="4481" y="10032"/>
                  </a:cubicBezTo>
                  <a:cubicBezTo>
                    <a:pt x="4817" y="9511"/>
                    <a:pt x="5125" y="8961"/>
                    <a:pt x="5506" y="8462"/>
                  </a:cubicBezTo>
                  <a:cubicBezTo>
                    <a:pt x="5852" y="7934"/>
                    <a:pt x="6283" y="7476"/>
                    <a:pt x="6673" y="6981"/>
                  </a:cubicBezTo>
                  <a:cubicBezTo>
                    <a:pt x="7102" y="6552"/>
                    <a:pt x="7453" y="6127"/>
                    <a:pt x="8014" y="5668"/>
                  </a:cubicBezTo>
                  <a:lnTo>
                    <a:pt x="8397" y="5325"/>
                  </a:lnTo>
                  <a:lnTo>
                    <a:pt x="8483" y="5249"/>
                  </a:lnTo>
                  <a:lnTo>
                    <a:pt x="8483" y="5249"/>
                  </a:lnTo>
                  <a:lnTo>
                    <a:pt x="8495" y="5241"/>
                  </a:lnTo>
                  <a:lnTo>
                    <a:pt x="8541" y="5207"/>
                  </a:lnTo>
                  <a:lnTo>
                    <a:pt x="8726" y="5071"/>
                  </a:lnTo>
                  <a:lnTo>
                    <a:pt x="9467" y="4527"/>
                  </a:lnTo>
                  <a:cubicBezTo>
                    <a:pt x="9998" y="4223"/>
                    <a:pt x="10503" y="3874"/>
                    <a:pt x="11063" y="3637"/>
                  </a:cubicBezTo>
                  <a:lnTo>
                    <a:pt x="11471" y="3439"/>
                  </a:lnTo>
                  <a:cubicBezTo>
                    <a:pt x="11606" y="3371"/>
                    <a:pt x="11753" y="3332"/>
                    <a:pt x="11891" y="3274"/>
                  </a:cubicBezTo>
                  <a:cubicBezTo>
                    <a:pt x="12174" y="3170"/>
                    <a:pt x="12450" y="3049"/>
                    <a:pt x="12734" y="2957"/>
                  </a:cubicBezTo>
                  <a:cubicBezTo>
                    <a:pt x="13309" y="2799"/>
                    <a:pt x="13874" y="2621"/>
                    <a:pt x="14451" y="2530"/>
                  </a:cubicBezTo>
                  <a:cubicBezTo>
                    <a:pt x="15022" y="2391"/>
                    <a:pt x="15597" y="2381"/>
                    <a:pt x="16159" y="2303"/>
                  </a:cubicBezTo>
                  <a:lnTo>
                    <a:pt x="16997" y="2285"/>
                  </a:lnTo>
                  <a:cubicBezTo>
                    <a:pt x="17112" y="2284"/>
                    <a:pt x="17225" y="2279"/>
                    <a:pt x="17339" y="2279"/>
                  </a:cubicBezTo>
                  <a:cubicBezTo>
                    <a:pt x="17363" y="2279"/>
                    <a:pt x="17387" y="2279"/>
                    <a:pt x="17411" y="2280"/>
                  </a:cubicBezTo>
                  <a:lnTo>
                    <a:pt x="17818" y="2307"/>
                  </a:lnTo>
                  <a:lnTo>
                    <a:pt x="18620" y="2361"/>
                  </a:lnTo>
                  <a:lnTo>
                    <a:pt x="19392" y="2481"/>
                  </a:lnTo>
                  <a:lnTo>
                    <a:pt x="19772" y="2536"/>
                  </a:lnTo>
                  <a:lnTo>
                    <a:pt x="20138" y="2625"/>
                  </a:lnTo>
                  <a:lnTo>
                    <a:pt x="20853" y="2800"/>
                  </a:lnTo>
                  <a:cubicBezTo>
                    <a:pt x="21316" y="2931"/>
                    <a:pt x="21747" y="3103"/>
                    <a:pt x="22172" y="3239"/>
                  </a:cubicBezTo>
                  <a:lnTo>
                    <a:pt x="23330" y="3760"/>
                  </a:lnTo>
                  <a:cubicBezTo>
                    <a:pt x="23679" y="3956"/>
                    <a:pt x="24003" y="4147"/>
                    <a:pt x="24315" y="4315"/>
                  </a:cubicBezTo>
                  <a:cubicBezTo>
                    <a:pt x="24621" y="4490"/>
                    <a:pt x="24868" y="4689"/>
                    <a:pt x="25115" y="4852"/>
                  </a:cubicBezTo>
                  <a:cubicBezTo>
                    <a:pt x="25609" y="5169"/>
                    <a:pt x="25960" y="5514"/>
                    <a:pt x="26211" y="5714"/>
                  </a:cubicBezTo>
                  <a:lnTo>
                    <a:pt x="26598" y="6029"/>
                  </a:lnTo>
                  <a:cubicBezTo>
                    <a:pt x="26598" y="6029"/>
                    <a:pt x="26503" y="5882"/>
                    <a:pt x="26326" y="5606"/>
                  </a:cubicBezTo>
                  <a:lnTo>
                    <a:pt x="25993" y="5104"/>
                  </a:lnTo>
                  <a:cubicBezTo>
                    <a:pt x="25872" y="4898"/>
                    <a:pt x="25693" y="4691"/>
                    <a:pt x="25487" y="4458"/>
                  </a:cubicBezTo>
                  <a:cubicBezTo>
                    <a:pt x="25279" y="4229"/>
                    <a:pt x="25061" y="3945"/>
                    <a:pt x="24791" y="3683"/>
                  </a:cubicBezTo>
                  <a:cubicBezTo>
                    <a:pt x="24520" y="3425"/>
                    <a:pt x="24213" y="3155"/>
                    <a:pt x="23887" y="2861"/>
                  </a:cubicBezTo>
                  <a:cubicBezTo>
                    <a:pt x="23540" y="2598"/>
                    <a:pt x="23157" y="2334"/>
                    <a:pt x="22754" y="2045"/>
                  </a:cubicBezTo>
                  <a:cubicBezTo>
                    <a:pt x="22328" y="1804"/>
                    <a:pt x="21879" y="1538"/>
                    <a:pt x="21392" y="1299"/>
                  </a:cubicBezTo>
                  <a:lnTo>
                    <a:pt x="20627" y="974"/>
                  </a:lnTo>
                  <a:lnTo>
                    <a:pt x="20230" y="811"/>
                  </a:lnTo>
                  <a:lnTo>
                    <a:pt x="19815" y="681"/>
                  </a:lnTo>
                  <a:lnTo>
                    <a:pt x="18955" y="422"/>
                  </a:lnTo>
                  <a:cubicBezTo>
                    <a:pt x="18660" y="356"/>
                    <a:pt x="18357" y="301"/>
                    <a:pt x="18050" y="240"/>
                  </a:cubicBezTo>
                  <a:lnTo>
                    <a:pt x="17584" y="150"/>
                  </a:lnTo>
                  <a:cubicBezTo>
                    <a:pt x="17427" y="129"/>
                    <a:pt x="17268" y="118"/>
                    <a:pt x="17109" y="103"/>
                  </a:cubicBezTo>
                  <a:lnTo>
                    <a:pt x="16134" y="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28"/>
            <p:cNvSpPr/>
            <p:nvPr/>
          </p:nvSpPr>
          <p:spPr>
            <a:xfrm>
              <a:off x="2656100" y="780625"/>
              <a:ext cx="369675" cy="592725"/>
            </a:xfrm>
            <a:custGeom>
              <a:rect b="b" l="l" r="r" t="t"/>
              <a:pathLst>
                <a:path extrusionOk="0" h="23709" w="14787">
                  <a:moveTo>
                    <a:pt x="13900" y="1"/>
                  </a:moveTo>
                  <a:cubicBezTo>
                    <a:pt x="13763" y="1"/>
                    <a:pt x="13613" y="5"/>
                    <a:pt x="13450" y="19"/>
                  </a:cubicBezTo>
                  <a:cubicBezTo>
                    <a:pt x="12930" y="51"/>
                    <a:pt x="12414" y="128"/>
                    <a:pt x="11909" y="253"/>
                  </a:cubicBezTo>
                  <a:cubicBezTo>
                    <a:pt x="11249" y="417"/>
                    <a:pt x="10604" y="640"/>
                    <a:pt x="9984" y="920"/>
                  </a:cubicBezTo>
                  <a:cubicBezTo>
                    <a:pt x="9640" y="1068"/>
                    <a:pt x="9297" y="1251"/>
                    <a:pt x="8942" y="1442"/>
                  </a:cubicBezTo>
                  <a:cubicBezTo>
                    <a:pt x="8848" y="1495"/>
                    <a:pt x="8780" y="1526"/>
                    <a:pt x="8662" y="1602"/>
                  </a:cubicBezTo>
                  <a:lnTo>
                    <a:pt x="8412" y="1754"/>
                  </a:lnTo>
                  <a:cubicBezTo>
                    <a:pt x="8242" y="1861"/>
                    <a:pt x="8077" y="1953"/>
                    <a:pt x="7896" y="2076"/>
                  </a:cubicBezTo>
                  <a:cubicBezTo>
                    <a:pt x="7142" y="2579"/>
                    <a:pt x="6429" y="3141"/>
                    <a:pt x="5766" y="3759"/>
                  </a:cubicBezTo>
                  <a:cubicBezTo>
                    <a:pt x="5055" y="4416"/>
                    <a:pt x="4403" y="5134"/>
                    <a:pt x="3822" y="5907"/>
                  </a:cubicBezTo>
                  <a:cubicBezTo>
                    <a:pt x="3220" y="6692"/>
                    <a:pt x="2686" y="7547"/>
                    <a:pt x="2213" y="8432"/>
                  </a:cubicBezTo>
                  <a:cubicBezTo>
                    <a:pt x="1754" y="9325"/>
                    <a:pt x="1353" y="10247"/>
                    <a:pt x="1048" y="11183"/>
                  </a:cubicBezTo>
                  <a:cubicBezTo>
                    <a:pt x="973" y="11425"/>
                    <a:pt x="900" y="11636"/>
                    <a:pt x="823" y="11900"/>
                  </a:cubicBezTo>
                  <a:cubicBezTo>
                    <a:pt x="765" y="12123"/>
                    <a:pt x="707" y="12345"/>
                    <a:pt x="650" y="12567"/>
                  </a:cubicBezTo>
                  <a:cubicBezTo>
                    <a:pt x="594" y="12806"/>
                    <a:pt x="539" y="13044"/>
                    <a:pt x="484" y="13281"/>
                  </a:cubicBezTo>
                  <a:cubicBezTo>
                    <a:pt x="436" y="13513"/>
                    <a:pt x="398" y="13744"/>
                    <a:pt x="357" y="13972"/>
                  </a:cubicBezTo>
                  <a:cubicBezTo>
                    <a:pt x="79" y="15623"/>
                    <a:pt x="1" y="17302"/>
                    <a:pt x="123" y="18973"/>
                  </a:cubicBezTo>
                  <a:cubicBezTo>
                    <a:pt x="203" y="20137"/>
                    <a:pt x="376" y="21293"/>
                    <a:pt x="643" y="22429"/>
                  </a:cubicBezTo>
                  <a:cubicBezTo>
                    <a:pt x="731" y="22840"/>
                    <a:pt x="829" y="23158"/>
                    <a:pt x="888" y="23375"/>
                  </a:cubicBezTo>
                  <a:cubicBezTo>
                    <a:pt x="953" y="23592"/>
                    <a:pt x="988" y="23708"/>
                    <a:pt x="988" y="23708"/>
                  </a:cubicBezTo>
                  <a:cubicBezTo>
                    <a:pt x="988" y="23708"/>
                    <a:pt x="1007" y="23588"/>
                    <a:pt x="1044" y="23366"/>
                  </a:cubicBezTo>
                  <a:cubicBezTo>
                    <a:pt x="1071" y="23143"/>
                    <a:pt x="1132" y="22817"/>
                    <a:pt x="1182" y="22405"/>
                  </a:cubicBezTo>
                  <a:cubicBezTo>
                    <a:pt x="1243" y="21995"/>
                    <a:pt x="1315" y="21499"/>
                    <a:pt x="1397" y="20929"/>
                  </a:cubicBezTo>
                  <a:cubicBezTo>
                    <a:pt x="1482" y="20364"/>
                    <a:pt x="1574" y="19729"/>
                    <a:pt x="1695" y="19046"/>
                  </a:cubicBezTo>
                  <a:cubicBezTo>
                    <a:pt x="1922" y="17678"/>
                    <a:pt x="2243" y="16115"/>
                    <a:pt x="2704" y="14503"/>
                  </a:cubicBezTo>
                  <a:lnTo>
                    <a:pt x="2887" y="13899"/>
                  </a:lnTo>
                  <a:lnTo>
                    <a:pt x="3078" y="13309"/>
                  </a:lnTo>
                  <a:cubicBezTo>
                    <a:pt x="3153" y="13096"/>
                    <a:pt x="3229" y="12882"/>
                    <a:pt x="3306" y="12667"/>
                  </a:cubicBezTo>
                  <a:cubicBezTo>
                    <a:pt x="3379" y="12470"/>
                    <a:pt x="3453" y="12273"/>
                    <a:pt x="3527" y="12075"/>
                  </a:cubicBezTo>
                  <a:cubicBezTo>
                    <a:pt x="3849" y="11271"/>
                    <a:pt x="4204" y="10466"/>
                    <a:pt x="4618" y="9692"/>
                  </a:cubicBezTo>
                  <a:cubicBezTo>
                    <a:pt x="5017" y="8913"/>
                    <a:pt x="5475" y="8164"/>
                    <a:pt x="5955" y="7447"/>
                  </a:cubicBezTo>
                  <a:cubicBezTo>
                    <a:pt x="6197" y="7090"/>
                    <a:pt x="6451" y="6746"/>
                    <a:pt x="6701" y="6403"/>
                  </a:cubicBezTo>
                  <a:cubicBezTo>
                    <a:pt x="6964" y="6070"/>
                    <a:pt x="7225" y="5743"/>
                    <a:pt x="7493" y="5427"/>
                  </a:cubicBezTo>
                  <a:cubicBezTo>
                    <a:pt x="8030" y="4806"/>
                    <a:pt x="8594" y="4207"/>
                    <a:pt x="9127" y="3700"/>
                  </a:cubicBezTo>
                  <a:cubicBezTo>
                    <a:pt x="9258" y="3567"/>
                    <a:pt x="9421" y="3431"/>
                    <a:pt x="9564" y="3299"/>
                  </a:cubicBezTo>
                  <a:lnTo>
                    <a:pt x="9972" y="2934"/>
                  </a:lnTo>
                  <a:cubicBezTo>
                    <a:pt x="10243" y="2695"/>
                    <a:pt x="10515" y="2475"/>
                    <a:pt x="10781" y="2268"/>
                  </a:cubicBezTo>
                  <a:cubicBezTo>
                    <a:pt x="11843" y="1443"/>
                    <a:pt x="12836" y="877"/>
                    <a:pt x="13579" y="539"/>
                  </a:cubicBezTo>
                  <a:cubicBezTo>
                    <a:pt x="13951" y="376"/>
                    <a:pt x="14248" y="247"/>
                    <a:pt x="14460" y="174"/>
                  </a:cubicBezTo>
                  <a:lnTo>
                    <a:pt x="14786" y="54"/>
                  </a:lnTo>
                  <a:lnTo>
                    <a:pt x="14442" y="19"/>
                  </a:lnTo>
                  <a:cubicBezTo>
                    <a:pt x="14303" y="13"/>
                    <a:pt x="14120" y="1"/>
                    <a:pt x="139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28"/>
            <p:cNvSpPr/>
            <p:nvPr/>
          </p:nvSpPr>
          <p:spPr>
            <a:xfrm>
              <a:off x="4518425" y="1577300"/>
              <a:ext cx="271150" cy="503975"/>
            </a:xfrm>
            <a:custGeom>
              <a:rect b="b" l="l" r="r" t="t"/>
              <a:pathLst>
                <a:path extrusionOk="0" h="20159" w="10846">
                  <a:moveTo>
                    <a:pt x="9545" y="1"/>
                  </a:moveTo>
                  <a:cubicBezTo>
                    <a:pt x="9545" y="1"/>
                    <a:pt x="9538" y="98"/>
                    <a:pt x="9524" y="283"/>
                  </a:cubicBezTo>
                  <a:cubicBezTo>
                    <a:pt x="9517" y="465"/>
                    <a:pt x="9491" y="734"/>
                    <a:pt x="9478" y="1071"/>
                  </a:cubicBezTo>
                  <a:cubicBezTo>
                    <a:pt x="9459" y="1407"/>
                    <a:pt x="9435" y="1816"/>
                    <a:pt x="9407" y="2283"/>
                  </a:cubicBezTo>
                  <a:cubicBezTo>
                    <a:pt x="9377" y="2748"/>
                    <a:pt x="9347" y="3269"/>
                    <a:pt x="9297" y="3832"/>
                  </a:cubicBezTo>
                  <a:cubicBezTo>
                    <a:pt x="9207" y="4958"/>
                    <a:pt x="9056" y="6249"/>
                    <a:pt x="8795" y="7588"/>
                  </a:cubicBezTo>
                  <a:cubicBezTo>
                    <a:pt x="8759" y="7755"/>
                    <a:pt x="8724" y="7923"/>
                    <a:pt x="8688" y="8092"/>
                  </a:cubicBezTo>
                  <a:cubicBezTo>
                    <a:pt x="8651" y="8255"/>
                    <a:pt x="8613" y="8418"/>
                    <a:pt x="8575" y="8583"/>
                  </a:cubicBezTo>
                  <a:cubicBezTo>
                    <a:pt x="8529" y="8762"/>
                    <a:pt x="8482" y="8941"/>
                    <a:pt x="8435" y="9120"/>
                  </a:cubicBezTo>
                  <a:lnTo>
                    <a:pt x="8297" y="9616"/>
                  </a:lnTo>
                  <a:cubicBezTo>
                    <a:pt x="8092" y="10291"/>
                    <a:pt x="7860" y="10969"/>
                    <a:pt x="7578" y="11624"/>
                  </a:cubicBezTo>
                  <a:cubicBezTo>
                    <a:pt x="7308" y="12285"/>
                    <a:pt x="6988" y="12924"/>
                    <a:pt x="6650" y="13540"/>
                  </a:cubicBezTo>
                  <a:cubicBezTo>
                    <a:pt x="6477" y="13846"/>
                    <a:pt x="6297" y="14144"/>
                    <a:pt x="6117" y="14439"/>
                  </a:cubicBezTo>
                  <a:cubicBezTo>
                    <a:pt x="5926" y="14727"/>
                    <a:pt x="5738" y="15011"/>
                    <a:pt x="5541" y="15286"/>
                  </a:cubicBezTo>
                  <a:cubicBezTo>
                    <a:pt x="5151" y="15828"/>
                    <a:pt x="4733" y="16353"/>
                    <a:pt x="4337" y="16801"/>
                  </a:cubicBezTo>
                  <a:cubicBezTo>
                    <a:pt x="4239" y="16918"/>
                    <a:pt x="4117" y="17040"/>
                    <a:pt x="4011" y="17157"/>
                  </a:cubicBezTo>
                  <a:lnTo>
                    <a:pt x="3706" y="17482"/>
                  </a:lnTo>
                  <a:cubicBezTo>
                    <a:pt x="3500" y="17695"/>
                    <a:pt x="3295" y="17892"/>
                    <a:pt x="3094" y="18078"/>
                  </a:cubicBezTo>
                  <a:cubicBezTo>
                    <a:pt x="2291" y="18821"/>
                    <a:pt x="1524" y="19349"/>
                    <a:pt x="946" y="19675"/>
                  </a:cubicBezTo>
                  <a:cubicBezTo>
                    <a:pt x="655" y="19834"/>
                    <a:pt x="422" y="19960"/>
                    <a:pt x="256" y="20034"/>
                  </a:cubicBezTo>
                  <a:lnTo>
                    <a:pt x="0" y="20153"/>
                  </a:lnTo>
                  <a:lnTo>
                    <a:pt x="281" y="20158"/>
                  </a:lnTo>
                  <a:cubicBezTo>
                    <a:pt x="464" y="20151"/>
                    <a:pt x="743" y="20147"/>
                    <a:pt x="1086" y="20089"/>
                  </a:cubicBezTo>
                  <a:cubicBezTo>
                    <a:pt x="1504" y="20026"/>
                    <a:pt x="1917" y="19927"/>
                    <a:pt x="2319" y="19790"/>
                  </a:cubicBezTo>
                  <a:cubicBezTo>
                    <a:pt x="2844" y="19611"/>
                    <a:pt x="3350" y="19385"/>
                    <a:pt x="3834" y="19115"/>
                  </a:cubicBezTo>
                  <a:cubicBezTo>
                    <a:pt x="4103" y="18970"/>
                    <a:pt x="4369" y="18799"/>
                    <a:pt x="4643" y="18619"/>
                  </a:cubicBezTo>
                  <a:cubicBezTo>
                    <a:pt x="4716" y="18568"/>
                    <a:pt x="4771" y="18539"/>
                    <a:pt x="4860" y="18470"/>
                  </a:cubicBezTo>
                  <a:lnTo>
                    <a:pt x="5052" y="18328"/>
                  </a:lnTo>
                  <a:cubicBezTo>
                    <a:pt x="5182" y="18230"/>
                    <a:pt x="5310" y="18144"/>
                    <a:pt x="5448" y="18032"/>
                  </a:cubicBezTo>
                  <a:cubicBezTo>
                    <a:pt x="6026" y="17572"/>
                    <a:pt x="6565" y="17064"/>
                    <a:pt x="7060" y="16518"/>
                  </a:cubicBezTo>
                  <a:cubicBezTo>
                    <a:pt x="7591" y="15936"/>
                    <a:pt x="8069" y="15308"/>
                    <a:pt x="8487" y="14640"/>
                  </a:cubicBezTo>
                  <a:cubicBezTo>
                    <a:pt x="8921" y="13962"/>
                    <a:pt x="9294" y="13230"/>
                    <a:pt x="9616" y="12480"/>
                  </a:cubicBezTo>
                  <a:cubicBezTo>
                    <a:pt x="9926" y="11723"/>
                    <a:pt x="10187" y="10947"/>
                    <a:pt x="10369" y="10166"/>
                  </a:cubicBezTo>
                  <a:cubicBezTo>
                    <a:pt x="10414" y="9964"/>
                    <a:pt x="10458" y="9789"/>
                    <a:pt x="10502" y="9569"/>
                  </a:cubicBezTo>
                  <a:cubicBezTo>
                    <a:pt x="10534" y="9383"/>
                    <a:pt x="10565" y="9199"/>
                    <a:pt x="10596" y="9017"/>
                  </a:cubicBezTo>
                  <a:cubicBezTo>
                    <a:pt x="10625" y="8818"/>
                    <a:pt x="10653" y="8620"/>
                    <a:pt x="10681" y="8425"/>
                  </a:cubicBezTo>
                  <a:cubicBezTo>
                    <a:pt x="10704" y="8234"/>
                    <a:pt x="10718" y="8044"/>
                    <a:pt x="10737" y="7855"/>
                  </a:cubicBezTo>
                  <a:cubicBezTo>
                    <a:pt x="10845" y="6496"/>
                    <a:pt x="10793" y="5128"/>
                    <a:pt x="10577" y="3782"/>
                  </a:cubicBezTo>
                  <a:cubicBezTo>
                    <a:pt x="10431" y="2843"/>
                    <a:pt x="10210" y="1918"/>
                    <a:pt x="9914" y="1014"/>
                  </a:cubicBezTo>
                  <a:cubicBezTo>
                    <a:pt x="9814" y="688"/>
                    <a:pt x="9712" y="436"/>
                    <a:pt x="9650" y="263"/>
                  </a:cubicBezTo>
                  <a:lnTo>
                    <a:pt x="95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28"/>
            <p:cNvSpPr/>
            <p:nvPr/>
          </p:nvSpPr>
          <p:spPr>
            <a:xfrm>
              <a:off x="3152075" y="1665350"/>
              <a:ext cx="650100" cy="449100"/>
            </a:xfrm>
            <a:custGeom>
              <a:rect b="b" l="l" r="r" t="t"/>
              <a:pathLst>
                <a:path extrusionOk="0" h="17964" w="26004">
                  <a:moveTo>
                    <a:pt x="854" y="1"/>
                  </a:moveTo>
                  <a:lnTo>
                    <a:pt x="699" y="391"/>
                  </a:lnTo>
                  <a:cubicBezTo>
                    <a:pt x="652" y="519"/>
                    <a:pt x="588" y="674"/>
                    <a:pt x="525" y="862"/>
                  </a:cubicBezTo>
                  <a:cubicBezTo>
                    <a:pt x="466" y="1053"/>
                    <a:pt x="404" y="1275"/>
                    <a:pt x="338" y="1530"/>
                  </a:cubicBezTo>
                  <a:cubicBezTo>
                    <a:pt x="190" y="2142"/>
                    <a:pt x="92" y="2764"/>
                    <a:pt x="45" y="3391"/>
                  </a:cubicBezTo>
                  <a:cubicBezTo>
                    <a:pt x="7" y="4120"/>
                    <a:pt x="1" y="4959"/>
                    <a:pt x="138" y="5861"/>
                  </a:cubicBezTo>
                  <a:cubicBezTo>
                    <a:pt x="268" y="6764"/>
                    <a:pt x="487" y="7742"/>
                    <a:pt x="872" y="8728"/>
                  </a:cubicBezTo>
                  <a:cubicBezTo>
                    <a:pt x="1271" y="9771"/>
                    <a:pt x="1795" y="10761"/>
                    <a:pt x="2431" y="11679"/>
                  </a:cubicBezTo>
                  <a:cubicBezTo>
                    <a:pt x="2757" y="12164"/>
                    <a:pt x="3134" y="12627"/>
                    <a:pt x="3541" y="13075"/>
                  </a:cubicBezTo>
                  <a:lnTo>
                    <a:pt x="3852" y="13406"/>
                  </a:lnTo>
                  <a:lnTo>
                    <a:pt x="4009" y="13573"/>
                  </a:lnTo>
                  <a:lnTo>
                    <a:pt x="4192" y="13745"/>
                  </a:lnTo>
                  <a:lnTo>
                    <a:pt x="4502" y="14031"/>
                  </a:lnTo>
                  <a:cubicBezTo>
                    <a:pt x="4607" y="14126"/>
                    <a:pt x="4704" y="14220"/>
                    <a:pt x="4836" y="14323"/>
                  </a:cubicBezTo>
                  <a:cubicBezTo>
                    <a:pt x="5084" y="14519"/>
                    <a:pt x="5336" y="14738"/>
                    <a:pt x="5587" y="14918"/>
                  </a:cubicBezTo>
                  <a:cubicBezTo>
                    <a:pt x="5841" y="15096"/>
                    <a:pt x="6089" y="15284"/>
                    <a:pt x="6353" y="15447"/>
                  </a:cubicBezTo>
                  <a:cubicBezTo>
                    <a:pt x="6878" y="15780"/>
                    <a:pt x="7422" y="16085"/>
                    <a:pt x="7979" y="16362"/>
                  </a:cubicBezTo>
                  <a:cubicBezTo>
                    <a:pt x="9102" y="16896"/>
                    <a:pt x="10279" y="17309"/>
                    <a:pt x="11467" y="17569"/>
                  </a:cubicBezTo>
                  <a:cubicBezTo>
                    <a:pt x="12653" y="17842"/>
                    <a:pt x="13848" y="17961"/>
                    <a:pt x="14998" y="17964"/>
                  </a:cubicBezTo>
                  <a:cubicBezTo>
                    <a:pt x="15026" y="17964"/>
                    <a:pt x="15054" y="17964"/>
                    <a:pt x="15081" y="17964"/>
                  </a:cubicBezTo>
                  <a:cubicBezTo>
                    <a:pt x="16200" y="17964"/>
                    <a:pt x="17286" y="17835"/>
                    <a:pt x="18277" y="17639"/>
                  </a:cubicBezTo>
                  <a:cubicBezTo>
                    <a:pt x="19312" y="17430"/>
                    <a:pt x="20244" y="17125"/>
                    <a:pt x="21081" y="16788"/>
                  </a:cubicBezTo>
                  <a:cubicBezTo>
                    <a:pt x="21837" y="16481"/>
                    <a:pt x="22568" y="16116"/>
                    <a:pt x="23266" y="15695"/>
                  </a:cubicBezTo>
                  <a:cubicBezTo>
                    <a:pt x="23888" y="15322"/>
                    <a:pt x="24393" y="14945"/>
                    <a:pt x="24800" y="14631"/>
                  </a:cubicBezTo>
                  <a:cubicBezTo>
                    <a:pt x="25208" y="14317"/>
                    <a:pt x="25502" y="14040"/>
                    <a:pt x="25703" y="13854"/>
                  </a:cubicBezTo>
                  <a:lnTo>
                    <a:pt x="26004" y="13561"/>
                  </a:lnTo>
                  <a:lnTo>
                    <a:pt x="25620" y="13730"/>
                  </a:lnTo>
                  <a:cubicBezTo>
                    <a:pt x="25374" y="13845"/>
                    <a:pt x="25003" y="13992"/>
                    <a:pt x="24541" y="14185"/>
                  </a:cubicBezTo>
                  <a:cubicBezTo>
                    <a:pt x="23608" y="14548"/>
                    <a:pt x="22270" y="15023"/>
                    <a:pt x="20641" y="15348"/>
                  </a:cubicBezTo>
                  <a:cubicBezTo>
                    <a:pt x="19829" y="15510"/>
                    <a:pt x="18941" y="15646"/>
                    <a:pt x="18017" y="15701"/>
                  </a:cubicBezTo>
                  <a:cubicBezTo>
                    <a:pt x="17615" y="15726"/>
                    <a:pt x="17212" y="15739"/>
                    <a:pt x="16809" y="15739"/>
                  </a:cubicBezTo>
                  <a:cubicBezTo>
                    <a:pt x="16239" y="15739"/>
                    <a:pt x="15669" y="15714"/>
                    <a:pt x="15100" y="15663"/>
                  </a:cubicBezTo>
                  <a:cubicBezTo>
                    <a:pt x="14098" y="15575"/>
                    <a:pt x="13077" y="15391"/>
                    <a:pt x="12065" y="15122"/>
                  </a:cubicBezTo>
                  <a:cubicBezTo>
                    <a:pt x="11056" y="14846"/>
                    <a:pt x="10054" y="14489"/>
                    <a:pt x="9109" y="14023"/>
                  </a:cubicBezTo>
                  <a:cubicBezTo>
                    <a:pt x="8635" y="13797"/>
                    <a:pt x="8174" y="13545"/>
                    <a:pt x="7726" y="13270"/>
                  </a:cubicBezTo>
                  <a:cubicBezTo>
                    <a:pt x="7502" y="13135"/>
                    <a:pt x="7291" y="12982"/>
                    <a:pt x="7070" y="12844"/>
                  </a:cubicBezTo>
                  <a:cubicBezTo>
                    <a:pt x="6852" y="12701"/>
                    <a:pt x="6670" y="12551"/>
                    <a:pt x="6466" y="12407"/>
                  </a:cubicBezTo>
                  <a:cubicBezTo>
                    <a:pt x="6269" y="12268"/>
                    <a:pt x="6040" y="12054"/>
                    <a:pt x="5830" y="11885"/>
                  </a:cubicBezTo>
                  <a:lnTo>
                    <a:pt x="5699" y="11777"/>
                  </a:lnTo>
                  <a:lnTo>
                    <a:pt x="5560" y="11647"/>
                  </a:lnTo>
                  <a:lnTo>
                    <a:pt x="5282" y="11389"/>
                  </a:lnTo>
                  <a:cubicBezTo>
                    <a:pt x="4923" y="11042"/>
                    <a:pt x="4582" y="10676"/>
                    <a:pt x="4262" y="10294"/>
                  </a:cubicBezTo>
                  <a:cubicBezTo>
                    <a:pt x="3648" y="9556"/>
                    <a:pt x="3107" y="8762"/>
                    <a:pt x="2646" y="7922"/>
                  </a:cubicBezTo>
                  <a:cubicBezTo>
                    <a:pt x="2193" y="7117"/>
                    <a:pt x="1863" y="6299"/>
                    <a:pt x="1599" y="5527"/>
                  </a:cubicBezTo>
                  <a:cubicBezTo>
                    <a:pt x="1324" y="4754"/>
                    <a:pt x="1170" y="4011"/>
                    <a:pt x="1042" y="3345"/>
                  </a:cubicBezTo>
                  <a:cubicBezTo>
                    <a:pt x="936" y="2678"/>
                    <a:pt x="869" y="2078"/>
                    <a:pt x="850" y="1585"/>
                  </a:cubicBezTo>
                  <a:cubicBezTo>
                    <a:pt x="846" y="1340"/>
                    <a:pt x="840" y="1118"/>
                    <a:pt x="830" y="922"/>
                  </a:cubicBezTo>
                  <a:cubicBezTo>
                    <a:pt x="831" y="724"/>
                    <a:pt x="842" y="556"/>
                    <a:pt x="845" y="420"/>
                  </a:cubicBezTo>
                  <a:cubicBezTo>
                    <a:pt x="851" y="146"/>
                    <a:pt x="854" y="1"/>
                    <a:pt x="8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28"/>
            <p:cNvSpPr/>
            <p:nvPr/>
          </p:nvSpPr>
          <p:spPr>
            <a:xfrm>
              <a:off x="4644475" y="874700"/>
              <a:ext cx="503050" cy="678700"/>
            </a:xfrm>
            <a:custGeom>
              <a:rect b="b" l="l" r="r" t="t"/>
              <a:pathLst>
                <a:path extrusionOk="0" h="27148" w="20122">
                  <a:moveTo>
                    <a:pt x="16693" y="10506"/>
                  </a:moveTo>
                  <a:lnTo>
                    <a:pt x="16700" y="10520"/>
                  </a:lnTo>
                  <a:lnTo>
                    <a:pt x="16705" y="10532"/>
                  </a:lnTo>
                  <a:lnTo>
                    <a:pt x="16705" y="10532"/>
                  </a:lnTo>
                  <a:cubicBezTo>
                    <a:pt x="16702" y="10526"/>
                    <a:pt x="16698" y="10517"/>
                    <a:pt x="16693" y="10506"/>
                  </a:cubicBezTo>
                  <a:close/>
                  <a:moveTo>
                    <a:pt x="4501" y="0"/>
                  </a:moveTo>
                  <a:cubicBezTo>
                    <a:pt x="4300" y="0"/>
                    <a:pt x="4104" y="6"/>
                    <a:pt x="3914" y="24"/>
                  </a:cubicBezTo>
                  <a:cubicBezTo>
                    <a:pt x="3501" y="54"/>
                    <a:pt x="3119" y="59"/>
                    <a:pt x="2763" y="110"/>
                  </a:cubicBezTo>
                  <a:lnTo>
                    <a:pt x="1793" y="248"/>
                  </a:lnTo>
                  <a:cubicBezTo>
                    <a:pt x="1501" y="281"/>
                    <a:pt x="1249" y="339"/>
                    <a:pt x="1029" y="390"/>
                  </a:cubicBezTo>
                  <a:lnTo>
                    <a:pt x="468" y="518"/>
                  </a:lnTo>
                  <a:lnTo>
                    <a:pt x="1" y="630"/>
                  </a:lnTo>
                  <a:lnTo>
                    <a:pt x="476" y="673"/>
                  </a:lnTo>
                  <a:cubicBezTo>
                    <a:pt x="785" y="702"/>
                    <a:pt x="1249" y="720"/>
                    <a:pt x="1819" y="785"/>
                  </a:cubicBezTo>
                  <a:lnTo>
                    <a:pt x="2757" y="892"/>
                  </a:lnTo>
                  <a:cubicBezTo>
                    <a:pt x="3095" y="935"/>
                    <a:pt x="3462" y="1005"/>
                    <a:pt x="3849" y="1065"/>
                  </a:cubicBezTo>
                  <a:cubicBezTo>
                    <a:pt x="4239" y="1117"/>
                    <a:pt x="4646" y="1214"/>
                    <a:pt x="5072" y="1308"/>
                  </a:cubicBezTo>
                  <a:cubicBezTo>
                    <a:pt x="5501" y="1389"/>
                    <a:pt x="5941" y="1518"/>
                    <a:pt x="6396" y="1650"/>
                  </a:cubicBezTo>
                  <a:cubicBezTo>
                    <a:pt x="7310" y="1904"/>
                    <a:pt x="8257" y="2278"/>
                    <a:pt x="9215" y="2728"/>
                  </a:cubicBezTo>
                  <a:cubicBezTo>
                    <a:pt x="10161" y="3203"/>
                    <a:pt x="11107" y="3781"/>
                    <a:pt x="11999" y="4481"/>
                  </a:cubicBezTo>
                  <a:cubicBezTo>
                    <a:pt x="12871" y="5207"/>
                    <a:pt x="13726" y="6006"/>
                    <a:pt x="14459" y="6949"/>
                  </a:cubicBezTo>
                  <a:cubicBezTo>
                    <a:pt x="15186" y="7892"/>
                    <a:pt x="15880" y="8898"/>
                    <a:pt x="16421" y="10006"/>
                  </a:cubicBezTo>
                  <a:lnTo>
                    <a:pt x="16639" y="10413"/>
                  </a:lnTo>
                  <a:lnTo>
                    <a:pt x="16693" y="10514"/>
                  </a:lnTo>
                  <a:lnTo>
                    <a:pt x="16708" y="10539"/>
                  </a:lnTo>
                  <a:cubicBezTo>
                    <a:pt x="16707" y="10538"/>
                    <a:pt x="16707" y="10537"/>
                    <a:pt x="16707" y="10537"/>
                  </a:cubicBezTo>
                  <a:lnTo>
                    <a:pt x="16707" y="10537"/>
                  </a:lnTo>
                  <a:cubicBezTo>
                    <a:pt x="16707" y="10537"/>
                    <a:pt x="16708" y="10538"/>
                    <a:pt x="16709" y="10541"/>
                  </a:cubicBezTo>
                  <a:lnTo>
                    <a:pt x="16709" y="10541"/>
                  </a:lnTo>
                  <a:lnTo>
                    <a:pt x="16724" y="10577"/>
                  </a:lnTo>
                  <a:lnTo>
                    <a:pt x="16824" y="10802"/>
                  </a:lnTo>
                  <a:cubicBezTo>
                    <a:pt x="16856" y="10874"/>
                    <a:pt x="16895" y="10958"/>
                    <a:pt x="16920" y="11021"/>
                  </a:cubicBezTo>
                  <a:lnTo>
                    <a:pt x="16979" y="11193"/>
                  </a:lnTo>
                  <a:cubicBezTo>
                    <a:pt x="17025" y="11312"/>
                    <a:pt x="17065" y="11434"/>
                    <a:pt x="17097" y="11558"/>
                  </a:cubicBezTo>
                  <a:cubicBezTo>
                    <a:pt x="17248" y="12086"/>
                    <a:pt x="17364" y="12640"/>
                    <a:pt x="17410" y="13208"/>
                  </a:cubicBezTo>
                  <a:cubicBezTo>
                    <a:pt x="17458" y="13779"/>
                    <a:pt x="17469" y="14354"/>
                    <a:pt x="17441" y="14926"/>
                  </a:cubicBezTo>
                  <a:cubicBezTo>
                    <a:pt x="17405" y="15498"/>
                    <a:pt x="17339" y="16067"/>
                    <a:pt x="17242" y="16632"/>
                  </a:cubicBezTo>
                  <a:cubicBezTo>
                    <a:pt x="17040" y="17752"/>
                    <a:pt x="16736" y="18832"/>
                    <a:pt x="16349" y="19822"/>
                  </a:cubicBezTo>
                  <a:cubicBezTo>
                    <a:pt x="15985" y="20761"/>
                    <a:pt x="15544" y="21668"/>
                    <a:pt x="15029" y="22532"/>
                  </a:cubicBezTo>
                  <a:cubicBezTo>
                    <a:pt x="14063" y="24150"/>
                    <a:pt x="12959" y="25325"/>
                    <a:pt x="12102" y="26065"/>
                  </a:cubicBezTo>
                  <a:cubicBezTo>
                    <a:pt x="11668" y="26427"/>
                    <a:pt x="11310" y="26706"/>
                    <a:pt x="11052" y="26877"/>
                  </a:cubicBezTo>
                  <a:lnTo>
                    <a:pt x="10658" y="27147"/>
                  </a:lnTo>
                  <a:lnTo>
                    <a:pt x="11122" y="27017"/>
                  </a:lnTo>
                  <a:cubicBezTo>
                    <a:pt x="11420" y="26922"/>
                    <a:pt x="11864" y="26778"/>
                    <a:pt x="12397" y="26516"/>
                  </a:cubicBezTo>
                  <a:cubicBezTo>
                    <a:pt x="12929" y="26254"/>
                    <a:pt x="13572" y="25900"/>
                    <a:pt x="14241" y="25395"/>
                  </a:cubicBezTo>
                  <a:cubicBezTo>
                    <a:pt x="14910" y="24891"/>
                    <a:pt x="15617" y="24248"/>
                    <a:pt x="16299" y="23461"/>
                  </a:cubicBezTo>
                  <a:cubicBezTo>
                    <a:pt x="17656" y="21885"/>
                    <a:pt x="18919" y="19730"/>
                    <a:pt x="19594" y="17151"/>
                  </a:cubicBezTo>
                  <a:cubicBezTo>
                    <a:pt x="19926" y="15863"/>
                    <a:pt x="20121" y="14469"/>
                    <a:pt x="20038" y="13017"/>
                  </a:cubicBezTo>
                  <a:cubicBezTo>
                    <a:pt x="20000" y="12294"/>
                    <a:pt x="19895" y="11552"/>
                    <a:pt x="19686" y="10820"/>
                  </a:cubicBezTo>
                  <a:cubicBezTo>
                    <a:pt x="19642" y="10642"/>
                    <a:pt x="19577" y="10446"/>
                    <a:pt x="19506" y="10248"/>
                  </a:cubicBezTo>
                  <a:lnTo>
                    <a:pt x="19402" y="9955"/>
                  </a:lnTo>
                  <a:lnTo>
                    <a:pt x="19303" y="9721"/>
                  </a:lnTo>
                  <a:lnTo>
                    <a:pt x="19207" y="9495"/>
                  </a:lnTo>
                  <a:lnTo>
                    <a:pt x="19182" y="9438"/>
                  </a:lnTo>
                  <a:lnTo>
                    <a:pt x="19147" y="9364"/>
                  </a:lnTo>
                  <a:lnTo>
                    <a:pt x="19132" y="9334"/>
                  </a:lnTo>
                  <a:lnTo>
                    <a:pt x="19073" y="9218"/>
                  </a:lnTo>
                  <a:lnTo>
                    <a:pt x="18830" y="8751"/>
                  </a:lnTo>
                  <a:cubicBezTo>
                    <a:pt x="18198" y="7500"/>
                    <a:pt x="17385" y="6327"/>
                    <a:pt x="16479" y="5264"/>
                  </a:cubicBezTo>
                  <a:lnTo>
                    <a:pt x="15776" y="4490"/>
                  </a:lnTo>
                  <a:cubicBezTo>
                    <a:pt x="15530" y="4245"/>
                    <a:pt x="15266" y="4018"/>
                    <a:pt x="15014" y="3785"/>
                  </a:cubicBezTo>
                  <a:cubicBezTo>
                    <a:pt x="14886" y="3670"/>
                    <a:pt x="14762" y="3551"/>
                    <a:pt x="14632" y="3441"/>
                  </a:cubicBezTo>
                  <a:lnTo>
                    <a:pt x="14225" y="3131"/>
                  </a:lnTo>
                  <a:cubicBezTo>
                    <a:pt x="13953" y="2929"/>
                    <a:pt x="13692" y="2716"/>
                    <a:pt x="13410" y="2537"/>
                  </a:cubicBezTo>
                  <a:cubicBezTo>
                    <a:pt x="12842" y="2184"/>
                    <a:pt x="12294" y="1826"/>
                    <a:pt x="11707" y="1565"/>
                  </a:cubicBezTo>
                  <a:cubicBezTo>
                    <a:pt x="11141" y="1265"/>
                    <a:pt x="10552" y="1059"/>
                    <a:pt x="9989" y="844"/>
                  </a:cubicBezTo>
                  <a:cubicBezTo>
                    <a:pt x="9705" y="741"/>
                    <a:pt x="9414" y="674"/>
                    <a:pt x="9136" y="589"/>
                  </a:cubicBezTo>
                  <a:cubicBezTo>
                    <a:pt x="8853" y="514"/>
                    <a:pt x="8582" y="418"/>
                    <a:pt x="8303" y="376"/>
                  </a:cubicBezTo>
                  <a:cubicBezTo>
                    <a:pt x="7749" y="280"/>
                    <a:pt x="7223" y="149"/>
                    <a:pt x="6706" y="115"/>
                  </a:cubicBezTo>
                  <a:cubicBezTo>
                    <a:pt x="6214" y="64"/>
                    <a:pt x="5746" y="10"/>
                    <a:pt x="5297" y="10"/>
                  </a:cubicBezTo>
                  <a:cubicBezTo>
                    <a:pt x="5276" y="10"/>
                    <a:pt x="5255" y="10"/>
                    <a:pt x="5234" y="11"/>
                  </a:cubicBezTo>
                  <a:cubicBezTo>
                    <a:pt x="4982" y="8"/>
                    <a:pt x="4738" y="0"/>
                    <a:pt x="4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9" name="Google Shape;9719;p28"/>
          <p:cNvSpPr/>
          <p:nvPr/>
        </p:nvSpPr>
        <p:spPr>
          <a:xfrm>
            <a:off x="4706627" y="4089275"/>
            <a:ext cx="3765000" cy="576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28"/>
          <p:cNvSpPr/>
          <p:nvPr/>
        </p:nvSpPr>
        <p:spPr>
          <a:xfrm>
            <a:off x="4801794" y="3983622"/>
            <a:ext cx="3765000" cy="576000"/>
          </a:xfrm>
          <a:prstGeom prst="rect">
            <a:avLst/>
          </a:prstGeom>
          <a:solidFill>
            <a:srgbClr val="FFFFFF"/>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28"/>
          <p:cNvSpPr txBox="1"/>
          <p:nvPr>
            <p:ph type="ctrTitle"/>
          </p:nvPr>
        </p:nvSpPr>
        <p:spPr>
          <a:xfrm>
            <a:off x="3268202" y="1518851"/>
            <a:ext cx="2607600" cy="205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Pop art resume</a:t>
            </a:r>
            <a:endParaRPr/>
          </a:p>
        </p:txBody>
      </p:sp>
      <p:sp>
        <p:nvSpPr>
          <p:cNvPr id="9722" name="Google Shape;9722;p28"/>
          <p:cNvSpPr txBox="1"/>
          <p:nvPr>
            <p:ph idx="1" type="subTitle"/>
          </p:nvPr>
        </p:nvSpPr>
        <p:spPr>
          <a:xfrm>
            <a:off x="4835325" y="4045075"/>
            <a:ext cx="3731400" cy="33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resume begins...</a:t>
            </a:r>
            <a:endParaRPr/>
          </a:p>
        </p:txBody>
      </p:sp>
      <p:sp>
        <p:nvSpPr>
          <p:cNvPr id="9723" name="Google Shape;9723;p28"/>
          <p:cNvSpPr/>
          <p:nvPr/>
        </p:nvSpPr>
        <p:spPr>
          <a:xfrm rot="726693">
            <a:off x="3685067" y="4559667"/>
            <a:ext cx="285965" cy="271843"/>
          </a:xfrm>
          <a:prstGeom prst="star5">
            <a:avLst>
              <a:gd fmla="val 25008" name="adj"/>
              <a:gd fmla="val 105146" name="hf"/>
              <a:gd fmla="val 110557" name="vf"/>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28"/>
          <p:cNvSpPr/>
          <p:nvPr/>
        </p:nvSpPr>
        <p:spPr>
          <a:xfrm rot="-2229359">
            <a:off x="603939" y="3689425"/>
            <a:ext cx="312424" cy="296163"/>
          </a:xfrm>
          <a:prstGeom prst="star5">
            <a:avLst>
              <a:gd fmla="val 25008" name="adj"/>
              <a:gd fmla="val 105146" name="hf"/>
              <a:gd fmla="val 110557" name="vf"/>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5" name="Google Shape;9725;p28"/>
          <p:cNvGrpSpPr/>
          <p:nvPr/>
        </p:nvGrpSpPr>
        <p:grpSpPr>
          <a:xfrm>
            <a:off x="7832050" y="1291175"/>
            <a:ext cx="416850" cy="411050"/>
            <a:chOff x="-2275450" y="1955300"/>
            <a:chExt cx="416850" cy="411050"/>
          </a:xfrm>
        </p:grpSpPr>
        <p:sp>
          <p:nvSpPr>
            <p:cNvPr id="9726" name="Google Shape;9726;p28"/>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28"/>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28"/>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28"/>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28"/>
          <p:cNvGrpSpPr/>
          <p:nvPr/>
        </p:nvGrpSpPr>
        <p:grpSpPr>
          <a:xfrm>
            <a:off x="1457800" y="4008900"/>
            <a:ext cx="416850" cy="411050"/>
            <a:chOff x="-2275450" y="1955300"/>
            <a:chExt cx="416850" cy="411050"/>
          </a:xfrm>
        </p:grpSpPr>
        <p:sp>
          <p:nvSpPr>
            <p:cNvPr id="9731" name="Google Shape;9731;p28"/>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28"/>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28"/>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28"/>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28"/>
          <p:cNvGrpSpPr/>
          <p:nvPr/>
        </p:nvGrpSpPr>
        <p:grpSpPr>
          <a:xfrm>
            <a:off x="5584000" y="748825"/>
            <a:ext cx="416850" cy="411050"/>
            <a:chOff x="-2275450" y="1955300"/>
            <a:chExt cx="416850" cy="411050"/>
          </a:xfrm>
        </p:grpSpPr>
        <p:sp>
          <p:nvSpPr>
            <p:cNvPr id="9736" name="Google Shape;9736;p28"/>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28"/>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28"/>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28"/>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sp>
        <p:nvSpPr>
          <p:cNvPr id="9744" name="Google Shape;9744;p29"/>
          <p:cNvSpPr txBox="1"/>
          <p:nvPr>
            <p:ph idx="1" type="body"/>
          </p:nvPr>
        </p:nvSpPr>
        <p:spPr>
          <a:xfrm>
            <a:off x="693675" y="1852250"/>
            <a:ext cx="7906800" cy="263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There’s what you’ll find in this </a:t>
            </a:r>
            <a:r>
              <a:rPr b="1" lang="en">
                <a:uFill>
                  <a:noFill/>
                </a:uFill>
                <a:hlinkClick r:id="rId3"/>
              </a:rPr>
              <a:t>Slidesgo</a:t>
            </a:r>
            <a:r>
              <a:rPr lang="en"/>
              <a:t> template: </a:t>
            </a:r>
            <a:endParaRPr/>
          </a:p>
          <a:p>
            <a:pPr indent="0" lvl="0" marL="0" rtl="0" algn="l">
              <a:spcBef>
                <a:spcPts val="0"/>
              </a:spcBef>
              <a:spcAft>
                <a:spcPts val="0"/>
              </a:spcAft>
              <a:buClr>
                <a:schemeClr val="dk1"/>
              </a:buClr>
              <a:buSzPts val="1100"/>
              <a:buFont typeface="Arial"/>
              <a:buNone/>
            </a:pPr>
            <a:r>
              <a:t/>
            </a:r>
            <a:endParaRPr/>
          </a:p>
          <a:p>
            <a:pPr indent="-298450" lvl="0" marL="457200" rtl="0" algn="l">
              <a:spcBef>
                <a:spcPts val="0"/>
              </a:spcBef>
              <a:spcAft>
                <a:spcPts val="0"/>
              </a:spcAft>
              <a:buClr>
                <a:schemeClr val="dk1"/>
              </a:buClr>
              <a:buSzPts val="1100"/>
              <a:buAutoNum type="arabicPeriod"/>
            </a:pPr>
            <a:r>
              <a:rPr lang="en"/>
              <a:t>A slide structure based on a resume XL presentation,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298450" lvl="0" marL="457200" rtl="0" algn="l">
              <a:spcBef>
                <a:spcPts val="0"/>
              </a:spcBef>
              <a:spcAft>
                <a:spcPts val="0"/>
              </a:spcAft>
              <a:buClr>
                <a:schemeClr val="dk1"/>
              </a:buClr>
              <a:buSzPts val="1100"/>
              <a:buAutoNum type="arabicPeriod"/>
            </a:pPr>
            <a:r>
              <a:rPr lang="en"/>
              <a:t>An assortment of illustrations that are suitable for use in the presentation can be found in the </a:t>
            </a:r>
            <a:r>
              <a:rPr b="1" lang="en">
                <a:uFill>
                  <a:noFill/>
                </a:uFill>
                <a:hlinkClick action="ppaction://hlinksldjump" r:id="rId6"/>
              </a:rPr>
              <a:t>alternative resources slide</a:t>
            </a:r>
            <a:r>
              <a:rPr lang="en"/>
              <a:t>.</a:t>
            </a:r>
            <a:endParaRPr/>
          </a:p>
          <a:p>
            <a:pPr indent="-298450" lvl="0" marL="457200" rtl="0" algn="l">
              <a:spcBef>
                <a:spcPts val="0"/>
              </a:spcBef>
              <a:spcAft>
                <a:spcPts val="0"/>
              </a:spcAft>
              <a:buClr>
                <a:schemeClr val="dk1"/>
              </a:buClr>
              <a:buSzPts val="1100"/>
              <a:buAutoNum type="arabicPeriod"/>
            </a:pPr>
            <a:r>
              <a:rPr lang="en"/>
              <a:t>A </a:t>
            </a:r>
            <a:r>
              <a:rPr b="1" lang="en">
                <a:uFill>
                  <a:noFill/>
                </a:uFill>
                <a:hlinkClick action="ppaction://hlinksldjump" r:id="rId7"/>
              </a:rPr>
              <a:t>thanks slide</a:t>
            </a:r>
            <a:r>
              <a:rPr lang="en"/>
              <a:t>, which you must keep so that proper credits for our design are given.</a:t>
            </a:r>
            <a:endParaRPr/>
          </a:p>
          <a:p>
            <a:pPr indent="-298450" lvl="0" marL="457200" rtl="0" algn="l">
              <a:spcBef>
                <a:spcPts val="0"/>
              </a:spcBef>
              <a:spcAft>
                <a:spcPts val="0"/>
              </a:spcAft>
              <a:buClr>
                <a:schemeClr val="dk1"/>
              </a:buClr>
              <a:buSzPts val="1100"/>
              <a:buAutoNum type="arabicPeriod"/>
            </a:pPr>
            <a:r>
              <a:rPr lang="en"/>
              <a:t>A </a:t>
            </a:r>
            <a:r>
              <a:rPr b="1" lang="en">
                <a:uFill>
                  <a:noFill/>
                </a:uFill>
                <a:hlinkClick action="ppaction://hlinksldjump" r:id="rId8"/>
              </a:rPr>
              <a:t>resources slide</a:t>
            </a:r>
            <a:r>
              <a:rPr lang="en"/>
              <a:t>, where you’ll find links to all the elements used in the template.</a:t>
            </a:r>
            <a:endParaRPr/>
          </a:p>
          <a:p>
            <a:pPr indent="-298450" lvl="0" marL="457200" rtl="0" algn="l">
              <a:spcBef>
                <a:spcPts val="0"/>
              </a:spcBef>
              <a:spcAft>
                <a:spcPts val="0"/>
              </a:spcAft>
              <a:buClr>
                <a:schemeClr val="dk1"/>
              </a:buClr>
              <a:buSzPts val="1100"/>
              <a:buAutoNum type="arabicPeriod"/>
            </a:pPr>
            <a:r>
              <a:rPr b="1" lang="en">
                <a:uFill>
                  <a:noFill/>
                </a:uFill>
                <a:hlinkClick action="ppaction://hlinksldjump" r:id="rId9"/>
              </a:rPr>
              <a:t>Instructions for use</a:t>
            </a:r>
            <a:r>
              <a:rPr lang="en"/>
              <a:t>. </a:t>
            </a:r>
            <a:endParaRPr/>
          </a:p>
          <a:p>
            <a:pPr indent="-292100" lvl="0" marL="457200" rtl="0" algn="l">
              <a:spcBef>
                <a:spcPts val="0"/>
              </a:spcBef>
              <a:spcAft>
                <a:spcPts val="0"/>
              </a:spcAft>
              <a:buClr>
                <a:schemeClr val="dk1"/>
              </a:buClr>
              <a:buSzPts val="1000"/>
              <a:buAutoNum type="arabicPeriod"/>
            </a:pPr>
            <a:r>
              <a:rPr lang="en"/>
              <a:t>Final slides with: </a:t>
            </a:r>
            <a:endParaRPr/>
          </a:p>
          <a:p>
            <a:pPr indent="-298450" lvl="0" marL="914400" rtl="0" algn="l">
              <a:spcBef>
                <a:spcPts val="0"/>
              </a:spcBef>
              <a:spcAft>
                <a:spcPts val="0"/>
              </a:spcAft>
              <a:buClr>
                <a:schemeClr val="dk1"/>
              </a:buClr>
              <a:buSzPts val="1100"/>
              <a:buAutoNum type="arabicPeriod"/>
            </a:pPr>
            <a:r>
              <a:rPr lang="en"/>
              <a:t>The</a:t>
            </a:r>
            <a:r>
              <a:rPr lang="en">
                <a:uFill>
                  <a:noFill/>
                </a:uFill>
                <a:hlinkClick action="ppaction://hlinksldjump" r:id="rId10"/>
              </a:rPr>
              <a:t> </a:t>
            </a:r>
            <a:r>
              <a:rPr b="1" lang="en">
                <a:uFill>
                  <a:noFill/>
                </a:uFill>
                <a:hlinkClick action="ppaction://hlinksldjump" r:id="rId11"/>
              </a:rPr>
              <a:t>fonts and colors</a:t>
            </a:r>
            <a:r>
              <a:rPr lang="en"/>
              <a:t> used in the template.</a:t>
            </a:r>
            <a:endParaRPr/>
          </a:p>
          <a:p>
            <a:pPr indent="-298450" lvl="0" marL="914400" rtl="0" algn="l">
              <a:spcBef>
                <a:spcPts val="0"/>
              </a:spcBef>
              <a:spcAft>
                <a:spcPts val="0"/>
              </a:spcAft>
              <a:buClr>
                <a:schemeClr val="dk1"/>
              </a:buClr>
              <a:buSzPts val="1100"/>
              <a:buAutoNum type="arabicPeriod"/>
            </a:pPr>
            <a:r>
              <a:rPr lang="en"/>
              <a:t>A selection of </a:t>
            </a:r>
            <a:r>
              <a:rPr lang="en">
                <a:uFill>
                  <a:noFill/>
                </a:uFill>
                <a:hlinkClick action="ppaction://hlinksldjump" r:id="rId12"/>
              </a:rPr>
              <a:t>i</a:t>
            </a:r>
            <a:r>
              <a:rPr b="1" lang="en">
                <a:uFill>
                  <a:noFill/>
                </a:uFill>
                <a:hlinkClick action="ppaction://hlinksldjump" r:id="rId13"/>
              </a:rPr>
              <a:t>llustrations</a:t>
            </a:r>
            <a:r>
              <a:rPr b="1" lang="en"/>
              <a:t>.</a:t>
            </a:r>
            <a:r>
              <a:rPr lang="en"/>
              <a:t> You can also customize and animate them as you wish with the online editor. Visit </a:t>
            </a:r>
            <a:r>
              <a:rPr b="1" lang="en">
                <a:uFill>
                  <a:noFill/>
                </a:uFill>
                <a:hlinkClick r:id="rId14"/>
              </a:rPr>
              <a:t>Storyset</a:t>
            </a:r>
            <a:r>
              <a:rPr lang="en"/>
              <a:t> to find more. </a:t>
            </a:r>
            <a:endParaRPr/>
          </a:p>
          <a:p>
            <a:pPr indent="-298450" lvl="0" marL="914400" rtl="0" algn="l">
              <a:spcBef>
                <a:spcPts val="0"/>
              </a:spcBef>
              <a:spcAft>
                <a:spcPts val="0"/>
              </a:spcAft>
              <a:buClr>
                <a:schemeClr val="dk1"/>
              </a:buClr>
              <a:buSzPts val="1100"/>
              <a:buAutoNum type="arabicPeriod"/>
            </a:pPr>
            <a:r>
              <a:rPr lang="en"/>
              <a:t>More</a:t>
            </a:r>
            <a:r>
              <a:rPr lang="en">
                <a:uFill>
                  <a:noFill/>
                </a:uFill>
                <a:hlinkClick action="ppaction://hlinksldjump" r:id="rId15"/>
              </a:rPr>
              <a:t> </a:t>
            </a:r>
            <a:r>
              <a:rPr b="1" lang="en">
                <a:uFill>
                  <a:noFill/>
                </a:uFill>
                <a:hlinkClick action="ppaction://hlinksldjump" r:id="rId16"/>
              </a:rPr>
              <a:t>infographic resources</a:t>
            </a:r>
            <a:r>
              <a:rPr lang="en"/>
              <a:t>, whose size and color can be edited. </a:t>
            </a:r>
            <a:endParaRPr/>
          </a:p>
          <a:p>
            <a:pPr indent="-298450" lvl="0" marL="914400" rtl="0" algn="l">
              <a:spcBef>
                <a:spcPts val="0"/>
              </a:spcBef>
              <a:spcAft>
                <a:spcPts val="0"/>
              </a:spcAft>
              <a:buClr>
                <a:schemeClr val="dk1"/>
              </a:buClr>
              <a:buSzPts val="1100"/>
              <a:buAutoNum type="arabicPeriod"/>
            </a:pPr>
            <a:r>
              <a:rPr lang="en"/>
              <a:t>Sets of </a:t>
            </a:r>
            <a:r>
              <a:rPr b="1" lang="en">
                <a:uFill>
                  <a:noFill/>
                </a:uFill>
                <a:hlinkClick action="ppaction://hlinksldjump" r:id="rId17"/>
              </a:rPr>
              <a:t>customizable icons</a:t>
            </a:r>
            <a:r>
              <a:rPr lang="en"/>
              <a:t> of the following themes: general, business, avatar, creative process, education, help &amp; support, medical, nature, performing arts, SEO &amp; marketing, and teamwork</a:t>
            </a:r>
            <a:endParaRPr/>
          </a:p>
        </p:txBody>
      </p:sp>
      <p:sp>
        <p:nvSpPr>
          <p:cNvPr id="9745" name="Google Shape;9745;p29"/>
          <p:cNvSpPr txBox="1"/>
          <p:nvPr>
            <p:ph type="title"/>
          </p:nvPr>
        </p:nvSpPr>
        <p:spPr>
          <a:xfrm>
            <a:off x="693675" y="478875"/>
            <a:ext cx="4185600" cy="14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9746" name="Google Shape;9746;p29"/>
          <p:cNvSpPr txBox="1"/>
          <p:nvPr/>
        </p:nvSpPr>
        <p:spPr>
          <a:xfrm>
            <a:off x="693675" y="4479644"/>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b="1" lang="en" sz="1000">
                <a:solidFill>
                  <a:schemeClr val="dk1"/>
                </a:solidFill>
                <a:latin typeface="Didact Gothic"/>
                <a:ea typeface="Didact Gothic"/>
                <a:cs typeface="Didact Gothic"/>
                <a:sym typeface="Didact Gothic"/>
              </a:rPr>
              <a:t>You can delete this slide when you’re done editing the presentation.</a:t>
            </a:r>
            <a:endParaRPr b="1" sz="1000">
              <a:solidFill>
                <a:schemeClr val="dk1"/>
              </a:solidFill>
              <a:latin typeface="Didact Gothic"/>
              <a:ea typeface="Didact Gothic"/>
              <a:cs typeface="Didact Gothic"/>
              <a:sym typeface="Didact Gothic"/>
            </a:endParaRPr>
          </a:p>
        </p:txBody>
      </p:sp>
      <p:grpSp>
        <p:nvGrpSpPr>
          <p:cNvPr id="9747" name="Google Shape;9747;p29"/>
          <p:cNvGrpSpPr/>
          <p:nvPr/>
        </p:nvGrpSpPr>
        <p:grpSpPr>
          <a:xfrm rot="10800000">
            <a:off x="8453919" y="1116189"/>
            <a:ext cx="146481" cy="144443"/>
            <a:chOff x="-2275450" y="1955300"/>
            <a:chExt cx="416850" cy="411050"/>
          </a:xfrm>
        </p:grpSpPr>
        <p:sp>
          <p:nvSpPr>
            <p:cNvPr id="9748" name="Google Shape;9748;p29"/>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29"/>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29"/>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29"/>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29"/>
          <p:cNvGrpSpPr/>
          <p:nvPr/>
        </p:nvGrpSpPr>
        <p:grpSpPr>
          <a:xfrm rot="10800000">
            <a:off x="8600419" y="561289"/>
            <a:ext cx="146481" cy="144443"/>
            <a:chOff x="-2275450" y="1955300"/>
            <a:chExt cx="416850" cy="411050"/>
          </a:xfrm>
        </p:grpSpPr>
        <p:sp>
          <p:nvSpPr>
            <p:cNvPr id="9753" name="Google Shape;9753;p29"/>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29"/>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29"/>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29"/>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29"/>
          <p:cNvGrpSpPr/>
          <p:nvPr/>
        </p:nvGrpSpPr>
        <p:grpSpPr>
          <a:xfrm rot="10800000">
            <a:off x="7840370" y="444401"/>
            <a:ext cx="295630" cy="291476"/>
            <a:chOff x="-2275450" y="1955300"/>
            <a:chExt cx="416850" cy="411050"/>
          </a:xfrm>
        </p:grpSpPr>
        <p:sp>
          <p:nvSpPr>
            <p:cNvPr id="9758" name="Google Shape;9758;p29"/>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29"/>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29"/>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29"/>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29"/>
          <p:cNvGrpSpPr/>
          <p:nvPr/>
        </p:nvGrpSpPr>
        <p:grpSpPr>
          <a:xfrm rot="10800000">
            <a:off x="7121845" y="824726"/>
            <a:ext cx="295630" cy="291476"/>
            <a:chOff x="-2275450" y="1955300"/>
            <a:chExt cx="416850" cy="411050"/>
          </a:xfrm>
        </p:grpSpPr>
        <p:sp>
          <p:nvSpPr>
            <p:cNvPr id="9763" name="Google Shape;9763;p29"/>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29"/>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29"/>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29"/>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29"/>
          <p:cNvGrpSpPr/>
          <p:nvPr/>
        </p:nvGrpSpPr>
        <p:grpSpPr>
          <a:xfrm rot="10800000">
            <a:off x="6295086" y="269835"/>
            <a:ext cx="490924" cy="484011"/>
            <a:chOff x="-2275450" y="1955300"/>
            <a:chExt cx="416850" cy="411050"/>
          </a:xfrm>
        </p:grpSpPr>
        <p:sp>
          <p:nvSpPr>
            <p:cNvPr id="9768" name="Google Shape;9768;p29"/>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29"/>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29"/>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29"/>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9775" name="Shape 9775"/>
        <p:cNvGrpSpPr/>
        <p:nvPr/>
      </p:nvGrpSpPr>
      <p:grpSpPr>
        <a:xfrm>
          <a:off x="0" y="0"/>
          <a:ext cx="0" cy="0"/>
          <a:chOff x="0" y="0"/>
          <a:chExt cx="0" cy="0"/>
        </a:xfrm>
      </p:grpSpPr>
      <p:sp>
        <p:nvSpPr>
          <p:cNvPr id="9776" name="Google Shape;9776;p30"/>
          <p:cNvSpPr txBox="1"/>
          <p:nvPr>
            <p:ph type="title"/>
          </p:nvPr>
        </p:nvSpPr>
        <p:spPr>
          <a:xfrm>
            <a:off x="1114800" y="2021150"/>
            <a:ext cx="1202700" cy="77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o1</a:t>
            </a:r>
            <a:endParaRPr/>
          </a:p>
        </p:txBody>
      </p:sp>
      <p:sp>
        <p:nvSpPr>
          <p:cNvPr id="9777" name="Google Shape;9777;p30"/>
          <p:cNvSpPr txBox="1"/>
          <p:nvPr>
            <p:ph idx="2" type="title"/>
          </p:nvPr>
        </p:nvSpPr>
        <p:spPr>
          <a:xfrm>
            <a:off x="863700" y="280817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Experience</a:t>
            </a:r>
            <a:endParaRPr/>
          </a:p>
        </p:txBody>
      </p:sp>
      <p:sp>
        <p:nvSpPr>
          <p:cNvPr id="9778" name="Google Shape;9778;p30"/>
          <p:cNvSpPr txBox="1"/>
          <p:nvPr>
            <p:ph idx="1" type="subTitle"/>
          </p:nvPr>
        </p:nvSpPr>
        <p:spPr>
          <a:xfrm>
            <a:off x="863700" y="3167075"/>
            <a:ext cx="17049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9779" name="Google Shape;9779;p30"/>
          <p:cNvSpPr txBox="1"/>
          <p:nvPr>
            <p:ph idx="3" type="title"/>
          </p:nvPr>
        </p:nvSpPr>
        <p:spPr>
          <a:xfrm>
            <a:off x="3018700" y="2021150"/>
            <a:ext cx="1202700" cy="77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9780" name="Google Shape;9780;p30"/>
          <p:cNvSpPr txBox="1"/>
          <p:nvPr>
            <p:ph idx="4" type="title"/>
          </p:nvPr>
        </p:nvSpPr>
        <p:spPr>
          <a:xfrm>
            <a:off x="2767600" y="280817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education</a:t>
            </a:r>
            <a:endParaRPr/>
          </a:p>
        </p:txBody>
      </p:sp>
      <p:sp>
        <p:nvSpPr>
          <p:cNvPr id="9781" name="Google Shape;9781;p30"/>
          <p:cNvSpPr txBox="1"/>
          <p:nvPr>
            <p:ph idx="5" type="subTitle"/>
          </p:nvPr>
        </p:nvSpPr>
        <p:spPr>
          <a:xfrm>
            <a:off x="2767600" y="3167075"/>
            <a:ext cx="17049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9782" name="Google Shape;9782;p30"/>
          <p:cNvSpPr txBox="1"/>
          <p:nvPr>
            <p:ph idx="6" type="title"/>
          </p:nvPr>
        </p:nvSpPr>
        <p:spPr>
          <a:xfrm>
            <a:off x="4922600" y="2021150"/>
            <a:ext cx="1202700" cy="77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9783" name="Google Shape;9783;p30"/>
          <p:cNvSpPr txBox="1"/>
          <p:nvPr>
            <p:ph idx="7" type="title"/>
          </p:nvPr>
        </p:nvSpPr>
        <p:spPr>
          <a:xfrm>
            <a:off x="4671500" y="280817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skills</a:t>
            </a:r>
            <a:endParaRPr/>
          </a:p>
        </p:txBody>
      </p:sp>
      <p:sp>
        <p:nvSpPr>
          <p:cNvPr id="9784" name="Google Shape;9784;p30"/>
          <p:cNvSpPr txBox="1"/>
          <p:nvPr>
            <p:ph idx="8" type="subTitle"/>
          </p:nvPr>
        </p:nvSpPr>
        <p:spPr>
          <a:xfrm>
            <a:off x="4671500" y="3167075"/>
            <a:ext cx="17049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9785" name="Google Shape;9785;p30"/>
          <p:cNvSpPr txBox="1"/>
          <p:nvPr>
            <p:ph idx="9" type="title"/>
          </p:nvPr>
        </p:nvSpPr>
        <p:spPr>
          <a:xfrm>
            <a:off x="6826500" y="2021150"/>
            <a:ext cx="1202700" cy="77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9786" name="Google Shape;9786;p30"/>
          <p:cNvSpPr txBox="1"/>
          <p:nvPr>
            <p:ph idx="13" type="title"/>
          </p:nvPr>
        </p:nvSpPr>
        <p:spPr>
          <a:xfrm>
            <a:off x="6575400" y="280817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interests</a:t>
            </a:r>
            <a:endParaRPr/>
          </a:p>
        </p:txBody>
      </p:sp>
      <p:sp>
        <p:nvSpPr>
          <p:cNvPr id="9787" name="Google Shape;9787;p30"/>
          <p:cNvSpPr txBox="1"/>
          <p:nvPr>
            <p:ph idx="14" type="subTitle"/>
          </p:nvPr>
        </p:nvSpPr>
        <p:spPr>
          <a:xfrm>
            <a:off x="6575400" y="3167075"/>
            <a:ext cx="17049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grpSp>
        <p:nvGrpSpPr>
          <p:cNvPr id="9788" name="Google Shape;9788;p30"/>
          <p:cNvGrpSpPr/>
          <p:nvPr/>
        </p:nvGrpSpPr>
        <p:grpSpPr>
          <a:xfrm rot="351990">
            <a:off x="5415955" y="431649"/>
            <a:ext cx="2416044" cy="1847823"/>
            <a:chOff x="-1960775" y="2418775"/>
            <a:chExt cx="917675" cy="701850"/>
          </a:xfrm>
        </p:grpSpPr>
        <p:sp>
          <p:nvSpPr>
            <p:cNvPr id="9789" name="Google Shape;9789;p30"/>
            <p:cNvSpPr/>
            <p:nvPr/>
          </p:nvSpPr>
          <p:spPr>
            <a:xfrm>
              <a:off x="-1960775" y="2418775"/>
              <a:ext cx="917675" cy="701850"/>
            </a:xfrm>
            <a:custGeom>
              <a:rect b="b" l="l" r="r" t="t"/>
              <a:pathLst>
                <a:path extrusionOk="0" h="28074" w="36707">
                  <a:moveTo>
                    <a:pt x="13709" y="1"/>
                  </a:moveTo>
                  <a:cubicBezTo>
                    <a:pt x="12602" y="1"/>
                    <a:pt x="11699" y="359"/>
                    <a:pt x="11091" y="1034"/>
                  </a:cubicBezTo>
                  <a:cubicBezTo>
                    <a:pt x="10728" y="1436"/>
                    <a:pt x="10325" y="2125"/>
                    <a:pt x="10357" y="3182"/>
                  </a:cubicBezTo>
                  <a:cubicBezTo>
                    <a:pt x="9974" y="4103"/>
                    <a:pt x="9254" y="5061"/>
                    <a:pt x="8556" y="5990"/>
                  </a:cubicBezTo>
                  <a:cubicBezTo>
                    <a:pt x="8308" y="6319"/>
                    <a:pt x="8075" y="6630"/>
                    <a:pt x="7851" y="6944"/>
                  </a:cubicBezTo>
                  <a:cubicBezTo>
                    <a:pt x="6709" y="8553"/>
                    <a:pt x="5482" y="10124"/>
                    <a:pt x="4205" y="11612"/>
                  </a:cubicBezTo>
                  <a:cubicBezTo>
                    <a:pt x="4055" y="11786"/>
                    <a:pt x="3818" y="12027"/>
                    <a:pt x="3543" y="12306"/>
                  </a:cubicBezTo>
                  <a:cubicBezTo>
                    <a:pt x="2185" y="13685"/>
                    <a:pt x="1" y="15903"/>
                    <a:pt x="668" y="17997"/>
                  </a:cubicBezTo>
                  <a:cubicBezTo>
                    <a:pt x="347" y="18622"/>
                    <a:pt x="18" y="19479"/>
                    <a:pt x="428" y="20291"/>
                  </a:cubicBezTo>
                  <a:cubicBezTo>
                    <a:pt x="468" y="20370"/>
                    <a:pt x="515" y="20446"/>
                    <a:pt x="566" y="20519"/>
                  </a:cubicBezTo>
                  <a:cubicBezTo>
                    <a:pt x="603" y="21278"/>
                    <a:pt x="901" y="21786"/>
                    <a:pt x="1176" y="22097"/>
                  </a:cubicBezTo>
                  <a:cubicBezTo>
                    <a:pt x="1763" y="22763"/>
                    <a:pt x="2679" y="23086"/>
                    <a:pt x="3977" y="23086"/>
                  </a:cubicBezTo>
                  <a:lnTo>
                    <a:pt x="3978" y="23087"/>
                  </a:lnTo>
                  <a:cubicBezTo>
                    <a:pt x="4727" y="23087"/>
                    <a:pt x="5497" y="22979"/>
                    <a:pt x="6059" y="22900"/>
                  </a:cubicBezTo>
                  <a:lnTo>
                    <a:pt x="6279" y="22869"/>
                  </a:lnTo>
                  <a:cubicBezTo>
                    <a:pt x="8930" y="22507"/>
                    <a:pt x="11455" y="21958"/>
                    <a:pt x="13805" y="21237"/>
                  </a:cubicBezTo>
                  <a:cubicBezTo>
                    <a:pt x="14002" y="22115"/>
                    <a:pt x="14492" y="23003"/>
                    <a:pt x="15713" y="23246"/>
                  </a:cubicBezTo>
                  <a:cubicBezTo>
                    <a:pt x="15795" y="23262"/>
                    <a:pt x="15878" y="23270"/>
                    <a:pt x="15962" y="23270"/>
                  </a:cubicBezTo>
                  <a:cubicBezTo>
                    <a:pt x="15973" y="23270"/>
                    <a:pt x="15983" y="23270"/>
                    <a:pt x="15994" y="23270"/>
                  </a:cubicBezTo>
                  <a:cubicBezTo>
                    <a:pt x="16038" y="23272"/>
                    <a:pt x="16082" y="23274"/>
                    <a:pt x="16126" y="23274"/>
                  </a:cubicBezTo>
                  <a:cubicBezTo>
                    <a:pt x="16404" y="23274"/>
                    <a:pt x="16681" y="23218"/>
                    <a:pt x="16940" y="23110"/>
                  </a:cubicBezTo>
                  <a:lnTo>
                    <a:pt x="16940" y="23110"/>
                  </a:lnTo>
                  <a:cubicBezTo>
                    <a:pt x="16821" y="25344"/>
                    <a:pt x="16872" y="26628"/>
                    <a:pt x="17493" y="27336"/>
                  </a:cubicBezTo>
                  <a:cubicBezTo>
                    <a:pt x="17905" y="27804"/>
                    <a:pt x="18515" y="28073"/>
                    <a:pt x="19168" y="28073"/>
                  </a:cubicBezTo>
                  <a:cubicBezTo>
                    <a:pt x="19835" y="28073"/>
                    <a:pt x="20462" y="27800"/>
                    <a:pt x="20889" y="27323"/>
                  </a:cubicBezTo>
                  <a:cubicBezTo>
                    <a:pt x="21763" y="26345"/>
                    <a:pt x="21654" y="24769"/>
                    <a:pt x="21594" y="23922"/>
                  </a:cubicBezTo>
                  <a:cubicBezTo>
                    <a:pt x="21573" y="23615"/>
                    <a:pt x="21549" y="23308"/>
                    <a:pt x="21526" y="23003"/>
                  </a:cubicBezTo>
                  <a:cubicBezTo>
                    <a:pt x="21423" y="21669"/>
                    <a:pt x="21326" y="20396"/>
                    <a:pt x="21387" y="19134"/>
                  </a:cubicBezTo>
                  <a:cubicBezTo>
                    <a:pt x="23596" y="18599"/>
                    <a:pt x="25593" y="18338"/>
                    <a:pt x="27471" y="18338"/>
                  </a:cubicBezTo>
                  <a:cubicBezTo>
                    <a:pt x="27622" y="18338"/>
                    <a:pt x="27772" y="18340"/>
                    <a:pt x="27924" y="18344"/>
                  </a:cubicBezTo>
                  <a:cubicBezTo>
                    <a:pt x="28186" y="18349"/>
                    <a:pt x="28450" y="18364"/>
                    <a:pt x="28714" y="18380"/>
                  </a:cubicBezTo>
                  <a:cubicBezTo>
                    <a:pt x="29082" y="18401"/>
                    <a:pt x="29462" y="18422"/>
                    <a:pt x="29852" y="18422"/>
                  </a:cubicBezTo>
                  <a:cubicBezTo>
                    <a:pt x="30358" y="18422"/>
                    <a:pt x="30802" y="18384"/>
                    <a:pt x="31210" y="18305"/>
                  </a:cubicBezTo>
                  <a:cubicBezTo>
                    <a:pt x="31926" y="18166"/>
                    <a:pt x="32561" y="17914"/>
                    <a:pt x="33176" y="17670"/>
                  </a:cubicBezTo>
                  <a:cubicBezTo>
                    <a:pt x="33683" y="17468"/>
                    <a:pt x="34163" y="17278"/>
                    <a:pt x="34640" y="17173"/>
                  </a:cubicBezTo>
                  <a:cubicBezTo>
                    <a:pt x="34731" y="17153"/>
                    <a:pt x="34820" y="17124"/>
                    <a:pt x="34906" y="17084"/>
                  </a:cubicBezTo>
                  <a:cubicBezTo>
                    <a:pt x="34947" y="17070"/>
                    <a:pt x="34987" y="17054"/>
                    <a:pt x="35026" y="17036"/>
                  </a:cubicBezTo>
                  <a:cubicBezTo>
                    <a:pt x="36000" y="16588"/>
                    <a:pt x="36638" y="15651"/>
                    <a:pt x="36663" y="14638"/>
                  </a:cubicBezTo>
                  <a:cubicBezTo>
                    <a:pt x="36663" y="14624"/>
                    <a:pt x="36664" y="14608"/>
                    <a:pt x="36664" y="14594"/>
                  </a:cubicBezTo>
                  <a:cubicBezTo>
                    <a:pt x="36706" y="11578"/>
                    <a:pt x="34367" y="9814"/>
                    <a:pt x="32487" y="8395"/>
                  </a:cubicBezTo>
                  <a:cubicBezTo>
                    <a:pt x="32133" y="8127"/>
                    <a:pt x="31797" y="7874"/>
                    <a:pt x="31486" y="7621"/>
                  </a:cubicBezTo>
                  <a:cubicBezTo>
                    <a:pt x="31136" y="7336"/>
                    <a:pt x="30782" y="7035"/>
                    <a:pt x="30442" y="6743"/>
                  </a:cubicBezTo>
                  <a:cubicBezTo>
                    <a:pt x="29544" y="5977"/>
                    <a:pt x="28617" y="5185"/>
                    <a:pt x="27552" y="4521"/>
                  </a:cubicBezTo>
                  <a:cubicBezTo>
                    <a:pt x="26334" y="3761"/>
                    <a:pt x="24918" y="3073"/>
                    <a:pt x="23094" y="2353"/>
                  </a:cubicBezTo>
                  <a:cubicBezTo>
                    <a:pt x="20252" y="1231"/>
                    <a:pt x="17201" y="126"/>
                    <a:pt x="13900" y="4"/>
                  </a:cubicBezTo>
                  <a:cubicBezTo>
                    <a:pt x="13836" y="2"/>
                    <a:pt x="13772" y="1"/>
                    <a:pt x="137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30"/>
            <p:cNvSpPr/>
            <p:nvPr/>
          </p:nvSpPr>
          <p:spPr>
            <a:xfrm>
              <a:off x="-1919550" y="2852375"/>
              <a:ext cx="333150" cy="106125"/>
            </a:xfrm>
            <a:custGeom>
              <a:rect b="b" l="l" r="r" t="t"/>
              <a:pathLst>
                <a:path extrusionOk="0" h="4245" w="13326">
                  <a:moveTo>
                    <a:pt x="13042" y="1"/>
                  </a:moveTo>
                  <a:cubicBezTo>
                    <a:pt x="13042" y="1"/>
                    <a:pt x="12288" y="290"/>
                    <a:pt x="11993" y="290"/>
                  </a:cubicBezTo>
                  <a:cubicBezTo>
                    <a:pt x="11979" y="290"/>
                    <a:pt x="11965" y="290"/>
                    <a:pt x="11953" y="288"/>
                  </a:cubicBezTo>
                  <a:cubicBezTo>
                    <a:pt x="11745" y="264"/>
                    <a:pt x="11312" y="76"/>
                    <a:pt x="10994" y="76"/>
                  </a:cubicBezTo>
                  <a:cubicBezTo>
                    <a:pt x="10913" y="76"/>
                    <a:pt x="10840" y="88"/>
                    <a:pt x="10780" y="117"/>
                  </a:cubicBezTo>
                  <a:cubicBezTo>
                    <a:pt x="10500" y="256"/>
                    <a:pt x="9631" y="742"/>
                    <a:pt x="9253" y="742"/>
                  </a:cubicBezTo>
                  <a:cubicBezTo>
                    <a:pt x="9227" y="742"/>
                    <a:pt x="9204" y="740"/>
                    <a:pt x="9184" y="735"/>
                  </a:cubicBezTo>
                  <a:cubicBezTo>
                    <a:pt x="8857" y="662"/>
                    <a:pt x="8358" y="402"/>
                    <a:pt x="8358" y="402"/>
                  </a:cubicBezTo>
                  <a:cubicBezTo>
                    <a:pt x="8358" y="402"/>
                    <a:pt x="7952" y="229"/>
                    <a:pt x="7399" y="229"/>
                  </a:cubicBezTo>
                  <a:cubicBezTo>
                    <a:pt x="7036" y="229"/>
                    <a:pt x="6610" y="304"/>
                    <a:pt x="6194" y="552"/>
                  </a:cubicBezTo>
                  <a:cubicBezTo>
                    <a:pt x="5145" y="1179"/>
                    <a:pt x="4196" y="2254"/>
                    <a:pt x="3444" y="2457"/>
                  </a:cubicBezTo>
                  <a:cubicBezTo>
                    <a:pt x="2963" y="2587"/>
                    <a:pt x="2105" y="2705"/>
                    <a:pt x="1374" y="2705"/>
                  </a:cubicBezTo>
                  <a:cubicBezTo>
                    <a:pt x="962" y="2705"/>
                    <a:pt x="591" y="2667"/>
                    <a:pt x="350" y="2573"/>
                  </a:cubicBezTo>
                  <a:lnTo>
                    <a:pt x="350" y="2573"/>
                  </a:lnTo>
                  <a:cubicBezTo>
                    <a:pt x="350" y="2573"/>
                    <a:pt x="0" y="3535"/>
                    <a:pt x="1232" y="3996"/>
                  </a:cubicBezTo>
                  <a:cubicBezTo>
                    <a:pt x="1742" y="4188"/>
                    <a:pt x="2387" y="4244"/>
                    <a:pt x="2969" y="4244"/>
                  </a:cubicBezTo>
                  <a:cubicBezTo>
                    <a:pt x="3792" y="4244"/>
                    <a:pt x="4486" y="4132"/>
                    <a:pt x="4486" y="4132"/>
                  </a:cubicBezTo>
                  <a:lnTo>
                    <a:pt x="13299" y="2138"/>
                  </a:lnTo>
                  <a:cubicBezTo>
                    <a:pt x="13299" y="2138"/>
                    <a:pt x="13273" y="861"/>
                    <a:pt x="13299" y="760"/>
                  </a:cubicBezTo>
                  <a:cubicBezTo>
                    <a:pt x="13325" y="660"/>
                    <a:pt x="13042" y="1"/>
                    <a:pt x="13042" y="1"/>
                  </a:cubicBezTo>
                  <a:close/>
                </a:path>
              </a:pathLst>
            </a:custGeom>
            <a:solidFill>
              <a:srgbClr val="F39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30"/>
            <p:cNvSpPr/>
            <p:nvPr/>
          </p:nvSpPr>
          <p:spPr>
            <a:xfrm>
              <a:off x="-1534625" y="2842600"/>
              <a:ext cx="35350" cy="43700"/>
            </a:xfrm>
            <a:custGeom>
              <a:rect b="b" l="l" r="r" t="t"/>
              <a:pathLst>
                <a:path extrusionOk="0" h="1748" w="1414">
                  <a:moveTo>
                    <a:pt x="788" y="1"/>
                  </a:moveTo>
                  <a:cubicBezTo>
                    <a:pt x="754" y="1"/>
                    <a:pt x="718" y="6"/>
                    <a:pt x="681" y="17"/>
                  </a:cubicBezTo>
                  <a:cubicBezTo>
                    <a:pt x="0" y="214"/>
                    <a:pt x="145" y="1748"/>
                    <a:pt x="145" y="1748"/>
                  </a:cubicBezTo>
                  <a:lnTo>
                    <a:pt x="1414" y="1498"/>
                  </a:lnTo>
                  <a:cubicBezTo>
                    <a:pt x="1414" y="1498"/>
                    <a:pt x="1366" y="1"/>
                    <a:pt x="788" y="1"/>
                  </a:cubicBezTo>
                  <a:close/>
                </a:path>
              </a:pathLst>
            </a:custGeom>
            <a:solidFill>
              <a:srgbClr val="F39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30"/>
            <p:cNvSpPr/>
            <p:nvPr/>
          </p:nvSpPr>
          <p:spPr>
            <a:xfrm>
              <a:off x="-1674250" y="2451250"/>
              <a:ext cx="603525" cy="409700"/>
            </a:xfrm>
            <a:custGeom>
              <a:rect b="b" l="l" r="r" t="t"/>
              <a:pathLst>
                <a:path extrusionOk="0" h="16388" w="24141">
                  <a:moveTo>
                    <a:pt x="2595" y="1"/>
                  </a:moveTo>
                  <a:cubicBezTo>
                    <a:pt x="2549" y="1"/>
                    <a:pt x="2504" y="1"/>
                    <a:pt x="2460" y="3"/>
                  </a:cubicBezTo>
                  <a:cubicBezTo>
                    <a:pt x="0" y="84"/>
                    <a:pt x="191" y="1854"/>
                    <a:pt x="191" y="1854"/>
                  </a:cubicBezTo>
                  <a:lnTo>
                    <a:pt x="1626" y="1991"/>
                  </a:lnTo>
                  <a:cubicBezTo>
                    <a:pt x="1626" y="1991"/>
                    <a:pt x="2951" y="2409"/>
                    <a:pt x="3796" y="2978"/>
                  </a:cubicBezTo>
                  <a:cubicBezTo>
                    <a:pt x="4641" y="3547"/>
                    <a:pt x="6113" y="3545"/>
                    <a:pt x="6928" y="3797"/>
                  </a:cubicBezTo>
                  <a:cubicBezTo>
                    <a:pt x="7743" y="4049"/>
                    <a:pt x="9035" y="5065"/>
                    <a:pt x="9720" y="5555"/>
                  </a:cubicBezTo>
                  <a:cubicBezTo>
                    <a:pt x="10404" y="6043"/>
                    <a:pt x="12213" y="6579"/>
                    <a:pt x="13366" y="6672"/>
                  </a:cubicBezTo>
                  <a:cubicBezTo>
                    <a:pt x="14520" y="6766"/>
                    <a:pt x="15841" y="8063"/>
                    <a:pt x="15841" y="8063"/>
                  </a:cubicBezTo>
                  <a:lnTo>
                    <a:pt x="19917" y="12658"/>
                  </a:lnTo>
                  <a:cubicBezTo>
                    <a:pt x="19917" y="12658"/>
                    <a:pt x="18112" y="13347"/>
                    <a:pt x="17502" y="13391"/>
                  </a:cubicBezTo>
                  <a:cubicBezTo>
                    <a:pt x="17454" y="13395"/>
                    <a:pt x="17399" y="13396"/>
                    <a:pt x="17337" y="13396"/>
                  </a:cubicBezTo>
                  <a:cubicBezTo>
                    <a:pt x="16614" y="13396"/>
                    <a:pt x="15021" y="13180"/>
                    <a:pt x="14355" y="13174"/>
                  </a:cubicBezTo>
                  <a:cubicBezTo>
                    <a:pt x="14351" y="13174"/>
                    <a:pt x="14347" y="13174"/>
                    <a:pt x="14343" y="13174"/>
                  </a:cubicBezTo>
                  <a:cubicBezTo>
                    <a:pt x="13620" y="13174"/>
                    <a:pt x="12583" y="13715"/>
                    <a:pt x="12041" y="13927"/>
                  </a:cubicBezTo>
                  <a:cubicBezTo>
                    <a:pt x="11935" y="13969"/>
                    <a:pt x="11837" y="13985"/>
                    <a:pt x="11747" y="13985"/>
                  </a:cubicBezTo>
                  <a:cubicBezTo>
                    <a:pt x="11375" y="13985"/>
                    <a:pt x="11151" y="13700"/>
                    <a:pt x="11151" y="13700"/>
                  </a:cubicBezTo>
                  <a:lnTo>
                    <a:pt x="10391" y="14191"/>
                  </a:lnTo>
                  <a:cubicBezTo>
                    <a:pt x="10391" y="14191"/>
                    <a:pt x="9896" y="14778"/>
                    <a:pt x="9442" y="15308"/>
                  </a:cubicBezTo>
                  <a:cubicBezTo>
                    <a:pt x="8990" y="15838"/>
                    <a:pt x="9054" y="16388"/>
                    <a:pt x="9054" y="16388"/>
                  </a:cubicBezTo>
                  <a:cubicBezTo>
                    <a:pt x="9054" y="16388"/>
                    <a:pt x="11258" y="16274"/>
                    <a:pt x="12539" y="15835"/>
                  </a:cubicBezTo>
                  <a:cubicBezTo>
                    <a:pt x="13428" y="15531"/>
                    <a:pt x="15876" y="15485"/>
                    <a:pt x="17295" y="15485"/>
                  </a:cubicBezTo>
                  <a:cubicBezTo>
                    <a:pt x="17924" y="15485"/>
                    <a:pt x="18350" y="15494"/>
                    <a:pt x="18350" y="15494"/>
                  </a:cubicBezTo>
                  <a:cubicBezTo>
                    <a:pt x="18350" y="15494"/>
                    <a:pt x="21734" y="15347"/>
                    <a:pt x="22937" y="14397"/>
                  </a:cubicBezTo>
                  <a:cubicBezTo>
                    <a:pt x="24140" y="13447"/>
                    <a:pt x="23849" y="12664"/>
                    <a:pt x="23627" y="11836"/>
                  </a:cubicBezTo>
                  <a:cubicBezTo>
                    <a:pt x="23404" y="11008"/>
                    <a:pt x="21458" y="9103"/>
                    <a:pt x="21458" y="9103"/>
                  </a:cubicBezTo>
                  <a:cubicBezTo>
                    <a:pt x="21458" y="9103"/>
                    <a:pt x="18221" y="6537"/>
                    <a:pt x="16802" y="5338"/>
                  </a:cubicBezTo>
                  <a:cubicBezTo>
                    <a:pt x="15382" y="4138"/>
                    <a:pt x="12231" y="2735"/>
                    <a:pt x="11527" y="2439"/>
                  </a:cubicBezTo>
                  <a:cubicBezTo>
                    <a:pt x="10835" y="2151"/>
                    <a:pt x="5129" y="1"/>
                    <a:pt x="2595" y="1"/>
                  </a:cubicBezTo>
                  <a:close/>
                </a:path>
              </a:pathLst>
            </a:custGeom>
            <a:solidFill>
              <a:srgbClr val="F39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30"/>
            <p:cNvSpPr/>
            <p:nvPr/>
          </p:nvSpPr>
          <p:spPr>
            <a:xfrm>
              <a:off x="-1922450" y="2501050"/>
              <a:ext cx="744550" cy="581950"/>
            </a:xfrm>
            <a:custGeom>
              <a:rect b="b" l="l" r="r" t="t"/>
              <a:pathLst>
                <a:path extrusionOk="0" h="23278" w="29782">
                  <a:moveTo>
                    <a:pt x="10293" y="0"/>
                  </a:moveTo>
                  <a:lnTo>
                    <a:pt x="9628" y="1382"/>
                  </a:lnTo>
                  <a:lnTo>
                    <a:pt x="7854" y="3775"/>
                  </a:lnTo>
                  <a:lnTo>
                    <a:pt x="3850" y="8987"/>
                  </a:lnTo>
                  <a:cubicBezTo>
                    <a:pt x="3850" y="8987"/>
                    <a:pt x="1176" y="11987"/>
                    <a:pt x="702" y="12814"/>
                  </a:cubicBezTo>
                  <a:cubicBezTo>
                    <a:pt x="229" y="13642"/>
                    <a:pt x="604" y="14691"/>
                    <a:pt x="604" y="14691"/>
                  </a:cubicBezTo>
                  <a:cubicBezTo>
                    <a:pt x="604" y="14691"/>
                    <a:pt x="0" y="15477"/>
                    <a:pt x="73" y="16032"/>
                  </a:cubicBezTo>
                  <a:cubicBezTo>
                    <a:pt x="129" y="16458"/>
                    <a:pt x="547" y="16746"/>
                    <a:pt x="1535" y="16746"/>
                  </a:cubicBezTo>
                  <a:cubicBezTo>
                    <a:pt x="1832" y="16746"/>
                    <a:pt x="2181" y="16720"/>
                    <a:pt x="2586" y="16664"/>
                  </a:cubicBezTo>
                  <a:cubicBezTo>
                    <a:pt x="4342" y="16423"/>
                    <a:pt x="4662" y="15845"/>
                    <a:pt x="4662" y="15845"/>
                  </a:cubicBezTo>
                  <a:cubicBezTo>
                    <a:pt x="4662" y="15845"/>
                    <a:pt x="5075" y="15420"/>
                    <a:pt x="5830" y="14789"/>
                  </a:cubicBezTo>
                  <a:cubicBezTo>
                    <a:pt x="6349" y="14355"/>
                    <a:pt x="7165" y="14287"/>
                    <a:pt x="7625" y="14287"/>
                  </a:cubicBezTo>
                  <a:cubicBezTo>
                    <a:pt x="7834" y="14287"/>
                    <a:pt x="7969" y="14301"/>
                    <a:pt x="7969" y="14301"/>
                  </a:cubicBezTo>
                  <a:cubicBezTo>
                    <a:pt x="7969" y="14301"/>
                    <a:pt x="8625" y="14475"/>
                    <a:pt x="9058" y="14714"/>
                  </a:cubicBezTo>
                  <a:cubicBezTo>
                    <a:pt x="9168" y="14775"/>
                    <a:pt x="9286" y="14801"/>
                    <a:pt x="9408" y="14801"/>
                  </a:cubicBezTo>
                  <a:cubicBezTo>
                    <a:pt x="9769" y="14801"/>
                    <a:pt x="10167" y="14578"/>
                    <a:pt x="10505" y="14372"/>
                  </a:cubicBezTo>
                  <a:cubicBezTo>
                    <a:pt x="10693" y="14257"/>
                    <a:pt x="10971" y="14215"/>
                    <a:pt x="11256" y="14215"/>
                  </a:cubicBezTo>
                  <a:cubicBezTo>
                    <a:pt x="11656" y="14215"/>
                    <a:pt x="12070" y="14297"/>
                    <a:pt x="12275" y="14372"/>
                  </a:cubicBezTo>
                  <a:cubicBezTo>
                    <a:pt x="12319" y="14388"/>
                    <a:pt x="12364" y="14395"/>
                    <a:pt x="12410" y="14395"/>
                  </a:cubicBezTo>
                  <a:cubicBezTo>
                    <a:pt x="12727" y="14395"/>
                    <a:pt x="13054" y="14054"/>
                    <a:pt x="13054" y="14054"/>
                  </a:cubicBezTo>
                  <a:lnTo>
                    <a:pt x="13415" y="14813"/>
                  </a:lnTo>
                  <a:cubicBezTo>
                    <a:pt x="13415" y="14813"/>
                    <a:pt x="13506" y="15941"/>
                    <a:pt x="13487" y="16539"/>
                  </a:cubicBezTo>
                  <a:cubicBezTo>
                    <a:pt x="13468" y="17132"/>
                    <a:pt x="13506" y="18692"/>
                    <a:pt x="14404" y="18692"/>
                  </a:cubicBezTo>
                  <a:cubicBezTo>
                    <a:pt x="14412" y="18692"/>
                    <a:pt x="14420" y="18692"/>
                    <a:pt x="14428" y="18691"/>
                  </a:cubicBezTo>
                  <a:cubicBezTo>
                    <a:pt x="15349" y="18664"/>
                    <a:pt x="15462" y="17859"/>
                    <a:pt x="15462" y="17859"/>
                  </a:cubicBezTo>
                  <a:lnTo>
                    <a:pt x="15514" y="15586"/>
                  </a:lnTo>
                  <a:lnTo>
                    <a:pt x="15571" y="15410"/>
                  </a:lnTo>
                  <a:cubicBezTo>
                    <a:pt x="15571" y="15410"/>
                    <a:pt x="15685" y="14300"/>
                    <a:pt x="15925" y="13943"/>
                  </a:cubicBezTo>
                  <a:cubicBezTo>
                    <a:pt x="16016" y="13808"/>
                    <a:pt x="16167" y="13749"/>
                    <a:pt x="16322" y="13749"/>
                  </a:cubicBezTo>
                  <a:cubicBezTo>
                    <a:pt x="16576" y="13749"/>
                    <a:pt x="16838" y="13906"/>
                    <a:pt x="16862" y="14146"/>
                  </a:cubicBezTo>
                  <a:cubicBezTo>
                    <a:pt x="16902" y="14532"/>
                    <a:pt x="16848" y="16985"/>
                    <a:pt x="16848" y="16985"/>
                  </a:cubicBezTo>
                  <a:cubicBezTo>
                    <a:pt x="16848" y="16985"/>
                    <a:pt x="16612" y="21343"/>
                    <a:pt x="16694" y="22308"/>
                  </a:cubicBezTo>
                  <a:cubicBezTo>
                    <a:pt x="16752" y="22990"/>
                    <a:pt x="17135" y="23277"/>
                    <a:pt x="17610" y="23277"/>
                  </a:cubicBezTo>
                  <a:cubicBezTo>
                    <a:pt x="17807" y="23277"/>
                    <a:pt x="18020" y="23228"/>
                    <a:pt x="18231" y="23137"/>
                  </a:cubicBezTo>
                  <a:cubicBezTo>
                    <a:pt x="18955" y="22827"/>
                    <a:pt x="18744" y="20720"/>
                    <a:pt x="18744" y="20720"/>
                  </a:cubicBezTo>
                  <a:lnTo>
                    <a:pt x="18524" y="17310"/>
                  </a:lnTo>
                  <a:lnTo>
                    <a:pt x="18625" y="14671"/>
                  </a:lnTo>
                  <a:lnTo>
                    <a:pt x="19368" y="13439"/>
                  </a:lnTo>
                  <a:lnTo>
                    <a:pt x="20383" y="12157"/>
                  </a:lnTo>
                  <a:lnTo>
                    <a:pt x="21050" y="11830"/>
                  </a:lnTo>
                  <a:cubicBezTo>
                    <a:pt x="21050" y="11830"/>
                    <a:pt x="21377" y="11989"/>
                    <a:pt x="21701" y="11989"/>
                  </a:cubicBezTo>
                  <a:cubicBezTo>
                    <a:pt x="21707" y="11989"/>
                    <a:pt x="21713" y="11989"/>
                    <a:pt x="21718" y="11989"/>
                  </a:cubicBezTo>
                  <a:cubicBezTo>
                    <a:pt x="22048" y="11982"/>
                    <a:pt x="22951" y="11517"/>
                    <a:pt x="23541" y="11296"/>
                  </a:cubicBezTo>
                  <a:cubicBezTo>
                    <a:pt x="23770" y="11209"/>
                    <a:pt x="24126" y="11176"/>
                    <a:pt x="24553" y="11176"/>
                  </a:cubicBezTo>
                  <a:cubicBezTo>
                    <a:pt x="25228" y="11176"/>
                    <a:pt x="26080" y="11260"/>
                    <a:pt x="26887" y="11357"/>
                  </a:cubicBezTo>
                  <a:cubicBezTo>
                    <a:pt x="27021" y="11373"/>
                    <a:pt x="27154" y="11380"/>
                    <a:pt x="27287" y="11380"/>
                  </a:cubicBezTo>
                  <a:cubicBezTo>
                    <a:pt x="28464" y="11380"/>
                    <a:pt x="29552" y="10818"/>
                    <a:pt x="29552" y="10818"/>
                  </a:cubicBezTo>
                  <a:lnTo>
                    <a:pt x="29782" y="10171"/>
                  </a:lnTo>
                  <a:lnTo>
                    <a:pt x="27934" y="8373"/>
                  </a:lnTo>
                  <a:cubicBezTo>
                    <a:pt x="27934" y="8373"/>
                    <a:pt x="25888" y="6206"/>
                    <a:pt x="25553" y="6054"/>
                  </a:cubicBezTo>
                  <a:cubicBezTo>
                    <a:pt x="25216" y="5903"/>
                    <a:pt x="24023" y="4653"/>
                    <a:pt x="22613" y="4462"/>
                  </a:cubicBezTo>
                  <a:cubicBezTo>
                    <a:pt x="21205" y="4272"/>
                    <a:pt x="19827" y="3677"/>
                    <a:pt x="19250" y="3273"/>
                  </a:cubicBezTo>
                  <a:cubicBezTo>
                    <a:pt x="18673" y="2868"/>
                    <a:pt x="18311" y="2260"/>
                    <a:pt x="17539" y="1892"/>
                  </a:cubicBezTo>
                  <a:cubicBezTo>
                    <a:pt x="16767" y="1524"/>
                    <a:pt x="15183" y="1719"/>
                    <a:pt x="14355" y="1381"/>
                  </a:cubicBezTo>
                  <a:cubicBezTo>
                    <a:pt x="13524" y="1045"/>
                    <a:pt x="13738" y="698"/>
                    <a:pt x="12751" y="355"/>
                  </a:cubicBezTo>
                  <a:cubicBezTo>
                    <a:pt x="11765" y="13"/>
                    <a:pt x="10293" y="0"/>
                    <a:pt x="102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30"/>
            <p:cNvSpPr/>
            <p:nvPr/>
          </p:nvSpPr>
          <p:spPr>
            <a:xfrm>
              <a:off x="-1823575" y="2744125"/>
              <a:ext cx="258700" cy="108275"/>
            </a:xfrm>
            <a:custGeom>
              <a:rect b="b" l="l" r="r" t="t"/>
              <a:pathLst>
                <a:path extrusionOk="0" h="4331" w="10348">
                  <a:moveTo>
                    <a:pt x="5328" y="1"/>
                  </a:moveTo>
                  <a:cubicBezTo>
                    <a:pt x="4515" y="1"/>
                    <a:pt x="3540" y="149"/>
                    <a:pt x="2413" y="664"/>
                  </a:cubicBezTo>
                  <a:cubicBezTo>
                    <a:pt x="1" y="1765"/>
                    <a:pt x="221" y="4331"/>
                    <a:pt x="221" y="4331"/>
                  </a:cubicBezTo>
                  <a:lnTo>
                    <a:pt x="741" y="4306"/>
                  </a:lnTo>
                  <a:lnTo>
                    <a:pt x="10347" y="2529"/>
                  </a:lnTo>
                  <a:lnTo>
                    <a:pt x="9812" y="1748"/>
                  </a:lnTo>
                  <a:cubicBezTo>
                    <a:pt x="9812" y="1748"/>
                    <a:pt x="8394" y="371"/>
                    <a:pt x="7468" y="256"/>
                  </a:cubicBezTo>
                  <a:cubicBezTo>
                    <a:pt x="6975" y="194"/>
                    <a:pt x="6256" y="1"/>
                    <a:pt x="53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30"/>
            <p:cNvSpPr/>
            <p:nvPr/>
          </p:nvSpPr>
          <p:spPr>
            <a:xfrm>
              <a:off x="-1759325" y="2518525"/>
              <a:ext cx="225450" cy="146400"/>
            </a:xfrm>
            <a:custGeom>
              <a:rect b="b" l="l" r="r" t="t"/>
              <a:pathLst>
                <a:path extrusionOk="0" h="5856" w="9018">
                  <a:moveTo>
                    <a:pt x="3432" y="0"/>
                  </a:moveTo>
                  <a:lnTo>
                    <a:pt x="1" y="5054"/>
                  </a:lnTo>
                  <a:cubicBezTo>
                    <a:pt x="1" y="5054"/>
                    <a:pt x="2269" y="5855"/>
                    <a:pt x="4789" y="5855"/>
                  </a:cubicBezTo>
                  <a:cubicBezTo>
                    <a:pt x="5007" y="5855"/>
                    <a:pt x="5228" y="5849"/>
                    <a:pt x="5449" y="5836"/>
                  </a:cubicBezTo>
                  <a:cubicBezTo>
                    <a:pt x="8218" y="5671"/>
                    <a:pt x="9018" y="3395"/>
                    <a:pt x="7466" y="1745"/>
                  </a:cubicBezTo>
                  <a:cubicBezTo>
                    <a:pt x="5914" y="95"/>
                    <a:pt x="3432" y="0"/>
                    <a:pt x="3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30"/>
            <p:cNvSpPr/>
            <p:nvPr/>
          </p:nvSpPr>
          <p:spPr>
            <a:xfrm>
              <a:off x="-1559100" y="2628675"/>
              <a:ext cx="276800" cy="134750"/>
            </a:xfrm>
            <a:custGeom>
              <a:rect b="b" l="l" r="r" t="t"/>
              <a:pathLst>
                <a:path extrusionOk="0" h="5390" w="11072">
                  <a:moveTo>
                    <a:pt x="4772" y="0"/>
                  </a:moveTo>
                  <a:cubicBezTo>
                    <a:pt x="1305" y="0"/>
                    <a:pt x="24" y="1775"/>
                    <a:pt x="12" y="2253"/>
                  </a:cubicBezTo>
                  <a:cubicBezTo>
                    <a:pt x="1" y="2739"/>
                    <a:pt x="806" y="4690"/>
                    <a:pt x="3416" y="5164"/>
                  </a:cubicBezTo>
                  <a:cubicBezTo>
                    <a:pt x="4261" y="5318"/>
                    <a:pt x="5119" y="5389"/>
                    <a:pt x="5933" y="5389"/>
                  </a:cubicBezTo>
                  <a:cubicBezTo>
                    <a:pt x="7633" y="5389"/>
                    <a:pt x="9138" y="5079"/>
                    <a:pt x="9918" y="4562"/>
                  </a:cubicBezTo>
                  <a:cubicBezTo>
                    <a:pt x="11071" y="3798"/>
                    <a:pt x="10588" y="3301"/>
                    <a:pt x="9286" y="1796"/>
                  </a:cubicBezTo>
                  <a:cubicBezTo>
                    <a:pt x="7984" y="291"/>
                    <a:pt x="4939" y="1"/>
                    <a:pt x="4939" y="1"/>
                  </a:cubicBezTo>
                  <a:cubicBezTo>
                    <a:pt x="4883" y="1"/>
                    <a:pt x="4827" y="0"/>
                    <a:pt x="47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30"/>
            <p:cNvSpPr/>
            <p:nvPr/>
          </p:nvSpPr>
          <p:spPr>
            <a:xfrm>
              <a:off x="-1606050" y="2463700"/>
              <a:ext cx="242625" cy="76600"/>
            </a:xfrm>
            <a:custGeom>
              <a:rect b="b" l="l" r="r" t="t"/>
              <a:pathLst>
                <a:path extrusionOk="0" h="3064" w="9705">
                  <a:moveTo>
                    <a:pt x="1" y="1"/>
                  </a:moveTo>
                  <a:lnTo>
                    <a:pt x="1" y="1"/>
                  </a:lnTo>
                  <a:cubicBezTo>
                    <a:pt x="1" y="1"/>
                    <a:pt x="627" y="394"/>
                    <a:pt x="3379" y="913"/>
                  </a:cubicBezTo>
                  <a:cubicBezTo>
                    <a:pt x="6132" y="1433"/>
                    <a:pt x="9704" y="3063"/>
                    <a:pt x="9704" y="3063"/>
                  </a:cubicBezTo>
                  <a:cubicBezTo>
                    <a:pt x="9704" y="3063"/>
                    <a:pt x="8541" y="2329"/>
                    <a:pt x="6222" y="1396"/>
                  </a:cubicBezTo>
                  <a:cubicBezTo>
                    <a:pt x="3903" y="464"/>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30"/>
            <p:cNvSpPr/>
            <p:nvPr/>
          </p:nvSpPr>
          <p:spPr>
            <a:xfrm>
              <a:off x="-1228000" y="2631775"/>
              <a:ext cx="120125" cy="106075"/>
            </a:xfrm>
            <a:custGeom>
              <a:rect b="b" l="l" r="r" t="t"/>
              <a:pathLst>
                <a:path extrusionOk="0" h="4243" w="4805">
                  <a:moveTo>
                    <a:pt x="1" y="1"/>
                  </a:moveTo>
                  <a:cubicBezTo>
                    <a:pt x="766" y="887"/>
                    <a:pt x="2292" y="1875"/>
                    <a:pt x="2901" y="2438"/>
                  </a:cubicBezTo>
                  <a:cubicBezTo>
                    <a:pt x="3511" y="3003"/>
                    <a:pt x="4804" y="4242"/>
                    <a:pt x="4804" y="4242"/>
                  </a:cubicBezTo>
                  <a:cubicBezTo>
                    <a:pt x="4804" y="4242"/>
                    <a:pt x="4538" y="3616"/>
                    <a:pt x="3199" y="2290"/>
                  </a:cubicBezTo>
                  <a:cubicBezTo>
                    <a:pt x="1862" y="964"/>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30"/>
            <p:cNvSpPr/>
            <p:nvPr/>
          </p:nvSpPr>
          <p:spPr>
            <a:xfrm>
              <a:off x="-1657400" y="2535600"/>
              <a:ext cx="82275" cy="77100"/>
            </a:xfrm>
            <a:custGeom>
              <a:rect b="b" l="l" r="r" t="t"/>
              <a:pathLst>
                <a:path extrusionOk="0" h="3084" w="3291">
                  <a:moveTo>
                    <a:pt x="0" y="0"/>
                  </a:moveTo>
                  <a:lnTo>
                    <a:pt x="0" y="0"/>
                  </a:lnTo>
                  <a:cubicBezTo>
                    <a:pt x="0" y="0"/>
                    <a:pt x="796" y="239"/>
                    <a:pt x="1918" y="1126"/>
                  </a:cubicBezTo>
                  <a:cubicBezTo>
                    <a:pt x="3041" y="2013"/>
                    <a:pt x="3237" y="3084"/>
                    <a:pt x="3237" y="3084"/>
                  </a:cubicBezTo>
                  <a:cubicBezTo>
                    <a:pt x="3237" y="3084"/>
                    <a:pt x="3291" y="2249"/>
                    <a:pt x="2470" y="1293"/>
                  </a:cubicBezTo>
                  <a:cubicBezTo>
                    <a:pt x="1649" y="338"/>
                    <a:pt x="0" y="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30"/>
            <p:cNvSpPr/>
            <p:nvPr/>
          </p:nvSpPr>
          <p:spPr>
            <a:xfrm>
              <a:off x="-1740250" y="2624275"/>
              <a:ext cx="97250" cy="24175"/>
            </a:xfrm>
            <a:custGeom>
              <a:rect b="b" l="l" r="r" t="t"/>
              <a:pathLst>
                <a:path extrusionOk="0" h="967" w="3890">
                  <a:moveTo>
                    <a:pt x="338" y="1"/>
                  </a:moveTo>
                  <a:lnTo>
                    <a:pt x="0" y="409"/>
                  </a:lnTo>
                  <a:cubicBezTo>
                    <a:pt x="0" y="409"/>
                    <a:pt x="1265" y="800"/>
                    <a:pt x="2169" y="915"/>
                  </a:cubicBezTo>
                  <a:cubicBezTo>
                    <a:pt x="2471" y="954"/>
                    <a:pt x="2762" y="967"/>
                    <a:pt x="3017" y="967"/>
                  </a:cubicBezTo>
                  <a:cubicBezTo>
                    <a:pt x="3527" y="967"/>
                    <a:pt x="3890" y="915"/>
                    <a:pt x="3890" y="915"/>
                  </a:cubicBezTo>
                  <a:cubicBezTo>
                    <a:pt x="3890" y="915"/>
                    <a:pt x="2604" y="848"/>
                    <a:pt x="1522" y="571"/>
                  </a:cubicBezTo>
                  <a:cubicBezTo>
                    <a:pt x="439" y="294"/>
                    <a:pt x="33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30"/>
            <p:cNvSpPr/>
            <p:nvPr/>
          </p:nvSpPr>
          <p:spPr>
            <a:xfrm>
              <a:off x="-1550775" y="2640100"/>
              <a:ext cx="75025" cy="95950"/>
            </a:xfrm>
            <a:custGeom>
              <a:rect b="b" l="l" r="r" t="t"/>
              <a:pathLst>
                <a:path extrusionOk="0" h="3838" w="3001">
                  <a:moveTo>
                    <a:pt x="3001" y="1"/>
                  </a:moveTo>
                  <a:cubicBezTo>
                    <a:pt x="3000" y="1"/>
                    <a:pt x="597" y="531"/>
                    <a:pt x="299" y="1741"/>
                  </a:cubicBezTo>
                  <a:cubicBezTo>
                    <a:pt x="1" y="2950"/>
                    <a:pt x="2344" y="3837"/>
                    <a:pt x="2344" y="3837"/>
                  </a:cubicBezTo>
                  <a:cubicBezTo>
                    <a:pt x="2344" y="3837"/>
                    <a:pt x="550" y="2693"/>
                    <a:pt x="607" y="1741"/>
                  </a:cubicBezTo>
                  <a:cubicBezTo>
                    <a:pt x="665" y="790"/>
                    <a:pt x="3000" y="1"/>
                    <a:pt x="30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30"/>
            <p:cNvSpPr/>
            <p:nvPr/>
          </p:nvSpPr>
          <p:spPr>
            <a:xfrm>
              <a:off x="-1355900" y="2672050"/>
              <a:ext cx="42675" cy="72200"/>
            </a:xfrm>
            <a:custGeom>
              <a:rect b="b" l="l" r="r" t="t"/>
              <a:pathLst>
                <a:path extrusionOk="0" h="2888" w="1707">
                  <a:moveTo>
                    <a:pt x="0" y="1"/>
                  </a:moveTo>
                  <a:cubicBezTo>
                    <a:pt x="1" y="1"/>
                    <a:pt x="1342" y="1074"/>
                    <a:pt x="1161" y="1718"/>
                  </a:cubicBezTo>
                  <a:cubicBezTo>
                    <a:pt x="980" y="2362"/>
                    <a:pt x="135" y="2888"/>
                    <a:pt x="135" y="2888"/>
                  </a:cubicBezTo>
                  <a:cubicBezTo>
                    <a:pt x="135" y="2888"/>
                    <a:pt x="1706" y="2392"/>
                    <a:pt x="1494" y="1615"/>
                  </a:cubicBezTo>
                  <a:cubicBezTo>
                    <a:pt x="1282" y="838"/>
                    <a:pt x="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30"/>
            <p:cNvSpPr/>
            <p:nvPr/>
          </p:nvSpPr>
          <p:spPr>
            <a:xfrm>
              <a:off x="-1799600" y="2758250"/>
              <a:ext cx="74625" cy="56725"/>
            </a:xfrm>
            <a:custGeom>
              <a:rect b="b" l="l" r="r" t="t"/>
              <a:pathLst>
                <a:path extrusionOk="0" h="2269" w="2985">
                  <a:moveTo>
                    <a:pt x="2984" y="1"/>
                  </a:moveTo>
                  <a:cubicBezTo>
                    <a:pt x="2984" y="1"/>
                    <a:pt x="2163" y="239"/>
                    <a:pt x="1267" y="763"/>
                  </a:cubicBezTo>
                  <a:cubicBezTo>
                    <a:pt x="371" y="1286"/>
                    <a:pt x="0" y="2269"/>
                    <a:pt x="0" y="2269"/>
                  </a:cubicBezTo>
                  <a:cubicBezTo>
                    <a:pt x="0" y="2269"/>
                    <a:pt x="512" y="1420"/>
                    <a:pt x="1288" y="1007"/>
                  </a:cubicBezTo>
                  <a:cubicBezTo>
                    <a:pt x="2064" y="594"/>
                    <a:pt x="2881" y="378"/>
                    <a:pt x="2881" y="378"/>
                  </a:cubicBezTo>
                  <a:lnTo>
                    <a:pt x="29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30"/>
            <p:cNvSpPr/>
            <p:nvPr/>
          </p:nvSpPr>
          <p:spPr>
            <a:xfrm>
              <a:off x="-1723425" y="2756475"/>
              <a:ext cx="94275" cy="14100"/>
            </a:xfrm>
            <a:custGeom>
              <a:rect b="b" l="l" r="r" t="t"/>
              <a:pathLst>
                <a:path extrusionOk="0" h="564" w="3771">
                  <a:moveTo>
                    <a:pt x="742" y="1"/>
                  </a:moveTo>
                  <a:cubicBezTo>
                    <a:pt x="387" y="1"/>
                    <a:pt x="142" y="14"/>
                    <a:pt x="142" y="14"/>
                  </a:cubicBezTo>
                  <a:lnTo>
                    <a:pt x="0" y="405"/>
                  </a:lnTo>
                  <a:cubicBezTo>
                    <a:pt x="0" y="405"/>
                    <a:pt x="322" y="224"/>
                    <a:pt x="1202" y="224"/>
                  </a:cubicBezTo>
                  <a:cubicBezTo>
                    <a:pt x="1326" y="224"/>
                    <a:pt x="1461" y="228"/>
                    <a:pt x="1608" y="236"/>
                  </a:cubicBezTo>
                  <a:cubicBezTo>
                    <a:pt x="2797" y="302"/>
                    <a:pt x="3771" y="563"/>
                    <a:pt x="3771" y="563"/>
                  </a:cubicBezTo>
                  <a:cubicBezTo>
                    <a:pt x="3771" y="563"/>
                    <a:pt x="3341" y="309"/>
                    <a:pt x="2396" y="127"/>
                  </a:cubicBezTo>
                  <a:cubicBezTo>
                    <a:pt x="1860" y="23"/>
                    <a:pt x="1207" y="1"/>
                    <a:pt x="7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30"/>
            <p:cNvSpPr/>
            <p:nvPr/>
          </p:nvSpPr>
          <p:spPr>
            <a:xfrm>
              <a:off x="-1906800" y="2768875"/>
              <a:ext cx="59950" cy="103125"/>
            </a:xfrm>
            <a:custGeom>
              <a:rect b="b" l="l" r="r" t="t"/>
              <a:pathLst>
                <a:path extrusionOk="0" h="4125" w="2398">
                  <a:moveTo>
                    <a:pt x="2398" y="0"/>
                  </a:moveTo>
                  <a:cubicBezTo>
                    <a:pt x="2398" y="0"/>
                    <a:pt x="666" y="1389"/>
                    <a:pt x="333" y="2410"/>
                  </a:cubicBezTo>
                  <a:cubicBezTo>
                    <a:pt x="0" y="3432"/>
                    <a:pt x="553" y="4124"/>
                    <a:pt x="553" y="4124"/>
                  </a:cubicBezTo>
                  <a:cubicBezTo>
                    <a:pt x="553" y="4124"/>
                    <a:pt x="263" y="3352"/>
                    <a:pt x="673" y="2470"/>
                  </a:cubicBezTo>
                  <a:cubicBezTo>
                    <a:pt x="1082" y="1586"/>
                    <a:pt x="2398" y="0"/>
                    <a:pt x="2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30"/>
            <p:cNvSpPr/>
            <p:nvPr/>
          </p:nvSpPr>
          <p:spPr>
            <a:xfrm>
              <a:off x="-1913775" y="2891600"/>
              <a:ext cx="84925" cy="19900"/>
            </a:xfrm>
            <a:custGeom>
              <a:rect b="b" l="l" r="r" t="t"/>
              <a:pathLst>
                <a:path extrusionOk="0" h="796" w="3397">
                  <a:moveTo>
                    <a:pt x="267" y="1"/>
                  </a:moveTo>
                  <a:lnTo>
                    <a:pt x="267" y="1"/>
                  </a:lnTo>
                  <a:cubicBezTo>
                    <a:pt x="266" y="1"/>
                    <a:pt x="1" y="490"/>
                    <a:pt x="565" y="667"/>
                  </a:cubicBezTo>
                  <a:cubicBezTo>
                    <a:pt x="855" y="758"/>
                    <a:pt x="1004" y="795"/>
                    <a:pt x="1187" y="795"/>
                  </a:cubicBezTo>
                  <a:cubicBezTo>
                    <a:pt x="1359" y="795"/>
                    <a:pt x="1562" y="762"/>
                    <a:pt x="1943" y="711"/>
                  </a:cubicBezTo>
                  <a:cubicBezTo>
                    <a:pt x="2726" y="606"/>
                    <a:pt x="3396" y="224"/>
                    <a:pt x="3396" y="224"/>
                  </a:cubicBezTo>
                  <a:lnTo>
                    <a:pt x="3396" y="224"/>
                  </a:lnTo>
                  <a:cubicBezTo>
                    <a:pt x="3396" y="224"/>
                    <a:pt x="2158" y="557"/>
                    <a:pt x="1367" y="557"/>
                  </a:cubicBezTo>
                  <a:cubicBezTo>
                    <a:pt x="1323" y="557"/>
                    <a:pt x="1281" y="556"/>
                    <a:pt x="1240" y="554"/>
                  </a:cubicBezTo>
                  <a:cubicBezTo>
                    <a:pt x="464" y="512"/>
                    <a:pt x="267" y="1"/>
                    <a:pt x="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30"/>
            <p:cNvSpPr/>
            <p:nvPr/>
          </p:nvSpPr>
          <p:spPr>
            <a:xfrm>
              <a:off x="-1871375" y="2860125"/>
              <a:ext cx="39775" cy="12200"/>
            </a:xfrm>
            <a:custGeom>
              <a:rect b="b" l="l" r="r" t="t"/>
              <a:pathLst>
                <a:path extrusionOk="0" h="488" w="1591">
                  <a:moveTo>
                    <a:pt x="249" y="1"/>
                  </a:moveTo>
                  <a:cubicBezTo>
                    <a:pt x="183" y="1"/>
                    <a:pt x="104" y="26"/>
                    <a:pt x="0" y="93"/>
                  </a:cubicBezTo>
                  <a:cubicBezTo>
                    <a:pt x="0" y="93"/>
                    <a:pt x="325" y="487"/>
                    <a:pt x="774" y="487"/>
                  </a:cubicBezTo>
                  <a:cubicBezTo>
                    <a:pt x="804" y="487"/>
                    <a:pt x="833" y="486"/>
                    <a:pt x="864" y="482"/>
                  </a:cubicBezTo>
                  <a:cubicBezTo>
                    <a:pt x="1358" y="425"/>
                    <a:pt x="1591" y="101"/>
                    <a:pt x="1591" y="101"/>
                  </a:cubicBezTo>
                  <a:lnTo>
                    <a:pt x="1591" y="101"/>
                  </a:lnTo>
                  <a:cubicBezTo>
                    <a:pt x="1591" y="101"/>
                    <a:pt x="1202" y="256"/>
                    <a:pt x="852" y="256"/>
                  </a:cubicBezTo>
                  <a:cubicBezTo>
                    <a:pt x="833" y="256"/>
                    <a:pt x="815" y="255"/>
                    <a:pt x="796" y="254"/>
                  </a:cubicBezTo>
                  <a:cubicBezTo>
                    <a:pt x="522" y="241"/>
                    <a:pt x="449" y="1"/>
                    <a:pt x="2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30"/>
            <p:cNvSpPr/>
            <p:nvPr/>
          </p:nvSpPr>
          <p:spPr>
            <a:xfrm>
              <a:off x="-1699375" y="2837325"/>
              <a:ext cx="109050" cy="18950"/>
            </a:xfrm>
            <a:custGeom>
              <a:rect b="b" l="l" r="r" t="t"/>
              <a:pathLst>
                <a:path extrusionOk="0" h="758" w="4362">
                  <a:moveTo>
                    <a:pt x="2254" y="0"/>
                  </a:moveTo>
                  <a:cubicBezTo>
                    <a:pt x="2083" y="0"/>
                    <a:pt x="1893" y="43"/>
                    <a:pt x="1624" y="169"/>
                  </a:cubicBezTo>
                  <a:cubicBezTo>
                    <a:pt x="1164" y="383"/>
                    <a:pt x="870" y="580"/>
                    <a:pt x="555" y="580"/>
                  </a:cubicBezTo>
                  <a:cubicBezTo>
                    <a:pt x="386" y="580"/>
                    <a:pt x="211" y="523"/>
                    <a:pt x="1" y="381"/>
                  </a:cubicBezTo>
                  <a:lnTo>
                    <a:pt x="1" y="381"/>
                  </a:lnTo>
                  <a:cubicBezTo>
                    <a:pt x="1" y="381"/>
                    <a:pt x="25" y="758"/>
                    <a:pt x="525" y="758"/>
                  </a:cubicBezTo>
                  <a:cubicBezTo>
                    <a:pt x="600" y="758"/>
                    <a:pt x="687" y="749"/>
                    <a:pt x="785" y="729"/>
                  </a:cubicBezTo>
                  <a:cubicBezTo>
                    <a:pt x="1501" y="586"/>
                    <a:pt x="1752" y="225"/>
                    <a:pt x="2192" y="225"/>
                  </a:cubicBezTo>
                  <a:cubicBezTo>
                    <a:pt x="2214" y="225"/>
                    <a:pt x="2236" y="226"/>
                    <a:pt x="2258" y="228"/>
                  </a:cubicBezTo>
                  <a:cubicBezTo>
                    <a:pt x="2672" y="260"/>
                    <a:pt x="2808" y="466"/>
                    <a:pt x="3220" y="466"/>
                  </a:cubicBezTo>
                  <a:cubicBezTo>
                    <a:pt x="3289" y="466"/>
                    <a:pt x="3365" y="460"/>
                    <a:pt x="3452" y="447"/>
                  </a:cubicBezTo>
                  <a:cubicBezTo>
                    <a:pt x="4057" y="353"/>
                    <a:pt x="4362" y="61"/>
                    <a:pt x="4362" y="61"/>
                  </a:cubicBezTo>
                  <a:lnTo>
                    <a:pt x="4362" y="61"/>
                  </a:lnTo>
                  <a:cubicBezTo>
                    <a:pt x="4362" y="61"/>
                    <a:pt x="4060" y="201"/>
                    <a:pt x="3568" y="201"/>
                  </a:cubicBezTo>
                  <a:cubicBezTo>
                    <a:pt x="3455" y="201"/>
                    <a:pt x="3332" y="193"/>
                    <a:pt x="3200" y="175"/>
                  </a:cubicBezTo>
                  <a:cubicBezTo>
                    <a:pt x="2762" y="115"/>
                    <a:pt x="2533" y="0"/>
                    <a:pt x="22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30"/>
            <p:cNvSpPr/>
            <p:nvPr/>
          </p:nvSpPr>
          <p:spPr>
            <a:xfrm>
              <a:off x="-1360775" y="2765450"/>
              <a:ext cx="152950" cy="20550"/>
            </a:xfrm>
            <a:custGeom>
              <a:rect b="b" l="l" r="r" t="t"/>
              <a:pathLst>
                <a:path extrusionOk="0" h="822" w="6118">
                  <a:moveTo>
                    <a:pt x="6118" y="0"/>
                  </a:moveTo>
                  <a:lnTo>
                    <a:pt x="6118" y="0"/>
                  </a:lnTo>
                  <a:cubicBezTo>
                    <a:pt x="6118" y="0"/>
                    <a:pt x="5723" y="87"/>
                    <a:pt x="4714" y="90"/>
                  </a:cubicBezTo>
                  <a:cubicBezTo>
                    <a:pt x="4707" y="90"/>
                    <a:pt x="4700" y="90"/>
                    <a:pt x="4693" y="90"/>
                  </a:cubicBezTo>
                  <a:cubicBezTo>
                    <a:pt x="3967" y="90"/>
                    <a:pt x="3330" y="5"/>
                    <a:pt x="2596" y="5"/>
                  </a:cubicBezTo>
                  <a:cubicBezTo>
                    <a:pt x="2320" y="5"/>
                    <a:pt x="2031" y="17"/>
                    <a:pt x="1718" y="50"/>
                  </a:cubicBezTo>
                  <a:cubicBezTo>
                    <a:pt x="564" y="172"/>
                    <a:pt x="0" y="821"/>
                    <a:pt x="0" y="821"/>
                  </a:cubicBezTo>
                  <a:cubicBezTo>
                    <a:pt x="0" y="821"/>
                    <a:pt x="783" y="333"/>
                    <a:pt x="1496" y="275"/>
                  </a:cubicBezTo>
                  <a:cubicBezTo>
                    <a:pt x="1913" y="241"/>
                    <a:pt x="2264" y="204"/>
                    <a:pt x="2779" y="204"/>
                  </a:cubicBezTo>
                  <a:cubicBezTo>
                    <a:pt x="3146" y="204"/>
                    <a:pt x="3596" y="223"/>
                    <a:pt x="4214" y="275"/>
                  </a:cubicBezTo>
                  <a:cubicBezTo>
                    <a:pt x="4414" y="292"/>
                    <a:pt x="4596" y="299"/>
                    <a:pt x="4759" y="299"/>
                  </a:cubicBezTo>
                  <a:cubicBezTo>
                    <a:pt x="5803" y="299"/>
                    <a:pt x="6118" y="0"/>
                    <a:pt x="6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30"/>
            <p:cNvSpPr/>
            <p:nvPr/>
          </p:nvSpPr>
          <p:spPr>
            <a:xfrm>
              <a:off x="-1576050" y="2890700"/>
              <a:ext cx="33475" cy="66275"/>
            </a:xfrm>
            <a:custGeom>
              <a:rect b="b" l="l" r="r" t="t"/>
              <a:pathLst>
                <a:path extrusionOk="0" h="2651" w="1339">
                  <a:moveTo>
                    <a:pt x="96" y="0"/>
                  </a:moveTo>
                  <a:cubicBezTo>
                    <a:pt x="96" y="1"/>
                    <a:pt x="0" y="1100"/>
                    <a:pt x="28" y="1658"/>
                  </a:cubicBezTo>
                  <a:cubicBezTo>
                    <a:pt x="53" y="2203"/>
                    <a:pt x="230" y="2650"/>
                    <a:pt x="747" y="2650"/>
                  </a:cubicBezTo>
                  <a:cubicBezTo>
                    <a:pt x="761" y="2650"/>
                    <a:pt x="775" y="2650"/>
                    <a:pt x="789" y="2649"/>
                  </a:cubicBezTo>
                  <a:cubicBezTo>
                    <a:pt x="1339" y="2624"/>
                    <a:pt x="1310" y="1859"/>
                    <a:pt x="1310" y="1859"/>
                  </a:cubicBezTo>
                  <a:lnTo>
                    <a:pt x="977" y="1759"/>
                  </a:lnTo>
                  <a:cubicBezTo>
                    <a:pt x="977" y="1759"/>
                    <a:pt x="854" y="2190"/>
                    <a:pt x="603" y="2190"/>
                  </a:cubicBezTo>
                  <a:cubicBezTo>
                    <a:pt x="555" y="2190"/>
                    <a:pt x="502" y="2175"/>
                    <a:pt x="445" y="2137"/>
                  </a:cubicBezTo>
                  <a:cubicBezTo>
                    <a:pt x="88" y="1904"/>
                    <a:pt x="96" y="1"/>
                    <a:pt x="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30"/>
            <p:cNvSpPr/>
            <p:nvPr/>
          </p:nvSpPr>
          <p:spPr>
            <a:xfrm>
              <a:off x="-1550925" y="2911075"/>
              <a:ext cx="7650" cy="19500"/>
            </a:xfrm>
            <a:custGeom>
              <a:rect b="b" l="l" r="r" t="t"/>
              <a:pathLst>
                <a:path extrusionOk="0" h="780" w="306">
                  <a:moveTo>
                    <a:pt x="218" y="1"/>
                  </a:moveTo>
                  <a:lnTo>
                    <a:pt x="1" y="727"/>
                  </a:lnTo>
                  <a:lnTo>
                    <a:pt x="305" y="779"/>
                  </a:lnTo>
                  <a:lnTo>
                    <a:pt x="2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30"/>
            <p:cNvSpPr/>
            <p:nvPr/>
          </p:nvSpPr>
          <p:spPr>
            <a:xfrm>
              <a:off x="-1534600" y="2828925"/>
              <a:ext cx="41725" cy="23475"/>
            </a:xfrm>
            <a:custGeom>
              <a:rect b="b" l="l" r="r" t="t"/>
              <a:pathLst>
                <a:path extrusionOk="0" h="939" w="1669">
                  <a:moveTo>
                    <a:pt x="733" y="0"/>
                  </a:moveTo>
                  <a:cubicBezTo>
                    <a:pt x="216" y="0"/>
                    <a:pt x="0" y="435"/>
                    <a:pt x="0" y="435"/>
                  </a:cubicBezTo>
                  <a:cubicBezTo>
                    <a:pt x="0" y="435"/>
                    <a:pt x="372" y="167"/>
                    <a:pt x="782" y="167"/>
                  </a:cubicBezTo>
                  <a:cubicBezTo>
                    <a:pt x="818" y="167"/>
                    <a:pt x="854" y="169"/>
                    <a:pt x="891" y="174"/>
                  </a:cubicBezTo>
                  <a:cubicBezTo>
                    <a:pt x="1340" y="231"/>
                    <a:pt x="1668" y="939"/>
                    <a:pt x="1668" y="939"/>
                  </a:cubicBezTo>
                  <a:cubicBezTo>
                    <a:pt x="1668" y="939"/>
                    <a:pt x="1521" y="112"/>
                    <a:pt x="891" y="13"/>
                  </a:cubicBezTo>
                  <a:cubicBezTo>
                    <a:pt x="835" y="4"/>
                    <a:pt x="783" y="0"/>
                    <a:pt x="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30"/>
            <p:cNvSpPr/>
            <p:nvPr/>
          </p:nvSpPr>
          <p:spPr>
            <a:xfrm>
              <a:off x="-1502075" y="2983975"/>
              <a:ext cx="39800" cy="83125"/>
            </a:xfrm>
            <a:custGeom>
              <a:rect b="b" l="l" r="r" t="t"/>
              <a:pathLst>
                <a:path extrusionOk="0" h="3325" w="1592">
                  <a:moveTo>
                    <a:pt x="1477" y="0"/>
                  </a:moveTo>
                  <a:cubicBezTo>
                    <a:pt x="1477" y="0"/>
                    <a:pt x="1317" y="2111"/>
                    <a:pt x="1072" y="2647"/>
                  </a:cubicBezTo>
                  <a:cubicBezTo>
                    <a:pt x="973" y="2862"/>
                    <a:pt x="865" y="2954"/>
                    <a:pt x="761" y="2954"/>
                  </a:cubicBezTo>
                  <a:cubicBezTo>
                    <a:pt x="605" y="2954"/>
                    <a:pt x="458" y="2749"/>
                    <a:pt x="363" y="2446"/>
                  </a:cubicBezTo>
                  <a:cubicBezTo>
                    <a:pt x="203" y="1940"/>
                    <a:pt x="232" y="1662"/>
                    <a:pt x="232" y="1662"/>
                  </a:cubicBezTo>
                  <a:lnTo>
                    <a:pt x="232" y="1662"/>
                  </a:lnTo>
                  <a:cubicBezTo>
                    <a:pt x="232" y="1662"/>
                    <a:pt x="0" y="2808"/>
                    <a:pt x="276" y="3154"/>
                  </a:cubicBezTo>
                  <a:cubicBezTo>
                    <a:pt x="276" y="3154"/>
                    <a:pt x="499" y="3325"/>
                    <a:pt x="808" y="3325"/>
                  </a:cubicBezTo>
                  <a:cubicBezTo>
                    <a:pt x="908" y="3325"/>
                    <a:pt x="1016" y="3307"/>
                    <a:pt x="1129" y="3260"/>
                  </a:cubicBezTo>
                  <a:cubicBezTo>
                    <a:pt x="1592" y="3068"/>
                    <a:pt x="1513" y="2228"/>
                    <a:pt x="1517" y="1795"/>
                  </a:cubicBezTo>
                  <a:cubicBezTo>
                    <a:pt x="1520" y="1361"/>
                    <a:pt x="1477" y="0"/>
                    <a:pt x="1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30"/>
            <p:cNvSpPr/>
            <p:nvPr/>
          </p:nvSpPr>
          <p:spPr>
            <a:xfrm>
              <a:off x="-1468500" y="2790125"/>
              <a:ext cx="39675" cy="65650"/>
            </a:xfrm>
            <a:custGeom>
              <a:rect b="b" l="l" r="r" t="t"/>
              <a:pathLst>
                <a:path extrusionOk="0" h="2626" w="1587">
                  <a:moveTo>
                    <a:pt x="1421" y="1"/>
                  </a:moveTo>
                  <a:lnTo>
                    <a:pt x="1421" y="1"/>
                  </a:lnTo>
                  <a:cubicBezTo>
                    <a:pt x="1290" y="391"/>
                    <a:pt x="1032" y="847"/>
                    <a:pt x="516" y="1393"/>
                  </a:cubicBezTo>
                  <a:cubicBezTo>
                    <a:pt x="0" y="1939"/>
                    <a:pt x="200" y="2625"/>
                    <a:pt x="200" y="2625"/>
                  </a:cubicBezTo>
                  <a:cubicBezTo>
                    <a:pt x="249" y="2392"/>
                    <a:pt x="322" y="2165"/>
                    <a:pt x="420" y="1947"/>
                  </a:cubicBezTo>
                  <a:cubicBezTo>
                    <a:pt x="580" y="1590"/>
                    <a:pt x="963" y="1378"/>
                    <a:pt x="1275" y="782"/>
                  </a:cubicBezTo>
                  <a:cubicBezTo>
                    <a:pt x="1586" y="187"/>
                    <a:pt x="1421" y="1"/>
                    <a:pt x="14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30"/>
            <p:cNvSpPr/>
            <p:nvPr/>
          </p:nvSpPr>
          <p:spPr>
            <a:xfrm>
              <a:off x="-1160800" y="2761625"/>
              <a:ext cx="69700" cy="25625"/>
            </a:xfrm>
            <a:custGeom>
              <a:rect b="b" l="l" r="r" t="t"/>
              <a:pathLst>
                <a:path extrusionOk="0" h="1025" w="2788">
                  <a:moveTo>
                    <a:pt x="1357" y="1"/>
                  </a:moveTo>
                  <a:cubicBezTo>
                    <a:pt x="617" y="1"/>
                    <a:pt x="0" y="476"/>
                    <a:pt x="0" y="476"/>
                  </a:cubicBezTo>
                  <a:cubicBezTo>
                    <a:pt x="0" y="476"/>
                    <a:pt x="392" y="265"/>
                    <a:pt x="979" y="265"/>
                  </a:cubicBezTo>
                  <a:cubicBezTo>
                    <a:pt x="1121" y="265"/>
                    <a:pt x="1275" y="277"/>
                    <a:pt x="1438" y="308"/>
                  </a:cubicBezTo>
                  <a:cubicBezTo>
                    <a:pt x="2270" y="466"/>
                    <a:pt x="2607" y="1024"/>
                    <a:pt x="2607" y="1024"/>
                  </a:cubicBezTo>
                  <a:cubicBezTo>
                    <a:pt x="2607" y="1024"/>
                    <a:pt x="2788" y="385"/>
                    <a:pt x="1852" y="78"/>
                  </a:cubicBezTo>
                  <a:cubicBezTo>
                    <a:pt x="1684" y="23"/>
                    <a:pt x="1518"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30"/>
            <p:cNvSpPr/>
            <p:nvPr/>
          </p:nvSpPr>
          <p:spPr>
            <a:xfrm>
              <a:off x="-1941200" y="2447750"/>
              <a:ext cx="869100" cy="643950"/>
            </a:xfrm>
            <a:custGeom>
              <a:rect b="b" l="l" r="r" t="t"/>
              <a:pathLst>
                <a:path extrusionOk="0" h="25758" w="34764">
                  <a:moveTo>
                    <a:pt x="11146" y="2063"/>
                  </a:moveTo>
                  <a:cubicBezTo>
                    <a:pt x="11156" y="2065"/>
                    <a:pt x="11166" y="2067"/>
                    <a:pt x="11175" y="2070"/>
                  </a:cubicBezTo>
                  <a:cubicBezTo>
                    <a:pt x="11165" y="2072"/>
                    <a:pt x="11154" y="2075"/>
                    <a:pt x="11142" y="2078"/>
                  </a:cubicBezTo>
                  <a:cubicBezTo>
                    <a:pt x="11143" y="2077"/>
                    <a:pt x="11144" y="2074"/>
                    <a:pt x="11144" y="2073"/>
                  </a:cubicBezTo>
                  <a:lnTo>
                    <a:pt x="11144" y="2072"/>
                  </a:lnTo>
                  <a:cubicBezTo>
                    <a:pt x="11144" y="2070"/>
                    <a:pt x="11144" y="2066"/>
                    <a:pt x="11146" y="2063"/>
                  </a:cubicBezTo>
                  <a:close/>
                  <a:moveTo>
                    <a:pt x="18367" y="3732"/>
                  </a:moveTo>
                  <a:lnTo>
                    <a:pt x="18363" y="3737"/>
                  </a:lnTo>
                  <a:cubicBezTo>
                    <a:pt x="18363" y="3737"/>
                    <a:pt x="18362" y="3736"/>
                    <a:pt x="18362" y="3735"/>
                  </a:cubicBezTo>
                  <a:lnTo>
                    <a:pt x="18367" y="3732"/>
                  </a:lnTo>
                  <a:close/>
                  <a:moveTo>
                    <a:pt x="19256" y="4325"/>
                  </a:moveTo>
                  <a:cubicBezTo>
                    <a:pt x="19257" y="4335"/>
                    <a:pt x="19256" y="4346"/>
                    <a:pt x="19258" y="4356"/>
                  </a:cubicBezTo>
                  <a:lnTo>
                    <a:pt x="19255" y="4356"/>
                  </a:lnTo>
                  <a:lnTo>
                    <a:pt x="19255" y="4350"/>
                  </a:lnTo>
                  <a:cubicBezTo>
                    <a:pt x="19256" y="4343"/>
                    <a:pt x="19253" y="4337"/>
                    <a:pt x="19248" y="4331"/>
                  </a:cubicBezTo>
                  <a:cubicBezTo>
                    <a:pt x="19250" y="4330"/>
                    <a:pt x="19254" y="4329"/>
                    <a:pt x="19256" y="4326"/>
                  </a:cubicBezTo>
                  <a:lnTo>
                    <a:pt x="19256" y="4325"/>
                  </a:lnTo>
                  <a:close/>
                  <a:moveTo>
                    <a:pt x="19528" y="4887"/>
                  </a:moveTo>
                  <a:cubicBezTo>
                    <a:pt x="19540" y="4902"/>
                    <a:pt x="19550" y="4918"/>
                    <a:pt x="19564" y="4934"/>
                  </a:cubicBezTo>
                  <a:lnTo>
                    <a:pt x="19518" y="4901"/>
                  </a:lnTo>
                  <a:cubicBezTo>
                    <a:pt x="19522" y="4896"/>
                    <a:pt x="19524" y="4892"/>
                    <a:pt x="19528" y="4887"/>
                  </a:cubicBezTo>
                  <a:close/>
                  <a:moveTo>
                    <a:pt x="25225" y="7142"/>
                  </a:moveTo>
                  <a:lnTo>
                    <a:pt x="25225" y="7142"/>
                  </a:lnTo>
                  <a:cubicBezTo>
                    <a:pt x="25241" y="7148"/>
                    <a:pt x="25258" y="7154"/>
                    <a:pt x="25274" y="7160"/>
                  </a:cubicBezTo>
                  <a:cubicBezTo>
                    <a:pt x="25273" y="7163"/>
                    <a:pt x="25272" y="7167"/>
                    <a:pt x="25271" y="7169"/>
                  </a:cubicBezTo>
                  <a:lnTo>
                    <a:pt x="25271" y="7168"/>
                  </a:lnTo>
                  <a:cubicBezTo>
                    <a:pt x="25256" y="7160"/>
                    <a:pt x="25240" y="7151"/>
                    <a:pt x="25225" y="7142"/>
                  </a:cubicBezTo>
                  <a:close/>
                  <a:moveTo>
                    <a:pt x="15262" y="7146"/>
                  </a:moveTo>
                  <a:lnTo>
                    <a:pt x="15262" y="7146"/>
                  </a:lnTo>
                  <a:cubicBezTo>
                    <a:pt x="15248" y="7178"/>
                    <a:pt x="15233" y="7208"/>
                    <a:pt x="15220" y="7238"/>
                  </a:cubicBezTo>
                  <a:lnTo>
                    <a:pt x="15220" y="7237"/>
                  </a:lnTo>
                  <a:cubicBezTo>
                    <a:pt x="15206" y="7244"/>
                    <a:pt x="15193" y="7252"/>
                    <a:pt x="15181" y="7260"/>
                  </a:cubicBezTo>
                  <a:cubicBezTo>
                    <a:pt x="15208" y="7224"/>
                    <a:pt x="15236" y="7186"/>
                    <a:pt x="15262" y="7146"/>
                  </a:cubicBezTo>
                  <a:close/>
                  <a:moveTo>
                    <a:pt x="10750" y="2965"/>
                  </a:moveTo>
                  <a:cubicBezTo>
                    <a:pt x="12018" y="3044"/>
                    <a:pt x="13214" y="3439"/>
                    <a:pt x="14190" y="4278"/>
                  </a:cubicBezTo>
                  <a:cubicBezTo>
                    <a:pt x="14949" y="4931"/>
                    <a:pt x="15448" y="5855"/>
                    <a:pt x="15370" y="6682"/>
                  </a:cubicBezTo>
                  <a:cubicBezTo>
                    <a:pt x="14586" y="7986"/>
                    <a:pt x="13044" y="8417"/>
                    <a:pt x="11427" y="8417"/>
                  </a:cubicBezTo>
                  <a:cubicBezTo>
                    <a:pt x="10026" y="8417"/>
                    <a:pt x="8569" y="8093"/>
                    <a:pt x="7500" y="7733"/>
                  </a:cubicBezTo>
                  <a:cubicBezTo>
                    <a:pt x="8066" y="6971"/>
                    <a:pt x="8614" y="6195"/>
                    <a:pt x="9148" y="5408"/>
                  </a:cubicBezTo>
                  <a:lnTo>
                    <a:pt x="9148" y="5407"/>
                  </a:lnTo>
                  <a:cubicBezTo>
                    <a:pt x="9666" y="4640"/>
                    <a:pt x="10318" y="3827"/>
                    <a:pt x="10750" y="2965"/>
                  </a:cubicBezTo>
                  <a:close/>
                  <a:moveTo>
                    <a:pt x="13198" y="291"/>
                  </a:moveTo>
                  <a:cubicBezTo>
                    <a:pt x="14303" y="291"/>
                    <a:pt x="15566" y="600"/>
                    <a:pt x="16328" y="772"/>
                  </a:cubicBezTo>
                  <a:lnTo>
                    <a:pt x="16328" y="771"/>
                  </a:lnTo>
                  <a:cubicBezTo>
                    <a:pt x="18794" y="1326"/>
                    <a:pt x="21246" y="2280"/>
                    <a:pt x="23539" y="3338"/>
                  </a:cubicBezTo>
                  <a:cubicBezTo>
                    <a:pt x="25898" y="4427"/>
                    <a:pt x="27729" y="5982"/>
                    <a:pt x="29725" y="7608"/>
                  </a:cubicBezTo>
                  <a:cubicBezTo>
                    <a:pt x="31435" y="9000"/>
                    <a:pt x="33556" y="10203"/>
                    <a:pt x="34216" y="12342"/>
                  </a:cubicBezTo>
                  <a:cubicBezTo>
                    <a:pt x="33840" y="12026"/>
                    <a:pt x="33314" y="11899"/>
                    <a:pt x="32806" y="11899"/>
                  </a:cubicBezTo>
                  <a:cubicBezTo>
                    <a:pt x="32603" y="11899"/>
                    <a:pt x="32403" y="11919"/>
                    <a:pt x="32217" y="11956"/>
                  </a:cubicBezTo>
                  <a:cubicBezTo>
                    <a:pt x="31836" y="12030"/>
                    <a:pt x="31483" y="12178"/>
                    <a:pt x="31140" y="12348"/>
                  </a:cubicBezTo>
                  <a:cubicBezTo>
                    <a:pt x="30285" y="11770"/>
                    <a:pt x="29740" y="10918"/>
                    <a:pt x="29003" y="10211"/>
                  </a:cubicBezTo>
                  <a:cubicBezTo>
                    <a:pt x="28279" y="9513"/>
                    <a:pt x="27418" y="9046"/>
                    <a:pt x="26858" y="8238"/>
                  </a:cubicBezTo>
                  <a:cubicBezTo>
                    <a:pt x="26759" y="8043"/>
                    <a:pt x="26681" y="7837"/>
                    <a:pt x="26627" y="7626"/>
                  </a:cubicBezTo>
                  <a:cubicBezTo>
                    <a:pt x="26623" y="7613"/>
                    <a:pt x="26613" y="7609"/>
                    <a:pt x="26602" y="7609"/>
                  </a:cubicBezTo>
                  <a:cubicBezTo>
                    <a:pt x="26596" y="7609"/>
                    <a:pt x="26591" y="7610"/>
                    <a:pt x="26586" y="7611"/>
                  </a:cubicBezTo>
                  <a:cubicBezTo>
                    <a:pt x="26568" y="7589"/>
                    <a:pt x="26541" y="7574"/>
                    <a:pt x="26509" y="7574"/>
                  </a:cubicBezTo>
                  <a:cubicBezTo>
                    <a:pt x="26491" y="7574"/>
                    <a:pt x="26470" y="7579"/>
                    <a:pt x="26449" y="7591"/>
                  </a:cubicBezTo>
                  <a:cubicBezTo>
                    <a:pt x="26391" y="7624"/>
                    <a:pt x="26335" y="7661"/>
                    <a:pt x="26282" y="7704"/>
                  </a:cubicBezTo>
                  <a:cubicBezTo>
                    <a:pt x="26210" y="7620"/>
                    <a:pt x="26155" y="7524"/>
                    <a:pt x="26119" y="7419"/>
                  </a:cubicBezTo>
                  <a:cubicBezTo>
                    <a:pt x="26075" y="7286"/>
                    <a:pt x="26086" y="7161"/>
                    <a:pt x="26076" y="7025"/>
                  </a:cubicBezTo>
                  <a:cubicBezTo>
                    <a:pt x="26076" y="7021"/>
                    <a:pt x="26071" y="7022"/>
                    <a:pt x="26070" y="7020"/>
                  </a:cubicBezTo>
                  <a:cubicBezTo>
                    <a:pt x="26213" y="6885"/>
                    <a:pt x="26391" y="6784"/>
                    <a:pt x="26591" y="6709"/>
                  </a:cubicBezTo>
                  <a:cubicBezTo>
                    <a:pt x="26699" y="6670"/>
                    <a:pt x="26723" y="6469"/>
                    <a:pt x="26596" y="6469"/>
                  </a:cubicBezTo>
                  <a:cubicBezTo>
                    <a:pt x="26588" y="6469"/>
                    <a:pt x="26580" y="6470"/>
                    <a:pt x="26572" y="6471"/>
                  </a:cubicBezTo>
                  <a:cubicBezTo>
                    <a:pt x="26209" y="6533"/>
                    <a:pt x="25901" y="6766"/>
                    <a:pt x="25702" y="7071"/>
                  </a:cubicBezTo>
                  <a:cubicBezTo>
                    <a:pt x="24545" y="6547"/>
                    <a:pt x="23423" y="6516"/>
                    <a:pt x="22212" y="6235"/>
                  </a:cubicBezTo>
                  <a:cubicBezTo>
                    <a:pt x="21528" y="6077"/>
                    <a:pt x="19501" y="5150"/>
                    <a:pt x="19371" y="4252"/>
                  </a:cubicBezTo>
                  <a:cubicBezTo>
                    <a:pt x="19445" y="4210"/>
                    <a:pt x="19522" y="4173"/>
                    <a:pt x="19602" y="4144"/>
                  </a:cubicBezTo>
                  <a:cubicBezTo>
                    <a:pt x="19709" y="4104"/>
                    <a:pt x="19736" y="3904"/>
                    <a:pt x="19605" y="3904"/>
                  </a:cubicBezTo>
                  <a:cubicBezTo>
                    <a:pt x="19598" y="3904"/>
                    <a:pt x="19591" y="3904"/>
                    <a:pt x="19583" y="3906"/>
                  </a:cubicBezTo>
                  <a:cubicBezTo>
                    <a:pt x="19350" y="3940"/>
                    <a:pt x="19128" y="4071"/>
                    <a:pt x="18963" y="4248"/>
                  </a:cubicBezTo>
                  <a:cubicBezTo>
                    <a:pt x="18757" y="4148"/>
                    <a:pt x="18607" y="3973"/>
                    <a:pt x="18673" y="3750"/>
                  </a:cubicBezTo>
                  <a:cubicBezTo>
                    <a:pt x="18691" y="3732"/>
                    <a:pt x="18705" y="3713"/>
                    <a:pt x="18724" y="3696"/>
                  </a:cubicBezTo>
                  <a:cubicBezTo>
                    <a:pt x="18896" y="3530"/>
                    <a:pt x="19104" y="3448"/>
                    <a:pt x="19302" y="3323"/>
                  </a:cubicBezTo>
                  <a:cubicBezTo>
                    <a:pt x="19409" y="3255"/>
                    <a:pt x="19379" y="3089"/>
                    <a:pt x="19261" y="3089"/>
                  </a:cubicBezTo>
                  <a:cubicBezTo>
                    <a:pt x="19248" y="3089"/>
                    <a:pt x="19234" y="3091"/>
                    <a:pt x="19220" y="3095"/>
                  </a:cubicBezTo>
                  <a:cubicBezTo>
                    <a:pt x="18949" y="3169"/>
                    <a:pt x="18685" y="3351"/>
                    <a:pt x="18483" y="3582"/>
                  </a:cubicBezTo>
                  <a:cubicBezTo>
                    <a:pt x="18360" y="3595"/>
                    <a:pt x="18238" y="3631"/>
                    <a:pt x="18114" y="3642"/>
                  </a:cubicBezTo>
                  <a:cubicBezTo>
                    <a:pt x="18077" y="3645"/>
                    <a:pt x="18040" y="3646"/>
                    <a:pt x="18004" y="3646"/>
                  </a:cubicBezTo>
                  <a:cubicBezTo>
                    <a:pt x="17978" y="3646"/>
                    <a:pt x="17952" y="3646"/>
                    <a:pt x="17926" y="3646"/>
                  </a:cubicBezTo>
                  <a:cubicBezTo>
                    <a:pt x="17877" y="3646"/>
                    <a:pt x="17829" y="3647"/>
                    <a:pt x="17781" y="3655"/>
                  </a:cubicBezTo>
                  <a:cubicBezTo>
                    <a:pt x="17459" y="3517"/>
                    <a:pt x="17148" y="3357"/>
                    <a:pt x="16759" y="3347"/>
                  </a:cubicBezTo>
                  <a:cubicBezTo>
                    <a:pt x="16706" y="3345"/>
                    <a:pt x="16654" y="3345"/>
                    <a:pt x="16602" y="3345"/>
                  </a:cubicBezTo>
                  <a:cubicBezTo>
                    <a:pt x="16340" y="3345"/>
                    <a:pt x="16091" y="3360"/>
                    <a:pt x="15848" y="3360"/>
                  </a:cubicBezTo>
                  <a:cubicBezTo>
                    <a:pt x="15495" y="3360"/>
                    <a:pt x="15155" y="3328"/>
                    <a:pt x="14805" y="3170"/>
                  </a:cubicBezTo>
                  <a:cubicBezTo>
                    <a:pt x="14647" y="3045"/>
                    <a:pt x="14501" y="2912"/>
                    <a:pt x="14320" y="2778"/>
                  </a:cubicBezTo>
                  <a:cubicBezTo>
                    <a:pt x="14022" y="2559"/>
                    <a:pt x="13696" y="2382"/>
                    <a:pt x="13351" y="2252"/>
                  </a:cubicBezTo>
                  <a:cubicBezTo>
                    <a:pt x="13318" y="2241"/>
                    <a:pt x="13285" y="2232"/>
                    <a:pt x="13252" y="2220"/>
                  </a:cubicBezTo>
                  <a:cubicBezTo>
                    <a:pt x="13004" y="2029"/>
                    <a:pt x="12713" y="1925"/>
                    <a:pt x="12390" y="1875"/>
                  </a:cubicBezTo>
                  <a:cubicBezTo>
                    <a:pt x="11975" y="1811"/>
                    <a:pt x="11379" y="1934"/>
                    <a:pt x="11017" y="1690"/>
                  </a:cubicBezTo>
                  <a:cubicBezTo>
                    <a:pt x="11131" y="605"/>
                    <a:pt x="12084" y="291"/>
                    <a:pt x="13198" y="291"/>
                  </a:cubicBezTo>
                  <a:close/>
                  <a:moveTo>
                    <a:pt x="30883" y="12473"/>
                  </a:moveTo>
                  <a:lnTo>
                    <a:pt x="30887" y="12476"/>
                  </a:lnTo>
                  <a:lnTo>
                    <a:pt x="30875" y="12481"/>
                  </a:lnTo>
                  <a:cubicBezTo>
                    <a:pt x="30879" y="12479"/>
                    <a:pt x="30880" y="12476"/>
                    <a:pt x="30883" y="12473"/>
                  </a:cubicBezTo>
                  <a:close/>
                  <a:moveTo>
                    <a:pt x="21124" y="14438"/>
                  </a:moveTo>
                  <a:lnTo>
                    <a:pt x="21124" y="14438"/>
                  </a:lnTo>
                  <a:cubicBezTo>
                    <a:pt x="21120" y="14450"/>
                    <a:pt x="21115" y="14462"/>
                    <a:pt x="21111" y="14473"/>
                  </a:cubicBezTo>
                  <a:cubicBezTo>
                    <a:pt x="21114" y="14463"/>
                    <a:pt x="21116" y="14452"/>
                    <a:pt x="21118" y="14440"/>
                  </a:cubicBezTo>
                  <a:lnTo>
                    <a:pt x="21118" y="14439"/>
                  </a:lnTo>
                  <a:lnTo>
                    <a:pt x="21124" y="14438"/>
                  </a:lnTo>
                  <a:close/>
                  <a:moveTo>
                    <a:pt x="21062" y="14612"/>
                  </a:moveTo>
                  <a:cubicBezTo>
                    <a:pt x="21055" y="14630"/>
                    <a:pt x="21046" y="14645"/>
                    <a:pt x="21038" y="14663"/>
                  </a:cubicBezTo>
                  <a:cubicBezTo>
                    <a:pt x="21041" y="14656"/>
                    <a:pt x="21044" y="14649"/>
                    <a:pt x="21046" y="14642"/>
                  </a:cubicBezTo>
                  <a:lnTo>
                    <a:pt x="21046" y="14641"/>
                  </a:lnTo>
                  <a:cubicBezTo>
                    <a:pt x="21052" y="14632"/>
                    <a:pt x="21058" y="14622"/>
                    <a:pt x="21062" y="14612"/>
                  </a:cubicBezTo>
                  <a:close/>
                  <a:moveTo>
                    <a:pt x="20082" y="15718"/>
                  </a:moveTo>
                  <a:lnTo>
                    <a:pt x="20082" y="15718"/>
                  </a:lnTo>
                  <a:cubicBezTo>
                    <a:pt x="20065" y="15742"/>
                    <a:pt x="20045" y="15765"/>
                    <a:pt x="20029" y="15790"/>
                  </a:cubicBezTo>
                  <a:lnTo>
                    <a:pt x="20029" y="15789"/>
                  </a:lnTo>
                  <a:cubicBezTo>
                    <a:pt x="20003" y="15830"/>
                    <a:pt x="19980" y="15871"/>
                    <a:pt x="19956" y="15913"/>
                  </a:cubicBezTo>
                  <a:cubicBezTo>
                    <a:pt x="19954" y="15905"/>
                    <a:pt x="19953" y="15899"/>
                    <a:pt x="19952" y="15891"/>
                  </a:cubicBezTo>
                  <a:cubicBezTo>
                    <a:pt x="19984" y="15844"/>
                    <a:pt x="20016" y="15801"/>
                    <a:pt x="20043" y="15764"/>
                  </a:cubicBezTo>
                  <a:cubicBezTo>
                    <a:pt x="20055" y="15748"/>
                    <a:pt x="20069" y="15733"/>
                    <a:pt x="20082" y="15718"/>
                  </a:cubicBezTo>
                  <a:close/>
                  <a:moveTo>
                    <a:pt x="32773" y="12227"/>
                  </a:moveTo>
                  <a:cubicBezTo>
                    <a:pt x="32822" y="12227"/>
                    <a:pt x="32871" y="12229"/>
                    <a:pt x="32921" y="12232"/>
                  </a:cubicBezTo>
                  <a:cubicBezTo>
                    <a:pt x="33510" y="12266"/>
                    <a:pt x="34026" y="12628"/>
                    <a:pt x="34250" y="13079"/>
                  </a:cubicBezTo>
                  <a:cubicBezTo>
                    <a:pt x="34304" y="13778"/>
                    <a:pt x="33638" y="14201"/>
                    <a:pt x="32865" y="14487"/>
                  </a:cubicBezTo>
                  <a:cubicBezTo>
                    <a:pt x="32859" y="14486"/>
                    <a:pt x="32853" y="14485"/>
                    <a:pt x="32848" y="14485"/>
                  </a:cubicBezTo>
                  <a:cubicBezTo>
                    <a:pt x="32838" y="14485"/>
                    <a:pt x="32828" y="14487"/>
                    <a:pt x="32818" y="14492"/>
                  </a:cubicBezTo>
                  <a:lnTo>
                    <a:pt x="32282" y="14673"/>
                  </a:lnTo>
                  <a:cubicBezTo>
                    <a:pt x="32280" y="14674"/>
                    <a:pt x="32278" y="14676"/>
                    <a:pt x="32275" y="14677"/>
                  </a:cubicBezTo>
                  <a:cubicBezTo>
                    <a:pt x="31809" y="14811"/>
                    <a:pt x="31360" y="14909"/>
                    <a:pt x="31059" y="15000"/>
                  </a:cubicBezTo>
                  <a:cubicBezTo>
                    <a:pt x="29863" y="15362"/>
                    <a:pt x="28752" y="15378"/>
                    <a:pt x="27515" y="15412"/>
                  </a:cubicBezTo>
                  <a:cubicBezTo>
                    <a:pt x="25049" y="15479"/>
                    <a:pt x="22595" y="15741"/>
                    <a:pt x="20187" y="16283"/>
                  </a:cubicBezTo>
                  <a:cubicBezTo>
                    <a:pt x="20274" y="15819"/>
                    <a:pt x="20586" y="15469"/>
                    <a:pt x="20924" y="15103"/>
                  </a:cubicBezTo>
                  <a:cubicBezTo>
                    <a:pt x="21118" y="14894"/>
                    <a:pt x="21191" y="14673"/>
                    <a:pt x="21238" y="14401"/>
                  </a:cubicBezTo>
                  <a:cubicBezTo>
                    <a:pt x="21407" y="14336"/>
                    <a:pt x="21562" y="14225"/>
                    <a:pt x="21692" y="14088"/>
                  </a:cubicBezTo>
                  <a:cubicBezTo>
                    <a:pt x="21702" y="14098"/>
                    <a:pt x="21714" y="14107"/>
                    <a:pt x="21729" y="14113"/>
                  </a:cubicBezTo>
                  <a:cubicBezTo>
                    <a:pt x="21935" y="14197"/>
                    <a:pt x="22127" y="14232"/>
                    <a:pt x="22311" y="14232"/>
                  </a:cubicBezTo>
                  <a:cubicBezTo>
                    <a:pt x="22891" y="14232"/>
                    <a:pt x="23394" y="13887"/>
                    <a:pt x="24002" y="13674"/>
                  </a:cubicBezTo>
                  <a:cubicBezTo>
                    <a:pt x="24441" y="13521"/>
                    <a:pt x="24881" y="13469"/>
                    <a:pt x="25323" y="13469"/>
                  </a:cubicBezTo>
                  <a:cubicBezTo>
                    <a:pt x="26208" y="13469"/>
                    <a:pt x="27098" y="13676"/>
                    <a:pt x="27993" y="13687"/>
                  </a:cubicBezTo>
                  <a:cubicBezTo>
                    <a:pt x="28011" y="13687"/>
                    <a:pt x="28029" y="13687"/>
                    <a:pt x="28047" y="13687"/>
                  </a:cubicBezTo>
                  <a:cubicBezTo>
                    <a:pt x="29034" y="13687"/>
                    <a:pt x="29852" y="13350"/>
                    <a:pt x="30720" y="12902"/>
                  </a:cubicBezTo>
                  <a:cubicBezTo>
                    <a:pt x="31380" y="12561"/>
                    <a:pt x="32026" y="12227"/>
                    <a:pt x="32773" y="12227"/>
                  </a:cubicBezTo>
                  <a:close/>
                  <a:moveTo>
                    <a:pt x="19826" y="16653"/>
                  </a:moveTo>
                  <a:lnTo>
                    <a:pt x="19826" y="16655"/>
                  </a:lnTo>
                  <a:lnTo>
                    <a:pt x="19824" y="16655"/>
                  </a:lnTo>
                  <a:lnTo>
                    <a:pt x="19826" y="16653"/>
                  </a:lnTo>
                  <a:close/>
                  <a:moveTo>
                    <a:pt x="17504" y="17175"/>
                  </a:moveTo>
                  <a:cubicBezTo>
                    <a:pt x="17504" y="17179"/>
                    <a:pt x="17504" y="17184"/>
                    <a:pt x="17505" y="17188"/>
                  </a:cubicBezTo>
                  <a:lnTo>
                    <a:pt x="17488" y="17194"/>
                  </a:lnTo>
                  <a:cubicBezTo>
                    <a:pt x="17493" y="17187"/>
                    <a:pt x="17498" y="17180"/>
                    <a:pt x="17504" y="17175"/>
                  </a:cubicBezTo>
                  <a:close/>
                  <a:moveTo>
                    <a:pt x="16998" y="16016"/>
                  </a:moveTo>
                  <a:cubicBezTo>
                    <a:pt x="17075" y="16016"/>
                    <a:pt x="17146" y="16037"/>
                    <a:pt x="17218" y="16037"/>
                  </a:cubicBezTo>
                  <a:cubicBezTo>
                    <a:pt x="17222" y="16037"/>
                    <a:pt x="17227" y="16037"/>
                    <a:pt x="17231" y="16037"/>
                  </a:cubicBezTo>
                  <a:cubicBezTo>
                    <a:pt x="17366" y="16201"/>
                    <a:pt x="17445" y="16515"/>
                    <a:pt x="17485" y="16936"/>
                  </a:cubicBezTo>
                  <a:cubicBezTo>
                    <a:pt x="17464" y="16997"/>
                    <a:pt x="17433" y="17053"/>
                    <a:pt x="17394" y="17104"/>
                  </a:cubicBezTo>
                  <a:lnTo>
                    <a:pt x="17393" y="17102"/>
                  </a:lnTo>
                  <a:cubicBezTo>
                    <a:pt x="17395" y="17082"/>
                    <a:pt x="17392" y="17062"/>
                    <a:pt x="17370" y="17062"/>
                  </a:cubicBezTo>
                  <a:cubicBezTo>
                    <a:pt x="17366" y="17062"/>
                    <a:pt x="17362" y="17063"/>
                    <a:pt x="17358" y="17064"/>
                  </a:cubicBezTo>
                  <a:cubicBezTo>
                    <a:pt x="17127" y="17115"/>
                    <a:pt x="16915" y="17230"/>
                    <a:pt x="16723" y="17366"/>
                  </a:cubicBezTo>
                  <a:cubicBezTo>
                    <a:pt x="16664" y="16901"/>
                    <a:pt x="16624" y="16416"/>
                    <a:pt x="16907" y="16032"/>
                  </a:cubicBezTo>
                  <a:cubicBezTo>
                    <a:pt x="16921" y="16027"/>
                    <a:pt x="16933" y="16023"/>
                    <a:pt x="16947" y="16019"/>
                  </a:cubicBezTo>
                  <a:cubicBezTo>
                    <a:pt x="16964" y="16017"/>
                    <a:pt x="16981" y="16016"/>
                    <a:pt x="16998" y="16016"/>
                  </a:cubicBezTo>
                  <a:close/>
                  <a:moveTo>
                    <a:pt x="14053" y="17978"/>
                  </a:moveTo>
                  <a:lnTo>
                    <a:pt x="14053" y="18029"/>
                  </a:lnTo>
                  <a:cubicBezTo>
                    <a:pt x="14042" y="18032"/>
                    <a:pt x="14032" y="18038"/>
                    <a:pt x="14021" y="18043"/>
                  </a:cubicBezTo>
                  <a:cubicBezTo>
                    <a:pt x="14021" y="18042"/>
                    <a:pt x="14022" y="18041"/>
                    <a:pt x="14024" y="18040"/>
                  </a:cubicBezTo>
                  <a:cubicBezTo>
                    <a:pt x="14035" y="18021"/>
                    <a:pt x="14043" y="17999"/>
                    <a:pt x="14053" y="17978"/>
                  </a:cubicBezTo>
                  <a:close/>
                  <a:moveTo>
                    <a:pt x="14052" y="18119"/>
                  </a:moveTo>
                  <a:cubicBezTo>
                    <a:pt x="14052" y="18145"/>
                    <a:pt x="14052" y="18171"/>
                    <a:pt x="14051" y="18198"/>
                  </a:cubicBezTo>
                  <a:lnTo>
                    <a:pt x="14044" y="18201"/>
                  </a:lnTo>
                  <a:cubicBezTo>
                    <a:pt x="14049" y="18179"/>
                    <a:pt x="14050" y="18157"/>
                    <a:pt x="14048" y="18136"/>
                  </a:cubicBezTo>
                  <a:lnTo>
                    <a:pt x="14048" y="18133"/>
                  </a:lnTo>
                  <a:cubicBezTo>
                    <a:pt x="14049" y="18129"/>
                    <a:pt x="14050" y="18123"/>
                    <a:pt x="14052" y="18119"/>
                  </a:cubicBezTo>
                  <a:close/>
                  <a:moveTo>
                    <a:pt x="13855" y="18255"/>
                  </a:moveTo>
                  <a:cubicBezTo>
                    <a:pt x="13855" y="18258"/>
                    <a:pt x="13854" y="18262"/>
                    <a:pt x="13854" y="18266"/>
                  </a:cubicBezTo>
                  <a:lnTo>
                    <a:pt x="13838" y="18271"/>
                  </a:lnTo>
                  <a:cubicBezTo>
                    <a:pt x="13844" y="18266"/>
                    <a:pt x="13850" y="18260"/>
                    <a:pt x="13855" y="18255"/>
                  </a:cubicBezTo>
                  <a:close/>
                  <a:moveTo>
                    <a:pt x="12690" y="18419"/>
                  </a:moveTo>
                  <a:cubicBezTo>
                    <a:pt x="12690" y="18421"/>
                    <a:pt x="12688" y="18423"/>
                    <a:pt x="12687" y="18424"/>
                  </a:cubicBezTo>
                  <a:lnTo>
                    <a:pt x="12686" y="18423"/>
                  </a:lnTo>
                  <a:lnTo>
                    <a:pt x="12664" y="18430"/>
                  </a:lnTo>
                  <a:lnTo>
                    <a:pt x="12646" y="18430"/>
                  </a:lnTo>
                  <a:cubicBezTo>
                    <a:pt x="12661" y="18427"/>
                    <a:pt x="12675" y="18422"/>
                    <a:pt x="12690" y="18419"/>
                  </a:cubicBezTo>
                  <a:close/>
                  <a:moveTo>
                    <a:pt x="12361" y="18515"/>
                  </a:moveTo>
                  <a:lnTo>
                    <a:pt x="12357" y="18517"/>
                  </a:lnTo>
                  <a:cubicBezTo>
                    <a:pt x="12354" y="18517"/>
                    <a:pt x="12354" y="18515"/>
                    <a:pt x="12352" y="18515"/>
                  </a:cubicBezTo>
                  <a:close/>
                  <a:moveTo>
                    <a:pt x="11892" y="18634"/>
                  </a:moveTo>
                  <a:cubicBezTo>
                    <a:pt x="11889" y="18640"/>
                    <a:pt x="11884" y="18645"/>
                    <a:pt x="11881" y="18650"/>
                  </a:cubicBezTo>
                  <a:lnTo>
                    <a:pt x="11880" y="18649"/>
                  </a:lnTo>
                  <a:cubicBezTo>
                    <a:pt x="11855" y="18652"/>
                    <a:pt x="11830" y="18656"/>
                    <a:pt x="11805" y="18659"/>
                  </a:cubicBezTo>
                  <a:cubicBezTo>
                    <a:pt x="11833" y="18650"/>
                    <a:pt x="11863" y="18642"/>
                    <a:pt x="11892" y="18634"/>
                  </a:cubicBezTo>
                  <a:close/>
                  <a:moveTo>
                    <a:pt x="11168" y="19082"/>
                  </a:moveTo>
                  <a:cubicBezTo>
                    <a:pt x="11167" y="19084"/>
                    <a:pt x="11166" y="19087"/>
                    <a:pt x="11165" y="19089"/>
                  </a:cubicBezTo>
                  <a:lnTo>
                    <a:pt x="11126" y="19099"/>
                  </a:lnTo>
                  <a:cubicBezTo>
                    <a:pt x="11141" y="19095"/>
                    <a:pt x="11154" y="19089"/>
                    <a:pt x="11168" y="19082"/>
                  </a:cubicBezTo>
                  <a:close/>
                  <a:moveTo>
                    <a:pt x="1496" y="19957"/>
                  </a:moveTo>
                  <a:cubicBezTo>
                    <a:pt x="1508" y="19967"/>
                    <a:pt x="1521" y="19978"/>
                    <a:pt x="1533" y="19989"/>
                  </a:cubicBezTo>
                  <a:cubicBezTo>
                    <a:pt x="1532" y="19990"/>
                    <a:pt x="1530" y="19991"/>
                    <a:pt x="1529" y="19992"/>
                  </a:cubicBezTo>
                  <a:cubicBezTo>
                    <a:pt x="1517" y="19982"/>
                    <a:pt x="1506" y="19969"/>
                    <a:pt x="1496" y="19958"/>
                  </a:cubicBezTo>
                  <a:lnTo>
                    <a:pt x="1496" y="19957"/>
                  </a:lnTo>
                  <a:close/>
                  <a:moveTo>
                    <a:pt x="13847" y="16356"/>
                  </a:moveTo>
                  <a:cubicBezTo>
                    <a:pt x="13904" y="16478"/>
                    <a:pt x="13946" y="16606"/>
                    <a:pt x="13972" y="16738"/>
                  </a:cubicBezTo>
                  <a:cubicBezTo>
                    <a:pt x="13970" y="17046"/>
                    <a:pt x="14002" y="17356"/>
                    <a:pt x="13961" y="17664"/>
                  </a:cubicBezTo>
                  <a:cubicBezTo>
                    <a:pt x="13944" y="17814"/>
                    <a:pt x="13880" y="17956"/>
                    <a:pt x="13778" y="18068"/>
                  </a:cubicBezTo>
                  <a:cubicBezTo>
                    <a:pt x="12880" y="18137"/>
                    <a:pt x="12076" y="18442"/>
                    <a:pt x="11221" y="18720"/>
                  </a:cubicBezTo>
                  <a:cubicBezTo>
                    <a:pt x="10067" y="19096"/>
                    <a:pt x="8894" y="19411"/>
                    <a:pt x="7706" y="19666"/>
                  </a:cubicBezTo>
                  <a:cubicBezTo>
                    <a:pt x="6644" y="19894"/>
                    <a:pt x="5562" y="20098"/>
                    <a:pt x="4479" y="20188"/>
                  </a:cubicBezTo>
                  <a:cubicBezTo>
                    <a:pt x="4132" y="20217"/>
                    <a:pt x="3726" y="20257"/>
                    <a:pt x="3318" y="20257"/>
                  </a:cubicBezTo>
                  <a:cubicBezTo>
                    <a:pt x="2525" y="20257"/>
                    <a:pt x="1721" y="20108"/>
                    <a:pt x="1317" y="19441"/>
                  </a:cubicBezTo>
                  <a:cubicBezTo>
                    <a:pt x="1346" y="19347"/>
                    <a:pt x="1393" y="19258"/>
                    <a:pt x="1457" y="19180"/>
                  </a:cubicBezTo>
                  <a:cubicBezTo>
                    <a:pt x="1500" y="19131"/>
                    <a:pt x="1549" y="19087"/>
                    <a:pt x="1602" y="19048"/>
                  </a:cubicBezTo>
                  <a:cubicBezTo>
                    <a:pt x="1700" y="19055"/>
                    <a:pt x="1800" y="19057"/>
                    <a:pt x="1898" y="19057"/>
                  </a:cubicBezTo>
                  <a:cubicBezTo>
                    <a:pt x="2124" y="19057"/>
                    <a:pt x="2342" y="19044"/>
                    <a:pt x="2515" y="19044"/>
                  </a:cubicBezTo>
                  <a:cubicBezTo>
                    <a:pt x="2525" y="19044"/>
                    <a:pt x="2534" y="19044"/>
                    <a:pt x="2544" y="19045"/>
                  </a:cubicBezTo>
                  <a:cubicBezTo>
                    <a:pt x="2590" y="19045"/>
                    <a:pt x="2638" y="19045"/>
                    <a:pt x="2687" y="19045"/>
                  </a:cubicBezTo>
                  <a:cubicBezTo>
                    <a:pt x="3453" y="19045"/>
                    <a:pt x="4417" y="18992"/>
                    <a:pt x="5036" y="18536"/>
                  </a:cubicBezTo>
                  <a:cubicBezTo>
                    <a:pt x="6172" y="17698"/>
                    <a:pt x="6862" y="16541"/>
                    <a:pt x="8192" y="16541"/>
                  </a:cubicBezTo>
                  <a:cubicBezTo>
                    <a:pt x="8518" y="16541"/>
                    <a:pt x="8881" y="16610"/>
                    <a:pt x="9298" y="16770"/>
                  </a:cubicBezTo>
                  <a:cubicBezTo>
                    <a:pt x="9312" y="16774"/>
                    <a:pt x="9326" y="16777"/>
                    <a:pt x="9340" y="16777"/>
                  </a:cubicBezTo>
                  <a:cubicBezTo>
                    <a:pt x="9350" y="16777"/>
                    <a:pt x="9360" y="16776"/>
                    <a:pt x="9370" y="16773"/>
                  </a:cubicBezTo>
                  <a:lnTo>
                    <a:pt x="9370" y="16772"/>
                  </a:lnTo>
                  <a:cubicBezTo>
                    <a:pt x="9593" y="17000"/>
                    <a:pt x="9872" y="17137"/>
                    <a:pt x="10184" y="17137"/>
                  </a:cubicBezTo>
                  <a:cubicBezTo>
                    <a:pt x="10369" y="17137"/>
                    <a:pt x="10566" y="17088"/>
                    <a:pt x="10769" y="16982"/>
                  </a:cubicBezTo>
                  <a:cubicBezTo>
                    <a:pt x="11048" y="16836"/>
                    <a:pt x="11295" y="16607"/>
                    <a:pt x="11594" y="16505"/>
                  </a:cubicBezTo>
                  <a:cubicBezTo>
                    <a:pt x="11692" y="16472"/>
                    <a:pt x="11779" y="16458"/>
                    <a:pt x="11859" y="16458"/>
                  </a:cubicBezTo>
                  <a:cubicBezTo>
                    <a:pt x="12101" y="16458"/>
                    <a:pt x="12284" y="16580"/>
                    <a:pt x="12561" y="16641"/>
                  </a:cubicBezTo>
                  <a:cubicBezTo>
                    <a:pt x="12648" y="16660"/>
                    <a:pt x="12734" y="16669"/>
                    <a:pt x="12819" y="16669"/>
                  </a:cubicBezTo>
                  <a:cubicBezTo>
                    <a:pt x="13178" y="16669"/>
                    <a:pt x="13522" y="16516"/>
                    <a:pt x="13847" y="16356"/>
                  </a:cubicBezTo>
                  <a:close/>
                  <a:moveTo>
                    <a:pt x="11763" y="2300"/>
                  </a:moveTo>
                  <a:cubicBezTo>
                    <a:pt x="12704" y="2300"/>
                    <a:pt x="13577" y="2595"/>
                    <a:pt x="14355" y="3236"/>
                  </a:cubicBezTo>
                  <a:cubicBezTo>
                    <a:pt x="14888" y="3674"/>
                    <a:pt x="15152" y="3947"/>
                    <a:pt x="15881" y="4009"/>
                  </a:cubicBezTo>
                  <a:cubicBezTo>
                    <a:pt x="16037" y="4023"/>
                    <a:pt x="16188" y="4026"/>
                    <a:pt x="16337" y="4026"/>
                  </a:cubicBezTo>
                  <a:cubicBezTo>
                    <a:pt x="16473" y="4026"/>
                    <a:pt x="16607" y="4024"/>
                    <a:pt x="16741" y="4024"/>
                  </a:cubicBezTo>
                  <a:cubicBezTo>
                    <a:pt x="17105" y="4024"/>
                    <a:pt x="17465" y="4044"/>
                    <a:pt x="17848" y="4196"/>
                  </a:cubicBezTo>
                  <a:cubicBezTo>
                    <a:pt x="18248" y="4356"/>
                    <a:pt x="18611" y="4603"/>
                    <a:pt x="18961" y="4851"/>
                  </a:cubicBezTo>
                  <a:cubicBezTo>
                    <a:pt x="19640" y="5330"/>
                    <a:pt x="20266" y="5892"/>
                    <a:pt x="21031" y="6236"/>
                  </a:cubicBezTo>
                  <a:cubicBezTo>
                    <a:pt x="21826" y="6593"/>
                    <a:pt x="22689" y="6634"/>
                    <a:pt x="23524" y="6839"/>
                  </a:cubicBezTo>
                  <a:cubicBezTo>
                    <a:pt x="24648" y="7115"/>
                    <a:pt x="25636" y="7638"/>
                    <a:pt x="26383" y="8537"/>
                  </a:cubicBezTo>
                  <a:cubicBezTo>
                    <a:pt x="27017" y="9300"/>
                    <a:pt x="27450" y="10111"/>
                    <a:pt x="28223" y="10754"/>
                  </a:cubicBezTo>
                  <a:cubicBezTo>
                    <a:pt x="28977" y="11381"/>
                    <a:pt x="29842" y="11867"/>
                    <a:pt x="30121" y="12867"/>
                  </a:cubicBezTo>
                  <a:cubicBezTo>
                    <a:pt x="29365" y="13218"/>
                    <a:pt x="28667" y="13339"/>
                    <a:pt x="27916" y="13339"/>
                  </a:cubicBezTo>
                  <a:cubicBezTo>
                    <a:pt x="27543" y="13339"/>
                    <a:pt x="27156" y="13309"/>
                    <a:pt x="26743" y="13262"/>
                  </a:cubicBezTo>
                  <a:cubicBezTo>
                    <a:pt x="26281" y="13210"/>
                    <a:pt x="25811" y="13150"/>
                    <a:pt x="25343" y="13150"/>
                  </a:cubicBezTo>
                  <a:cubicBezTo>
                    <a:pt x="25115" y="13150"/>
                    <a:pt x="24888" y="13164"/>
                    <a:pt x="24662" y="13201"/>
                  </a:cubicBezTo>
                  <a:cubicBezTo>
                    <a:pt x="23911" y="13323"/>
                    <a:pt x="23107" y="13958"/>
                    <a:pt x="22328" y="13958"/>
                  </a:cubicBezTo>
                  <a:cubicBezTo>
                    <a:pt x="22300" y="13958"/>
                    <a:pt x="22272" y="13957"/>
                    <a:pt x="22244" y="13956"/>
                  </a:cubicBezTo>
                  <a:cubicBezTo>
                    <a:pt x="22250" y="13946"/>
                    <a:pt x="22257" y="13936"/>
                    <a:pt x="22263" y="13925"/>
                  </a:cubicBezTo>
                  <a:cubicBezTo>
                    <a:pt x="22326" y="13786"/>
                    <a:pt x="22288" y="13458"/>
                    <a:pt x="22157" y="13319"/>
                  </a:cubicBezTo>
                  <a:cubicBezTo>
                    <a:pt x="22128" y="13228"/>
                    <a:pt x="22087" y="13140"/>
                    <a:pt x="22034" y="13061"/>
                  </a:cubicBezTo>
                  <a:cubicBezTo>
                    <a:pt x="22027" y="13050"/>
                    <a:pt x="22017" y="13046"/>
                    <a:pt x="22006" y="13046"/>
                  </a:cubicBezTo>
                  <a:cubicBezTo>
                    <a:pt x="21981" y="13046"/>
                    <a:pt x="21948" y="13068"/>
                    <a:pt x="21920" y="13097"/>
                  </a:cubicBezTo>
                  <a:cubicBezTo>
                    <a:pt x="21859" y="13114"/>
                    <a:pt x="21814" y="13163"/>
                    <a:pt x="21801" y="13226"/>
                  </a:cubicBezTo>
                  <a:cubicBezTo>
                    <a:pt x="21759" y="13470"/>
                    <a:pt x="21667" y="13698"/>
                    <a:pt x="21497" y="13882"/>
                  </a:cubicBezTo>
                  <a:cubicBezTo>
                    <a:pt x="21456" y="13925"/>
                    <a:pt x="21411" y="13965"/>
                    <a:pt x="21363" y="14000"/>
                  </a:cubicBezTo>
                  <a:cubicBezTo>
                    <a:pt x="21303" y="13801"/>
                    <a:pt x="21185" y="13635"/>
                    <a:pt x="21014" y="13530"/>
                  </a:cubicBezTo>
                  <a:cubicBezTo>
                    <a:pt x="20988" y="13472"/>
                    <a:pt x="20937" y="13447"/>
                    <a:pt x="20884" y="13447"/>
                  </a:cubicBezTo>
                  <a:cubicBezTo>
                    <a:pt x="20784" y="13447"/>
                    <a:pt x="20676" y="13534"/>
                    <a:pt x="20709" y="13651"/>
                  </a:cubicBezTo>
                  <a:cubicBezTo>
                    <a:pt x="21002" y="14700"/>
                    <a:pt x="19842" y="15047"/>
                    <a:pt x="19476" y="15757"/>
                  </a:cubicBezTo>
                  <a:cubicBezTo>
                    <a:pt x="19289" y="16119"/>
                    <a:pt x="19242" y="16542"/>
                    <a:pt x="19203" y="16941"/>
                  </a:cubicBezTo>
                  <a:cubicBezTo>
                    <a:pt x="19046" y="18471"/>
                    <a:pt x="19085" y="20046"/>
                    <a:pt x="19206" y="21577"/>
                  </a:cubicBezTo>
                  <a:cubicBezTo>
                    <a:pt x="19271" y="22407"/>
                    <a:pt x="19379" y="23210"/>
                    <a:pt x="19312" y="24043"/>
                  </a:cubicBezTo>
                  <a:lnTo>
                    <a:pt x="19312" y="24042"/>
                  </a:lnTo>
                  <a:cubicBezTo>
                    <a:pt x="19295" y="24259"/>
                    <a:pt x="19306" y="24510"/>
                    <a:pt x="19233" y="24717"/>
                  </a:cubicBezTo>
                  <a:cubicBezTo>
                    <a:pt x="19104" y="25088"/>
                    <a:pt x="18789" y="25258"/>
                    <a:pt x="18468" y="25258"/>
                  </a:cubicBezTo>
                  <a:cubicBezTo>
                    <a:pt x="18079" y="25258"/>
                    <a:pt x="17682" y="25007"/>
                    <a:pt x="17597" y="24562"/>
                  </a:cubicBezTo>
                  <a:cubicBezTo>
                    <a:pt x="17500" y="24049"/>
                    <a:pt x="17564" y="23491"/>
                    <a:pt x="17587" y="22972"/>
                  </a:cubicBezTo>
                  <a:cubicBezTo>
                    <a:pt x="17654" y="21460"/>
                    <a:pt x="17719" y="19948"/>
                    <a:pt x="17783" y="18436"/>
                  </a:cubicBezTo>
                  <a:cubicBezTo>
                    <a:pt x="17816" y="17674"/>
                    <a:pt x="18198" y="15648"/>
                    <a:pt x="17055" y="15648"/>
                  </a:cubicBezTo>
                  <a:cubicBezTo>
                    <a:pt x="17042" y="15648"/>
                    <a:pt x="17030" y="15648"/>
                    <a:pt x="17017" y="15649"/>
                  </a:cubicBezTo>
                  <a:cubicBezTo>
                    <a:pt x="16996" y="15650"/>
                    <a:pt x="16976" y="15656"/>
                    <a:pt x="16957" y="15665"/>
                  </a:cubicBezTo>
                  <a:cubicBezTo>
                    <a:pt x="16955" y="15665"/>
                    <a:pt x="16953" y="15664"/>
                    <a:pt x="16951" y="15664"/>
                  </a:cubicBezTo>
                  <a:cubicBezTo>
                    <a:pt x="16943" y="15664"/>
                    <a:pt x="16936" y="15663"/>
                    <a:pt x="16928" y="15663"/>
                  </a:cubicBezTo>
                  <a:cubicBezTo>
                    <a:pt x="15027" y="15663"/>
                    <a:pt x="16986" y="20656"/>
                    <a:pt x="15273" y="20697"/>
                  </a:cubicBezTo>
                  <a:cubicBezTo>
                    <a:pt x="15271" y="20697"/>
                    <a:pt x="15271" y="20694"/>
                    <a:pt x="15269" y="20693"/>
                  </a:cubicBezTo>
                  <a:cubicBezTo>
                    <a:pt x="13666" y="19941"/>
                    <a:pt x="14887" y="17415"/>
                    <a:pt x="14024" y="16114"/>
                  </a:cubicBezTo>
                  <a:cubicBezTo>
                    <a:pt x="14021" y="16112"/>
                    <a:pt x="14019" y="16112"/>
                    <a:pt x="14018" y="16110"/>
                  </a:cubicBezTo>
                  <a:cubicBezTo>
                    <a:pt x="13998" y="16072"/>
                    <a:pt x="13960" y="16050"/>
                    <a:pt x="13920" y="16050"/>
                  </a:cubicBezTo>
                  <a:cubicBezTo>
                    <a:pt x="13906" y="16050"/>
                    <a:pt x="13893" y="16052"/>
                    <a:pt x="13880" y="16057"/>
                  </a:cubicBezTo>
                  <a:cubicBezTo>
                    <a:pt x="13694" y="16120"/>
                    <a:pt x="13505" y="16233"/>
                    <a:pt x="13314" y="16266"/>
                  </a:cubicBezTo>
                  <a:cubicBezTo>
                    <a:pt x="13252" y="16277"/>
                    <a:pt x="13190" y="16282"/>
                    <a:pt x="13127" y="16282"/>
                  </a:cubicBezTo>
                  <a:cubicBezTo>
                    <a:pt x="12825" y="16282"/>
                    <a:pt x="12524" y="16170"/>
                    <a:pt x="12223" y="16132"/>
                  </a:cubicBezTo>
                  <a:cubicBezTo>
                    <a:pt x="12099" y="16117"/>
                    <a:pt x="12008" y="16090"/>
                    <a:pt x="11892" y="16090"/>
                  </a:cubicBezTo>
                  <a:cubicBezTo>
                    <a:pt x="11858" y="16090"/>
                    <a:pt x="11821" y="16092"/>
                    <a:pt x="11780" y="16098"/>
                  </a:cubicBezTo>
                  <a:cubicBezTo>
                    <a:pt x="11533" y="16133"/>
                    <a:pt x="11297" y="16299"/>
                    <a:pt x="11092" y="16423"/>
                  </a:cubicBezTo>
                  <a:cubicBezTo>
                    <a:pt x="10972" y="16495"/>
                    <a:pt x="10848" y="16612"/>
                    <a:pt x="10717" y="16663"/>
                  </a:cubicBezTo>
                  <a:cubicBezTo>
                    <a:pt x="10576" y="16716"/>
                    <a:pt x="10431" y="16742"/>
                    <a:pt x="10289" y="16742"/>
                  </a:cubicBezTo>
                  <a:cubicBezTo>
                    <a:pt x="9804" y="16742"/>
                    <a:pt x="9348" y="16443"/>
                    <a:pt x="9165" y="15937"/>
                  </a:cubicBezTo>
                  <a:cubicBezTo>
                    <a:pt x="9146" y="15884"/>
                    <a:pt x="9103" y="15862"/>
                    <a:pt x="9060" y="15862"/>
                  </a:cubicBezTo>
                  <a:cubicBezTo>
                    <a:pt x="8987" y="15862"/>
                    <a:pt x="8912" y="15923"/>
                    <a:pt x="8937" y="16009"/>
                  </a:cubicBezTo>
                  <a:cubicBezTo>
                    <a:pt x="8977" y="16144"/>
                    <a:pt x="9032" y="16273"/>
                    <a:pt x="9098" y="16397"/>
                  </a:cubicBezTo>
                  <a:cubicBezTo>
                    <a:pt x="8803" y="16289"/>
                    <a:pt x="8512" y="16241"/>
                    <a:pt x="8225" y="16241"/>
                  </a:cubicBezTo>
                  <a:cubicBezTo>
                    <a:pt x="7263" y="16241"/>
                    <a:pt x="6362" y="16792"/>
                    <a:pt x="5622" y="17527"/>
                  </a:cubicBezTo>
                  <a:cubicBezTo>
                    <a:pt x="5080" y="18065"/>
                    <a:pt x="4814" y="18432"/>
                    <a:pt x="3981" y="18577"/>
                  </a:cubicBezTo>
                  <a:cubicBezTo>
                    <a:pt x="3601" y="18643"/>
                    <a:pt x="2910" y="18720"/>
                    <a:pt x="2561" y="18721"/>
                  </a:cubicBezTo>
                  <a:cubicBezTo>
                    <a:pt x="2507" y="18721"/>
                    <a:pt x="2445" y="18722"/>
                    <a:pt x="2376" y="18722"/>
                  </a:cubicBezTo>
                  <a:cubicBezTo>
                    <a:pt x="1896" y="18722"/>
                    <a:pt x="1119" y="18681"/>
                    <a:pt x="996" y="18120"/>
                  </a:cubicBezTo>
                  <a:cubicBezTo>
                    <a:pt x="947" y="17895"/>
                    <a:pt x="1188" y="17442"/>
                    <a:pt x="1357" y="17115"/>
                  </a:cubicBezTo>
                  <a:cubicBezTo>
                    <a:pt x="1448" y="17217"/>
                    <a:pt x="1548" y="17310"/>
                    <a:pt x="1655" y="17393"/>
                  </a:cubicBezTo>
                  <a:cubicBezTo>
                    <a:pt x="1682" y="17414"/>
                    <a:pt x="1712" y="17423"/>
                    <a:pt x="1741" y="17423"/>
                  </a:cubicBezTo>
                  <a:cubicBezTo>
                    <a:pt x="1853" y="17423"/>
                    <a:pt x="1957" y="17289"/>
                    <a:pt x="1861" y="17189"/>
                  </a:cubicBezTo>
                  <a:cubicBezTo>
                    <a:pt x="309" y="15572"/>
                    <a:pt x="2520" y="13724"/>
                    <a:pt x="3573" y="12551"/>
                  </a:cubicBezTo>
                  <a:cubicBezTo>
                    <a:pt x="4565" y="11447"/>
                    <a:pt x="5519" y="10309"/>
                    <a:pt x="6434" y="9138"/>
                  </a:cubicBezTo>
                  <a:cubicBezTo>
                    <a:pt x="6699" y="8801"/>
                    <a:pt x="6960" y="8460"/>
                    <a:pt x="7217" y="8116"/>
                  </a:cubicBezTo>
                  <a:cubicBezTo>
                    <a:pt x="8507" y="8706"/>
                    <a:pt x="9893" y="9031"/>
                    <a:pt x="11305" y="9031"/>
                  </a:cubicBezTo>
                  <a:cubicBezTo>
                    <a:pt x="11567" y="9031"/>
                    <a:pt x="11830" y="9020"/>
                    <a:pt x="12094" y="8997"/>
                  </a:cubicBezTo>
                  <a:cubicBezTo>
                    <a:pt x="13296" y="8893"/>
                    <a:pt x="14788" y="8625"/>
                    <a:pt x="15505" y="7541"/>
                  </a:cubicBezTo>
                  <a:cubicBezTo>
                    <a:pt x="17209" y="4965"/>
                    <a:pt x="12975" y="2812"/>
                    <a:pt x="10877" y="2706"/>
                  </a:cubicBezTo>
                  <a:cubicBezTo>
                    <a:pt x="10927" y="2592"/>
                    <a:pt x="10970" y="2476"/>
                    <a:pt x="11011" y="2359"/>
                  </a:cubicBezTo>
                  <a:cubicBezTo>
                    <a:pt x="11266" y="2320"/>
                    <a:pt x="11517" y="2300"/>
                    <a:pt x="11763" y="2300"/>
                  </a:cubicBezTo>
                  <a:close/>
                  <a:moveTo>
                    <a:pt x="12927" y="1"/>
                  </a:moveTo>
                  <a:cubicBezTo>
                    <a:pt x="11553" y="1"/>
                    <a:pt x="10591" y="735"/>
                    <a:pt x="10745" y="2210"/>
                  </a:cubicBezTo>
                  <a:cubicBezTo>
                    <a:pt x="10743" y="2215"/>
                    <a:pt x="10740" y="2219"/>
                    <a:pt x="10737" y="2225"/>
                  </a:cubicBezTo>
                  <a:cubicBezTo>
                    <a:pt x="10195" y="3717"/>
                    <a:pt x="8926" y="5169"/>
                    <a:pt x="8011" y="6456"/>
                  </a:cubicBezTo>
                  <a:cubicBezTo>
                    <a:pt x="6847" y="8096"/>
                    <a:pt x="5610" y="9679"/>
                    <a:pt x="4300" y="11208"/>
                  </a:cubicBezTo>
                  <a:cubicBezTo>
                    <a:pt x="3327" y="12341"/>
                    <a:pt x="1" y="15053"/>
                    <a:pt x="1177" y="16883"/>
                  </a:cubicBezTo>
                  <a:cubicBezTo>
                    <a:pt x="915" y="17370"/>
                    <a:pt x="434" y="18129"/>
                    <a:pt x="677" y="18609"/>
                  </a:cubicBezTo>
                  <a:cubicBezTo>
                    <a:pt x="740" y="18733"/>
                    <a:pt x="838" y="18822"/>
                    <a:pt x="956" y="18888"/>
                  </a:cubicBezTo>
                  <a:cubicBezTo>
                    <a:pt x="764" y="20415"/>
                    <a:pt x="1923" y="20770"/>
                    <a:pt x="3194" y="20770"/>
                  </a:cubicBezTo>
                  <a:cubicBezTo>
                    <a:pt x="3957" y="20770"/>
                    <a:pt x="4762" y="20642"/>
                    <a:pt x="5338" y="20563"/>
                  </a:cubicBezTo>
                  <a:cubicBezTo>
                    <a:pt x="8298" y="20159"/>
                    <a:pt x="11225" y="19506"/>
                    <a:pt x="14049" y="18523"/>
                  </a:cubicBezTo>
                  <a:lnTo>
                    <a:pt x="14049" y="18523"/>
                  </a:lnTo>
                  <a:cubicBezTo>
                    <a:pt x="14046" y="19648"/>
                    <a:pt x="14126" y="20747"/>
                    <a:pt x="15154" y="20952"/>
                  </a:cubicBezTo>
                  <a:cubicBezTo>
                    <a:pt x="15161" y="20953"/>
                    <a:pt x="15168" y="20954"/>
                    <a:pt x="15175" y="20954"/>
                  </a:cubicBezTo>
                  <a:cubicBezTo>
                    <a:pt x="15186" y="20954"/>
                    <a:pt x="15197" y="20953"/>
                    <a:pt x="15207" y="20950"/>
                  </a:cubicBezTo>
                  <a:cubicBezTo>
                    <a:pt x="15251" y="20955"/>
                    <a:pt x="15293" y="20957"/>
                    <a:pt x="15334" y="20957"/>
                  </a:cubicBezTo>
                  <a:cubicBezTo>
                    <a:pt x="15829" y="20957"/>
                    <a:pt x="16185" y="20624"/>
                    <a:pt x="16329" y="20116"/>
                  </a:cubicBezTo>
                  <a:cubicBezTo>
                    <a:pt x="16420" y="19796"/>
                    <a:pt x="16318" y="18785"/>
                    <a:pt x="16317" y="17839"/>
                  </a:cubicBezTo>
                  <a:cubicBezTo>
                    <a:pt x="16718" y="17729"/>
                    <a:pt x="17120" y="17619"/>
                    <a:pt x="17517" y="17495"/>
                  </a:cubicBezTo>
                  <a:lnTo>
                    <a:pt x="17517" y="17495"/>
                  </a:lnTo>
                  <a:cubicBezTo>
                    <a:pt x="17581" y="19983"/>
                    <a:pt x="16872" y="24609"/>
                    <a:pt x="17579" y="25414"/>
                  </a:cubicBezTo>
                  <a:cubicBezTo>
                    <a:pt x="17783" y="25646"/>
                    <a:pt x="18083" y="25758"/>
                    <a:pt x="18385" y="25758"/>
                  </a:cubicBezTo>
                  <a:cubicBezTo>
                    <a:pt x="18705" y="25758"/>
                    <a:pt x="19028" y="25632"/>
                    <a:pt x="19241" y="25393"/>
                  </a:cubicBezTo>
                  <a:cubicBezTo>
                    <a:pt x="19784" y="24786"/>
                    <a:pt x="19707" y="23575"/>
                    <a:pt x="19654" y="22844"/>
                  </a:cubicBezTo>
                  <a:cubicBezTo>
                    <a:pt x="19520" y="20926"/>
                    <a:pt x="19307" y="19010"/>
                    <a:pt x="19508" y="17084"/>
                  </a:cubicBezTo>
                  <a:cubicBezTo>
                    <a:pt x="19508" y="17076"/>
                    <a:pt x="19510" y="17067"/>
                    <a:pt x="19512" y="17058"/>
                  </a:cubicBezTo>
                  <a:cubicBezTo>
                    <a:pt x="21870" y="16432"/>
                    <a:pt x="24246" y="16022"/>
                    <a:pt x="26685" y="16022"/>
                  </a:cubicBezTo>
                  <a:cubicBezTo>
                    <a:pt x="26844" y="16022"/>
                    <a:pt x="27004" y="16024"/>
                    <a:pt x="27165" y="16027"/>
                  </a:cubicBezTo>
                  <a:cubicBezTo>
                    <a:pt x="27794" y="16042"/>
                    <a:pt x="28433" y="16107"/>
                    <a:pt x="29067" y="16107"/>
                  </a:cubicBezTo>
                  <a:cubicBezTo>
                    <a:pt x="29449" y="16107"/>
                    <a:pt x="29830" y="16083"/>
                    <a:pt x="30205" y="16010"/>
                  </a:cubicBezTo>
                  <a:cubicBezTo>
                    <a:pt x="31384" y="15781"/>
                    <a:pt x="32432" y="15143"/>
                    <a:pt x="33606" y="14885"/>
                  </a:cubicBezTo>
                  <a:cubicBezTo>
                    <a:pt x="33636" y="14878"/>
                    <a:pt x="33663" y="14863"/>
                    <a:pt x="33685" y="14842"/>
                  </a:cubicBezTo>
                  <a:cubicBezTo>
                    <a:pt x="33687" y="14842"/>
                    <a:pt x="33689" y="14842"/>
                    <a:pt x="33691" y="14842"/>
                  </a:cubicBezTo>
                  <a:cubicBezTo>
                    <a:pt x="33714" y="14842"/>
                    <a:pt x="33737" y="14836"/>
                    <a:pt x="33758" y="14827"/>
                  </a:cubicBezTo>
                  <a:cubicBezTo>
                    <a:pt x="34320" y="14568"/>
                    <a:pt x="34719" y="14023"/>
                    <a:pt x="34721" y="13423"/>
                  </a:cubicBezTo>
                  <a:cubicBezTo>
                    <a:pt x="34722" y="13422"/>
                    <a:pt x="34723" y="13421"/>
                    <a:pt x="34723" y="13419"/>
                  </a:cubicBezTo>
                  <a:cubicBezTo>
                    <a:pt x="34763" y="10508"/>
                    <a:pt x="31946" y="8967"/>
                    <a:pt x="29972" y="7360"/>
                  </a:cubicBezTo>
                  <a:cubicBezTo>
                    <a:pt x="28709" y="6334"/>
                    <a:pt x="27545" y="5211"/>
                    <a:pt x="26156" y="4345"/>
                  </a:cubicBezTo>
                  <a:cubicBezTo>
                    <a:pt x="24810" y="3505"/>
                    <a:pt x="23358" y="2852"/>
                    <a:pt x="21886" y="2272"/>
                  </a:cubicBezTo>
                  <a:cubicBezTo>
                    <a:pt x="19058" y="1155"/>
                    <a:pt x="16143" y="117"/>
                    <a:pt x="13074" y="4"/>
                  </a:cubicBezTo>
                  <a:cubicBezTo>
                    <a:pt x="13024" y="2"/>
                    <a:pt x="12975" y="1"/>
                    <a:pt x="129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30"/>
            <p:cNvSpPr/>
            <p:nvPr/>
          </p:nvSpPr>
          <p:spPr>
            <a:xfrm>
              <a:off x="-1828300" y="2738500"/>
              <a:ext cx="270050" cy="122350"/>
            </a:xfrm>
            <a:custGeom>
              <a:rect b="b" l="l" r="r" t="t"/>
              <a:pathLst>
                <a:path extrusionOk="0" h="4894" w="10802">
                  <a:moveTo>
                    <a:pt x="10248" y="2648"/>
                  </a:moveTo>
                  <a:cubicBezTo>
                    <a:pt x="10253" y="2651"/>
                    <a:pt x="10259" y="2653"/>
                    <a:pt x="10265" y="2655"/>
                  </a:cubicBezTo>
                  <a:lnTo>
                    <a:pt x="10236" y="2661"/>
                  </a:lnTo>
                  <a:cubicBezTo>
                    <a:pt x="10240" y="2657"/>
                    <a:pt x="10243" y="2653"/>
                    <a:pt x="10248" y="2648"/>
                  </a:cubicBezTo>
                  <a:close/>
                  <a:moveTo>
                    <a:pt x="5714" y="353"/>
                  </a:moveTo>
                  <a:cubicBezTo>
                    <a:pt x="7499" y="353"/>
                    <a:pt x="9086" y="1145"/>
                    <a:pt x="10237" y="2482"/>
                  </a:cubicBezTo>
                  <a:cubicBezTo>
                    <a:pt x="9051" y="2695"/>
                    <a:pt x="7866" y="2909"/>
                    <a:pt x="6681" y="3125"/>
                  </a:cubicBezTo>
                  <a:cubicBezTo>
                    <a:pt x="6063" y="3185"/>
                    <a:pt x="5448" y="3255"/>
                    <a:pt x="4835" y="3421"/>
                  </a:cubicBezTo>
                  <a:cubicBezTo>
                    <a:pt x="4819" y="3426"/>
                    <a:pt x="4803" y="3432"/>
                    <a:pt x="4786" y="3436"/>
                  </a:cubicBezTo>
                  <a:cubicBezTo>
                    <a:pt x="3448" y="3646"/>
                    <a:pt x="2110" y="3961"/>
                    <a:pt x="865" y="4456"/>
                  </a:cubicBezTo>
                  <a:cubicBezTo>
                    <a:pt x="773" y="4468"/>
                    <a:pt x="684" y="4484"/>
                    <a:pt x="593" y="4494"/>
                  </a:cubicBezTo>
                  <a:cubicBezTo>
                    <a:pt x="505" y="1816"/>
                    <a:pt x="2966" y="486"/>
                    <a:pt x="5400" y="361"/>
                  </a:cubicBezTo>
                  <a:lnTo>
                    <a:pt x="5402" y="361"/>
                  </a:lnTo>
                  <a:cubicBezTo>
                    <a:pt x="5506" y="356"/>
                    <a:pt x="5610" y="353"/>
                    <a:pt x="5714" y="353"/>
                  </a:cubicBezTo>
                  <a:close/>
                  <a:moveTo>
                    <a:pt x="5656" y="0"/>
                  </a:moveTo>
                  <a:cubicBezTo>
                    <a:pt x="5247" y="0"/>
                    <a:pt x="4832" y="39"/>
                    <a:pt x="4415" y="118"/>
                  </a:cubicBezTo>
                  <a:cubicBezTo>
                    <a:pt x="2039" y="569"/>
                    <a:pt x="0" y="2153"/>
                    <a:pt x="286" y="4766"/>
                  </a:cubicBezTo>
                  <a:cubicBezTo>
                    <a:pt x="272" y="4795"/>
                    <a:pt x="271" y="4818"/>
                    <a:pt x="299" y="4819"/>
                  </a:cubicBezTo>
                  <a:cubicBezTo>
                    <a:pt x="317" y="4871"/>
                    <a:pt x="358" y="4894"/>
                    <a:pt x="404" y="4894"/>
                  </a:cubicBezTo>
                  <a:cubicBezTo>
                    <a:pt x="443" y="4894"/>
                    <a:pt x="486" y="4877"/>
                    <a:pt x="522" y="4849"/>
                  </a:cubicBezTo>
                  <a:cubicBezTo>
                    <a:pt x="3906" y="4234"/>
                    <a:pt x="7290" y="3587"/>
                    <a:pt x="10655" y="2880"/>
                  </a:cubicBezTo>
                  <a:cubicBezTo>
                    <a:pt x="10797" y="2850"/>
                    <a:pt x="10802" y="2677"/>
                    <a:pt x="10708" y="2613"/>
                  </a:cubicBezTo>
                  <a:cubicBezTo>
                    <a:pt x="9506" y="927"/>
                    <a:pt x="7654" y="0"/>
                    <a:pt x="56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30"/>
            <p:cNvSpPr/>
            <p:nvPr/>
          </p:nvSpPr>
          <p:spPr>
            <a:xfrm>
              <a:off x="-1567800" y="2624625"/>
              <a:ext cx="277475" cy="147525"/>
            </a:xfrm>
            <a:custGeom>
              <a:rect b="b" l="l" r="r" t="t"/>
              <a:pathLst>
                <a:path extrusionOk="0" h="5901" w="11099">
                  <a:moveTo>
                    <a:pt x="523" y="3139"/>
                  </a:moveTo>
                  <a:lnTo>
                    <a:pt x="523" y="3139"/>
                  </a:lnTo>
                  <a:cubicBezTo>
                    <a:pt x="528" y="3157"/>
                    <a:pt x="533" y="3173"/>
                    <a:pt x="539" y="3189"/>
                  </a:cubicBezTo>
                  <a:cubicBezTo>
                    <a:pt x="535" y="3191"/>
                    <a:pt x="531" y="3193"/>
                    <a:pt x="528" y="3194"/>
                  </a:cubicBezTo>
                  <a:cubicBezTo>
                    <a:pt x="525" y="3176"/>
                    <a:pt x="525" y="3158"/>
                    <a:pt x="523" y="3139"/>
                  </a:cubicBezTo>
                  <a:close/>
                  <a:moveTo>
                    <a:pt x="10358" y="4561"/>
                  </a:moveTo>
                  <a:cubicBezTo>
                    <a:pt x="10339" y="4581"/>
                    <a:pt x="10319" y="4601"/>
                    <a:pt x="10297" y="4622"/>
                  </a:cubicBezTo>
                  <a:cubicBezTo>
                    <a:pt x="10280" y="4630"/>
                    <a:pt x="10265" y="4639"/>
                    <a:pt x="10249" y="4647"/>
                  </a:cubicBezTo>
                  <a:cubicBezTo>
                    <a:pt x="10286" y="4620"/>
                    <a:pt x="10321" y="4590"/>
                    <a:pt x="10358" y="4561"/>
                  </a:cubicBezTo>
                  <a:close/>
                  <a:moveTo>
                    <a:pt x="4778" y="326"/>
                  </a:moveTo>
                  <a:cubicBezTo>
                    <a:pt x="6198" y="326"/>
                    <a:pt x="7620" y="755"/>
                    <a:pt x="8801" y="1542"/>
                  </a:cubicBezTo>
                  <a:cubicBezTo>
                    <a:pt x="9482" y="1995"/>
                    <a:pt x="10896" y="3068"/>
                    <a:pt x="10618" y="4133"/>
                  </a:cubicBezTo>
                  <a:cubicBezTo>
                    <a:pt x="10534" y="4224"/>
                    <a:pt x="10446" y="4309"/>
                    <a:pt x="10352" y="4388"/>
                  </a:cubicBezTo>
                  <a:cubicBezTo>
                    <a:pt x="9257" y="5100"/>
                    <a:pt x="8029" y="5349"/>
                    <a:pt x="6771" y="5373"/>
                  </a:cubicBezTo>
                  <a:cubicBezTo>
                    <a:pt x="5962" y="5364"/>
                    <a:pt x="5173" y="5266"/>
                    <a:pt x="4523" y="5149"/>
                  </a:cubicBezTo>
                  <a:cubicBezTo>
                    <a:pt x="2938" y="4864"/>
                    <a:pt x="1124" y="4381"/>
                    <a:pt x="525" y="2716"/>
                  </a:cubicBezTo>
                  <a:cubicBezTo>
                    <a:pt x="595" y="2160"/>
                    <a:pt x="915" y="1618"/>
                    <a:pt x="1425" y="1255"/>
                  </a:cubicBezTo>
                  <a:cubicBezTo>
                    <a:pt x="2182" y="714"/>
                    <a:pt x="3206" y="444"/>
                    <a:pt x="4119" y="357"/>
                  </a:cubicBezTo>
                  <a:cubicBezTo>
                    <a:pt x="4338" y="337"/>
                    <a:pt x="4558" y="326"/>
                    <a:pt x="4778" y="326"/>
                  </a:cubicBezTo>
                  <a:close/>
                  <a:moveTo>
                    <a:pt x="3214" y="5227"/>
                  </a:moveTo>
                  <a:cubicBezTo>
                    <a:pt x="3519" y="5303"/>
                    <a:pt x="3824" y="5362"/>
                    <a:pt x="4124" y="5410"/>
                  </a:cubicBezTo>
                  <a:cubicBezTo>
                    <a:pt x="3815" y="5363"/>
                    <a:pt x="3507" y="5305"/>
                    <a:pt x="3211" y="5231"/>
                  </a:cubicBezTo>
                  <a:lnTo>
                    <a:pt x="3214" y="5227"/>
                  </a:lnTo>
                  <a:close/>
                  <a:moveTo>
                    <a:pt x="8447" y="5403"/>
                  </a:moveTo>
                  <a:cubicBezTo>
                    <a:pt x="8458" y="5404"/>
                    <a:pt x="8471" y="5405"/>
                    <a:pt x="8483" y="5406"/>
                  </a:cubicBezTo>
                  <a:cubicBezTo>
                    <a:pt x="8408" y="5418"/>
                    <a:pt x="8334" y="5428"/>
                    <a:pt x="8260" y="5437"/>
                  </a:cubicBezTo>
                  <a:cubicBezTo>
                    <a:pt x="8322" y="5426"/>
                    <a:pt x="8384" y="5415"/>
                    <a:pt x="8447" y="5403"/>
                  </a:cubicBezTo>
                  <a:close/>
                  <a:moveTo>
                    <a:pt x="4815" y="0"/>
                  </a:moveTo>
                  <a:cubicBezTo>
                    <a:pt x="4037" y="0"/>
                    <a:pt x="3261" y="123"/>
                    <a:pt x="2523" y="377"/>
                  </a:cubicBezTo>
                  <a:cubicBezTo>
                    <a:pt x="1608" y="693"/>
                    <a:pt x="515" y="1284"/>
                    <a:pt x="229" y="2289"/>
                  </a:cubicBezTo>
                  <a:cubicBezTo>
                    <a:pt x="1" y="3092"/>
                    <a:pt x="322" y="4037"/>
                    <a:pt x="984" y="4528"/>
                  </a:cubicBezTo>
                  <a:cubicBezTo>
                    <a:pt x="1805" y="5255"/>
                    <a:pt x="3094" y="5504"/>
                    <a:pt x="4115" y="5690"/>
                  </a:cubicBezTo>
                  <a:cubicBezTo>
                    <a:pt x="4872" y="5828"/>
                    <a:pt x="5647" y="5901"/>
                    <a:pt x="6421" y="5901"/>
                  </a:cubicBezTo>
                  <a:cubicBezTo>
                    <a:pt x="7226" y="5901"/>
                    <a:pt x="8031" y="5823"/>
                    <a:pt x="8815" y="5658"/>
                  </a:cubicBezTo>
                  <a:cubicBezTo>
                    <a:pt x="9755" y="5462"/>
                    <a:pt x="10934" y="5003"/>
                    <a:pt x="11022" y="3878"/>
                  </a:cubicBezTo>
                  <a:cubicBezTo>
                    <a:pt x="11099" y="2914"/>
                    <a:pt x="10090" y="2073"/>
                    <a:pt x="9408" y="1549"/>
                  </a:cubicBezTo>
                  <a:cubicBezTo>
                    <a:pt x="8107" y="547"/>
                    <a:pt x="6458" y="0"/>
                    <a:pt x="48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30"/>
            <p:cNvSpPr/>
            <p:nvPr/>
          </p:nvSpPr>
          <p:spPr>
            <a:xfrm>
              <a:off x="-1873425" y="2869950"/>
              <a:ext cx="37525" cy="18075"/>
            </a:xfrm>
            <a:custGeom>
              <a:rect b="b" l="l" r="r" t="t"/>
              <a:pathLst>
                <a:path extrusionOk="0" h="723" w="1501">
                  <a:moveTo>
                    <a:pt x="1006" y="509"/>
                  </a:moveTo>
                  <a:lnTo>
                    <a:pt x="1006" y="509"/>
                  </a:lnTo>
                  <a:cubicBezTo>
                    <a:pt x="1001" y="510"/>
                    <a:pt x="996" y="512"/>
                    <a:pt x="992" y="513"/>
                  </a:cubicBezTo>
                  <a:cubicBezTo>
                    <a:pt x="992" y="512"/>
                    <a:pt x="993" y="511"/>
                    <a:pt x="995" y="510"/>
                  </a:cubicBezTo>
                  <a:lnTo>
                    <a:pt x="1006" y="509"/>
                  </a:lnTo>
                  <a:close/>
                  <a:moveTo>
                    <a:pt x="959" y="539"/>
                  </a:moveTo>
                  <a:cubicBezTo>
                    <a:pt x="958" y="540"/>
                    <a:pt x="958" y="542"/>
                    <a:pt x="957" y="543"/>
                  </a:cubicBezTo>
                  <a:lnTo>
                    <a:pt x="954" y="543"/>
                  </a:lnTo>
                  <a:lnTo>
                    <a:pt x="959" y="539"/>
                  </a:lnTo>
                  <a:close/>
                  <a:moveTo>
                    <a:pt x="60" y="0"/>
                  </a:moveTo>
                  <a:cubicBezTo>
                    <a:pt x="39" y="0"/>
                    <a:pt x="0" y="43"/>
                    <a:pt x="14" y="60"/>
                  </a:cubicBezTo>
                  <a:cubicBezTo>
                    <a:pt x="53" y="106"/>
                    <a:pt x="95" y="150"/>
                    <a:pt x="139" y="191"/>
                  </a:cubicBezTo>
                  <a:cubicBezTo>
                    <a:pt x="269" y="455"/>
                    <a:pt x="474" y="722"/>
                    <a:pt x="785" y="722"/>
                  </a:cubicBezTo>
                  <a:cubicBezTo>
                    <a:pt x="808" y="722"/>
                    <a:pt x="832" y="721"/>
                    <a:pt x="857" y="718"/>
                  </a:cubicBezTo>
                  <a:cubicBezTo>
                    <a:pt x="1063" y="691"/>
                    <a:pt x="1252" y="551"/>
                    <a:pt x="1331" y="362"/>
                  </a:cubicBezTo>
                  <a:cubicBezTo>
                    <a:pt x="1385" y="314"/>
                    <a:pt x="1431" y="259"/>
                    <a:pt x="1468" y="198"/>
                  </a:cubicBezTo>
                  <a:cubicBezTo>
                    <a:pt x="1481" y="176"/>
                    <a:pt x="1501" y="135"/>
                    <a:pt x="1478" y="112"/>
                  </a:cubicBezTo>
                  <a:lnTo>
                    <a:pt x="1459" y="90"/>
                  </a:lnTo>
                  <a:cubicBezTo>
                    <a:pt x="1455" y="86"/>
                    <a:pt x="1449" y="84"/>
                    <a:pt x="1444" y="84"/>
                  </a:cubicBezTo>
                  <a:cubicBezTo>
                    <a:pt x="1422" y="84"/>
                    <a:pt x="1392" y="110"/>
                    <a:pt x="1383" y="119"/>
                  </a:cubicBezTo>
                  <a:cubicBezTo>
                    <a:pt x="1241" y="260"/>
                    <a:pt x="1105" y="314"/>
                    <a:pt x="954" y="314"/>
                  </a:cubicBezTo>
                  <a:cubicBezTo>
                    <a:pt x="863" y="314"/>
                    <a:pt x="767" y="294"/>
                    <a:pt x="660" y="263"/>
                  </a:cubicBezTo>
                  <a:cubicBezTo>
                    <a:pt x="451" y="200"/>
                    <a:pt x="260" y="101"/>
                    <a:pt x="66" y="1"/>
                  </a:cubicBezTo>
                  <a:cubicBezTo>
                    <a:pt x="65" y="1"/>
                    <a:pt x="63"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30"/>
          <p:cNvGrpSpPr/>
          <p:nvPr/>
        </p:nvGrpSpPr>
        <p:grpSpPr>
          <a:xfrm>
            <a:off x="945661" y="186910"/>
            <a:ext cx="146481" cy="144443"/>
            <a:chOff x="-2275450" y="1955300"/>
            <a:chExt cx="416850" cy="411050"/>
          </a:xfrm>
        </p:grpSpPr>
        <p:sp>
          <p:nvSpPr>
            <p:cNvPr id="9821" name="Google Shape;9821;p30"/>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30"/>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30"/>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30"/>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30"/>
          <p:cNvGrpSpPr/>
          <p:nvPr/>
        </p:nvGrpSpPr>
        <p:grpSpPr>
          <a:xfrm>
            <a:off x="799161" y="741810"/>
            <a:ext cx="146481" cy="144443"/>
            <a:chOff x="-2275450" y="1955300"/>
            <a:chExt cx="416850" cy="411050"/>
          </a:xfrm>
        </p:grpSpPr>
        <p:sp>
          <p:nvSpPr>
            <p:cNvPr id="9826" name="Google Shape;9826;p30"/>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30"/>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30"/>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30"/>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30"/>
          <p:cNvGrpSpPr/>
          <p:nvPr/>
        </p:nvGrpSpPr>
        <p:grpSpPr>
          <a:xfrm>
            <a:off x="1410061" y="711666"/>
            <a:ext cx="295630" cy="291476"/>
            <a:chOff x="-2275450" y="1955300"/>
            <a:chExt cx="416850" cy="411050"/>
          </a:xfrm>
        </p:grpSpPr>
        <p:sp>
          <p:nvSpPr>
            <p:cNvPr id="9831" name="Google Shape;9831;p30"/>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30"/>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30"/>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30"/>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30"/>
          <p:cNvGrpSpPr/>
          <p:nvPr/>
        </p:nvGrpSpPr>
        <p:grpSpPr>
          <a:xfrm>
            <a:off x="2128586" y="331341"/>
            <a:ext cx="295630" cy="291476"/>
            <a:chOff x="-2275450" y="1955300"/>
            <a:chExt cx="416850" cy="411050"/>
          </a:xfrm>
        </p:grpSpPr>
        <p:sp>
          <p:nvSpPr>
            <p:cNvPr id="9836" name="Google Shape;9836;p30"/>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30"/>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30"/>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30"/>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30"/>
          <p:cNvGrpSpPr/>
          <p:nvPr/>
        </p:nvGrpSpPr>
        <p:grpSpPr>
          <a:xfrm>
            <a:off x="2760051" y="693695"/>
            <a:ext cx="490924" cy="484011"/>
            <a:chOff x="-2275450" y="1955300"/>
            <a:chExt cx="416850" cy="411050"/>
          </a:xfrm>
        </p:grpSpPr>
        <p:sp>
          <p:nvSpPr>
            <p:cNvPr id="9841" name="Google Shape;9841;p30"/>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30"/>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30"/>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30"/>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30"/>
          <p:cNvGrpSpPr/>
          <p:nvPr/>
        </p:nvGrpSpPr>
        <p:grpSpPr>
          <a:xfrm>
            <a:off x="8337526" y="3781220"/>
            <a:ext cx="490924" cy="484011"/>
            <a:chOff x="-2275450" y="1955300"/>
            <a:chExt cx="416850" cy="411050"/>
          </a:xfrm>
        </p:grpSpPr>
        <p:sp>
          <p:nvSpPr>
            <p:cNvPr id="9846" name="Google Shape;9846;p30"/>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30"/>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30"/>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30"/>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3" name="Shape 9853"/>
        <p:cNvGrpSpPr/>
        <p:nvPr/>
      </p:nvGrpSpPr>
      <p:grpSpPr>
        <a:xfrm>
          <a:off x="0" y="0"/>
          <a:ext cx="0" cy="0"/>
          <a:chOff x="0" y="0"/>
          <a:chExt cx="0" cy="0"/>
        </a:xfrm>
      </p:grpSpPr>
      <p:sp>
        <p:nvSpPr>
          <p:cNvPr id="9854" name="Google Shape;9854;p31"/>
          <p:cNvSpPr txBox="1"/>
          <p:nvPr>
            <p:ph type="title"/>
          </p:nvPr>
        </p:nvSpPr>
        <p:spPr>
          <a:xfrm>
            <a:off x="5947875" y="503575"/>
            <a:ext cx="2495700" cy="1341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About me</a:t>
            </a:r>
            <a:endParaRPr/>
          </a:p>
        </p:txBody>
      </p:sp>
      <p:sp>
        <p:nvSpPr>
          <p:cNvPr id="9855" name="Google Shape;9855;p31"/>
          <p:cNvSpPr txBox="1"/>
          <p:nvPr>
            <p:ph idx="1" type="body"/>
          </p:nvPr>
        </p:nvSpPr>
        <p:spPr>
          <a:xfrm>
            <a:off x="1034875" y="2469400"/>
            <a:ext cx="2767800" cy="213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our Moon. The planet’s name has nothing to do with the liquid metal</a:t>
            </a:r>
            <a:endParaRPr/>
          </a:p>
        </p:txBody>
      </p:sp>
      <p:grpSp>
        <p:nvGrpSpPr>
          <p:cNvPr id="9856" name="Google Shape;9856;p31"/>
          <p:cNvGrpSpPr/>
          <p:nvPr/>
        </p:nvGrpSpPr>
        <p:grpSpPr>
          <a:xfrm>
            <a:off x="2760051" y="693695"/>
            <a:ext cx="490924" cy="484011"/>
            <a:chOff x="-2275450" y="1955300"/>
            <a:chExt cx="416850" cy="411050"/>
          </a:xfrm>
        </p:grpSpPr>
        <p:sp>
          <p:nvSpPr>
            <p:cNvPr id="9857" name="Google Shape;9857;p31"/>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31"/>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31"/>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31"/>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31"/>
          <p:cNvGrpSpPr/>
          <p:nvPr/>
        </p:nvGrpSpPr>
        <p:grpSpPr>
          <a:xfrm>
            <a:off x="7525145" y="3776005"/>
            <a:ext cx="393256" cy="387661"/>
            <a:chOff x="-2275450" y="1955300"/>
            <a:chExt cx="416850" cy="411050"/>
          </a:xfrm>
        </p:grpSpPr>
        <p:sp>
          <p:nvSpPr>
            <p:cNvPr id="9862" name="Google Shape;9862;p31"/>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31"/>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31"/>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31"/>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6" name="Google Shape;9866;p31"/>
          <p:cNvGrpSpPr/>
          <p:nvPr/>
        </p:nvGrpSpPr>
        <p:grpSpPr>
          <a:xfrm rot="-1166222">
            <a:off x="4145855" y="-247011"/>
            <a:ext cx="970815" cy="957125"/>
            <a:chOff x="-2275450" y="1955300"/>
            <a:chExt cx="416850" cy="411050"/>
          </a:xfrm>
        </p:grpSpPr>
        <p:sp>
          <p:nvSpPr>
            <p:cNvPr id="9867" name="Google Shape;9867;p31"/>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31"/>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31"/>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31"/>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874" name="Shape 9874"/>
        <p:cNvGrpSpPr/>
        <p:nvPr/>
      </p:nvGrpSpPr>
      <p:grpSpPr>
        <a:xfrm>
          <a:off x="0" y="0"/>
          <a:ext cx="0" cy="0"/>
          <a:chOff x="0" y="0"/>
          <a:chExt cx="0" cy="0"/>
        </a:xfrm>
      </p:grpSpPr>
      <p:sp>
        <p:nvSpPr>
          <p:cNvPr id="9875" name="Google Shape;9875;p32"/>
          <p:cNvSpPr txBox="1"/>
          <p:nvPr>
            <p:ph type="title"/>
          </p:nvPr>
        </p:nvSpPr>
        <p:spPr>
          <a:xfrm>
            <a:off x="846075" y="499167"/>
            <a:ext cx="2804700" cy="376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grpSp>
        <p:nvGrpSpPr>
          <p:cNvPr id="9876" name="Google Shape;9876;p32"/>
          <p:cNvGrpSpPr/>
          <p:nvPr/>
        </p:nvGrpSpPr>
        <p:grpSpPr>
          <a:xfrm rot="-1166276">
            <a:off x="7417676" y="3847168"/>
            <a:ext cx="695072" cy="685258"/>
            <a:chOff x="-2275450" y="1955300"/>
            <a:chExt cx="416850" cy="411050"/>
          </a:xfrm>
        </p:grpSpPr>
        <p:sp>
          <p:nvSpPr>
            <p:cNvPr id="9877" name="Google Shape;9877;p32"/>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32"/>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32"/>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32"/>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32"/>
          <p:cNvGrpSpPr/>
          <p:nvPr/>
        </p:nvGrpSpPr>
        <p:grpSpPr>
          <a:xfrm rot="-1165994">
            <a:off x="571695" y="3761351"/>
            <a:ext cx="408571" cy="402770"/>
            <a:chOff x="-2275450" y="1955300"/>
            <a:chExt cx="416850" cy="411050"/>
          </a:xfrm>
        </p:grpSpPr>
        <p:sp>
          <p:nvSpPr>
            <p:cNvPr id="9882" name="Google Shape;9882;p32"/>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32"/>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32"/>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32"/>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32"/>
          <p:cNvGrpSpPr/>
          <p:nvPr/>
        </p:nvGrpSpPr>
        <p:grpSpPr>
          <a:xfrm rot="-1165994">
            <a:off x="2474670" y="249001"/>
            <a:ext cx="408571" cy="402770"/>
            <a:chOff x="-2275450" y="1955300"/>
            <a:chExt cx="416850" cy="411050"/>
          </a:xfrm>
        </p:grpSpPr>
        <p:sp>
          <p:nvSpPr>
            <p:cNvPr id="9887" name="Google Shape;9887;p32"/>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32"/>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32"/>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32"/>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4" name="Shape 9894"/>
        <p:cNvGrpSpPr/>
        <p:nvPr/>
      </p:nvGrpSpPr>
      <p:grpSpPr>
        <a:xfrm>
          <a:off x="0" y="0"/>
          <a:ext cx="0" cy="0"/>
          <a:chOff x="0" y="0"/>
          <a:chExt cx="0" cy="0"/>
        </a:xfrm>
      </p:grpSpPr>
      <p:pic>
        <p:nvPicPr>
          <p:cNvPr id="9895" name="Google Shape;9895;p33"/>
          <p:cNvPicPr preferRelativeResize="0"/>
          <p:nvPr/>
        </p:nvPicPr>
        <p:blipFill rotWithShape="1">
          <a:blip r:embed="rId3">
            <a:alphaModFix/>
          </a:blip>
          <a:srcRect b="42002" l="28071" r="28998" t="15068"/>
          <a:stretch/>
        </p:blipFill>
        <p:spPr>
          <a:xfrm>
            <a:off x="4116226" y="1784950"/>
            <a:ext cx="4527576" cy="3011688"/>
          </a:xfrm>
          <a:prstGeom prst="irregularSeal1">
            <a:avLst/>
          </a:prstGeom>
          <a:noFill/>
          <a:ln cap="flat" cmpd="sng" w="38100">
            <a:solidFill>
              <a:schemeClr val="dk1"/>
            </a:solidFill>
            <a:prstDash val="solid"/>
            <a:round/>
            <a:headEnd len="sm" w="sm" type="none"/>
            <a:tailEnd len="sm" w="sm" type="none"/>
          </a:ln>
        </p:spPr>
      </p:pic>
      <p:sp>
        <p:nvSpPr>
          <p:cNvPr id="9896" name="Google Shape;9896;p33"/>
          <p:cNvSpPr txBox="1"/>
          <p:nvPr>
            <p:ph idx="1" type="body"/>
          </p:nvPr>
        </p:nvSpPr>
        <p:spPr>
          <a:xfrm>
            <a:off x="846075" y="2761925"/>
            <a:ext cx="3034200" cy="1239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Images</a:t>
            </a:r>
            <a:r>
              <a:rPr lang="en"/>
              <a:t> reveal large amounts of data, so remember: use an image instead of long texts</a:t>
            </a:r>
            <a:endParaRPr/>
          </a:p>
        </p:txBody>
      </p:sp>
      <p:sp>
        <p:nvSpPr>
          <p:cNvPr id="9897" name="Google Shape;9897;p33"/>
          <p:cNvSpPr txBox="1"/>
          <p:nvPr>
            <p:ph type="title"/>
          </p:nvPr>
        </p:nvSpPr>
        <p:spPr>
          <a:xfrm>
            <a:off x="846075" y="521728"/>
            <a:ext cx="4476600" cy="210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grpSp>
        <p:nvGrpSpPr>
          <p:cNvPr id="9898" name="Google Shape;9898;p33"/>
          <p:cNvGrpSpPr/>
          <p:nvPr/>
        </p:nvGrpSpPr>
        <p:grpSpPr>
          <a:xfrm>
            <a:off x="7832050" y="1291175"/>
            <a:ext cx="416850" cy="411050"/>
            <a:chOff x="-2275450" y="1955300"/>
            <a:chExt cx="416850" cy="411050"/>
          </a:xfrm>
        </p:grpSpPr>
        <p:sp>
          <p:nvSpPr>
            <p:cNvPr id="9899" name="Google Shape;9899;p33"/>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33"/>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33"/>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33"/>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33"/>
          <p:cNvGrpSpPr/>
          <p:nvPr/>
        </p:nvGrpSpPr>
        <p:grpSpPr>
          <a:xfrm>
            <a:off x="1871025" y="4430675"/>
            <a:ext cx="416850" cy="411050"/>
            <a:chOff x="-2275450" y="1955300"/>
            <a:chExt cx="416850" cy="411050"/>
          </a:xfrm>
        </p:grpSpPr>
        <p:sp>
          <p:nvSpPr>
            <p:cNvPr id="9904" name="Google Shape;9904;p33"/>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33"/>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33"/>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33"/>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33"/>
          <p:cNvGrpSpPr/>
          <p:nvPr/>
        </p:nvGrpSpPr>
        <p:grpSpPr>
          <a:xfrm>
            <a:off x="6171588" y="1075050"/>
            <a:ext cx="416850" cy="411050"/>
            <a:chOff x="-2275450" y="1955300"/>
            <a:chExt cx="416850" cy="411050"/>
          </a:xfrm>
        </p:grpSpPr>
        <p:sp>
          <p:nvSpPr>
            <p:cNvPr id="9909" name="Google Shape;9909;p33"/>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33"/>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33"/>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33"/>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6" name="Shape 9916"/>
        <p:cNvGrpSpPr/>
        <p:nvPr/>
      </p:nvGrpSpPr>
      <p:grpSpPr>
        <a:xfrm>
          <a:off x="0" y="0"/>
          <a:ext cx="0" cy="0"/>
          <a:chOff x="0" y="0"/>
          <a:chExt cx="0" cy="0"/>
        </a:xfrm>
      </p:grpSpPr>
      <p:sp>
        <p:nvSpPr>
          <p:cNvPr id="9917" name="Google Shape;9917;p34"/>
          <p:cNvSpPr txBox="1"/>
          <p:nvPr>
            <p:ph type="title"/>
          </p:nvPr>
        </p:nvSpPr>
        <p:spPr>
          <a:xfrm>
            <a:off x="2731800" y="2522025"/>
            <a:ext cx="3680400" cy="6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Experience</a:t>
            </a:r>
            <a:endParaRPr/>
          </a:p>
        </p:txBody>
      </p:sp>
      <p:sp>
        <p:nvSpPr>
          <p:cNvPr id="9918" name="Google Shape;9918;p34"/>
          <p:cNvSpPr txBox="1"/>
          <p:nvPr>
            <p:ph idx="2" type="title"/>
          </p:nvPr>
        </p:nvSpPr>
        <p:spPr>
          <a:xfrm>
            <a:off x="3629700" y="1744125"/>
            <a:ext cx="1884600" cy="77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919" name="Google Shape;9919;p34"/>
          <p:cNvSpPr txBox="1"/>
          <p:nvPr>
            <p:ph idx="1" type="subTitle"/>
          </p:nvPr>
        </p:nvSpPr>
        <p:spPr>
          <a:xfrm>
            <a:off x="3177550" y="3210475"/>
            <a:ext cx="27888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a:p>
            <a:pPr indent="0" lvl="0" marL="0" rtl="0" algn="ctr">
              <a:spcBef>
                <a:spcPts val="0"/>
              </a:spcBef>
              <a:spcAft>
                <a:spcPts val="0"/>
              </a:spcAft>
              <a:buNone/>
            </a:pPr>
            <a:r>
              <a:t/>
            </a:r>
            <a:endParaRPr/>
          </a:p>
        </p:txBody>
      </p:sp>
      <p:grpSp>
        <p:nvGrpSpPr>
          <p:cNvPr id="9920" name="Google Shape;9920;p34"/>
          <p:cNvGrpSpPr/>
          <p:nvPr/>
        </p:nvGrpSpPr>
        <p:grpSpPr>
          <a:xfrm>
            <a:off x="5851843" y="2853868"/>
            <a:ext cx="2282102" cy="2621784"/>
            <a:chOff x="-2743975" y="3144475"/>
            <a:chExt cx="656550" cy="754275"/>
          </a:xfrm>
        </p:grpSpPr>
        <p:sp>
          <p:nvSpPr>
            <p:cNvPr id="9921" name="Google Shape;9921;p34"/>
            <p:cNvSpPr/>
            <p:nvPr/>
          </p:nvSpPr>
          <p:spPr>
            <a:xfrm>
              <a:off x="-2743975" y="3144475"/>
              <a:ext cx="656550" cy="754275"/>
            </a:xfrm>
            <a:custGeom>
              <a:rect b="b" l="l" r="r" t="t"/>
              <a:pathLst>
                <a:path extrusionOk="0" h="30171" w="26262">
                  <a:moveTo>
                    <a:pt x="17136" y="1"/>
                  </a:moveTo>
                  <a:cubicBezTo>
                    <a:pt x="16276" y="1"/>
                    <a:pt x="15466" y="310"/>
                    <a:pt x="14851" y="872"/>
                  </a:cubicBezTo>
                  <a:cubicBezTo>
                    <a:pt x="13528" y="2083"/>
                    <a:pt x="14015" y="3503"/>
                    <a:pt x="14198" y="4037"/>
                  </a:cubicBezTo>
                  <a:cubicBezTo>
                    <a:pt x="14378" y="4561"/>
                    <a:pt x="14614" y="5036"/>
                    <a:pt x="14842" y="5496"/>
                  </a:cubicBezTo>
                  <a:cubicBezTo>
                    <a:pt x="15087" y="5990"/>
                    <a:pt x="15318" y="6456"/>
                    <a:pt x="15442" y="6910"/>
                  </a:cubicBezTo>
                  <a:cubicBezTo>
                    <a:pt x="15455" y="6963"/>
                    <a:pt x="15469" y="7018"/>
                    <a:pt x="15479" y="7074"/>
                  </a:cubicBezTo>
                  <a:cubicBezTo>
                    <a:pt x="14446" y="7099"/>
                    <a:pt x="13572" y="7671"/>
                    <a:pt x="12991" y="8187"/>
                  </a:cubicBezTo>
                  <a:cubicBezTo>
                    <a:pt x="11716" y="7617"/>
                    <a:pt x="10134" y="7299"/>
                    <a:pt x="8508" y="7299"/>
                  </a:cubicBezTo>
                  <a:cubicBezTo>
                    <a:pt x="7572" y="7299"/>
                    <a:pt x="6681" y="7407"/>
                    <a:pt x="5933" y="7610"/>
                  </a:cubicBezTo>
                  <a:cubicBezTo>
                    <a:pt x="4192" y="8083"/>
                    <a:pt x="2263" y="9320"/>
                    <a:pt x="1134" y="10688"/>
                  </a:cubicBezTo>
                  <a:cubicBezTo>
                    <a:pt x="548" y="11398"/>
                    <a:pt x="0" y="12565"/>
                    <a:pt x="221" y="13718"/>
                  </a:cubicBezTo>
                  <a:cubicBezTo>
                    <a:pt x="368" y="14488"/>
                    <a:pt x="841" y="15129"/>
                    <a:pt x="1556" y="15521"/>
                  </a:cubicBezTo>
                  <a:cubicBezTo>
                    <a:pt x="1744" y="15624"/>
                    <a:pt x="1955" y="15677"/>
                    <a:pt x="2168" y="15677"/>
                  </a:cubicBezTo>
                  <a:cubicBezTo>
                    <a:pt x="2225" y="15677"/>
                    <a:pt x="2283" y="15673"/>
                    <a:pt x="2340" y="15666"/>
                  </a:cubicBezTo>
                  <a:cubicBezTo>
                    <a:pt x="2671" y="15651"/>
                    <a:pt x="2985" y="15508"/>
                    <a:pt x="3214" y="15270"/>
                  </a:cubicBezTo>
                  <a:cubicBezTo>
                    <a:pt x="4164" y="14296"/>
                    <a:pt x="5792" y="13658"/>
                    <a:pt x="7573" y="13560"/>
                  </a:cubicBezTo>
                  <a:lnTo>
                    <a:pt x="7688" y="13560"/>
                  </a:lnTo>
                  <a:cubicBezTo>
                    <a:pt x="7730" y="13555"/>
                    <a:pt x="7780" y="13557"/>
                    <a:pt x="7825" y="13552"/>
                  </a:cubicBezTo>
                  <a:cubicBezTo>
                    <a:pt x="7890" y="13564"/>
                    <a:pt x="7989" y="13574"/>
                    <a:pt x="8098" y="13574"/>
                  </a:cubicBezTo>
                  <a:cubicBezTo>
                    <a:pt x="8184" y="13574"/>
                    <a:pt x="8275" y="13568"/>
                    <a:pt x="8361" y="13550"/>
                  </a:cubicBezTo>
                  <a:cubicBezTo>
                    <a:pt x="8693" y="13563"/>
                    <a:pt x="9024" y="13597"/>
                    <a:pt x="9353" y="13653"/>
                  </a:cubicBezTo>
                  <a:cubicBezTo>
                    <a:pt x="9486" y="13677"/>
                    <a:pt x="9620" y="13704"/>
                    <a:pt x="9752" y="13737"/>
                  </a:cubicBezTo>
                  <a:cubicBezTo>
                    <a:pt x="9381" y="14532"/>
                    <a:pt x="9081" y="15462"/>
                    <a:pt x="9081" y="16456"/>
                  </a:cubicBezTo>
                  <a:cubicBezTo>
                    <a:pt x="8492" y="16888"/>
                    <a:pt x="7880" y="17287"/>
                    <a:pt x="7244" y="17651"/>
                  </a:cubicBezTo>
                  <a:cubicBezTo>
                    <a:pt x="6532" y="18057"/>
                    <a:pt x="5751" y="18377"/>
                    <a:pt x="4924" y="18717"/>
                  </a:cubicBezTo>
                  <a:cubicBezTo>
                    <a:pt x="3698" y="19220"/>
                    <a:pt x="2429" y="19740"/>
                    <a:pt x="1305" y="20588"/>
                  </a:cubicBezTo>
                  <a:cubicBezTo>
                    <a:pt x="777" y="20985"/>
                    <a:pt x="761" y="21639"/>
                    <a:pt x="763" y="21772"/>
                  </a:cubicBezTo>
                  <a:cubicBezTo>
                    <a:pt x="777" y="22361"/>
                    <a:pt x="881" y="22922"/>
                    <a:pt x="1072" y="23442"/>
                  </a:cubicBezTo>
                  <a:cubicBezTo>
                    <a:pt x="1156" y="23848"/>
                    <a:pt x="1434" y="24185"/>
                    <a:pt x="1816" y="24346"/>
                  </a:cubicBezTo>
                  <a:cubicBezTo>
                    <a:pt x="3014" y="24854"/>
                    <a:pt x="4118" y="25212"/>
                    <a:pt x="5184" y="25440"/>
                  </a:cubicBezTo>
                  <a:cubicBezTo>
                    <a:pt x="5311" y="25489"/>
                    <a:pt x="5445" y="25515"/>
                    <a:pt x="5580" y="25517"/>
                  </a:cubicBezTo>
                  <a:cubicBezTo>
                    <a:pt x="5852" y="25569"/>
                    <a:pt x="6111" y="25609"/>
                    <a:pt x="6368" y="25640"/>
                  </a:cubicBezTo>
                  <a:cubicBezTo>
                    <a:pt x="6409" y="25647"/>
                    <a:pt x="6452" y="25652"/>
                    <a:pt x="6499" y="25656"/>
                  </a:cubicBezTo>
                  <a:cubicBezTo>
                    <a:pt x="6588" y="25678"/>
                    <a:pt x="6678" y="25689"/>
                    <a:pt x="6768" y="25689"/>
                  </a:cubicBezTo>
                  <a:cubicBezTo>
                    <a:pt x="6788" y="25689"/>
                    <a:pt x="6808" y="25688"/>
                    <a:pt x="6827" y="25687"/>
                  </a:cubicBezTo>
                  <a:lnTo>
                    <a:pt x="6831" y="25687"/>
                  </a:lnTo>
                  <a:cubicBezTo>
                    <a:pt x="6968" y="25726"/>
                    <a:pt x="7112" y="25744"/>
                    <a:pt x="7256" y="25744"/>
                  </a:cubicBezTo>
                  <a:lnTo>
                    <a:pt x="7292" y="25744"/>
                  </a:lnTo>
                  <a:cubicBezTo>
                    <a:pt x="7312" y="25744"/>
                    <a:pt x="7331" y="25743"/>
                    <a:pt x="7350" y="25742"/>
                  </a:cubicBezTo>
                  <a:lnTo>
                    <a:pt x="7345" y="25742"/>
                  </a:lnTo>
                  <a:cubicBezTo>
                    <a:pt x="7398" y="25741"/>
                    <a:pt x="7453" y="25737"/>
                    <a:pt x="7507" y="25732"/>
                  </a:cubicBezTo>
                  <a:cubicBezTo>
                    <a:pt x="7575" y="25743"/>
                    <a:pt x="7643" y="25749"/>
                    <a:pt x="7712" y="25749"/>
                  </a:cubicBezTo>
                  <a:cubicBezTo>
                    <a:pt x="7738" y="25749"/>
                    <a:pt x="7764" y="25748"/>
                    <a:pt x="7789" y="25746"/>
                  </a:cubicBezTo>
                  <a:cubicBezTo>
                    <a:pt x="7812" y="25748"/>
                    <a:pt x="7834" y="25748"/>
                    <a:pt x="7856" y="25748"/>
                  </a:cubicBezTo>
                  <a:cubicBezTo>
                    <a:pt x="7878" y="25748"/>
                    <a:pt x="7901" y="25748"/>
                    <a:pt x="7923" y="25746"/>
                  </a:cubicBezTo>
                  <a:cubicBezTo>
                    <a:pt x="7935" y="25747"/>
                    <a:pt x="7948" y="25747"/>
                    <a:pt x="7960" y="25747"/>
                  </a:cubicBezTo>
                  <a:cubicBezTo>
                    <a:pt x="8037" y="25747"/>
                    <a:pt x="8113" y="25741"/>
                    <a:pt x="8189" y="25727"/>
                  </a:cubicBezTo>
                  <a:cubicBezTo>
                    <a:pt x="8247" y="25734"/>
                    <a:pt x="8306" y="25738"/>
                    <a:pt x="8365" y="25738"/>
                  </a:cubicBezTo>
                  <a:cubicBezTo>
                    <a:pt x="8477" y="25738"/>
                    <a:pt x="8589" y="25725"/>
                    <a:pt x="8699" y="25699"/>
                  </a:cubicBezTo>
                  <a:cubicBezTo>
                    <a:pt x="9600" y="25630"/>
                    <a:pt x="10490" y="25452"/>
                    <a:pt x="11347" y="25167"/>
                  </a:cubicBezTo>
                  <a:cubicBezTo>
                    <a:pt x="12240" y="24871"/>
                    <a:pt x="13299" y="24484"/>
                    <a:pt x="14372" y="23961"/>
                  </a:cubicBezTo>
                  <a:lnTo>
                    <a:pt x="14372" y="23961"/>
                  </a:lnTo>
                  <a:cubicBezTo>
                    <a:pt x="14082" y="24375"/>
                    <a:pt x="13787" y="24729"/>
                    <a:pt x="13475" y="25038"/>
                  </a:cubicBezTo>
                  <a:cubicBezTo>
                    <a:pt x="13273" y="25238"/>
                    <a:pt x="13040" y="25426"/>
                    <a:pt x="12793" y="25626"/>
                  </a:cubicBezTo>
                  <a:cubicBezTo>
                    <a:pt x="12261" y="26054"/>
                    <a:pt x="11659" y="26541"/>
                    <a:pt x="11217" y="27277"/>
                  </a:cubicBezTo>
                  <a:cubicBezTo>
                    <a:pt x="11108" y="27461"/>
                    <a:pt x="11045" y="27669"/>
                    <a:pt x="11033" y="27883"/>
                  </a:cubicBezTo>
                  <a:cubicBezTo>
                    <a:pt x="11022" y="28063"/>
                    <a:pt x="11048" y="28246"/>
                    <a:pt x="11111" y="28416"/>
                  </a:cubicBezTo>
                  <a:cubicBezTo>
                    <a:pt x="11352" y="29071"/>
                    <a:pt x="12049" y="30171"/>
                    <a:pt x="14027" y="30171"/>
                  </a:cubicBezTo>
                  <a:cubicBezTo>
                    <a:pt x="15154" y="30171"/>
                    <a:pt x="16274" y="29806"/>
                    <a:pt x="16703" y="29648"/>
                  </a:cubicBezTo>
                  <a:cubicBezTo>
                    <a:pt x="18762" y="28895"/>
                    <a:pt x="20814" y="27614"/>
                    <a:pt x="22481" y="26042"/>
                  </a:cubicBezTo>
                  <a:cubicBezTo>
                    <a:pt x="22710" y="25826"/>
                    <a:pt x="22935" y="25593"/>
                    <a:pt x="23168" y="25329"/>
                  </a:cubicBezTo>
                  <a:cubicBezTo>
                    <a:pt x="23300" y="25211"/>
                    <a:pt x="23415" y="25075"/>
                    <a:pt x="23510" y="24924"/>
                  </a:cubicBezTo>
                  <a:cubicBezTo>
                    <a:pt x="23647" y="24754"/>
                    <a:pt x="23782" y="24574"/>
                    <a:pt x="23915" y="24386"/>
                  </a:cubicBezTo>
                  <a:cubicBezTo>
                    <a:pt x="23947" y="24345"/>
                    <a:pt x="23975" y="24303"/>
                    <a:pt x="24005" y="24260"/>
                  </a:cubicBezTo>
                  <a:cubicBezTo>
                    <a:pt x="24721" y="23214"/>
                    <a:pt x="25219" y="22099"/>
                    <a:pt x="25487" y="20944"/>
                  </a:cubicBezTo>
                  <a:cubicBezTo>
                    <a:pt x="25514" y="20857"/>
                    <a:pt x="25535" y="20768"/>
                    <a:pt x="25548" y="20678"/>
                  </a:cubicBezTo>
                  <a:cubicBezTo>
                    <a:pt x="25558" y="20625"/>
                    <a:pt x="25567" y="20570"/>
                    <a:pt x="25576" y="20516"/>
                  </a:cubicBezTo>
                  <a:lnTo>
                    <a:pt x="25579" y="20495"/>
                  </a:lnTo>
                  <a:cubicBezTo>
                    <a:pt x="25597" y="20420"/>
                    <a:pt x="25609" y="20344"/>
                    <a:pt x="25616" y="20266"/>
                  </a:cubicBezTo>
                  <a:cubicBezTo>
                    <a:pt x="25757" y="19317"/>
                    <a:pt x="25733" y="18392"/>
                    <a:pt x="25544" y="17508"/>
                  </a:cubicBezTo>
                  <a:cubicBezTo>
                    <a:pt x="25770" y="17140"/>
                    <a:pt x="25939" y="16740"/>
                    <a:pt x="26045" y="16320"/>
                  </a:cubicBezTo>
                  <a:cubicBezTo>
                    <a:pt x="26070" y="16240"/>
                    <a:pt x="26089" y="16158"/>
                    <a:pt x="26099" y="16075"/>
                  </a:cubicBezTo>
                  <a:cubicBezTo>
                    <a:pt x="26261" y="15224"/>
                    <a:pt x="26169" y="14297"/>
                    <a:pt x="25831" y="13389"/>
                  </a:cubicBezTo>
                  <a:cubicBezTo>
                    <a:pt x="25606" y="12781"/>
                    <a:pt x="25017" y="11194"/>
                    <a:pt x="23801" y="10547"/>
                  </a:cubicBezTo>
                  <a:cubicBezTo>
                    <a:pt x="23969" y="9013"/>
                    <a:pt x="23858" y="7528"/>
                    <a:pt x="23467" y="6035"/>
                  </a:cubicBezTo>
                  <a:cubicBezTo>
                    <a:pt x="22706" y="3139"/>
                    <a:pt x="20891" y="1069"/>
                    <a:pt x="18354" y="205"/>
                  </a:cubicBezTo>
                  <a:cubicBezTo>
                    <a:pt x="17963" y="71"/>
                    <a:pt x="17551" y="2"/>
                    <a:pt x="171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34"/>
            <p:cNvSpPr/>
            <p:nvPr/>
          </p:nvSpPr>
          <p:spPr>
            <a:xfrm>
              <a:off x="-2382650" y="3177025"/>
              <a:ext cx="207200" cy="377725"/>
            </a:xfrm>
            <a:custGeom>
              <a:rect b="b" l="l" r="r" t="t"/>
              <a:pathLst>
                <a:path extrusionOk="0" h="15109" w="8288">
                  <a:moveTo>
                    <a:pt x="2525" y="0"/>
                  </a:moveTo>
                  <a:cubicBezTo>
                    <a:pt x="1508" y="0"/>
                    <a:pt x="985" y="649"/>
                    <a:pt x="813" y="1223"/>
                  </a:cubicBezTo>
                  <a:cubicBezTo>
                    <a:pt x="574" y="2022"/>
                    <a:pt x="1634" y="3798"/>
                    <a:pt x="1634" y="3798"/>
                  </a:cubicBezTo>
                  <a:cubicBezTo>
                    <a:pt x="1634" y="3798"/>
                    <a:pt x="2556" y="5537"/>
                    <a:pt x="2309" y="6880"/>
                  </a:cubicBezTo>
                  <a:cubicBezTo>
                    <a:pt x="2062" y="8223"/>
                    <a:pt x="585" y="10386"/>
                    <a:pt x="585" y="10386"/>
                  </a:cubicBezTo>
                  <a:cubicBezTo>
                    <a:pt x="0" y="11030"/>
                    <a:pt x="590" y="12290"/>
                    <a:pt x="772" y="13129"/>
                  </a:cubicBezTo>
                  <a:cubicBezTo>
                    <a:pt x="956" y="13968"/>
                    <a:pt x="621" y="15108"/>
                    <a:pt x="621" y="15108"/>
                  </a:cubicBezTo>
                  <a:cubicBezTo>
                    <a:pt x="621" y="15108"/>
                    <a:pt x="1444" y="14628"/>
                    <a:pt x="2352" y="14627"/>
                  </a:cubicBezTo>
                  <a:cubicBezTo>
                    <a:pt x="3187" y="14626"/>
                    <a:pt x="3980" y="14446"/>
                    <a:pt x="4493" y="14446"/>
                  </a:cubicBezTo>
                  <a:cubicBezTo>
                    <a:pt x="4539" y="14446"/>
                    <a:pt x="4582" y="14447"/>
                    <a:pt x="4623" y="14450"/>
                  </a:cubicBezTo>
                  <a:cubicBezTo>
                    <a:pt x="4633" y="14451"/>
                    <a:pt x="4643" y="14451"/>
                    <a:pt x="4654" y="14451"/>
                  </a:cubicBezTo>
                  <a:cubicBezTo>
                    <a:pt x="5191" y="14451"/>
                    <a:pt x="6824" y="13534"/>
                    <a:pt x="6824" y="13534"/>
                  </a:cubicBezTo>
                  <a:lnTo>
                    <a:pt x="7485" y="12030"/>
                  </a:lnTo>
                  <a:lnTo>
                    <a:pt x="8153" y="8443"/>
                  </a:lnTo>
                  <a:cubicBezTo>
                    <a:pt x="8153" y="8443"/>
                    <a:pt x="8287" y="6675"/>
                    <a:pt x="7678" y="4881"/>
                  </a:cubicBezTo>
                  <a:cubicBezTo>
                    <a:pt x="7070" y="3088"/>
                    <a:pt x="5943" y="1205"/>
                    <a:pt x="3958" y="343"/>
                  </a:cubicBezTo>
                  <a:cubicBezTo>
                    <a:pt x="3398" y="100"/>
                    <a:pt x="2924" y="0"/>
                    <a:pt x="25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34"/>
            <p:cNvSpPr/>
            <p:nvPr/>
          </p:nvSpPr>
          <p:spPr>
            <a:xfrm>
              <a:off x="-2707650" y="3353500"/>
              <a:ext cx="586475" cy="512400"/>
            </a:xfrm>
            <a:custGeom>
              <a:rect b="b" l="l" r="r" t="t"/>
              <a:pathLst>
                <a:path extrusionOk="0" h="20496" w="23459">
                  <a:moveTo>
                    <a:pt x="14021" y="0"/>
                  </a:moveTo>
                  <a:cubicBezTo>
                    <a:pt x="13959" y="0"/>
                    <a:pt x="13899" y="7"/>
                    <a:pt x="13843" y="22"/>
                  </a:cubicBezTo>
                  <a:cubicBezTo>
                    <a:pt x="13369" y="147"/>
                    <a:pt x="12519" y="680"/>
                    <a:pt x="12519" y="680"/>
                  </a:cubicBezTo>
                  <a:lnTo>
                    <a:pt x="11667" y="1405"/>
                  </a:lnTo>
                  <a:cubicBezTo>
                    <a:pt x="11667" y="1405"/>
                    <a:pt x="9499" y="231"/>
                    <a:pt x="7218" y="231"/>
                  </a:cubicBezTo>
                  <a:cubicBezTo>
                    <a:pt x="6949" y="231"/>
                    <a:pt x="6679" y="248"/>
                    <a:pt x="6411" y="284"/>
                  </a:cubicBezTo>
                  <a:cubicBezTo>
                    <a:pt x="3864" y="628"/>
                    <a:pt x="2258" y="1651"/>
                    <a:pt x="1137" y="2674"/>
                  </a:cubicBezTo>
                  <a:cubicBezTo>
                    <a:pt x="15" y="3697"/>
                    <a:pt x="0" y="4942"/>
                    <a:pt x="0" y="4942"/>
                  </a:cubicBezTo>
                  <a:lnTo>
                    <a:pt x="476" y="5892"/>
                  </a:lnTo>
                  <a:lnTo>
                    <a:pt x="728" y="6030"/>
                  </a:lnTo>
                  <a:cubicBezTo>
                    <a:pt x="728" y="6030"/>
                    <a:pt x="2562" y="4102"/>
                    <a:pt x="5370" y="3985"/>
                  </a:cubicBezTo>
                  <a:cubicBezTo>
                    <a:pt x="5706" y="3972"/>
                    <a:pt x="6019" y="3965"/>
                    <a:pt x="6310" y="3965"/>
                  </a:cubicBezTo>
                  <a:cubicBezTo>
                    <a:pt x="8448" y="3965"/>
                    <a:pt x="9379" y="4293"/>
                    <a:pt x="9379" y="4293"/>
                  </a:cubicBezTo>
                  <a:lnTo>
                    <a:pt x="10100" y="4736"/>
                  </a:lnTo>
                  <a:cubicBezTo>
                    <a:pt x="10100" y="4736"/>
                    <a:pt x="9224" y="6300"/>
                    <a:pt x="9094" y="6940"/>
                  </a:cubicBezTo>
                  <a:cubicBezTo>
                    <a:pt x="8965" y="7579"/>
                    <a:pt x="8974" y="8706"/>
                    <a:pt x="8974" y="8706"/>
                  </a:cubicBezTo>
                  <a:lnTo>
                    <a:pt x="6498" y="10374"/>
                  </a:lnTo>
                  <a:lnTo>
                    <a:pt x="4588" y="11281"/>
                  </a:lnTo>
                  <a:lnTo>
                    <a:pt x="2502" y="12211"/>
                  </a:lnTo>
                  <a:lnTo>
                    <a:pt x="611" y="13271"/>
                  </a:lnTo>
                  <a:lnTo>
                    <a:pt x="1539" y="14953"/>
                  </a:lnTo>
                  <a:cubicBezTo>
                    <a:pt x="1539" y="14953"/>
                    <a:pt x="3846" y="16139"/>
                    <a:pt x="6308" y="16139"/>
                  </a:cubicBezTo>
                  <a:cubicBezTo>
                    <a:pt x="6599" y="16139"/>
                    <a:pt x="6892" y="16123"/>
                    <a:pt x="7184" y="16086"/>
                  </a:cubicBezTo>
                  <a:cubicBezTo>
                    <a:pt x="9943" y="15737"/>
                    <a:pt x="13369" y="13959"/>
                    <a:pt x="13369" y="13959"/>
                  </a:cubicBezTo>
                  <a:lnTo>
                    <a:pt x="15124" y="12563"/>
                  </a:lnTo>
                  <a:lnTo>
                    <a:pt x="16282" y="11457"/>
                  </a:lnTo>
                  <a:lnTo>
                    <a:pt x="16282" y="11457"/>
                  </a:lnTo>
                  <a:cubicBezTo>
                    <a:pt x="16282" y="11458"/>
                    <a:pt x="15524" y="14234"/>
                    <a:pt x="14326" y="15814"/>
                  </a:cubicBezTo>
                  <a:cubicBezTo>
                    <a:pt x="13129" y="17393"/>
                    <a:pt x="12258" y="18189"/>
                    <a:pt x="12258" y="18189"/>
                  </a:cubicBezTo>
                  <a:cubicBezTo>
                    <a:pt x="12258" y="18189"/>
                    <a:pt x="10820" y="19391"/>
                    <a:pt x="10879" y="19575"/>
                  </a:cubicBezTo>
                  <a:cubicBezTo>
                    <a:pt x="10930" y="19733"/>
                    <a:pt x="11299" y="20496"/>
                    <a:pt x="12620" y="20496"/>
                  </a:cubicBezTo>
                  <a:cubicBezTo>
                    <a:pt x="12832" y="20496"/>
                    <a:pt x="13068" y="20476"/>
                    <a:pt x="13332" y="20431"/>
                  </a:cubicBezTo>
                  <a:cubicBezTo>
                    <a:pt x="15238" y="20107"/>
                    <a:pt x="18306" y="18399"/>
                    <a:pt x="20361" y="16518"/>
                  </a:cubicBezTo>
                  <a:cubicBezTo>
                    <a:pt x="22416" y="14636"/>
                    <a:pt x="22947" y="11679"/>
                    <a:pt x="22947" y="11679"/>
                  </a:cubicBezTo>
                  <a:lnTo>
                    <a:pt x="22947" y="9947"/>
                  </a:lnTo>
                  <a:lnTo>
                    <a:pt x="22589" y="8920"/>
                  </a:lnTo>
                  <a:cubicBezTo>
                    <a:pt x="22589" y="8920"/>
                    <a:pt x="23394" y="7896"/>
                    <a:pt x="23426" y="6940"/>
                  </a:cubicBezTo>
                  <a:cubicBezTo>
                    <a:pt x="23458" y="5983"/>
                    <a:pt x="22447" y="4126"/>
                    <a:pt x="22447" y="4126"/>
                  </a:cubicBezTo>
                  <a:cubicBezTo>
                    <a:pt x="22447" y="4126"/>
                    <a:pt x="22018" y="3397"/>
                    <a:pt x="21487" y="3300"/>
                  </a:cubicBezTo>
                  <a:cubicBezTo>
                    <a:pt x="20957" y="3203"/>
                    <a:pt x="20822" y="3158"/>
                    <a:pt x="20822" y="3158"/>
                  </a:cubicBezTo>
                  <a:lnTo>
                    <a:pt x="19824" y="6475"/>
                  </a:lnTo>
                  <a:lnTo>
                    <a:pt x="17623" y="7391"/>
                  </a:lnTo>
                  <a:cubicBezTo>
                    <a:pt x="17623" y="7391"/>
                    <a:pt x="17101" y="7330"/>
                    <a:pt x="16505" y="7330"/>
                  </a:cubicBezTo>
                  <a:cubicBezTo>
                    <a:pt x="16011" y="7330"/>
                    <a:pt x="15465" y="7372"/>
                    <a:pt x="15123" y="7526"/>
                  </a:cubicBezTo>
                  <a:cubicBezTo>
                    <a:pt x="14371" y="7864"/>
                    <a:pt x="13501" y="8049"/>
                    <a:pt x="13501" y="8049"/>
                  </a:cubicBezTo>
                  <a:cubicBezTo>
                    <a:pt x="13501" y="8049"/>
                    <a:pt x="13927" y="7402"/>
                    <a:pt x="13685" y="6316"/>
                  </a:cubicBezTo>
                  <a:cubicBezTo>
                    <a:pt x="13444" y="5231"/>
                    <a:pt x="13366" y="3761"/>
                    <a:pt x="13366" y="3761"/>
                  </a:cubicBezTo>
                  <a:cubicBezTo>
                    <a:pt x="13366" y="3761"/>
                    <a:pt x="15151" y="1468"/>
                    <a:pt x="15079" y="369"/>
                  </a:cubicBezTo>
                  <a:cubicBezTo>
                    <a:pt x="15079" y="369"/>
                    <a:pt x="14486" y="0"/>
                    <a:pt x="140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34"/>
            <p:cNvSpPr/>
            <p:nvPr/>
          </p:nvSpPr>
          <p:spPr>
            <a:xfrm>
              <a:off x="-2442600" y="3433875"/>
              <a:ext cx="58500" cy="58600"/>
            </a:xfrm>
            <a:custGeom>
              <a:rect b="b" l="l" r="r" t="t"/>
              <a:pathLst>
                <a:path extrusionOk="0" h="2344" w="2340">
                  <a:moveTo>
                    <a:pt x="0" y="1"/>
                  </a:moveTo>
                  <a:lnTo>
                    <a:pt x="0" y="1"/>
                  </a:lnTo>
                  <a:cubicBezTo>
                    <a:pt x="0" y="1"/>
                    <a:pt x="864" y="653"/>
                    <a:pt x="1360" y="1228"/>
                  </a:cubicBezTo>
                  <a:cubicBezTo>
                    <a:pt x="1858" y="1803"/>
                    <a:pt x="2340" y="2344"/>
                    <a:pt x="2340" y="2344"/>
                  </a:cubicBezTo>
                  <a:lnTo>
                    <a:pt x="2340" y="1949"/>
                  </a:lnTo>
                  <a:cubicBezTo>
                    <a:pt x="2340" y="1949"/>
                    <a:pt x="1983" y="1427"/>
                    <a:pt x="1360" y="843"/>
                  </a:cubicBezTo>
                  <a:cubicBezTo>
                    <a:pt x="738" y="260"/>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34"/>
            <p:cNvSpPr/>
            <p:nvPr/>
          </p:nvSpPr>
          <p:spPr>
            <a:xfrm>
              <a:off x="-2659000" y="3371150"/>
              <a:ext cx="136125" cy="44700"/>
            </a:xfrm>
            <a:custGeom>
              <a:rect b="b" l="l" r="r" t="t"/>
              <a:pathLst>
                <a:path extrusionOk="0" h="1788" w="5445">
                  <a:moveTo>
                    <a:pt x="4615" y="1"/>
                  </a:moveTo>
                  <a:cubicBezTo>
                    <a:pt x="4019" y="1"/>
                    <a:pt x="3162" y="96"/>
                    <a:pt x="2250" y="512"/>
                  </a:cubicBezTo>
                  <a:cubicBezTo>
                    <a:pt x="557" y="1283"/>
                    <a:pt x="1" y="1788"/>
                    <a:pt x="1" y="1788"/>
                  </a:cubicBezTo>
                  <a:cubicBezTo>
                    <a:pt x="1" y="1788"/>
                    <a:pt x="1541" y="861"/>
                    <a:pt x="2998" y="493"/>
                  </a:cubicBezTo>
                  <a:cubicBezTo>
                    <a:pt x="4454" y="125"/>
                    <a:pt x="5444" y="71"/>
                    <a:pt x="5444" y="71"/>
                  </a:cubicBezTo>
                  <a:cubicBezTo>
                    <a:pt x="5444" y="71"/>
                    <a:pt x="5125" y="1"/>
                    <a:pt x="46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34"/>
            <p:cNvSpPr/>
            <p:nvPr/>
          </p:nvSpPr>
          <p:spPr>
            <a:xfrm>
              <a:off x="-2612300" y="3554575"/>
              <a:ext cx="168050" cy="98975"/>
            </a:xfrm>
            <a:custGeom>
              <a:rect b="b" l="l" r="r" t="t"/>
              <a:pathLst>
                <a:path extrusionOk="0" h="3959" w="6722">
                  <a:moveTo>
                    <a:pt x="6722" y="0"/>
                  </a:moveTo>
                  <a:lnTo>
                    <a:pt x="6722" y="0"/>
                  </a:lnTo>
                  <a:cubicBezTo>
                    <a:pt x="6722" y="1"/>
                    <a:pt x="4181" y="2071"/>
                    <a:pt x="2696" y="2766"/>
                  </a:cubicBezTo>
                  <a:cubicBezTo>
                    <a:pt x="1210" y="3461"/>
                    <a:pt x="0" y="3958"/>
                    <a:pt x="0" y="3958"/>
                  </a:cubicBezTo>
                  <a:cubicBezTo>
                    <a:pt x="0" y="3958"/>
                    <a:pt x="1512" y="3658"/>
                    <a:pt x="3332" y="2709"/>
                  </a:cubicBezTo>
                  <a:cubicBezTo>
                    <a:pt x="5153" y="1760"/>
                    <a:pt x="6722" y="1"/>
                    <a:pt x="6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34"/>
            <p:cNvSpPr/>
            <p:nvPr/>
          </p:nvSpPr>
          <p:spPr>
            <a:xfrm>
              <a:off x="-2401950" y="3368850"/>
              <a:ext cx="30300" cy="20875"/>
            </a:xfrm>
            <a:custGeom>
              <a:rect b="b" l="l" r="r" t="t"/>
              <a:pathLst>
                <a:path extrusionOk="0" h="835" w="1212">
                  <a:moveTo>
                    <a:pt x="1140" y="1"/>
                  </a:moveTo>
                  <a:cubicBezTo>
                    <a:pt x="1140" y="1"/>
                    <a:pt x="675" y="272"/>
                    <a:pt x="424" y="476"/>
                  </a:cubicBezTo>
                  <a:cubicBezTo>
                    <a:pt x="173" y="680"/>
                    <a:pt x="0" y="834"/>
                    <a:pt x="0" y="834"/>
                  </a:cubicBezTo>
                  <a:lnTo>
                    <a:pt x="1211" y="222"/>
                  </a:lnTo>
                  <a:lnTo>
                    <a:pt x="11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34"/>
            <p:cNvSpPr/>
            <p:nvPr/>
          </p:nvSpPr>
          <p:spPr>
            <a:xfrm>
              <a:off x="-2348000" y="3215750"/>
              <a:ext cx="41400" cy="181850"/>
            </a:xfrm>
            <a:custGeom>
              <a:rect b="b" l="l" r="r" t="t"/>
              <a:pathLst>
                <a:path extrusionOk="0" h="7274" w="1656">
                  <a:moveTo>
                    <a:pt x="170" y="1"/>
                  </a:moveTo>
                  <a:cubicBezTo>
                    <a:pt x="170" y="1"/>
                    <a:pt x="1" y="250"/>
                    <a:pt x="373" y="1125"/>
                  </a:cubicBezTo>
                  <a:cubicBezTo>
                    <a:pt x="745" y="1999"/>
                    <a:pt x="1338" y="3327"/>
                    <a:pt x="1388" y="4776"/>
                  </a:cubicBezTo>
                  <a:cubicBezTo>
                    <a:pt x="1440" y="6225"/>
                    <a:pt x="852" y="7273"/>
                    <a:pt x="852" y="7273"/>
                  </a:cubicBezTo>
                  <a:cubicBezTo>
                    <a:pt x="852" y="7273"/>
                    <a:pt x="1655" y="6296"/>
                    <a:pt x="1576" y="4394"/>
                  </a:cubicBezTo>
                  <a:cubicBezTo>
                    <a:pt x="1498" y="2491"/>
                    <a:pt x="359" y="1168"/>
                    <a:pt x="1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34"/>
            <p:cNvSpPr/>
            <p:nvPr/>
          </p:nvSpPr>
          <p:spPr>
            <a:xfrm>
              <a:off x="-2472025" y="3489575"/>
              <a:ext cx="17375" cy="56750"/>
            </a:xfrm>
            <a:custGeom>
              <a:rect b="b" l="l" r="r" t="t"/>
              <a:pathLst>
                <a:path extrusionOk="0" h="2270" w="695">
                  <a:moveTo>
                    <a:pt x="695" y="1"/>
                  </a:moveTo>
                  <a:cubicBezTo>
                    <a:pt x="694" y="2"/>
                    <a:pt x="241" y="982"/>
                    <a:pt x="120" y="1478"/>
                  </a:cubicBezTo>
                  <a:cubicBezTo>
                    <a:pt x="0" y="1976"/>
                    <a:pt x="94" y="2270"/>
                    <a:pt x="94" y="2270"/>
                  </a:cubicBezTo>
                  <a:lnTo>
                    <a:pt x="236" y="2102"/>
                  </a:lnTo>
                  <a:cubicBezTo>
                    <a:pt x="236" y="2102"/>
                    <a:pt x="275" y="2043"/>
                    <a:pt x="353" y="1326"/>
                  </a:cubicBezTo>
                  <a:cubicBezTo>
                    <a:pt x="429" y="609"/>
                    <a:pt x="695" y="1"/>
                    <a:pt x="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34"/>
            <p:cNvSpPr/>
            <p:nvPr/>
          </p:nvSpPr>
          <p:spPr>
            <a:xfrm>
              <a:off x="-2572650" y="3607175"/>
              <a:ext cx="159850" cy="75625"/>
            </a:xfrm>
            <a:custGeom>
              <a:rect b="b" l="l" r="r" t="t"/>
              <a:pathLst>
                <a:path extrusionOk="0" h="3025" w="6394">
                  <a:moveTo>
                    <a:pt x="6394" y="0"/>
                  </a:moveTo>
                  <a:lnTo>
                    <a:pt x="6394" y="0"/>
                  </a:lnTo>
                  <a:cubicBezTo>
                    <a:pt x="6393" y="0"/>
                    <a:pt x="5276" y="871"/>
                    <a:pt x="3552" y="1797"/>
                  </a:cubicBezTo>
                  <a:cubicBezTo>
                    <a:pt x="1827" y="2724"/>
                    <a:pt x="0" y="3024"/>
                    <a:pt x="0" y="3024"/>
                  </a:cubicBezTo>
                  <a:cubicBezTo>
                    <a:pt x="0" y="3024"/>
                    <a:pt x="2016" y="2859"/>
                    <a:pt x="3747" y="1981"/>
                  </a:cubicBezTo>
                  <a:cubicBezTo>
                    <a:pt x="5477" y="1103"/>
                    <a:pt x="6393" y="0"/>
                    <a:pt x="63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34"/>
            <p:cNvSpPr/>
            <p:nvPr/>
          </p:nvSpPr>
          <p:spPr>
            <a:xfrm>
              <a:off x="-2266275" y="3405375"/>
              <a:ext cx="33750" cy="101550"/>
            </a:xfrm>
            <a:custGeom>
              <a:rect b="b" l="l" r="r" t="t"/>
              <a:pathLst>
                <a:path extrusionOk="0" h="4062" w="1350">
                  <a:moveTo>
                    <a:pt x="1350" y="0"/>
                  </a:moveTo>
                  <a:lnTo>
                    <a:pt x="1350" y="0"/>
                  </a:lnTo>
                  <a:cubicBezTo>
                    <a:pt x="1349" y="1"/>
                    <a:pt x="1028" y="1280"/>
                    <a:pt x="644" y="2491"/>
                  </a:cubicBezTo>
                  <a:cubicBezTo>
                    <a:pt x="259" y="3701"/>
                    <a:pt x="1" y="4062"/>
                    <a:pt x="1" y="4062"/>
                  </a:cubicBezTo>
                  <a:cubicBezTo>
                    <a:pt x="1" y="4062"/>
                    <a:pt x="602" y="3252"/>
                    <a:pt x="907" y="2168"/>
                  </a:cubicBezTo>
                  <a:cubicBezTo>
                    <a:pt x="1213" y="1085"/>
                    <a:pt x="1349" y="1"/>
                    <a:pt x="13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34"/>
            <p:cNvSpPr/>
            <p:nvPr/>
          </p:nvSpPr>
          <p:spPr>
            <a:xfrm>
              <a:off x="-2268650" y="3552325"/>
              <a:ext cx="26375" cy="88825"/>
            </a:xfrm>
            <a:custGeom>
              <a:rect b="b" l="l" r="r" t="t"/>
              <a:pathLst>
                <a:path extrusionOk="0" h="3553" w="1055">
                  <a:moveTo>
                    <a:pt x="224" y="0"/>
                  </a:moveTo>
                  <a:lnTo>
                    <a:pt x="1" y="54"/>
                  </a:lnTo>
                  <a:cubicBezTo>
                    <a:pt x="1" y="54"/>
                    <a:pt x="263" y="504"/>
                    <a:pt x="555" y="1304"/>
                  </a:cubicBezTo>
                  <a:cubicBezTo>
                    <a:pt x="847" y="2103"/>
                    <a:pt x="1055" y="3552"/>
                    <a:pt x="1055" y="3552"/>
                  </a:cubicBezTo>
                  <a:cubicBezTo>
                    <a:pt x="1055" y="3552"/>
                    <a:pt x="1001" y="2501"/>
                    <a:pt x="811" y="1394"/>
                  </a:cubicBezTo>
                  <a:cubicBezTo>
                    <a:pt x="621" y="287"/>
                    <a:pt x="224"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34"/>
            <p:cNvSpPr/>
            <p:nvPr/>
          </p:nvSpPr>
          <p:spPr>
            <a:xfrm>
              <a:off x="-2194775" y="3521800"/>
              <a:ext cx="37525" cy="81800"/>
            </a:xfrm>
            <a:custGeom>
              <a:rect b="b" l="l" r="r" t="t"/>
              <a:pathLst>
                <a:path extrusionOk="0" h="3272" w="1501">
                  <a:moveTo>
                    <a:pt x="111" y="1"/>
                  </a:moveTo>
                  <a:cubicBezTo>
                    <a:pt x="37" y="1"/>
                    <a:pt x="0" y="42"/>
                    <a:pt x="0" y="42"/>
                  </a:cubicBezTo>
                  <a:cubicBezTo>
                    <a:pt x="0" y="42"/>
                    <a:pt x="318" y="408"/>
                    <a:pt x="586" y="720"/>
                  </a:cubicBezTo>
                  <a:cubicBezTo>
                    <a:pt x="854" y="1031"/>
                    <a:pt x="1501" y="3272"/>
                    <a:pt x="1501" y="3272"/>
                  </a:cubicBezTo>
                  <a:cubicBezTo>
                    <a:pt x="1501" y="3272"/>
                    <a:pt x="1304" y="1603"/>
                    <a:pt x="777" y="680"/>
                  </a:cubicBezTo>
                  <a:cubicBezTo>
                    <a:pt x="451" y="110"/>
                    <a:pt x="232" y="1"/>
                    <a:pt x="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34"/>
            <p:cNvSpPr/>
            <p:nvPr/>
          </p:nvSpPr>
          <p:spPr>
            <a:xfrm>
              <a:off x="-2410175" y="3735625"/>
              <a:ext cx="90125" cy="91925"/>
            </a:xfrm>
            <a:custGeom>
              <a:rect b="b" l="l" r="r" t="t"/>
              <a:pathLst>
                <a:path extrusionOk="0" h="3677" w="3605">
                  <a:moveTo>
                    <a:pt x="3605" y="0"/>
                  </a:moveTo>
                  <a:lnTo>
                    <a:pt x="3605" y="0"/>
                  </a:lnTo>
                  <a:cubicBezTo>
                    <a:pt x="3605" y="0"/>
                    <a:pt x="3504" y="174"/>
                    <a:pt x="3347" y="433"/>
                  </a:cubicBezTo>
                  <a:lnTo>
                    <a:pt x="3347" y="433"/>
                  </a:lnTo>
                  <a:cubicBezTo>
                    <a:pt x="3514" y="170"/>
                    <a:pt x="3605" y="0"/>
                    <a:pt x="3605" y="0"/>
                  </a:cubicBezTo>
                  <a:close/>
                  <a:moveTo>
                    <a:pt x="3347" y="433"/>
                  </a:moveTo>
                  <a:lnTo>
                    <a:pt x="3347" y="433"/>
                  </a:lnTo>
                  <a:cubicBezTo>
                    <a:pt x="3042" y="915"/>
                    <a:pt x="2484" y="1709"/>
                    <a:pt x="1767" y="2343"/>
                  </a:cubicBezTo>
                  <a:cubicBezTo>
                    <a:pt x="657" y="3325"/>
                    <a:pt x="1" y="3676"/>
                    <a:pt x="1" y="3676"/>
                  </a:cubicBezTo>
                  <a:cubicBezTo>
                    <a:pt x="1" y="3676"/>
                    <a:pt x="1420" y="3132"/>
                    <a:pt x="2049" y="2366"/>
                  </a:cubicBezTo>
                  <a:cubicBezTo>
                    <a:pt x="2470" y="1852"/>
                    <a:pt x="3026" y="963"/>
                    <a:pt x="3347" y="43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34"/>
            <p:cNvSpPr/>
            <p:nvPr/>
          </p:nvSpPr>
          <p:spPr>
            <a:xfrm>
              <a:off x="-2175525" y="3446100"/>
              <a:ext cx="39225" cy="63250"/>
            </a:xfrm>
            <a:custGeom>
              <a:rect b="b" l="l" r="r" t="t"/>
              <a:pathLst>
                <a:path extrusionOk="0" h="2530" w="1569">
                  <a:moveTo>
                    <a:pt x="0" y="1"/>
                  </a:moveTo>
                  <a:cubicBezTo>
                    <a:pt x="0" y="1"/>
                    <a:pt x="243" y="166"/>
                    <a:pt x="650" y="851"/>
                  </a:cubicBezTo>
                  <a:cubicBezTo>
                    <a:pt x="1057" y="1538"/>
                    <a:pt x="1569" y="2530"/>
                    <a:pt x="1569" y="2530"/>
                  </a:cubicBezTo>
                  <a:cubicBezTo>
                    <a:pt x="1569" y="2530"/>
                    <a:pt x="1383" y="1685"/>
                    <a:pt x="954" y="851"/>
                  </a:cubicBezTo>
                  <a:cubicBezTo>
                    <a:pt x="527" y="19"/>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34"/>
            <p:cNvSpPr/>
            <p:nvPr/>
          </p:nvSpPr>
          <p:spPr>
            <a:xfrm>
              <a:off x="-2721675" y="3173400"/>
              <a:ext cx="608275" cy="696400"/>
            </a:xfrm>
            <a:custGeom>
              <a:rect b="b" l="l" r="r" t="t"/>
              <a:pathLst>
                <a:path extrusionOk="0" h="27856" w="24331">
                  <a:moveTo>
                    <a:pt x="14121" y="7463"/>
                  </a:moveTo>
                  <a:cubicBezTo>
                    <a:pt x="14254" y="7933"/>
                    <a:pt x="14268" y="8432"/>
                    <a:pt x="14219" y="8933"/>
                  </a:cubicBezTo>
                  <a:cubicBezTo>
                    <a:pt x="14200" y="9004"/>
                    <a:pt x="14179" y="9074"/>
                    <a:pt x="14154" y="9144"/>
                  </a:cubicBezTo>
                  <a:cubicBezTo>
                    <a:pt x="14081" y="9347"/>
                    <a:pt x="13972" y="9512"/>
                    <a:pt x="13864" y="9696"/>
                  </a:cubicBezTo>
                  <a:cubicBezTo>
                    <a:pt x="13831" y="9752"/>
                    <a:pt x="13804" y="9809"/>
                    <a:pt x="13782" y="9869"/>
                  </a:cubicBezTo>
                  <a:cubicBezTo>
                    <a:pt x="13485" y="9367"/>
                    <a:pt x="13063" y="8947"/>
                    <a:pt x="12556" y="8601"/>
                  </a:cubicBezTo>
                  <a:cubicBezTo>
                    <a:pt x="13029" y="8145"/>
                    <a:pt x="13547" y="7660"/>
                    <a:pt x="14120" y="7463"/>
                  </a:cubicBezTo>
                  <a:close/>
                  <a:moveTo>
                    <a:pt x="14642" y="7374"/>
                  </a:moveTo>
                  <a:cubicBezTo>
                    <a:pt x="14894" y="7374"/>
                    <a:pt x="15155" y="7440"/>
                    <a:pt x="15425" y="7595"/>
                  </a:cubicBezTo>
                  <a:lnTo>
                    <a:pt x="15426" y="7594"/>
                  </a:lnTo>
                  <a:lnTo>
                    <a:pt x="15426" y="7596"/>
                  </a:lnTo>
                  <a:cubicBezTo>
                    <a:pt x="15462" y="8575"/>
                    <a:pt x="14782" y="9164"/>
                    <a:pt x="14353" y="9910"/>
                  </a:cubicBezTo>
                  <a:cubicBezTo>
                    <a:pt x="14393" y="9653"/>
                    <a:pt x="14421" y="9395"/>
                    <a:pt x="14457" y="9140"/>
                  </a:cubicBezTo>
                  <a:cubicBezTo>
                    <a:pt x="14545" y="8525"/>
                    <a:pt x="14568" y="7976"/>
                    <a:pt x="14376" y="7398"/>
                  </a:cubicBezTo>
                  <a:cubicBezTo>
                    <a:pt x="14464" y="7382"/>
                    <a:pt x="14552" y="7374"/>
                    <a:pt x="14642" y="7374"/>
                  </a:cubicBezTo>
                  <a:close/>
                  <a:moveTo>
                    <a:pt x="20869" y="12946"/>
                  </a:moveTo>
                  <a:cubicBezTo>
                    <a:pt x="20871" y="12952"/>
                    <a:pt x="20873" y="12959"/>
                    <a:pt x="20876" y="12965"/>
                  </a:cubicBezTo>
                  <a:cubicBezTo>
                    <a:pt x="20876" y="12972"/>
                    <a:pt x="20876" y="12980"/>
                    <a:pt x="20875" y="12987"/>
                  </a:cubicBezTo>
                  <a:lnTo>
                    <a:pt x="20875" y="12987"/>
                  </a:lnTo>
                  <a:cubicBezTo>
                    <a:pt x="20873" y="12978"/>
                    <a:pt x="20866" y="12974"/>
                    <a:pt x="20856" y="12974"/>
                  </a:cubicBezTo>
                  <a:cubicBezTo>
                    <a:pt x="20861" y="12965"/>
                    <a:pt x="20865" y="12956"/>
                    <a:pt x="20869" y="12946"/>
                  </a:cubicBezTo>
                  <a:close/>
                  <a:moveTo>
                    <a:pt x="20875" y="13006"/>
                  </a:moveTo>
                  <a:lnTo>
                    <a:pt x="20875" y="13006"/>
                  </a:lnTo>
                  <a:cubicBezTo>
                    <a:pt x="20875" y="13021"/>
                    <a:pt x="20875" y="13036"/>
                    <a:pt x="20875" y="13050"/>
                  </a:cubicBezTo>
                  <a:cubicBezTo>
                    <a:pt x="20871" y="13053"/>
                    <a:pt x="20867" y="13055"/>
                    <a:pt x="20862" y="13058"/>
                  </a:cubicBezTo>
                  <a:cubicBezTo>
                    <a:pt x="20867" y="13042"/>
                    <a:pt x="20868" y="13025"/>
                    <a:pt x="20875" y="13009"/>
                  </a:cubicBezTo>
                  <a:cubicBezTo>
                    <a:pt x="20875" y="13008"/>
                    <a:pt x="20875" y="13007"/>
                    <a:pt x="20875" y="13006"/>
                  </a:cubicBezTo>
                  <a:close/>
                  <a:moveTo>
                    <a:pt x="11999" y="13236"/>
                  </a:moveTo>
                  <a:cubicBezTo>
                    <a:pt x="12001" y="13242"/>
                    <a:pt x="12002" y="13247"/>
                    <a:pt x="12005" y="13254"/>
                  </a:cubicBezTo>
                  <a:cubicBezTo>
                    <a:pt x="11990" y="13293"/>
                    <a:pt x="11976" y="13332"/>
                    <a:pt x="11959" y="13371"/>
                  </a:cubicBezTo>
                  <a:cubicBezTo>
                    <a:pt x="11975" y="13326"/>
                    <a:pt x="11988" y="13281"/>
                    <a:pt x="11999" y="13236"/>
                  </a:cubicBezTo>
                  <a:close/>
                  <a:moveTo>
                    <a:pt x="11848" y="13633"/>
                  </a:moveTo>
                  <a:cubicBezTo>
                    <a:pt x="11850" y="13642"/>
                    <a:pt x="11855" y="13650"/>
                    <a:pt x="11863" y="13655"/>
                  </a:cubicBezTo>
                  <a:lnTo>
                    <a:pt x="11864" y="13655"/>
                  </a:lnTo>
                  <a:cubicBezTo>
                    <a:pt x="11845" y="13673"/>
                    <a:pt x="11827" y="13692"/>
                    <a:pt x="11808" y="13712"/>
                  </a:cubicBezTo>
                  <a:cubicBezTo>
                    <a:pt x="11822" y="13685"/>
                    <a:pt x="11835" y="13659"/>
                    <a:pt x="11848" y="13633"/>
                  </a:cubicBezTo>
                  <a:close/>
                  <a:moveTo>
                    <a:pt x="22356" y="14102"/>
                  </a:moveTo>
                  <a:cubicBezTo>
                    <a:pt x="22360" y="14104"/>
                    <a:pt x="22366" y="14105"/>
                    <a:pt x="22372" y="14106"/>
                  </a:cubicBezTo>
                  <a:cubicBezTo>
                    <a:pt x="22368" y="14108"/>
                    <a:pt x="22366" y="14110"/>
                    <a:pt x="22363" y="14112"/>
                  </a:cubicBezTo>
                  <a:cubicBezTo>
                    <a:pt x="22360" y="14110"/>
                    <a:pt x="22358" y="14105"/>
                    <a:pt x="22356" y="14102"/>
                  </a:cubicBezTo>
                  <a:close/>
                  <a:moveTo>
                    <a:pt x="18286" y="14441"/>
                  </a:moveTo>
                  <a:cubicBezTo>
                    <a:pt x="18280" y="14442"/>
                    <a:pt x="18275" y="14444"/>
                    <a:pt x="18269" y="14445"/>
                  </a:cubicBezTo>
                  <a:lnTo>
                    <a:pt x="18263" y="14444"/>
                  </a:lnTo>
                  <a:lnTo>
                    <a:pt x="18286" y="14441"/>
                  </a:lnTo>
                  <a:close/>
                  <a:moveTo>
                    <a:pt x="21647" y="10519"/>
                  </a:moveTo>
                  <a:cubicBezTo>
                    <a:pt x="22627" y="10519"/>
                    <a:pt x="23214" y="11874"/>
                    <a:pt x="23512" y="12625"/>
                  </a:cubicBezTo>
                  <a:cubicBezTo>
                    <a:pt x="23749" y="13221"/>
                    <a:pt x="23862" y="13850"/>
                    <a:pt x="23796" y="14452"/>
                  </a:cubicBezTo>
                  <a:cubicBezTo>
                    <a:pt x="23319" y="14057"/>
                    <a:pt x="22729" y="13823"/>
                    <a:pt x="22111" y="13785"/>
                  </a:cubicBezTo>
                  <a:cubicBezTo>
                    <a:pt x="22106" y="13785"/>
                    <a:pt x="22103" y="13786"/>
                    <a:pt x="22098" y="13787"/>
                  </a:cubicBezTo>
                  <a:cubicBezTo>
                    <a:pt x="22095" y="13783"/>
                    <a:pt x="22091" y="13779"/>
                    <a:pt x="22089" y="13775"/>
                  </a:cubicBezTo>
                  <a:cubicBezTo>
                    <a:pt x="22075" y="13759"/>
                    <a:pt x="22057" y="13749"/>
                    <a:pt x="22038" y="13745"/>
                  </a:cubicBezTo>
                  <a:cubicBezTo>
                    <a:pt x="21772" y="13546"/>
                    <a:pt x="21450" y="13437"/>
                    <a:pt x="21119" y="13434"/>
                  </a:cubicBezTo>
                  <a:cubicBezTo>
                    <a:pt x="21120" y="13428"/>
                    <a:pt x="21121" y="13422"/>
                    <a:pt x="21121" y="13416"/>
                  </a:cubicBezTo>
                  <a:cubicBezTo>
                    <a:pt x="20981" y="12625"/>
                    <a:pt x="21215" y="11931"/>
                    <a:pt x="21393" y="11203"/>
                  </a:cubicBezTo>
                  <a:cubicBezTo>
                    <a:pt x="21453" y="10976"/>
                    <a:pt x="21507" y="10749"/>
                    <a:pt x="21556" y="10522"/>
                  </a:cubicBezTo>
                  <a:cubicBezTo>
                    <a:pt x="21587" y="10520"/>
                    <a:pt x="21617" y="10519"/>
                    <a:pt x="21647" y="10519"/>
                  </a:cubicBezTo>
                  <a:close/>
                  <a:moveTo>
                    <a:pt x="23432" y="14586"/>
                  </a:moveTo>
                  <a:lnTo>
                    <a:pt x="23432" y="14586"/>
                  </a:lnTo>
                  <a:cubicBezTo>
                    <a:pt x="23440" y="14592"/>
                    <a:pt x="23448" y="14598"/>
                    <a:pt x="23456" y="14604"/>
                  </a:cubicBezTo>
                  <a:cubicBezTo>
                    <a:pt x="23454" y="14607"/>
                    <a:pt x="23455" y="14609"/>
                    <a:pt x="23454" y="14612"/>
                  </a:cubicBezTo>
                  <a:cubicBezTo>
                    <a:pt x="23447" y="14603"/>
                    <a:pt x="23439" y="14594"/>
                    <a:pt x="23432" y="14586"/>
                  </a:cubicBezTo>
                  <a:close/>
                  <a:moveTo>
                    <a:pt x="15584" y="14698"/>
                  </a:moveTo>
                  <a:cubicBezTo>
                    <a:pt x="15582" y="14701"/>
                    <a:pt x="15579" y="14705"/>
                    <a:pt x="15577" y="14708"/>
                  </a:cubicBezTo>
                  <a:lnTo>
                    <a:pt x="15578" y="14708"/>
                  </a:lnTo>
                  <a:cubicBezTo>
                    <a:pt x="15519" y="14718"/>
                    <a:pt x="15460" y="14729"/>
                    <a:pt x="15400" y="14741"/>
                  </a:cubicBezTo>
                  <a:cubicBezTo>
                    <a:pt x="15392" y="14741"/>
                    <a:pt x="15384" y="14742"/>
                    <a:pt x="15376" y="14743"/>
                  </a:cubicBezTo>
                  <a:cubicBezTo>
                    <a:pt x="15445" y="14726"/>
                    <a:pt x="15514" y="14712"/>
                    <a:pt x="15584" y="14698"/>
                  </a:cubicBezTo>
                  <a:close/>
                  <a:moveTo>
                    <a:pt x="16302" y="288"/>
                  </a:moveTo>
                  <a:cubicBezTo>
                    <a:pt x="16430" y="288"/>
                    <a:pt x="16556" y="301"/>
                    <a:pt x="16678" y="326"/>
                  </a:cubicBezTo>
                  <a:cubicBezTo>
                    <a:pt x="19227" y="862"/>
                    <a:pt x="20683" y="3276"/>
                    <a:pt x="21210" y="5610"/>
                  </a:cubicBezTo>
                  <a:cubicBezTo>
                    <a:pt x="21856" y="8474"/>
                    <a:pt x="21275" y="10929"/>
                    <a:pt x="20227" y="13606"/>
                  </a:cubicBezTo>
                  <a:cubicBezTo>
                    <a:pt x="20090" y="13657"/>
                    <a:pt x="19954" y="13716"/>
                    <a:pt x="19823" y="13782"/>
                  </a:cubicBezTo>
                  <a:cubicBezTo>
                    <a:pt x="19600" y="13894"/>
                    <a:pt x="19388" y="13999"/>
                    <a:pt x="19179" y="14097"/>
                  </a:cubicBezTo>
                  <a:cubicBezTo>
                    <a:pt x="18585" y="14240"/>
                    <a:pt x="17971" y="14276"/>
                    <a:pt x="17359" y="14315"/>
                  </a:cubicBezTo>
                  <a:cubicBezTo>
                    <a:pt x="17292" y="14315"/>
                    <a:pt x="17223" y="14318"/>
                    <a:pt x="17155" y="14320"/>
                  </a:cubicBezTo>
                  <a:cubicBezTo>
                    <a:pt x="18132" y="13400"/>
                    <a:pt x="18604" y="12006"/>
                    <a:pt x="18943" y="10739"/>
                  </a:cubicBezTo>
                  <a:cubicBezTo>
                    <a:pt x="18944" y="10734"/>
                    <a:pt x="18943" y="10733"/>
                    <a:pt x="18941" y="10733"/>
                  </a:cubicBezTo>
                  <a:cubicBezTo>
                    <a:pt x="18936" y="10733"/>
                    <a:pt x="18924" y="10743"/>
                    <a:pt x="18922" y="10747"/>
                  </a:cubicBezTo>
                  <a:cubicBezTo>
                    <a:pt x="18373" y="11989"/>
                    <a:pt x="18074" y="13396"/>
                    <a:pt x="17030" y="14325"/>
                  </a:cubicBezTo>
                  <a:cubicBezTo>
                    <a:pt x="16885" y="14334"/>
                    <a:pt x="16740" y="14351"/>
                    <a:pt x="16597" y="14372"/>
                  </a:cubicBezTo>
                  <a:cubicBezTo>
                    <a:pt x="15917" y="14439"/>
                    <a:pt x="15251" y="14566"/>
                    <a:pt x="14634" y="14910"/>
                  </a:cubicBezTo>
                  <a:cubicBezTo>
                    <a:pt x="14617" y="14925"/>
                    <a:pt x="14603" y="14943"/>
                    <a:pt x="14594" y="14964"/>
                  </a:cubicBezTo>
                  <a:cubicBezTo>
                    <a:pt x="14553" y="14982"/>
                    <a:pt x="14512" y="15002"/>
                    <a:pt x="14471" y="15023"/>
                  </a:cubicBezTo>
                  <a:cubicBezTo>
                    <a:pt x="14951" y="13778"/>
                    <a:pt x="14204" y="12399"/>
                    <a:pt x="14065" y="11118"/>
                  </a:cubicBezTo>
                  <a:cubicBezTo>
                    <a:pt x="14074" y="11112"/>
                    <a:pt x="14082" y="11105"/>
                    <a:pt x="14089" y="11098"/>
                  </a:cubicBezTo>
                  <a:cubicBezTo>
                    <a:pt x="15341" y="9504"/>
                    <a:pt x="16566" y="7293"/>
                    <a:pt x="15920" y="5196"/>
                  </a:cubicBezTo>
                  <a:cubicBezTo>
                    <a:pt x="15697" y="4474"/>
                    <a:pt x="15288" y="3796"/>
                    <a:pt x="14986" y="3105"/>
                  </a:cubicBezTo>
                  <a:cubicBezTo>
                    <a:pt x="14816" y="2716"/>
                    <a:pt x="14527" y="2213"/>
                    <a:pt x="14520" y="1780"/>
                  </a:cubicBezTo>
                  <a:cubicBezTo>
                    <a:pt x="14507" y="859"/>
                    <a:pt x="15436" y="288"/>
                    <a:pt x="16302" y="288"/>
                  </a:cubicBezTo>
                  <a:close/>
                  <a:moveTo>
                    <a:pt x="14398" y="15022"/>
                  </a:moveTo>
                  <a:cubicBezTo>
                    <a:pt x="14402" y="15027"/>
                    <a:pt x="14408" y="15030"/>
                    <a:pt x="14414" y="15030"/>
                  </a:cubicBezTo>
                  <a:cubicBezTo>
                    <a:pt x="14416" y="15030"/>
                    <a:pt x="14419" y="15030"/>
                    <a:pt x="14422" y="15029"/>
                  </a:cubicBezTo>
                  <a:lnTo>
                    <a:pt x="14422" y="15049"/>
                  </a:lnTo>
                  <a:cubicBezTo>
                    <a:pt x="14397" y="15063"/>
                    <a:pt x="14371" y="15075"/>
                    <a:pt x="14346" y="15089"/>
                  </a:cubicBezTo>
                  <a:cubicBezTo>
                    <a:pt x="14351" y="15079"/>
                    <a:pt x="14357" y="15067"/>
                    <a:pt x="14361" y="15056"/>
                  </a:cubicBezTo>
                  <a:lnTo>
                    <a:pt x="14363" y="15056"/>
                  </a:lnTo>
                  <a:cubicBezTo>
                    <a:pt x="14371" y="15051"/>
                    <a:pt x="14377" y="15046"/>
                    <a:pt x="14384" y="15039"/>
                  </a:cubicBezTo>
                  <a:cubicBezTo>
                    <a:pt x="14390" y="15033"/>
                    <a:pt x="14393" y="15027"/>
                    <a:pt x="14398" y="15022"/>
                  </a:cubicBezTo>
                  <a:close/>
                  <a:moveTo>
                    <a:pt x="7307" y="7628"/>
                  </a:moveTo>
                  <a:cubicBezTo>
                    <a:pt x="9681" y="7628"/>
                    <a:pt x="13212" y="8304"/>
                    <a:pt x="13863" y="10846"/>
                  </a:cubicBezTo>
                  <a:cubicBezTo>
                    <a:pt x="13832" y="10869"/>
                    <a:pt x="13811" y="10902"/>
                    <a:pt x="13804" y="10940"/>
                  </a:cubicBezTo>
                  <a:cubicBezTo>
                    <a:pt x="13764" y="11168"/>
                    <a:pt x="13743" y="11399"/>
                    <a:pt x="13742" y="11629"/>
                  </a:cubicBezTo>
                  <a:cubicBezTo>
                    <a:pt x="13001" y="10796"/>
                    <a:pt x="11803" y="10175"/>
                    <a:pt x="10860" y="9911"/>
                  </a:cubicBezTo>
                  <a:cubicBezTo>
                    <a:pt x="10859" y="9911"/>
                    <a:pt x="10859" y="9911"/>
                    <a:pt x="10858" y="9911"/>
                  </a:cubicBezTo>
                  <a:cubicBezTo>
                    <a:pt x="10851" y="9911"/>
                    <a:pt x="10837" y="9926"/>
                    <a:pt x="10845" y="9931"/>
                  </a:cubicBezTo>
                  <a:cubicBezTo>
                    <a:pt x="11533" y="10259"/>
                    <a:pt x="12162" y="10617"/>
                    <a:pt x="12735" y="11123"/>
                  </a:cubicBezTo>
                  <a:cubicBezTo>
                    <a:pt x="13136" y="11478"/>
                    <a:pt x="13436" y="11918"/>
                    <a:pt x="13777" y="12316"/>
                  </a:cubicBezTo>
                  <a:cubicBezTo>
                    <a:pt x="13790" y="12431"/>
                    <a:pt x="13804" y="12547"/>
                    <a:pt x="13823" y="12666"/>
                  </a:cubicBezTo>
                  <a:cubicBezTo>
                    <a:pt x="13933" y="13363"/>
                    <a:pt x="14243" y="14376"/>
                    <a:pt x="13962" y="15110"/>
                  </a:cubicBezTo>
                  <a:cubicBezTo>
                    <a:pt x="13238" y="13132"/>
                    <a:pt x="11672" y="11876"/>
                    <a:pt x="9815" y="11343"/>
                  </a:cubicBezTo>
                  <a:cubicBezTo>
                    <a:pt x="9468" y="11224"/>
                    <a:pt x="9112" y="11131"/>
                    <a:pt x="8749" y="11065"/>
                  </a:cubicBezTo>
                  <a:cubicBezTo>
                    <a:pt x="8249" y="10976"/>
                    <a:pt x="7714" y="10930"/>
                    <a:pt x="7166" y="10930"/>
                  </a:cubicBezTo>
                  <a:cubicBezTo>
                    <a:pt x="5045" y="10930"/>
                    <a:pt x="2715" y="11613"/>
                    <a:pt x="1316" y="13090"/>
                  </a:cubicBezTo>
                  <a:cubicBezTo>
                    <a:pt x="725" y="12717"/>
                    <a:pt x="646" y="11903"/>
                    <a:pt x="812" y="11301"/>
                  </a:cubicBezTo>
                  <a:cubicBezTo>
                    <a:pt x="928" y="10880"/>
                    <a:pt x="1291" y="10454"/>
                    <a:pt x="1591" y="10152"/>
                  </a:cubicBezTo>
                  <a:cubicBezTo>
                    <a:pt x="2061" y="9680"/>
                    <a:pt x="2643" y="9305"/>
                    <a:pt x="3195" y="8934"/>
                  </a:cubicBezTo>
                  <a:cubicBezTo>
                    <a:pt x="4333" y="8172"/>
                    <a:pt x="5509" y="7683"/>
                    <a:pt x="6895" y="7635"/>
                  </a:cubicBezTo>
                  <a:cubicBezTo>
                    <a:pt x="7028" y="7631"/>
                    <a:pt x="7165" y="7628"/>
                    <a:pt x="7307" y="7628"/>
                  </a:cubicBezTo>
                  <a:close/>
                  <a:moveTo>
                    <a:pt x="10725" y="12062"/>
                  </a:moveTo>
                  <a:cubicBezTo>
                    <a:pt x="11058" y="12242"/>
                    <a:pt x="11374" y="12452"/>
                    <a:pt x="11668" y="12689"/>
                  </a:cubicBezTo>
                  <a:cubicBezTo>
                    <a:pt x="11933" y="13140"/>
                    <a:pt x="11819" y="13582"/>
                    <a:pt x="11526" y="13985"/>
                  </a:cubicBezTo>
                  <a:cubicBezTo>
                    <a:pt x="11190" y="14309"/>
                    <a:pt x="10851" y="14627"/>
                    <a:pt x="10501" y="14932"/>
                  </a:cubicBezTo>
                  <a:cubicBezTo>
                    <a:pt x="10198" y="15148"/>
                    <a:pt x="9897" y="15336"/>
                    <a:pt x="9657" y="15488"/>
                  </a:cubicBezTo>
                  <a:cubicBezTo>
                    <a:pt x="9667" y="14234"/>
                    <a:pt x="10127" y="13186"/>
                    <a:pt x="10725" y="12062"/>
                  </a:cubicBezTo>
                  <a:close/>
                  <a:moveTo>
                    <a:pt x="9824" y="15503"/>
                  </a:moveTo>
                  <a:lnTo>
                    <a:pt x="9824" y="15503"/>
                  </a:lnTo>
                  <a:cubicBezTo>
                    <a:pt x="9769" y="15547"/>
                    <a:pt x="9713" y="15590"/>
                    <a:pt x="9657" y="15634"/>
                  </a:cubicBezTo>
                  <a:cubicBezTo>
                    <a:pt x="9656" y="15620"/>
                    <a:pt x="9657" y="15607"/>
                    <a:pt x="9657" y="15592"/>
                  </a:cubicBezTo>
                  <a:cubicBezTo>
                    <a:pt x="9713" y="15563"/>
                    <a:pt x="9769" y="15534"/>
                    <a:pt x="9824" y="15503"/>
                  </a:cubicBezTo>
                  <a:close/>
                  <a:moveTo>
                    <a:pt x="13632" y="15591"/>
                  </a:moveTo>
                  <a:cubicBezTo>
                    <a:pt x="13634" y="15596"/>
                    <a:pt x="13638" y="15601"/>
                    <a:pt x="13641" y="15606"/>
                  </a:cubicBezTo>
                  <a:lnTo>
                    <a:pt x="13595" y="15645"/>
                  </a:lnTo>
                  <a:cubicBezTo>
                    <a:pt x="13608" y="15627"/>
                    <a:pt x="13619" y="15610"/>
                    <a:pt x="13632" y="15591"/>
                  </a:cubicBezTo>
                  <a:close/>
                  <a:moveTo>
                    <a:pt x="22514" y="14318"/>
                  </a:moveTo>
                  <a:cubicBezTo>
                    <a:pt x="22709" y="14390"/>
                    <a:pt x="22888" y="14476"/>
                    <a:pt x="23049" y="14631"/>
                  </a:cubicBezTo>
                  <a:cubicBezTo>
                    <a:pt x="23149" y="14726"/>
                    <a:pt x="23236" y="14835"/>
                    <a:pt x="23308" y="14952"/>
                  </a:cubicBezTo>
                  <a:cubicBezTo>
                    <a:pt x="23388" y="15086"/>
                    <a:pt x="23414" y="15237"/>
                    <a:pt x="23486" y="15371"/>
                  </a:cubicBezTo>
                  <a:cubicBezTo>
                    <a:pt x="23493" y="15385"/>
                    <a:pt x="23507" y="15395"/>
                    <a:pt x="23523" y="15395"/>
                  </a:cubicBezTo>
                  <a:cubicBezTo>
                    <a:pt x="23455" y="15530"/>
                    <a:pt x="23375" y="15659"/>
                    <a:pt x="23286" y="15781"/>
                  </a:cubicBezTo>
                  <a:cubicBezTo>
                    <a:pt x="23095" y="15262"/>
                    <a:pt x="22835" y="14771"/>
                    <a:pt x="22514" y="14319"/>
                  </a:cubicBezTo>
                  <a:lnTo>
                    <a:pt x="22514" y="14318"/>
                  </a:lnTo>
                  <a:close/>
                  <a:moveTo>
                    <a:pt x="13071" y="16086"/>
                  </a:moveTo>
                  <a:cubicBezTo>
                    <a:pt x="13073" y="16090"/>
                    <a:pt x="13074" y="16094"/>
                    <a:pt x="13080" y="16095"/>
                  </a:cubicBezTo>
                  <a:lnTo>
                    <a:pt x="12990" y="16173"/>
                  </a:lnTo>
                  <a:cubicBezTo>
                    <a:pt x="13017" y="16145"/>
                    <a:pt x="13043" y="16115"/>
                    <a:pt x="13071" y="16086"/>
                  </a:cubicBezTo>
                  <a:close/>
                  <a:moveTo>
                    <a:pt x="16978" y="17705"/>
                  </a:moveTo>
                  <a:lnTo>
                    <a:pt x="16978" y="17705"/>
                  </a:lnTo>
                  <a:cubicBezTo>
                    <a:pt x="16975" y="17730"/>
                    <a:pt x="16971" y="17754"/>
                    <a:pt x="16968" y="17777"/>
                  </a:cubicBezTo>
                  <a:cubicBezTo>
                    <a:pt x="16954" y="17794"/>
                    <a:pt x="16943" y="17812"/>
                    <a:pt x="16930" y="17829"/>
                  </a:cubicBezTo>
                  <a:cubicBezTo>
                    <a:pt x="16946" y="17788"/>
                    <a:pt x="16964" y="17746"/>
                    <a:pt x="16978" y="17705"/>
                  </a:cubicBezTo>
                  <a:close/>
                  <a:moveTo>
                    <a:pt x="12429" y="13417"/>
                  </a:moveTo>
                  <a:cubicBezTo>
                    <a:pt x="12892" y="13949"/>
                    <a:pt x="13255" y="14560"/>
                    <a:pt x="13503" y="15220"/>
                  </a:cubicBezTo>
                  <a:cubicBezTo>
                    <a:pt x="12779" y="16499"/>
                    <a:pt x="11458" y="17255"/>
                    <a:pt x="10379" y="18220"/>
                  </a:cubicBezTo>
                  <a:cubicBezTo>
                    <a:pt x="9395" y="18790"/>
                    <a:pt x="8277" y="19155"/>
                    <a:pt x="7214" y="19533"/>
                  </a:cubicBezTo>
                  <a:cubicBezTo>
                    <a:pt x="6001" y="19965"/>
                    <a:pt x="4789" y="20234"/>
                    <a:pt x="3522" y="20452"/>
                  </a:cubicBezTo>
                  <a:cubicBezTo>
                    <a:pt x="3095" y="20526"/>
                    <a:pt x="2704" y="20623"/>
                    <a:pt x="2339" y="20786"/>
                  </a:cubicBezTo>
                  <a:cubicBezTo>
                    <a:pt x="2308" y="20781"/>
                    <a:pt x="2277" y="20779"/>
                    <a:pt x="2246" y="20779"/>
                  </a:cubicBezTo>
                  <a:cubicBezTo>
                    <a:pt x="2151" y="20779"/>
                    <a:pt x="2052" y="20795"/>
                    <a:pt x="1957" y="20795"/>
                  </a:cubicBezTo>
                  <a:cubicBezTo>
                    <a:pt x="1917" y="20795"/>
                    <a:pt x="1877" y="20792"/>
                    <a:pt x="1839" y="20784"/>
                  </a:cubicBezTo>
                  <a:cubicBezTo>
                    <a:pt x="1746" y="20766"/>
                    <a:pt x="1652" y="20734"/>
                    <a:pt x="1584" y="20665"/>
                  </a:cubicBezTo>
                  <a:cubicBezTo>
                    <a:pt x="1546" y="20627"/>
                    <a:pt x="1487" y="20525"/>
                    <a:pt x="1492" y="20445"/>
                  </a:cubicBezTo>
                  <a:cubicBezTo>
                    <a:pt x="1497" y="20429"/>
                    <a:pt x="1505" y="20414"/>
                    <a:pt x="1514" y="20399"/>
                  </a:cubicBezTo>
                  <a:cubicBezTo>
                    <a:pt x="3286" y="19179"/>
                    <a:pt x="5522" y="18651"/>
                    <a:pt x="7381" y="17546"/>
                  </a:cubicBezTo>
                  <a:lnTo>
                    <a:pt x="7382" y="17546"/>
                  </a:lnTo>
                  <a:cubicBezTo>
                    <a:pt x="9254" y="16433"/>
                    <a:pt x="10977" y="15043"/>
                    <a:pt x="12429" y="13417"/>
                  </a:cubicBezTo>
                  <a:close/>
                  <a:moveTo>
                    <a:pt x="1301" y="20921"/>
                  </a:moveTo>
                  <a:cubicBezTo>
                    <a:pt x="1303" y="20929"/>
                    <a:pt x="1308" y="20937"/>
                    <a:pt x="1311" y="20944"/>
                  </a:cubicBezTo>
                  <a:lnTo>
                    <a:pt x="1311" y="20944"/>
                  </a:lnTo>
                  <a:cubicBezTo>
                    <a:pt x="1309" y="20945"/>
                    <a:pt x="1308" y="20946"/>
                    <a:pt x="1306" y="20948"/>
                  </a:cubicBezTo>
                  <a:cubicBezTo>
                    <a:pt x="1305" y="20940"/>
                    <a:pt x="1302" y="20930"/>
                    <a:pt x="1301" y="20921"/>
                  </a:cubicBezTo>
                  <a:close/>
                  <a:moveTo>
                    <a:pt x="15451" y="15057"/>
                  </a:moveTo>
                  <a:cubicBezTo>
                    <a:pt x="16055" y="15057"/>
                    <a:pt x="16608" y="15366"/>
                    <a:pt x="16878" y="16096"/>
                  </a:cubicBezTo>
                  <a:cubicBezTo>
                    <a:pt x="17013" y="16460"/>
                    <a:pt x="17049" y="16846"/>
                    <a:pt x="17030" y="17235"/>
                  </a:cubicBezTo>
                  <a:cubicBezTo>
                    <a:pt x="16804" y="17764"/>
                    <a:pt x="16577" y="18287"/>
                    <a:pt x="16275" y="18781"/>
                  </a:cubicBezTo>
                  <a:cubicBezTo>
                    <a:pt x="16083" y="19095"/>
                    <a:pt x="15857" y="19371"/>
                    <a:pt x="15631" y="19649"/>
                  </a:cubicBezTo>
                  <a:cubicBezTo>
                    <a:pt x="14089" y="20999"/>
                    <a:pt x="12202" y="21876"/>
                    <a:pt x="10225" y="22564"/>
                  </a:cubicBezTo>
                  <a:cubicBezTo>
                    <a:pt x="9108" y="22954"/>
                    <a:pt x="8020" y="23124"/>
                    <a:pt x="6946" y="23124"/>
                  </a:cubicBezTo>
                  <a:cubicBezTo>
                    <a:pt x="5458" y="23124"/>
                    <a:pt x="3997" y="22798"/>
                    <a:pt x="2525" y="22280"/>
                  </a:cubicBezTo>
                  <a:cubicBezTo>
                    <a:pt x="2321" y="22148"/>
                    <a:pt x="2148" y="21975"/>
                    <a:pt x="2134" y="21713"/>
                  </a:cubicBezTo>
                  <a:cubicBezTo>
                    <a:pt x="2115" y="21393"/>
                    <a:pt x="2301" y="21161"/>
                    <a:pt x="2539" y="20985"/>
                  </a:cubicBezTo>
                  <a:cubicBezTo>
                    <a:pt x="3348" y="20657"/>
                    <a:pt x="4284" y="20632"/>
                    <a:pt x="5137" y="20436"/>
                  </a:cubicBezTo>
                  <a:cubicBezTo>
                    <a:pt x="6382" y="20148"/>
                    <a:pt x="7584" y="19685"/>
                    <a:pt x="8773" y="19223"/>
                  </a:cubicBezTo>
                  <a:cubicBezTo>
                    <a:pt x="10782" y="18446"/>
                    <a:pt x="12235" y="17137"/>
                    <a:pt x="13840" y="15742"/>
                  </a:cubicBezTo>
                  <a:cubicBezTo>
                    <a:pt x="13848" y="15739"/>
                    <a:pt x="13856" y="15733"/>
                    <a:pt x="13863" y="15729"/>
                  </a:cubicBezTo>
                  <a:cubicBezTo>
                    <a:pt x="14319" y="15309"/>
                    <a:pt x="14906" y="15057"/>
                    <a:pt x="15451" y="15057"/>
                  </a:cubicBezTo>
                  <a:close/>
                  <a:moveTo>
                    <a:pt x="21043" y="13688"/>
                  </a:moveTo>
                  <a:cubicBezTo>
                    <a:pt x="21347" y="13688"/>
                    <a:pt x="21649" y="13786"/>
                    <a:pt x="21944" y="14040"/>
                  </a:cubicBezTo>
                  <a:cubicBezTo>
                    <a:pt x="21959" y="14054"/>
                    <a:pt x="21978" y="14063"/>
                    <a:pt x="21998" y="14067"/>
                  </a:cubicBezTo>
                  <a:cubicBezTo>
                    <a:pt x="24331" y="17122"/>
                    <a:pt x="23473" y="20962"/>
                    <a:pt x="20860" y="23578"/>
                  </a:cubicBezTo>
                  <a:lnTo>
                    <a:pt x="20861" y="23577"/>
                  </a:lnTo>
                  <a:lnTo>
                    <a:pt x="20861" y="23577"/>
                  </a:lnTo>
                  <a:cubicBezTo>
                    <a:pt x="19763" y="24676"/>
                    <a:pt x="18455" y="25543"/>
                    <a:pt x="17098" y="26287"/>
                  </a:cubicBezTo>
                  <a:cubicBezTo>
                    <a:pt x="16360" y="26692"/>
                    <a:pt x="14506" y="27604"/>
                    <a:pt x="13122" y="27604"/>
                  </a:cubicBezTo>
                  <a:cubicBezTo>
                    <a:pt x="12441" y="27604"/>
                    <a:pt x="11874" y="27383"/>
                    <a:pt x="11609" y="26773"/>
                  </a:cubicBezTo>
                  <a:cubicBezTo>
                    <a:pt x="12113" y="25987"/>
                    <a:pt x="12935" y="25542"/>
                    <a:pt x="13588" y="24895"/>
                  </a:cubicBezTo>
                  <a:cubicBezTo>
                    <a:pt x="14119" y="24371"/>
                    <a:pt x="14571" y="23771"/>
                    <a:pt x="14970" y="23144"/>
                  </a:cubicBezTo>
                  <a:cubicBezTo>
                    <a:pt x="15661" y="22054"/>
                    <a:pt x="16307" y="20791"/>
                    <a:pt x="16762" y="19529"/>
                  </a:cubicBezTo>
                  <a:cubicBezTo>
                    <a:pt x="17530" y="18229"/>
                    <a:pt x="18056" y="15770"/>
                    <a:pt x="16645" y="14892"/>
                  </a:cubicBezTo>
                  <a:cubicBezTo>
                    <a:pt x="17215" y="14887"/>
                    <a:pt x="17786" y="14888"/>
                    <a:pt x="18337" y="14756"/>
                  </a:cubicBezTo>
                  <a:cubicBezTo>
                    <a:pt x="18916" y="14992"/>
                    <a:pt x="19070" y="15791"/>
                    <a:pt x="19223" y="16349"/>
                  </a:cubicBezTo>
                  <a:cubicBezTo>
                    <a:pt x="19409" y="17027"/>
                    <a:pt x="19491" y="17701"/>
                    <a:pt x="19551" y="18399"/>
                  </a:cubicBezTo>
                  <a:cubicBezTo>
                    <a:pt x="19551" y="18404"/>
                    <a:pt x="19554" y="18406"/>
                    <a:pt x="19558" y="18406"/>
                  </a:cubicBezTo>
                  <a:cubicBezTo>
                    <a:pt x="19573" y="18406"/>
                    <a:pt x="19608" y="18373"/>
                    <a:pt x="19609" y="18359"/>
                  </a:cubicBezTo>
                  <a:cubicBezTo>
                    <a:pt x="19674" y="17501"/>
                    <a:pt x="19677" y="15222"/>
                    <a:pt x="18722" y="14634"/>
                  </a:cubicBezTo>
                  <a:cubicBezTo>
                    <a:pt x="18974" y="14531"/>
                    <a:pt x="19230" y="14390"/>
                    <a:pt x="19490" y="14249"/>
                  </a:cubicBezTo>
                  <a:cubicBezTo>
                    <a:pt x="19644" y="14453"/>
                    <a:pt x="19836" y="14627"/>
                    <a:pt x="19959" y="14863"/>
                  </a:cubicBezTo>
                  <a:cubicBezTo>
                    <a:pt x="20099" y="15132"/>
                    <a:pt x="20173" y="15421"/>
                    <a:pt x="20255" y="15709"/>
                  </a:cubicBezTo>
                  <a:cubicBezTo>
                    <a:pt x="20258" y="15718"/>
                    <a:pt x="20263" y="15721"/>
                    <a:pt x="20269" y="15721"/>
                  </a:cubicBezTo>
                  <a:cubicBezTo>
                    <a:pt x="20294" y="15721"/>
                    <a:pt x="20340" y="15667"/>
                    <a:pt x="20341" y="15651"/>
                  </a:cubicBezTo>
                  <a:cubicBezTo>
                    <a:pt x="20406" y="15154"/>
                    <a:pt x="20164" y="14428"/>
                    <a:pt x="19696" y="14137"/>
                  </a:cubicBezTo>
                  <a:cubicBezTo>
                    <a:pt x="19903" y="14026"/>
                    <a:pt x="20112" y="13923"/>
                    <a:pt x="20320" y="13842"/>
                  </a:cubicBezTo>
                  <a:cubicBezTo>
                    <a:pt x="20333" y="13844"/>
                    <a:pt x="20345" y="13845"/>
                    <a:pt x="20358" y="13845"/>
                  </a:cubicBezTo>
                  <a:cubicBezTo>
                    <a:pt x="20419" y="13845"/>
                    <a:pt x="20478" y="13820"/>
                    <a:pt x="20520" y="13773"/>
                  </a:cubicBezTo>
                  <a:cubicBezTo>
                    <a:pt x="20694" y="13720"/>
                    <a:pt x="20869" y="13688"/>
                    <a:pt x="21043" y="13688"/>
                  </a:cubicBezTo>
                  <a:close/>
                  <a:moveTo>
                    <a:pt x="16244" y="1"/>
                  </a:moveTo>
                  <a:cubicBezTo>
                    <a:pt x="15699" y="1"/>
                    <a:pt x="15164" y="180"/>
                    <a:pt x="14740" y="569"/>
                  </a:cubicBezTo>
                  <a:cubicBezTo>
                    <a:pt x="14104" y="1151"/>
                    <a:pt x="14141" y="1747"/>
                    <a:pt x="14401" y="2504"/>
                  </a:cubicBezTo>
                  <a:cubicBezTo>
                    <a:pt x="14746" y="3510"/>
                    <a:pt x="15390" y="4424"/>
                    <a:pt x="15667" y="5451"/>
                  </a:cubicBezTo>
                  <a:cubicBezTo>
                    <a:pt x="15844" y="6106"/>
                    <a:pt x="15818" y="6775"/>
                    <a:pt x="15667" y="7433"/>
                  </a:cubicBezTo>
                  <a:cubicBezTo>
                    <a:pt x="15345" y="7179"/>
                    <a:pt x="15002" y="7073"/>
                    <a:pt x="14657" y="7073"/>
                  </a:cubicBezTo>
                  <a:cubicBezTo>
                    <a:pt x="13777" y="7073"/>
                    <a:pt x="12887" y="7765"/>
                    <a:pt x="12330" y="8454"/>
                  </a:cubicBezTo>
                  <a:cubicBezTo>
                    <a:pt x="11011" y="7647"/>
                    <a:pt x="9220" y="7299"/>
                    <a:pt x="7615" y="7299"/>
                  </a:cubicBezTo>
                  <a:cubicBezTo>
                    <a:pt x="6776" y="7299"/>
                    <a:pt x="5988" y="7394"/>
                    <a:pt x="5346" y="7569"/>
                  </a:cubicBezTo>
                  <a:cubicBezTo>
                    <a:pt x="3853" y="7975"/>
                    <a:pt x="2123" y="9070"/>
                    <a:pt x="1134" y="10268"/>
                  </a:cubicBezTo>
                  <a:cubicBezTo>
                    <a:pt x="389" y="11170"/>
                    <a:pt x="0" y="12677"/>
                    <a:pt x="1220" y="13349"/>
                  </a:cubicBezTo>
                  <a:cubicBezTo>
                    <a:pt x="1237" y="13358"/>
                    <a:pt x="1256" y="13363"/>
                    <a:pt x="1275" y="13363"/>
                  </a:cubicBezTo>
                  <a:cubicBezTo>
                    <a:pt x="1298" y="13363"/>
                    <a:pt x="1321" y="13356"/>
                    <a:pt x="1340" y="13342"/>
                  </a:cubicBezTo>
                  <a:cubicBezTo>
                    <a:pt x="1355" y="13349"/>
                    <a:pt x="1372" y="13352"/>
                    <a:pt x="1389" y="13352"/>
                  </a:cubicBezTo>
                  <a:cubicBezTo>
                    <a:pt x="1424" y="13352"/>
                    <a:pt x="1460" y="13338"/>
                    <a:pt x="1493" y="13303"/>
                  </a:cubicBezTo>
                  <a:cubicBezTo>
                    <a:pt x="2872" y="11891"/>
                    <a:pt x="5102" y="11229"/>
                    <a:pt x="7152" y="11229"/>
                  </a:cubicBezTo>
                  <a:cubicBezTo>
                    <a:pt x="7672" y="11229"/>
                    <a:pt x="8180" y="11271"/>
                    <a:pt x="8659" y="11355"/>
                  </a:cubicBezTo>
                  <a:cubicBezTo>
                    <a:pt x="9303" y="11466"/>
                    <a:pt x="9929" y="11671"/>
                    <a:pt x="10517" y="11959"/>
                  </a:cubicBezTo>
                  <a:cubicBezTo>
                    <a:pt x="9805" y="13113"/>
                    <a:pt x="9177" y="14461"/>
                    <a:pt x="9388" y="15844"/>
                  </a:cubicBezTo>
                  <a:cubicBezTo>
                    <a:pt x="8609" y="16447"/>
                    <a:pt x="7793" y="17003"/>
                    <a:pt x="6926" y="17497"/>
                  </a:cubicBezTo>
                  <a:cubicBezTo>
                    <a:pt x="5057" y="18564"/>
                    <a:pt x="2833" y="19056"/>
                    <a:pt x="1107" y="20355"/>
                  </a:cubicBezTo>
                  <a:cubicBezTo>
                    <a:pt x="1055" y="20395"/>
                    <a:pt x="1031" y="20462"/>
                    <a:pt x="1047" y="20526"/>
                  </a:cubicBezTo>
                  <a:cubicBezTo>
                    <a:pt x="1034" y="20544"/>
                    <a:pt x="1029" y="20567"/>
                    <a:pt x="1029" y="20588"/>
                  </a:cubicBezTo>
                  <a:cubicBezTo>
                    <a:pt x="1040" y="21079"/>
                    <a:pt x="1129" y="21558"/>
                    <a:pt x="1316" y="22010"/>
                  </a:cubicBezTo>
                  <a:cubicBezTo>
                    <a:pt x="1306" y="22055"/>
                    <a:pt x="1319" y="22099"/>
                    <a:pt x="1374" y="22122"/>
                  </a:cubicBezTo>
                  <a:cubicBezTo>
                    <a:pt x="3212" y="22901"/>
                    <a:pt x="5064" y="23420"/>
                    <a:pt x="6953" y="23420"/>
                  </a:cubicBezTo>
                  <a:cubicBezTo>
                    <a:pt x="7986" y="23420"/>
                    <a:pt x="9030" y="23265"/>
                    <a:pt x="10090" y="22912"/>
                  </a:cubicBezTo>
                  <a:cubicBezTo>
                    <a:pt x="12453" y="22127"/>
                    <a:pt x="14975" y="21021"/>
                    <a:pt x="16624" y="19096"/>
                  </a:cubicBezTo>
                  <a:lnTo>
                    <a:pt x="16624" y="19096"/>
                  </a:lnTo>
                  <a:cubicBezTo>
                    <a:pt x="16296" y="20060"/>
                    <a:pt x="15829" y="21006"/>
                    <a:pt x="15369" y="21893"/>
                  </a:cubicBezTo>
                  <a:cubicBezTo>
                    <a:pt x="14839" y="22910"/>
                    <a:pt x="14217" y="23894"/>
                    <a:pt x="13397" y="24705"/>
                  </a:cubicBezTo>
                  <a:cubicBezTo>
                    <a:pt x="12699" y="25394"/>
                    <a:pt x="11834" y="25859"/>
                    <a:pt x="11319" y="26714"/>
                  </a:cubicBezTo>
                  <a:cubicBezTo>
                    <a:pt x="11304" y="26738"/>
                    <a:pt x="11298" y="26764"/>
                    <a:pt x="11299" y="26791"/>
                  </a:cubicBezTo>
                  <a:cubicBezTo>
                    <a:pt x="11295" y="26814"/>
                    <a:pt x="11298" y="26838"/>
                    <a:pt x="11306" y="26860"/>
                  </a:cubicBezTo>
                  <a:cubicBezTo>
                    <a:pt x="11583" y="27615"/>
                    <a:pt x="12323" y="27856"/>
                    <a:pt x="13135" y="27856"/>
                  </a:cubicBezTo>
                  <a:cubicBezTo>
                    <a:pt x="13956" y="27856"/>
                    <a:pt x="14850" y="27610"/>
                    <a:pt x="15414" y="27404"/>
                  </a:cubicBezTo>
                  <a:cubicBezTo>
                    <a:pt x="17365" y="26690"/>
                    <a:pt x="19286" y="25465"/>
                    <a:pt x="20796" y="24042"/>
                  </a:cubicBezTo>
                  <a:cubicBezTo>
                    <a:pt x="23000" y="21963"/>
                    <a:pt x="24231" y="18887"/>
                    <a:pt x="23398" y="16119"/>
                  </a:cubicBezTo>
                  <a:cubicBezTo>
                    <a:pt x="23711" y="15743"/>
                    <a:pt x="23933" y="15300"/>
                    <a:pt x="24043" y="14824"/>
                  </a:cubicBezTo>
                  <a:cubicBezTo>
                    <a:pt x="24055" y="14802"/>
                    <a:pt x="24060" y="14777"/>
                    <a:pt x="24059" y="14753"/>
                  </a:cubicBezTo>
                  <a:cubicBezTo>
                    <a:pt x="24201" y="14070"/>
                    <a:pt x="24117" y="13344"/>
                    <a:pt x="23854" y="12634"/>
                  </a:cubicBezTo>
                  <a:cubicBezTo>
                    <a:pt x="23526" y="11748"/>
                    <a:pt x="22874" y="10266"/>
                    <a:pt x="21780" y="10266"/>
                  </a:cubicBezTo>
                  <a:cubicBezTo>
                    <a:pt x="21722" y="10266"/>
                    <a:pt x="21663" y="10270"/>
                    <a:pt x="21603" y="10278"/>
                  </a:cubicBezTo>
                  <a:cubicBezTo>
                    <a:pt x="21922" y="8633"/>
                    <a:pt x="21929" y="6981"/>
                    <a:pt x="21454" y="5171"/>
                  </a:cubicBezTo>
                  <a:cubicBezTo>
                    <a:pt x="20847" y="2860"/>
                    <a:pt x="19430" y="941"/>
                    <a:pt x="17089" y="143"/>
                  </a:cubicBezTo>
                  <a:cubicBezTo>
                    <a:pt x="16814" y="49"/>
                    <a:pt x="16528" y="1"/>
                    <a:pt x="16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34"/>
            <p:cNvSpPr/>
            <p:nvPr/>
          </p:nvSpPr>
          <p:spPr>
            <a:xfrm>
              <a:off x="-2254725" y="3256375"/>
              <a:ext cx="15525" cy="31650"/>
            </a:xfrm>
            <a:custGeom>
              <a:rect b="b" l="l" r="r" t="t"/>
              <a:pathLst>
                <a:path extrusionOk="0" h="1266" w="621">
                  <a:moveTo>
                    <a:pt x="12" y="1"/>
                  </a:moveTo>
                  <a:cubicBezTo>
                    <a:pt x="8" y="1"/>
                    <a:pt x="1" y="9"/>
                    <a:pt x="4" y="12"/>
                  </a:cubicBezTo>
                  <a:cubicBezTo>
                    <a:pt x="153" y="205"/>
                    <a:pt x="278" y="418"/>
                    <a:pt x="372" y="644"/>
                  </a:cubicBezTo>
                  <a:cubicBezTo>
                    <a:pt x="454" y="842"/>
                    <a:pt x="478" y="1070"/>
                    <a:pt x="572" y="1259"/>
                  </a:cubicBezTo>
                  <a:cubicBezTo>
                    <a:pt x="574" y="1263"/>
                    <a:pt x="577" y="1265"/>
                    <a:pt x="581" y="1265"/>
                  </a:cubicBezTo>
                  <a:cubicBezTo>
                    <a:pt x="596" y="1265"/>
                    <a:pt x="620" y="1238"/>
                    <a:pt x="620" y="1227"/>
                  </a:cubicBezTo>
                  <a:cubicBezTo>
                    <a:pt x="621" y="791"/>
                    <a:pt x="288" y="317"/>
                    <a:pt x="14" y="2"/>
                  </a:cubicBezTo>
                  <a:cubicBezTo>
                    <a:pt x="14" y="1"/>
                    <a:pt x="13"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34"/>
            <p:cNvSpPr/>
            <p:nvPr/>
          </p:nvSpPr>
          <p:spPr>
            <a:xfrm>
              <a:off x="-2236650" y="3307425"/>
              <a:ext cx="3150" cy="24850"/>
            </a:xfrm>
            <a:custGeom>
              <a:rect b="b" l="l" r="r" t="t"/>
              <a:pathLst>
                <a:path extrusionOk="0" h="994" w="126">
                  <a:moveTo>
                    <a:pt x="21" y="0"/>
                  </a:moveTo>
                  <a:cubicBezTo>
                    <a:pt x="14" y="0"/>
                    <a:pt x="0" y="14"/>
                    <a:pt x="0" y="20"/>
                  </a:cubicBezTo>
                  <a:cubicBezTo>
                    <a:pt x="13" y="334"/>
                    <a:pt x="5" y="684"/>
                    <a:pt x="79" y="989"/>
                  </a:cubicBezTo>
                  <a:cubicBezTo>
                    <a:pt x="80" y="992"/>
                    <a:pt x="81" y="993"/>
                    <a:pt x="84" y="993"/>
                  </a:cubicBezTo>
                  <a:cubicBezTo>
                    <a:pt x="93" y="993"/>
                    <a:pt x="112" y="974"/>
                    <a:pt x="112" y="966"/>
                  </a:cubicBezTo>
                  <a:cubicBezTo>
                    <a:pt x="126" y="651"/>
                    <a:pt x="66" y="315"/>
                    <a:pt x="23" y="3"/>
                  </a:cubicBezTo>
                  <a:cubicBezTo>
                    <a:pt x="23" y="1"/>
                    <a:pt x="22" y="0"/>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34"/>
            <p:cNvSpPr/>
            <p:nvPr/>
          </p:nvSpPr>
          <p:spPr>
            <a:xfrm>
              <a:off x="-2239000" y="3362325"/>
              <a:ext cx="5200" cy="49250"/>
            </a:xfrm>
            <a:custGeom>
              <a:rect b="b" l="l" r="r" t="t"/>
              <a:pathLst>
                <a:path extrusionOk="0" h="1970" w="208">
                  <a:moveTo>
                    <a:pt x="158" y="1"/>
                  </a:moveTo>
                  <a:cubicBezTo>
                    <a:pt x="150" y="1"/>
                    <a:pt x="131" y="16"/>
                    <a:pt x="131" y="25"/>
                  </a:cubicBezTo>
                  <a:cubicBezTo>
                    <a:pt x="126" y="677"/>
                    <a:pt x="48" y="1312"/>
                    <a:pt x="1" y="1960"/>
                  </a:cubicBezTo>
                  <a:cubicBezTo>
                    <a:pt x="0" y="1967"/>
                    <a:pt x="3" y="1970"/>
                    <a:pt x="7" y="1970"/>
                  </a:cubicBezTo>
                  <a:cubicBezTo>
                    <a:pt x="20" y="1970"/>
                    <a:pt x="51" y="1941"/>
                    <a:pt x="54" y="1928"/>
                  </a:cubicBezTo>
                  <a:cubicBezTo>
                    <a:pt x="198" y="1305"/>
                    <a:pt x="207" y="638"/>
                    <a:pt x="162" y="4"/>
                  </a:cubicBezTo>
                  <a:cubicBezTo>
                    <a:pt x="161" y="2"/>
                    <a:pt x="160" y="1"/>
                    <a:pt x="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9943" name="Shape 9943"/>
        <p:cNvGrpSpPr/>
        <p:nvPr/>
      </p:nvGrpSpPr>
      <p:grpSpPr>
        <a:xfrm>
          <a:off x="0" y="0"/>
          <a:ext cx="0" cy="0"/>
          <a:chOff x="0" y="0"/>
          <a:chExt cx="0" cy="0"/>
        </a:xfrm>
      </p:grpSpPr>
      <p:sp>
        <p:nvSpPr>
          <p:cNvPr id="9944" name="Google Shape;9944;p35"/>
          <p:cNvSpPr txBox="1"/>
          <p:nvPr>
            <p:ph type="title"/>
          </p:nvPr>
        </p:nvSpPr>
        <p:spPr>
          <a:xfrm>
            <a:off x="5062325" y="503575"/>
            <a:ext cx="3381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experience</a:t>
            </a:r>
            <a:endParaRPr/>
          </a:p>
        </p:txBody>
      </p:sp>
      <p:sp>
        <p:nvSpPr>
          <p:cNvPr id="9945" name="Google Shape;9945;p35"/>
          <p:cNvSpPr/>
          <p:nvPr/>
        </p:nvSpPr>
        <p:spPr>
          <a:xfrm>
            <a:off x="-231375" y="1391875"/>
            <a:ext cx="9526548" cy="3246550"/>
          </a:xfrm>
          <a:custGeom>
            <a:rect b="b" l="l" r="r" t="t"/>
            <a:pathLst>
              <a:path extrusionOk="0" h="126707" w="371804">
                <a:moveTo>
                  <a:pt x="0" y="94710"/>
                </a:moveTo>
                <a:lnTo>
                  <a:pt x="68473" y="51835"/>
                </a:lnTo>
                <a:lnTo>
                  <a:pt x="100470" y="91511"/>
                </a:lnTo>
                <a:lnTo>
                  <a:pt x="144626" y="54394"/>
                </a:lnTo>
                <a:lnTo>
                  <a:pt x="191981" y="0"/>
                </a:lnTo>
                <a:lnTo>
                  <a:pt x="223978" y="54394"/>
                </a:lnTo>
                <a:lnTo>
                  <a:pt x="257895" y="13438"/>
                </a:lnTo>
                <a:lnTo>
                  <a:pt x="301411" y="54394"/>
                </a:lnTo>
                <a:lnTo>
                  <a:pt x="371804" y="126707"/>
                </a:lnTo>
              </a:path>
            </a:pathLst>
          </a:custGeom>
          <a:noFill/>
          <a:ln cap="flat" cmpd="sng" w="114300">
            <a:solidFill>
              <a:schemeClr val="accent1"/>
            </a:solidFill>
            <a:prstDash val="solid"/>
            <a:round/>
            <a:headEnd len="med" w="med" type="none"/>
            <a:tailEnd len="med" w="med" type="none"/>
          </a:ln>
        </p:spPr>
      </p:sp>
      <p:grpSp>
        <p:nvGrpSpPr>
          <p:cNvPr id="9946" name="Google Shape;9946;p35"/>
          <p:cNvGrpSpPr/>
          <p:nvPr/>
        </p:nvGrpSpPr>
        <p:grpSpPr>
          <a:xfrm>
            <a:off x="729616" y="1826488"/>
            <a:ext cx="1958301" cy="1678279"/>
            <a:chOff x="753275" y="238125"/>
            <a:chExt cx="6112050" cy="5238075"/>
          </a:xfrm>
        </p:grpSpPr>
        <p:sp>
          <p:nvSpPr>
            <p:cNvPr id="9947" name="Google Shape;9947;p35"/>
            <p:cNvSpPr/>
            <p:nvPr/>
          </p:nvSpPr>
          <p:spPr>
            <a:xfrm>
              <a:off x="753275" y="238125"/>
              <a:ext cx="6112050" cy="5238075"/>
            </a:xfrm>
            <a:custGeom>
              <a:rect b="b" l="l" r="r" t="t"/>
              <a:pathLst>
                <a:path extrusionOk="0" h="209523" w="244482">
                  <a:moveTo>
                    <a:pt x="137841" y="0"/>
                  </a:moveTo>
                  <a:lnTo>
                    <a:pt x="131892" y="18042"/>
                  </a:lnTo>
                  <a:cubicBezTo>
                    <a:pt x="127524" y="31287"/>
                    <a:pt x="118672" y="56256"/>
                    <a:pt x="112155" y="56256"/>
                  </a:cubicBezTo>
                  <a:cubicBezTo>
                    <a:pt x="112142" y="56256"/>
                    <a:pt x="112129" y="56256"/>
                    <a:pt x="112116" y="56256"/>
                  </a:cubicBezTo>
                  <a:cubicBezTo>
                    <a:pt x="109352" y="56213"/>
                    <a:pt x="103991" y="53667"/>
                    <a:pt x="95233" y="29503"/>
                  </a:cubicBezTo>
                  <a:lnTo>
                    <a:pt x="90189" y="15587"/>
                  </a:lnTo>
                  <a:lnTo>
                    <a:pt x="89986" y="30387"/>
                  </a:lnTo>
                  <a:cubicBezTo>
                    <a:pt x="89755" y="47162"/>
                    <a:pt x="86892" y="54539"/>
                    <a:pt x="83321" y="58009"/>
                  </a:cubicBezTo>
                  <a:cubicBezTo>
                    <a:pt x="82218" y="59081"/>
                    <a:pt x="80893" y="59583"/>
                    <a:pt x="79161" y="59583"/>
                  </a:cubicBezTo>
                  <a:cubicBezTo>
                    <a:pt x="79113" y="59583"/>
                    <a:pt x="79065" y="59583"/>
                    <a:pt x="79017" y="59582"/>
                  </a:cubicBezTo>
                  <a:cubicBezTo>
                    <a:pt x="72570" y="59483"/>
                    <a:pt x="63174" y="55018"/>
                    <a:pt x="48659" y="45995"/>
                  </a:cubicBezTo>
                  <a:cubicBezTo>
                    <a:pt x="45528" y="44050"/>
                    <a:pt x="42209" y="41986"/>
                    <a:pt x="38691" y="39840"/>
                  </a:cubicBezTo>
                  <a:lnTo>
                    <a:pt x="18450" y="27487"/>
                  </a:lnTo>
                  <a:lnTo>
                    <a:pt x="38583" y="47204"/>
                  </a:lnTo>
                  <a:cubicBezTo>
                    <a:pt x="52344" y="60658"/>
                    <a:pt x="62137" y="71561"/>
                    <a:pt x="60469" y="76115"/>
                  </a:cubicBezTo>
                  <a:cubicBezTo>
                    <a:pt x="59703" y="78211"/>
                    <a:pt x="57126" y="81698"/>
                    <a:pt x="39235" y="82999"/>
                  </a:cubicBezTo>
                  <a:lnTo>
                    <a:pt x="26685" y="83912"/>
                  </a:lnTo>
                  <a:lnTo>
                    <a:pt x="38503" y="88236"/>
                  </a:lnTo>
                  <a:cubicBezTo>
                    <a:pt x="59232" y="95819"/>
                    <a:pt x="58925" y="99209"/>
                    <a:pt x="58914" y="100582"/>
                  </a:cubicBezTo>
                  <a:cubicBezTo>
                    <a:pt x="58881" y="104259"/>
                    <a:pt x="42091" y="111291"/>
                    <a:pt x="30037" y="115465"/>
                  </a:cubicBezTo>
                  <a:lnTo>
                    <a:pt x="0" y="125867"/>
                  </a:lnTo>
                  <a:lnTo>
                    <a:pt x="31362" y="120689"/>
                  </a:lnTo>
                  <a:cubicBezTo>
                    <a:pt x="38916" y="119441"/>
                    <a:pt x="45649" y="118767"/>
                    <a:pt x="51367" y="118767"/>
                  </a:cubicBezTo>
                  <a:cubicBezTo>
                    <a:pt x="51728" y="118767"/>
                    <a:pt x="52085" y="118770"/>
                    <a:pt x="52437" y="118775"/>
                  </a:cubicBezTo>
                  <a:cubicBezTo>
                    <a:pt x="62202" y="118926"/>
                    <a:pt x="66187" y="121608"/>
                    <a:pt x="67386" y="125201"/>
                  </a:cubicBezTo>
                  <a:cubicBezTo>
                    <a:pt x="68251" y="127798"/>
                    <a:pt x="70120" y="135237"/>
                    <a:pt x="47629" y="152665"/>
                  </a:cubicBezTo>
                  <a:lnTo>
                    <a:pt x="29290" y="166876"/>
                  </a:lnTo>
                  <a:lnTo>
                    <a:pt x="52338" y="156384"/>
                  </a:lnTo>
                  <a:cubicBezTo>
                    <a:pt x="71354" y="147726"/>
                    <a:pt x="82604" y="143362"/>
                    <a:pt x="89300" y="143362"/>
                  </a:cubicBezTo>
                  <a:cubicBezTo>
                    <a:pt x="89378" y="143362"/>
                    <a:pt x="89456" y="143363"/>
                    <a:pt x="89533" y="143364"/>
                  </a:cubicBezTo>
                  <a:cubicBezTo>
                    <a:pt x="91884" y="143399"/>
                    <a:pt x="92848" y="144168"/>
                    <a:pt x="93426" y="144834"/>
                  </a:cubicBezTo>
                  <a:cubicBezTo>
                    <a:pt x="97341" y="149347"/>
                    <a:pt x="97053" y="163984"/>
                    <a:pt x="93770" y="189899"/>
                  </a:cubicBezTo>
                  <a:lnTo>
                    <a:pt x="91285" y="209523"/>
                  </a:lnTo>
                  <a:lnTo>
                    <a:pt x="91285" y="209523"/>
                  </a:lnTo>
                  <a:lnTo>
                    <a:pt x="98946" y="191286"/>
                  </a:lnTo>
                  <a:cubicBezTo>
                    <a:pt x="103066" y="181480"/>
                    <a:pt x="115772" y="155588"/>
                    <a:pt x="124682" y="155588"/>
                  </a:cubicBezTo>
                  <a:cubicBezTo>
                    <a:pt x="124705" y="155588"/>
                    <a:pt x="124728" y="155588"/>
                    <a:pt x="124751" y="155589"/>
                  </a:cubicBezTo>
                  <a:cubicBezTo>
                    <a:pt x="130630" y="155679"/>
                    <a:pt x="137193" y="166734"/>
                    <a:pt x="143239" y="181248"/>
                  </a:cubicBezTo>
                  <a:lnTo>
                    <a:pt x="147917" y="192476"/>
                  </a:lnTo>
                  <a:lnTo>
                    <a:pt x="148437" y="180324"/>
                  </a:lnTo>
                  <a:cubicBezTo>
                    <a:pt x="149198" y="162502"/>
                    <a:pt x="151403" y="155203"/>
                    <a:pt x="157107" y="155203"/>
                  </a:cubicBezTo>
                  <a:cubicBezTo>
                    <a:pt x="157142" y="155203"/>
                    <a:pt x="157177" y="155203"/>
                    <a:pt x="157212" y="155203"/>
                  </a:cubicBezTo>
                  <a:cubicBezTo>
                    <a:pt x="162215" y="155281"/>
                    <a:pt x="169882" y="157909"/>
                    <a:pt x="183239" y="167835"/>
                  </a:cubicBezTo>
                  <a:lnTo>
                    <a:pt x="194939" y="176528"/>
                  </a:lnTo>
                  <a:lnTo>
                    <a:pt x="194939" y="176528"/>
                  </a:lnTo>
                  <a:lnTo>
                    <a:pt x="187138" y="164217"/>
                  </a:lnTo>
                  <a:cubicBezTo>
                    <a:pt x="175616" y="146034"/>
                    <a:pt x="175079" y="134295"/>
                    <a:pt x="178882" y="127507"/>
                  </a:cubicBezTo>
                  <a:cubicBezTo>
                    <a:pt x="181878" y="122158"/>
                    <a:pt x="187341" y="119093"/>
                    <a:pt x="200844" y="119093"/>
                  </a:cubicBezTo>
                  <a:cubicBezTo>
                    <a:pt x="201318" y="119093"/>
                    <a:pt x="201802" y="119097"/>
                    <a:pt x="202297" y="119105"/>
                  </a:cubicBezTo>
                  <a:cubicBezTo>
                    <a:pt x="205475" y="119154"/>
                    <a:pt x="208980" y="119342"/>
                    <a:pt x="212716" y="119666"/>
                  </a:cubicBezTo>
                  <a:lnTo>
                    <a:pt x="244481" y="122416"/>
                  </a:lnTo>
                  <a:lnTo>
                    <a:pt x="244481" y="122416"/>
                  </a:lnTo>
                  <a:lnTo>
                    <a:pt x="213633" y="114355"/>
                  </a:lnTo>
                  <a:cubicBezTo>
                    <a:pt x="210460" y="113525"/>
                    <a:pt x="207470" y="112753"/>
                    <a:pt x="204664" y="112037"/>
                  </a:cubicBezTo>
                  <a:cubicBezTo>
                    <a:pt x="191794" y="108731"/>
                    <a:pt x="184229" y="105332"/>
                    <a:pt x="182800" y="103077"/>
                  </a:cubicBezTo>
                  <a:cubicBezTo>
                    <a:pt x="183984" y="99929"/>
                    <a:pt x="196953" y="92437"/>
                    <a:pt x="202777" y="89862"/>
                  </a:cubicBezTo>
                  <a:lnTo>
                    <a:pt x="225415" y="79860"/>
                  </a:lnTo>
                  <a:lnTo>
                    <a:pt x="225415" y="79860"/>
                  </a:lnTo>
                  <a:lnTo>
                    <a:pt x="201151" y="84738"/>
                  </a:lnTo>
                  <a:cubicBezTo>
                    <a:pt x="187639" y="87454"/>
                    <a:pt x="181380" y="88506"/>
                    <a:pt x="175743" y="88506"/>
                  </a:cubicBezTo>
                  <a:cubicBezTo>
                    <a:pt x="175514" y="88506"/>
                    <a:pt x="175285" y="88504"/>
                    <a:pt x="175057" y="88501"/>
                  </a:cubicBezTo>
                  <a:cubicBezTo>
                    <a:pt x="169612" y="88417"/>
                    <a:pt x="169070" y="87146"/>
                    <a:pt x="169065" y="87134"/>
                  </a:cubicBezTo>
                  <a:cubicBezTo>
                    <a:pt x="168273" y="85039"/>
                    <a:pt x="169241" y="78270"/>
                    <a:pt x="192908" y="56726"/>
                  </a:cubicBezTo>
                  <a:lnTo>
                    <a:pt x="209709" y="41431"/>
                  </a:lnTo>
                  <a:lnTo>
                    <a:pt x="189786" y="52355"/>
                  </a:lnTo>
                  <a:cubicBezTo>
                    <a:pt x="170975" y="62669"/>
                    <a:pt x="158379" y="66653"/>
                    <a:pt x="150119" y="66653"/>
                  </a:cubicBezTo>
                  <a:cubicBezTo>
                    <a:pt x="149989" y="66653"/>
                    <a:pt x="149859" y="66652"/>
                    <a:pt x="149730" y="66650"/>
                  </a:cubicBezTo>
                  <a:cubicBezTo>
                    <a:pt x="146928" y="66606"/>
                    <a:pt x="144875" y="65801"/>
                    <a:pt x="143270" y="64111"/>
                  </a:cubicBezTo>
                  <a:cubicBezTo>
                    <a:pt x="137666" y="58213"/>
                    <a:pt x="136292" y="43321"/>
                    <a:pt x="137163" y="18986"/>
                  </a:cubicBezTo>
                  <a:lnTo>
                    <a:pt x="1378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35"/>
            <p:cNvSpPr/>
            <p:nvPr/>
          </p:nvSpPr>
          <p:spPr>
            <a:xfrm>
              <a:off x="1567900" y="749375"/>
              <a:ext cx="4468075" cy="4205975"/>
            </a:xfrm>
            <a:custGeom>
              <a:rect b="b" l="l" r="r" t="t"/>
              <a:pathLst>
                <a:path extrusionOk="0" h="168239" w="178723">
                  <a:moveTo>
                    <a:pt x="101658" y="0"/>
                  </a:moveTo>
                  <a:lnTo>
                    <a:pt x="101658" y="0"/>
                  </a:lnTo>
                  <a:cubicBezTo>
                    <a:pt x="92809" y="26830"/>
                    <a:pt x="86400" y="41873"/>
                    <a:pt x="79526" y="41873"/>
                  </a:cubicBezTo>
                  <a:cubicBezTo>
                    <a:pt x="74027" y="41873"/>
                    <a:pt x="68230" y="32247"/>
                    <a:pt x="60648" y="11326"/>
                  </a:cubicBezTo>
                  <a:cubicBezTo>
                    <a:pt x="60314" y="35596"/>
                    <a:pt x="56747" y="44626"/>
                    <a:pt x="48432" y="44626"/>
                  </a:cubicBezTo>
                  <a:cubicBezTo>
                    <a:pt x="39906" y="44626"/>
                    <a:pt x="26387" y="35130"/>
                    <a:pt x="6245" y="22837"/>
                  </a:cubicBezTo>
                  <a:lnTo>
                    <a:pt x="6245" y="22837"/>
                  </a:lnTo>
                  <a:cubicBezTo>
                    <a:pt x="36175" y="52154"/>
                    <a:pt x="48529" y="62671"/>
                    <a:pt x="8356" y="65594"/>
                  </a:cubicBezTo>
                  <a:cubicBezTo>
                    <a:pt x="46491" y="79546"/>
                    <a:pt x="39157" y="83771"/>
                    <a:pt x="0" y="97331"/>
                  </a:cubicBezTo>
                  <a:cubicBezTo>
                    <a:pt x="7546" y="96086"/>
                    <a:pt x="14271" y="95461"/>
                    <a:pt x="19983" y="95461"/>
                  </a:cubicBezTo>
                  <a:cubicBezTo>
                    <a:pt x="45618" y="95461"/>
                    <a:pt x="50823" y="108038"/>
                    <a:pt x="18030" y="133446"/>
                  </a:cubicBezTo>
                  <a:cubicBezTo>
                    <a:pt x="38632" y="124069"/>
                    <a:pt x="51372" y="118161"/>
                    <a:pt x="58775" y="118161"/>
                  </a:cubicBezTo>
                  <a:cubicBezTo>
                    <a:pt x="70086" y="118161"/>
                    <a:pt x="68938" y="131953"/>
                    <a:pt x="64342" y="168239"/>
                  </a:cubicBezTo>
                  <a:cubicBezTo>
                    <a:pt x="76375" y="139597"/>
                    <a:pt x="84657" y="127719"/>
                    <a:pt x="91877" y="127719"/>
                  </a:cubicBezTo>
                  <a:cubicBezTo>
                    <a:pt x="98893" y="127719"/>
                    <a:pt x="104907" y="138938"/>
                    <a:pt x="112387" y="156892"/>
                  </a:cubicBezTo>
                  <a:cubicBezTo>
                    <a:pt x="113126" y="139621"/>
                    <a:pt x="114202" y="128992"/>
                    <a:pt x="122648" y="128992"/>
                  </a:cubicBezTo>
                  <a:cubicBezTo>
                    <a:pt x="128237" y="128992"/>
                    <a:pt x="137054" y="133647"/>
                    <a:pt x="151137" y="144111"/>
                  </a:cubicBezTo>
                  <a:cubicBezTo>
                    <a:pt x="130414" y="111411"/>
                    <a:pt x="133471" y="95728"/>
                    <a:pt x="166613" y="95728"/>
                  </a:cubicBezTo>
                  <a:cubicBezTo>
                    <a:pt x="170278" y="95728"/>
                    <a:pt x="174312" y="95920"/>
                    <a:pt x="178722" y="96302"/>
                  </a:cubicBezTo>
                  <a:cubicBezTo>
                    <a:pt x="137173" y="85444"/>
                    <a:pt x="127143" y="85160"/>
                    <a:pt x="167663" y="67256"/>
                  </a:cubicBezTo>
                  <a:lnTo>
                    <a:pt x="167663" y="67256"/>
                  </a:lnTo>
                  <a:cubicBezTo>
                    <a:pt x="154800" y="69842"/>
                    <a:pt x="145320" y="71253"/>
                    <a:pt x="139079" y="71253"/>
                  </a:cubicBezTo>
                  <a:cubicBezTo>
                    <a:pt x="122100" y="71253"/>
                    <a:pt x="129109" y="60810"/>
                    <a:pt x="157257" y="35186"/>
                  </a:cubicBezTo>
                  <a:lnTo>
                    <a:pt x="157257" y="35186"/>
                  </a:lnTo>
                  <a:cubicBezTo>
                    <a:pt x="137708" y="45906"/>
                    <a:pt x="124640" y="52030"/>
                    <a:pt x="116090" y="52030"/>
                  </a:cubicBezTo>
                  <a:cubicBezTo>
                    <a:pt x="102565" y="52030"/>
                    <a:pt x="100345" y="36704"/>
                    <a:pt x="1016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35"/>
            <p:cNvSpPr/>
            <p:nvPr/>
          </p:nvSpPr>
          <p:spPr>
            <a:xfrm>
              <a:off x="4565975" y="708725"/>
              <a:ext cx="671675" cy="917525"/>
            </a:xfrm>
            <a:custGeom>
              <a:rect b="b" l="l" r="r" t="t"/>
              <a:pathLst>
                <a:path extrusionOk="0" h="36701" w="26867">
                  <a:moveTo>
                    <a:pt x="19883" y="0"/>
                  </a:moveTo>
                  <a:lnTo>
                    <a:pt x="1" y="36701"/>
                  </a:lnTo>
                  <a:lnTo>
                    <a:pt x="26866" y="6403"/>
                  </a:lnTo>
                  <a:lnTo>
                    <a:pt x="198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35"/>
            <p:cNvSpPr/>
            <p:nvPr/>
          </p:nvSpPr>
          <p:spPr>
            <a:xfrm>
              <a:off x="4490625" y="804800"/>
              <a:ext cx="241400" cy="672125"/>
            </a:xfrm>
            <a:custGeom>
              <a:rect b="b" l="l" r="r" t="t"/>
              <a:pathLst>
                <a:path extrusionOk="0" h="26885" w="9656">
                  <a:moveTo>
                    <a:pt x="4151" y="0"/>
                  </a:moveTo>
                  <a:lnTo>
                    <a:pt x="1" y="26885"/>
                  </a:lnTo>
                  <a:lnTo>
                    <a:pt x="9655" y="895"/>
                  </a:lnTo>
                  <a:lnTo>
                    <a:pt x="41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35"/>
            <p:cNvSpPr/>
            <p:nvPr/>
          </p:nvSpPr>
          <p:spPr>
            <a:xfrm>
              <a:off x="5413100" y="3527000"/>
              <a:ext cx="683800" cy="452950"/>
            </a:xfrm>
            <a:custGeom>
              <a:rect b="b" l="l" r="r" t="t"/>
              <a:pathLst>
                <a:path extrusionOk="0" h="18118" w="27352">
                  <a:moveTo>
                    <a:pt x="0" y="1"/>
                  </a:moveTo>
                  <a:lnTo>
                    <a:pt x="26867" y="18117"/>
                  </a:lnTo>
                  <a:lnTo>
                    <a:pt x="27351" y="12224"/>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35"/>
            <p:cNvSpPr/>
            <p:nvPr/>
          </p:nvSpPr>
          <p:spPr>
            <a:xfrm>
              <a:off x="5484900" y="3712775"/>
              <a:ext cx="383750" cy="495925"/>
            </a:xfrm>
            <a:custGeom>
              <a:rect b="b" l="l" r="r" t="t"/>
              <a:pathLst>
                <a:path extrusionOk="0" h="19837" w="15350">
                  <a:moveTo>
                    <a:pt x="0" y="1"/>
                  </a:moveTo>
                  <a:lnTo>
                    <a:pt x="13013" y="19837"/>
                  </a:lnTo>
                  <a:lnTo>
                    <a:pt x="15349" y="16954"/>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35"/>
            <p:cNvSpPr/>
            <p:nvPr/>
          </p:nvSpPr>
          <p:spPr>
            <a:xfrm>
              <a:off x="2374250" y="914925"/>
              <a:ext cx="405600" cy="525875"/>
            </a:xfrm>
            <a:custGeom>
              <a:rect b="b" l="l" r="r" t="t"/>
              <a:pathLst>
                <a:path extrusionOk="0" h="21035" w="16224">
                  <a:moveTo>
                    <a:pt x="4352" y="1"/>
                  </a:moveTo>
                  <a:lnTo>
                    <a:pt x="0" y="1508"/>
                  </a:lnTo>
                  <a:lnTo>
                    <a:pt x="16224" y="21034"/>
                  </a:lnTo>
                  <a:lnTo>
                    <a:pt x="43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35"/>
            <p:cNvSpPr/>
            <p:nvPr/>
          </p:nvSpPr>
          <p:spPr>
            <a:xfrm>
              <a:off x="1807525" y="839175"/>
              <a:ext cx="892775" cy="659425"/>
            </a:xfrm>
            <a:custGeom>
              <a:rect b="b" l="l" r="r" t="t"/>
              <a:pathLst>
                <a:path extrusionOk="0" h="26377" w="35711">
                  <a:moveTo>
                    <a:pt x="8970" y="0"/>
                  </a:moveTo>
                  <a:lnTo>
                    <a:pt x="1" y="2730"/>
                  </a:lnTo>
                  <a:lnTo>
                    <a:pt x="35710" y="26376"/>
                  </a:lnTo>
                  <a:lnTo>
                    <a:pt x="89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35"/>
            <p:cNvSpPr/>
            <p:nvPr/>
          </p:nvSpPr>
          <p:spPr>
            <a:xfrm>
              <a:off x="1300175" y="3557325"/>
              <a:ext cx="750525" cy="631025"/>
            </a:xfrm>
            <a:custGeom>
              <a:rect b="b" l="l" r="r" t="t"/>
              <a:pathLst>
                <a:path extrusionOk="0" h="25241" w="30021">
                  <a:moveTo>
                    <a:pt x="30020" y="0"/>
                  </a:moveTo>
                  <a:lnTo>
                    <a:pt x="1" y="19016"/>
                  </a:lnTo>
                  <a:lnTo>
                    <a:pt x="2654" y="25241"/>
                  </a:lnTo>
                  <a:lnTo>
                    <a:pt x="300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35"/>
            <p:cNvSpPr/>
            <p:nvPr/>
          </p:nvSpPr>
          <p:spPr>
            <a:xfrm>
              <a:off x="1315025" y="3499675"/>
              <a:ext cx="690175" cy="273175"/>
            </a:xfrm>
            <a:custGeom>
              <a:rect b="b" l="l" r="r" t="t"/>
              <a:pathLst>
                <a:path extrusionOk="0" h="10927" w="27607">
                  <a:moveTo>
                    <a:pt x="27606" y="1"/>
                  </a:moveTo>
                  <a:lnTo>
                    <a:pt x="1" y="5988"/>
                  </a:lnTo>
                  <a:lnTo>
                    <a:pt x="1553" y="10926"/>
                  </a:lnTo>
                  <a:lnTo>
                    <a:pt x="276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35"/>
          <p:cNvGrpSpPr/>
          <p:nvPr/>
        </p:nvGrpSpPr>
        <p:grpSpPr>
          <a:xfrm>
            <a:off x="2633516" y="1826488"/>
            <a:ext cx="1958301" cy="1678279"/>
            <a:chOff x="753275" y="238125"/>
            <a:chExt cx="6112050" cy="5238075"/>
          </a:xfrm>
        </p:grpSpPr>
        <p:sp>
          <p:nvSpPr>
            <p:cNvPr id="9958" name="Google Shape;9958;p35"/>
            <p:cNvSpPr/>
            <p:nvPr/>
          </p:nvSpPr>
          <p:spPr>
            <a:xfrm>
              <a:off x="753275" y="238125"/>
              <a:ext cx="6112050" cy="5238075"/>
            </a:xfrm>
            <a:custGeom>
              <a:rect b="b" l="l" r="r" t="t"/>
              <a:pathLst>
                <a:path extrusionOk="0" h="209523" w="244482">
                  <a:moveTo>
                    <a:pt x="137841" y="0"/>
                  </a:moveTo>
                  <a:lnTo>
                    <a:pt x="131892" y="18042"/>
                  </a:lnTo>
                  <a:cubicBezTo>
                    <a:pt x="127524" y="31287"/>
                    <a:pt x="118672" y="56256"/>
                    <a:pt x="112155" y="56256"/>
                  </a:cubicBezTo>
                  <a:cubicBezTo>
                    <a:pt x="112142" y="56256"/>
                    <a:pt x="112129" y="56256"/>
                    <a:pt x="112116" y="56256"/>
                  </a:cubicBezTo>
                  <a:cubicBezTo>
                    <a:pt x="109352" y="56213"/>
                    <a:pt x="103991" y="53667"/>
                    <a:pt x="95233" y="29503"/>
                  </a:cubicBezTo>
                  <a:lnTo>
                    <a:pt x="90189" y="15587"/>
                  </a:lnTo>
                  <a:lnTo>
                    <a:pt x="89986" y="30387"/>
                  </a:lnTo>
                  <a:cubicBezTo>
                    <a:pt x="89755" y="47162"/>
                    <a:pt x="86892" y="54539"/>
                    <a:pt x="83321" y="58009"/>
                  </a:cubicBezTo>
                  <a:cubicBezTo>
                    <a:pt x="82218" y="59081"/>
                    <a:pt x="80893" y="59583"/>
                    <a:pt x="79161" y="59583"/>
                  </a:cubicBezTo>
                  <a:cubicBezTo>
                    <a:pt x="79113" y="59583"/>
                    <a:pt x="79065" y="59583"/>
                    <a:pt x="79017" y="59582"/>
                  </a:cubicBezTo>
                  <a:cubicBezTo>
                    <a:pt x="72570" y="59483"/>
                    <a:pt x="63174" y="55018"/>
                    <a:pt x="48659" y="45995"/>
                  </a:cubicBezTo>
                  <a:cubicBezTo>
                    <a:pt x="45528" y="44050"/>
                    <a:pt x="42209" y="41986"/>
                    <a:pt x="38691" y="39840"/>
                  </a:cubicBezTo>
                  <a:lnTo>
                    <a:pt x="18450" y="27487"/>
                  </a:lnTo>
                  <a:lnTo>
                    <a:pt x="38583" y="47204"/>
                  </a:lnTo>
                  <a:cubicBezTo>
                    <a:pt x="52344" y="60658"/>
                    <a:pt x="62137" y="71561"/>
                    <a:pt x="60469" y="76115"/>
                  </a:cubicBezTo>
                  <a:cubicBezTo>
                    <a:pt x="59703" y="78211"/>
                    <a:pt x="57126" y="81698"/>
                    <a:pt x="39235" y="82999"/>
                  </a:cubicBezTo>
                  <a:lnTo>
                    <a:pt x="26685" y="83912"/>
                  </a:lnTo>
                  <a:lnTo>
                    <a:pt x="38503" y="88236"/>
                  </a:lnTo>
                  <a:cubicBezTo>
                    <a:pt x="59232" y="95819"/>
                    <a:pt x="58925" y="99209"/>
                    <a:pt x="58914" y="100582"/>
                  </a:cubicBezTo>
                  <a:cubicBezTo>
                    <a:pt x="58881" y="104259"/>
                    <a:pt x="42091" y="111291"/>
                    <a:pt x="30037" y="115465"/>
                  </a:cubicBezTo>
                  <a:lnTo>
                    <a:pt x="0" y="125867"/>
                  </a:lnTo>
                  <a:lnTo>
                    <a:pt x="31362" y="120689"/>
                  </a:lnTo>
                  <a:cubicBezTo>
                    <a:pt x="38916" y="119441"/>
                    <a:pt x="45649" y="118767"/>
                    <a:pt x="51367" y="118767"/>
                  </a:cubicBezTo>
                  <a:cubicBezTo>
                    <a:pt x="51728" y="118767"/>
                    <a:pt x="52085" y="118770"/>
                    <a:pt x="52437" y="118775"/>
                  </a:cubicBezTo>
                  <a:cubicBezTo>
                    <a:pt x="62202" y="118926"/>
                    <a:pt x="66187" y="121608"/>
                    <a:pt x="67386" y="125201"/>
                  </a:cubicBezTo>
                  <a:cubicBezTo>
                    <a:pt x="68251" y="127798"/>
                    <a:pt x="70120" y="135237"/>
                    <a:pt x="47629" y="152665"/>
                  </a:cubicBezTo>
                  <a:lnTo>
                    <a:pt x="29290" y="166876"/>
                  </a:lnTo>
                  <a:lnTo>
                    <a:pt x="52338" y="156384"/>
                  </a:lnTo>
                  <a:cubicBezTo>
                    <a:pt x="71354" y="147726"/>
                    <a:pt x="82604" y="143362"/>
                    <a:pt x="89300" y="143362"/>
                  </a:cubicBezTo>
                  <a:cubicBezTo>
                    <a:pt x="89378" y="143362"/>
                    <a:pt x="89456" y="143363"/>
                    <a:pt x="89533" y="143364"/>
                  </a:cubicBezTo>
                  <a:cubicBezTo>
                    <a:pt x="91884" y="143399"/>
                    <a:pt x="92848" y="144168"/>
                    <a:pt x="93426" y="144834"/>
                  </a:cubicBezTo>
                  <a:cubicBezTo>
                    <a:pt x="97341" y="149347"/>
                    <a:pt x="97053" y="163984"/>
                    <a:pt x="93770" y="189899"/>
                  </a:cubicBezTo>
                  <a:lnTo>
                    <a:pt x="91285" y="209523"/>
                  </a:lnTo>
                  <a:lnTo>
                    <a:pt x="91285" y="209523"/>
                  </a:lnTo>
                  <a:lnTo>
                    <a:pt x="98946" y="191286"/>
                  </a:lnTo>
                  <a:cubicBezTo>
                    <a:pt x="103066" y="181480"/>
                    <a:pt x="115772" y="155588"/>
                    <a:pt x="124682" y="155588"/>
                  </a:cubicBezTo>
                  <a:cubicBezTo>
                    <a:pt x="124705" y="155588"/>
                    <a:pt x="124728" y="155588"/>
                    <a:pt x="124751" y="155589"/>
                  </a:cubicBezTo>
                  <a:cubicBezTo>
                    <a:pt x="130630" y="155679"/>
                    <a:pt x="137193" y="166734"/>
                    <a:pt x="143239" y="181248"/>
                  </a:cubicBezTo>
                  <a:lnTo>
                    <a:pt x="147917" y="192476"/>
                  </a:lnTo>
                  <a:lnTo>
                    <a:pt x="148437" y="180324"/>
                  </a:lnTo>
                  <a:cubicBezTo>
                    <a:pt x="149198" y="162502"/>
                    <a:pt x="151403" y="155203"/>
                    <a:pt x="157107" y="155203"/>
                  </a:cubicBezTo>
                  <a:cubicBezTo>
                    <a:pt x="157142" y="155203"/>
                    <a:pt x="157177" y="155203"/>
                    <a:pt x="157212" y="155203"/>
                  </a:cubicBezTo>
                  <a:cubicBezTo>
                    <a:pt x="162215" y="155281"/>
                    <a:pt x="169882" y="157909"/>
                    <a:pt x="183239" y="167835"/>
                  </a:cubicBezTo>
                  <a:lnTo>
                    <a:pt x="194939" y="176528"/>
                  </a:lnTo>
                  <a:lnTo>
                    <a:pt x="194939" y="176528"/>
                  </a:lnTo>
                  <a:lnTo>
                    <a:pt x="187138" y="164217"/>
                  </a:lnTo>
                  <a:cubicBezTo>
                    <a:pt x="175616" y="146034"/>
                    <a:pt x="175079" y="134295"/>
                    <a:pt x="178882" y="127507"/>
                  </a:cubicBezTo>
                  <a:cubicBezTo>
                    <a:pt x="181878" y="122158"/>
                    <a:pt x="187341" y="119093"/>
                    <a:pt x="200844" y="119093"/>
                  </a:cubicBezTo>
                  <a:cubicBezTo>
                    <a:pt x="201318" y="119093"/>
                    <a:pt x="201802" y="119097"/>
                    <a:pt x="202297" y="119105"/>
                  </a:cubicBezTo>
                  <a:cubicBezTo>
                    <a:pt x="205475" y="119154"/>
                    <a:pt x="208980" y="119342"/>
                    <a:pt x="212716" y="119666"/>
                  </a:cubicBezTo>
                  <a:lnTo>
                    <a:pt x="244481" y="122416"/>
                  </a:lnTo>
                  <a:lnTo>
                    <a:pt x="244481" y="122416"/>
                  </a:lnTo>
                  <a:lnTo>
                    <a:pt x="213633" y="114355"/>
                  </a:lnTo>
                  <a:cubicBezTo>
                    <a:pt x="210460" y="113525"/>
                    <a:pt x="207470" y="112753"/>
                    <a:pt x="204664" y="112037"/>
                  </a:cubicBezTo>
                  <a:cubicBezTo>
                    <a:pt x="191794" y="108731"/>
                    <a:pt x="184229" y="105332"/>
                    <a:pt x="182800" y="103077"/>
                  </a:cubicBezTo>
                  <a:cubicBezTo>
                    <a:pt x="183984" y="99929"/>
                    <a:pt x="196953" y="92437"/>
                    <a:pt x="202777" y="89862"/>
                  </a:cubicBezTo>
                  <a:lnTo>
                    <a:pt x="225415" y="79860"/>
                  </a:lnTo>
                  <a:lnTo>
                    <a:pt x="225415" y="79860"/>
                  </a:lnTo>
                  <a:lnTo>
                    <a:pt x="201151" y="84738"/>
                  </a:lnTo>
                  <a:cubicBezTo>
                    <a:pt x="187639" y="87454"/>
                    <a:pt x="181380" y="88506"/>
                    <a:pt x="175743" y="88506"/>
                  </a:cubicBezTo>
                  <a:cubicBezTo>
                    <a:pt x="175514" y="88506"/>
                    <a:pt x="175285" y="88504"/>
                    <a:pt x="175057" y="88501"/>
                  </a:cubicBezTo>
                  <a:cubicBezTo>
                    <a:pt x="169612" y="88417"/>
                    <a:pt x="169070" y="87146"/>
                    <a:pt x="169065" y="87134"/>
                  </a:cubicBezTo>
                  <a:cubicBezTo>
                    <a:pt x="168273" y="85039"/>
                    <a:pt x="169241" y="78270"/>
                    <a:pt x="192908" y="56726"/>
                  </a:cubicBezTo>
                  <a:lnTo>
                    <a:pt x="209709" y="41431"/>
                  </a:lnTo>
                  <a:lnTo>
                    <a:pt x="189786" y="52355"/>
                  </a:lnTo>
                  <a:cubicBezTo>
                    <a:pt x="170975" y="62669"/>
                    <a:pt x="158379" y="66653"/>
                    <a:pt x="150119" y="66653"/>
                  </a:cubicBezTo>
                  <a:cubicBezTo>
                    <a:pt x="149989" y="66653"/>
                    <a:pt x="149859" y="66652"/>
                    <a:pt x="149730" y="66650"/>
                  </a:cubicBezTo>
                  <a:cubicBezTo>
                    <a:pt x="146928" y="66606"/>
                    <a:pt x="144875" y="65801"/>
                    <a:pt x="143270" y="64111"/>
                  </a:cubicBezTo>
                  <a:cubicBezTo>
                    <a:pt x="137666" y="58213"/>
                    <a:pt x="136292" y="43321"/>
                    <a:pt x="137163" y="18986"/>
                  </a:cubicBezTo>
                  <a:lnTo>
                    <a:pt x="1378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35"/>
            <p:cNvSpPr/>
            <p:nvPr/>
          </p:nvSpPr>
          <p:spPr>
            <a:xfrm>
              <a:off x="1567900" y="749375"/>
              <a:ext cx="4468075" cy="4205975"/>
            </a:xfrm>
            <a:custGeom>
              <a:rect b="b" l="l" r="r" t="t"/>
              <a:pathLst>
                <a:path extrusionOk="0" h="168239" w="178723">
                  <a:moveTo>
                    <a:pt x="101658" y="0"/>
                  </a:moveTo>
                  <a:lnTo>
                    <a:pt x="101658" y="0"/>
                  </a:lnTo>
                  <a:cubicBezTo>
                    <a:pt x="92809" y="26830"/>
                    <a:pt x="86400" y="41873"/>
                    <a:pt x="79526" y="41873"/>
                  </a:cubicBezTo>
                  <a:cubicBezTo>
                    <a:pt x="74027" y="41873"/>
                    <a:pt x="68230" y="32247"/>
                    <a:pt x="60648" y="11326"/>
                  </a:cubicBezTo>
                  <a:cubicBezTo>
                    <a:pt x="60314" y="35596"/>
                    <a:pt x="56747" y="44626"/>
                    <a:pt x="48432" y="44626"/>
                  </a:cubicBezTo>
                  <a:cubicBezTo>
                    <a:pt x="39906" y="44626"/>
                    <a:pt x="26387" y="35130"/>
                    <a:pt x="6245" y="22837"/>
                  </a:cubicBezTo>
                  <a:lnTo>
                    <a:pt x="6245" y="22837"/>
                  </a:lnTo>
                  <a:cubicBezTo>
                    <a:pt x="36175" y="52154"/>
                    <a:pt x="48529" y="62671"/>
                    <a:pt x="8356" y="65594"/>
                  </a:cubicBezTo>
                  <a:cubicBezTo>
                    <a:pt x="46491" y="79546"/>
                    <a:pt x="39157" y="83771"/>
                    <a:pt x="0" y="97331"/>
                  </a:cubicBezTo>
                  <a:cubicBezTo>
                    <a:pt x="7546" y="96086"/>
                    <a:pt x="14271" y="95461"/>
                    <a:pt x="19983" y="95461"/>
                  </a:cubicBezTo>
                  <a:cubicBezTo>
                    <a:pt x="45618" y="95461"/>
                    <a:pt x="50823" y="108038"/>
                    <a:pt x="18030" y="133446"/>
                  </a:cubicBezTo>
                  <a:cubicBezTo>
                    <a:pt x="38632" y="124069"/>
                    <a:pt x="51372" y="118161"/>
                    <a:pt x="58775" y="118161"/>
                  </a:cubicBezTo>
                  <a:cubicBezTo>
                    <a:pt x="70086" y="118161"/>
                    <a:pt x="68938" y="131953"/>
                    <a:pt x="64342" y="168239"/>
                  </a:cubicBezTo>
                  <a:cubicBezTo>
                    <a:pt x="76375" y="139597"/>
                    <a:pt x="84657" y="127719"/>
                    <a:pt x="91877" y="127719"/>
                  </a:cubicBezTo>
                  <a:cubicBezTo>
                    <a:pt x="98893" y="127719"/>
                    <a:pt x="104907" y="138938"/>
                    <a:pt x="112387" y="156892"/>
                  </a:cubicBezTo>
                  <a:cubicBezTo>
                    <a:pt x="113126" y="139621"/>
                    <a:pt x="114202" y="128992"/>
                    <a:pt x="122648" y="128992"/>
                  </a:cubicBezTo>
                  <a:cubicBezTo>
                    <a:pt x="128237" y="128992"/>
                    <a:pt x="137054" y="133647"/>
                    <a:pt x="151137" y="144111"/>
                  </a:cubicBezTo>
                  <a:cubicBezTo>
                    <a:pt x="130414" y="111411"/>
                    <a:pt x="133471" y="95728"/>
                    <a:pt x="166613" y="95728"/>
                  </a:cubicBezTo>
                  <a:cubicBezTo>
                    <a:pt x="170278" y="95728"/>
                    <a:pt x="174312" y="95920"/>
                    <a:pt x="178722" y="96302"/>
                  </a:cubicBezTo>
                  <a:cubicBezTo>
                    <a:pt x="137173" y="85444"/>
                    <a:pt x="127143" y="85160"/>
                    <a:pt x="167663" y="67256"/>
                  </a:cubicBezTo>
                  <a:lnTo>
                    <a:pt x="167663" y="67256"/>
                  </a:lnTo>
                  <a:cubicBezTo>
                    <a:pt x="154800" y="69842"/>
                    <a:pt x="145320" y="71253"/>
                    <a:pt x="139079" y="71253"/>
                  </a:cubicBezTo>
                  <a:cubicBezTo>
                    <a:pt x="122100" y="71253"/>
                    <a:pt x="129109" y="60810"/>
                    <a:pt x="157257" y="35186"/>
                  </a:cubicBezTo>
                  <a:lnTo>
                    <a:pt x="157257" y="35186"/>
                  </a:lnTo>
                  <a:cubicBezTo>
                    <a:pt x="137708" y="45906"/>
                    <a:pt x="124640" y="52030"/>
                    <a:pt x="116090" y="52030"/>
                  </a:cubicBezTo>
                  <a:cubicBezTo>
                    <a:pt x="102565" y="52030"/>
                    <a:pt x="100345" y="36704"/>
                    <a:pt x="1016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35"/>
            <p:cNvSpPr/>
            <p:nvPr/>
          </p:nvSpPr>
          <p:spPr>
            <a:xfrm>
              <a:off x="4565975" y="708725"/>
              <a:ext cx="671675" cy="917525"/>
            </a:xfrm>
            <a:custGeom>
              <a:rect b="b" l="l" r="r" t="t"/>
              <a:pathLst>
                <a:path extrusionOk="0" h="36701" w="26867">
                  <a:moveTo>
                    <a:pt x="19883" y="0"/>
                  </a:moveTo>
                  <a:lnTo>
                    <a:pt x="1" y="36701"/>
                  </a:lnTo>
                  <a:lnTo>
                    <a:pt x="26866" y="6403"/>
                  </a:lnTo>
                  <a:lnTo>
                    <a:pt x="198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35"/>
            <p:cNvSpPr/>
            <p:nvPr/>
          </p:nvSpPr>
          <p:spPr>
            <a:xfrm>
              <a:off x="4490625" y="804800"/>
              <a:ext cx="241400" cy="672125"/>
            </a:xfrm>
            <a:custGeom>
              <a:rect b="b" l="l" r="r" t="t"/>
              <a:pathLst>
                <a:path extrusionOk="0" h="26885" w="9656">
                  <a:moveTo>
                    <a:pt x="4151" y="0"/>
                  </a:moveTo>
                  <a:lnTo>
                    <a:pt x="1" y="26885"/>
                  </a:lnTo>
                  <a:lnTo>
                    <a:pt x="9655" y="895"/>
                  </a:lnTo>
                  <a:lnTo>
                    <a:pt x="41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35"/>
            <p:cNvSpPr/>
            <p:nvPr/>
          </p:nvSpPr>
          <p:spPr>
            <a:xfrm>
              <a:off x="5413100" y="3527000"/>
              <a:ext cx="683800" cy="452950"/>
            </a:xfrm>
            <a:custGeom>
              <a:rect b="b" l="l" r="r" t="t"/>
              <a:pathLst>
                <a:path extrusionOk="0" h="18118" w="27352">
                  <a:moveTo>
                    <a:pt x="0" y="1"/>
                  </a:moveTo>
                  <a:lnTo>
                    <a:pt x="26867" y="18117"/>
                  </a:lnTo>
                  <a:lnTo>
                    <a:pt x="27351" y="12224"/>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35"/>
            <p:cNvSpPr/>
            <p:nvPr/>
          </p:nvSpPr>
          <p:spPr>
            <a:xfrm>
              <a:off x="5484900" y="3712775"/>
              <a:ext cx="383750" cy="495925"/>
            </a:xfrm>
            <a:custGeom>
              <a:rect b="b" l="l" r="r" t="t"/>
              <a:pathLst>
                <a:path extrusionOk="0" h="19837" w="15350">
                  <a:moveTo>
                    <a:pt x="0" y="1"/>
                  </a:moveTo>
                  <a:lnTo>
                    <a:pt x="13013" y="19837"/>
                  </a:lnTo>
                  <a:lnTo>
                    <a:pt x="15349" y="16954"/>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35"/>
            <p:cNvSpPr/>
            <p:nvPr/>
          </p:nvSpPr>
          <p:spPr>
            <a:xfrm>
              <a:off x="2374250" y="914925"/>
              <a:ext cx="405600" cy="525875"/>
            </a:xfrm>
            <a:custGeom>
              <a:rect b="b" l="l" r="r" t="t"/>
              <a:pathLst>
                <a:path extrusionOk="0" h="21035" w="16224">
                  <a:moveTo>
                    <a:pt x="4352" y="1"/>
                  </a:moveTo>
                  <a:lnTo>
                    <a:pt x="0" y="1508"/>
                  </a:lnTo>
                  <a:lnTo>
                    <a:pt x="16224" y="21034"/>
                  </a:lnTo>
                  <a:lnTo>
                    <a:pt x="43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35"/>
            <p:cNvSpPr/>
            <p:nvPr/>
          </p:nvSpPr>
          <p:spPr>
            <a:xfrm>
              <a:off x="1807525" y="839175"/>
              <a:ext cx="892775" cy="659425"/>
            </a:xfrm>
            <a:custGeom>
              <a:rect b="b" l="l" r="r" t="t"/>
              <a:pathLst>
                <a:path extrusionOk="0" h="26377" w="35711">
                  <a:moveTo>
                    <a:pt x="8970" y="0"/>
                  </a:moveTo>
                  <a:lnTo>
                    <a:pt x="1" y="2730"/>
                  </a:lnTo>
                  <a:lnTo>
                    <a:pt x="35710" y="26376"/>
                  </a:lnTo>
                  <a:lnTo>
                    <a:pt x="89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35"/>
            <p:cNvSpPr/>
            <p:nvPr/>
          </p:nvSpPr>
          <p:spPr>
            <a:xfrm>
              <a:off x="1300175" y="3557325"/>
              <a:ext cx="750525" cy="631025"/>
            </a:xfrm>
            <a:custGeom>
              <a:rect b="b" l="l" r="r" t="t"/>
              <a:pathLst>
                <a:path extrusionOk="0" h="25241" w="30021">
                  <a:moveTo>
                    <a:pt x="30020" y="0"/>
                  </a:moveTo>
                  <a:lnTo>
                    <a:pt x="1" y="19016"/>
                  </a:lnTo>
                  <a:lnTo>
                    <a:pt x="2654" y="25241"/>
                  </a:lnTo>
                  <a:lnTo>
                    <a:pt x="300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35"/>
            <p:cNvSpPr/>
            <p:nvPr/>
          </p:nvSpPr>
          <p:spPr>
            <a:xfrm>
              <a:off x="1315025" y="3499675"/>
              <a:ext cx="690175" cy="273175"/>
            </a:xfrm>
            <a:custGeom>
              <a:rect b="b" l="l" r="r" t="t"/>
              <a:pathLst>
                <a:path extrusionOk="0" h="10927" w="27607">
                  <a:moveTo>
                    <a:pt x="27606" y="1"/>
                  </a:moveTo>
                  <a:lnTo>
                    <a:pt x="1" y="5988"/>
                  </a:lnTo>
                  <a:lnTo>
                    <a:pt x="1553" y="10926"/>
                  </a:lnTo>
                  <a:lnTo>
                    <a:pt x="276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35"/>
          <p:cNvGrpSpPr/>
          <p:nvPr/>
        </p:nvGrpSpPr>
        <p:grpSpPr>
          <a:xfrm>
            <a:off x="4600766" y="1826488"/>
            <a:ext cx="1958301" cy="1678279"/>
            <a:chOff x="753275" y="238125"/>
            <a:chExt cx="6112050" cy="5238075"/>
          </a:xfrm>
        </p:grpSpPr>
        <p:sp>
          <p:nvSpPr>
            <p:cNvPr id="9969" name="Google Shape;9969;p35"/>
            <p:cNvSpPr/>
            <p:nvPr/>
          </p:nvSpPr>
          <p:spPr>
            <a:xfrm>
              <a:off x="753275" y="238125"/>
              <a:ext cx="6112050" cy="5238075"/>
            </a:xfrm>
            <a:custGeom>
              <a:rect b="b" l="l" r="r" t="t"/>
              <a:pathLst>
                <a:path extrusionOk="0" h="209523" w="244482">
                  <a:moveTo>
                    <a:pt x="137841" y="0"/>
                  </a:moveTo>
                  <a:lnTo>
                    <a:pt x="131892" y="18042"/>
                  </a:lnTo>
                  <a:cubicBezTo>
                    <a:pt x="127524" y="31287"/>
                    <a:pt x="118672" y="56256"/>
                    <a:pt x="112155" y="56256"/>
                  </a:cubicBezTo>
                  <a:cubicBezTo>
                    <a:pt x="112142" y="56256"/>
                    <a:pt x="112129" y="56256"/>
                    <a:pt x="112116" y="56256"/>
                  </a:cubicBezTo>
                  <a:cubicBezTo>
                    <a:pt x="109352" y="56213"/>
                    <a:pt x="103991" y="53667"/>
                    <a:pt x="95233" y="29503"/>
                  </a:cubicBezTo>
                  <a:lnTo>
                    <a:pt x="90189" y="15587"/>
                  </a:lnTo>
                  <a:lnTo>
                    <a:pt x="89986" y="30387"/>
                  </a:lnTo>
                  <a:cubicBezTo>
                    <a:pt x="89755" y="47162"/>
                    <a:pt x="86892" y="54539"/>
                    <a:pt x="83321" y="58009"/>
                  </a:cubicBezTo>
                  <a:cubicBezTo>
                    <a:pt x="82218" y="59081"/>
                    <a:pt x="80893" y="59583"/>
                    <a:pt x="79161" y="59583"/>
                  </a:cubicBezTo>
                  <a:cubicBezTo>
                    <a:pt x="79113" y="59583"/>
                    <a:pt x="79065" y="59583"/>
                    <a:pt x="79017" y="59582"/>
                  </a:cubicBezTo>
                  <a:cubicBezTo>
                    <a:pt x="72570" y="59483"/>
                    <a:pt x="63174" y="55018"/>
                    <a:pt x="48659" y="45995"/>
                  </a:cubicBezTo>
                  <a:cubicBezTo>
                    <a:pt x="45528" y="44050"/>
                    <a:pt x="42209" y="41986"/>
                    <a:pt x="38691" y="39840"/>
                  </a:cubicBezTo>
                  <a:lnTo>
                    <a:pt x="18450" y="27487"/>
                  </a:lnTo>
                  <a:lnTo>
                    <a:pt x="38583" y="47204"/>
                  </a:lnTo>
                  <a:cubicBezTo>
                    <a:pt x="52344" y="60658"/>
                    <a:pt x="62137" y="71561"/>
                    <a:pt x="60469" y="76115"/>
                  </a:cubicBezTo>
                  <a:cubicBezTo>
                    <a:pt x="59703" y="78211"/>
                    <a:pt x="57126" y="81698"/>
                    <a:pt x="39235" y="82999"/>
                  </a:cubicBezTo>
                  <a:lnTo>
                    <a:pt x="26685" y="83912"/>
                  </a:lnTo>
                  <a:lnTo>
                    <a:pt x="38503" y="88236"/>
                  </a:lnTo>
                  <a:cubicBezTo>
                    <a:pt x="59232" y="95819"/>
                    <a:pt x="58925" y="99209"/>
                    <a:pt x="58914" y="100582"/>
                  </a:cubicBezTo>
                  <a:cubicBezTo>
                    <a:pt x="58881" y="104259"/>
                    <a:pt x="42091" y="111291"/>
                    <a:pt x="30037" y="115465"/>
                  </a:cubicBezTo>
                  <a:lnTo>
                    <a:pt x="0" y="125867"/>
                  </a:lnTo>
                  <a:lnTo>
                    <a:pt x="31362" y="120689"/>
                  </a:lnTo>
                  <a:cubicBezTo>
                    <a:pt x="38916" y="119441"/>
                    <a:pt x="45649" y="118767"/>
                    <a:pt x="51367" y="118767"/>
                  </a:cubicBezTo>
                  <a:cubicBezTo>
                    <a:pt x="51728" y="118767"/>
                    <a:pt x="52085" y="118770"/>
                    <a:pt x="52437" y="118775"/>
                  </a:cubicBezTo>
                  <a:cubicBezTo>
                    <a:pt x="62202" y="118926"/>
                    <a:pt x="66187" y="121608"/>
                    <a:pt x="67386" y="125201"/>
                  </a:cubicBezTo>
                  <a:cubicBezTo>
                    <a:pt x="68251" y="127798"/>
                    <a:pt x="70120" y="135237"/>
                    <a:pt x="47629" y="152665"/>
                  </a:cubicBezTo>
                  <a:lnTo>
                    <a:pt x="29290" y="166876"/>
                  </a:lnTo>
                  <a:lnTo>
                    <a:pt x="52338" y="156384"/>
                  </a:lnTo>
                  <a:cubicBezTo>
                    <a:pt x="71354" y="147726"/>
                    <a:pt x="82604" y="143362"/>
                    <a:pt x="89300" y="143362"/>
                  </a:cubicBezTo>
                  <a:cubicBezTo>
                    <a:pt x="89378" y="143362"/>
                    <a:pt x="89456" y="143363"/>
                    <a:pt x="89533" y="143364"/>
                  </a:cubicBezTo>
                  <a:cubicBezTo>
                    <a:pt x="91884" y="143399"/>
                    <a:pt x="92848" y="144168"/>
                    <a:pt x="93426" y="144834"/>
                  </a:cubicBezTo>
                  <a:cubicBezTo>
                    <a:pt x="97341" y="149347"/>
                    <a:pt x="97053" y="163984"/>
                    <a:pt x="93770" y="189899"/>
                  </a:cubicBezTo>
                  <a:lnTo>
                    <a:pt x="91285" y="209523"/>
                  </a:lnTo>
                  <a:lnTo>
                    <a:pt x="91285" y="209523"/>
                  </a:lnTo>
                  <a:lnTo>
                    <a:pt x="98946" y="191286"/>
                  </a:lnTo>
                  <a:cubicBezTo>
                    <a:pt x="103066" y="181480"/>
                    <a:pt x="115772" y="155588"/>
                    <a:pt x="124682" y="155588"/>
                  </a:cubicBezTo>
                  <a:cubicBezTo>
                    <a:pt x="124705" y="155588"/>
                    <a:pt x="124728" y="155588"/>
                    <a:pt x="124751" y="155589"/>
                  </a:cubicBezTo>
                  <a:cubicBezTo>
                    <a:pt x="130630" y="155679"/>
                    <a:pt x="137193" y="166734"/>
                    <a:pt x="143239" y="181248"/>
                  </a:cubicBezTo>
                  <a:lnTo>
                    <a:pt x="147917" y="192476"/>
                  </a:lnTo>
                  <a:lnTo>
                    <a:pt x="148437" y="180324"/>
                  </a:lnTo>
                  <a:cubicBezTo>
                    <a:pt x="149198" y="162502"/>
                    <a:pt x="151403" y="155203"/>
                    <a:pt x="157107" y="155203"/>
                  </a:cubicBezTo>
                  <a:cubicBezTo>
                    <a:pt x="157142" y="155203"/>
                    <a:pt x="157177" y="155203"/>
                    <a:pt x="157212" y="155203"/>
                  </a:cubicBezTo>
                  <a:cubicBezTo>
                    <a:pt x="162215" y="155281"/>
                    <a:pt x="169882" y="157909"/>
                    <a:pt x="183239" y="167835"/>
                  </a:cubicBezTo>
                  <a:lnTo>
                    <a:pt x="194939" y="176528"/>
                  </a:lnTo>
                  <a:lnTo>
                    <a:pt x="194939" y="176528"/>
                  </a:lnTo>
                  <a:lnTo>
                    <a:pt x="187138" y="164217"/>
                  </a:lnTo>
                  <a:cubicBezTo>
                    <a:pt x="175616" y="146034"/>
                    <a:pt x="175079" y="134295"/>
                    <a:pt x="178882" y="127507"/>
                  </a:cubicBezTo>
                  <a:cubicBezTo>
                    <a:pt x="181878" y="122158"/>
                    <a:pt x="187341" y="119093"/>
                    <a:pt x="200844" y="119093"/>
                  </a:cubicBezTo>
                  <a:cubicBezTo>
                    <a:pt x="201318" y="119093"/>
                    <a:pt x="201802" y="119097"/>
                    <a:pt x="202297" y="119105"/>
                  </a:cubicBezTo>
                  <a:cubicBezTo>
                    <a:pt x="205475" y="119154"/>
                    <a:pt x="208980" y="119342"/>
                    <a:pt x="212716" y="119666"/>
                  </a:cubicBezTo>
                  <a:lnTo>
                    <a:pt x="244481" y="122416"/>
                  </a:lnTo>
                  <a:lnTo>
                    <a:pt x="244481" y="122416"/>
                  </a:lnTo>
                  <a:lnTo>
                    <a:pt x="213633" y="114355"/>
                  </a:lnTo>
                  <a:cubicBezTo>
                    <a:pt x="210460" y="113525"/>
                    <a:pt x="207470" y="112753"/>
                    <a:pt x="204664" y="112037"/>
                  </a:cubicBezTo>
                  <a:cubicBezTo>
                    <a:pt x="191794" y="108731"/>
                    <a:pt x="184229" y="105332"/>
                    <a:pt x="182800" y="103077"/>
                  </a:cubicBezTo>
                  <a:cubicBezTo>
                    <a:pt x="183984" y="99929"/>
                    <a:pt x="196953" y="92437"/>
                    <a:pt x="202777" y="89862"/>
                  </a:cubicBezTo>
                  <a:lnTo>
                    <a:pt x="225415" y="79860"/>
                  </a:lnTo>
                  <a:lnTo>
                    <a:pt x="225415" y="79860"/>
                  </a:lnTo>
                  <a:lnTo>
                    <a:pt x="201151" y="84738"/>
                  </a:lnTo>
                  <a:cubicBezTo>
                    <a:pt x="187639" y="87454"/>
                    <a:pt x="181380" y="88506"/>
                    <a:pt x="175743" y="88506"/>
                  </a:cubicBezTo>
                  <a:cubicBezTo>
                    <a:pt x="175514" y="88506"/>
                    <a:pt x="175285" y="88504"/>
                    <a:pt x="175057" y="88501"/>
                  </a:cubicBezTo>
                  <a:cubicBezTo>
                    <a:pt x="169612" y="88417"/>
                    <a:pt x="169070" y="87146"/>
                    <a:pt x="169065" y="87134"/>
                  </a:cubicBezTo>
                  <a:cubicBezTo>
                    <a:pt x="168273" y="85039"/>
                    <a:pt x="169241" y="78270"/>
                    <a:pt x="192908" y="56726"/>
                  </a:cubicBezTo>
                  <a:lnTo>
                    <a:pt x="209709" y="41431"/>
                  </a:lnTo>
                  <a:lnTo>
                    <a:pt x="189786" y="52355"/>
                  </a:lnTo>
                  <a:cubicBezTo>
                    <a:pt x="170975" y="62669"/>
                    <a:pt x="158379" y="66653"/>
                    <a:pt x="150119" y="66653"/>
                  </a:cubicBezTo>
                  <a:cubicBezTo>
                    <a:pt x="149989" y="66653"/>
                    <a:pt x="149859" y="66652"/>
                    <a:pt x="149730" y="66650"/>
                  </a:cubicBezTo>
                  <a:cubicBezTo>
                    <a:pt x="146928" y="66606"/>
                    <a:pt x="144875" y="65801"/>
                    <a:pt x="143270" y="64111"/>
                  </a:cubicBezTo>
                  <a:cubicBezTo>
                    <a:pt x="137666" y="58213"/>
                    <a:pt x="136292" y="43321"/>
                    <a:pt x="137163" y="18986"/>
                  </a:cubicBezTo>
                  <a:lnTo>
                    <a:pt x="1378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35"/>
            <p:cNvSpPr/>
            <p:nvPr/>
          </p:nvSpPr>
          <p:spPr>
            <a:xfrm>
              <a:off x="1567900" y="749375"/>
              <a:ext cx="4468075" cy="4205975"/>
            </a:xfrm>
            <a:custGeom>
              <a:rect b="b" l="l" r="r" t="t"/>
              <a:pathLst>
                <a:path extrusionOk="0" h="168239" w="178723">
                  <a:moveTo>
                    <a:pt x="101658" y="0"/>
                  </a:moveTo>
                  <a:lnTo>
                    <a:pt x="101658" y="0"/>
                  </a:lnTo>
                  <a:cubicBezTo>
                    <a:pt x="92809" y="26830"/>
                    <a:pt x="86400" y="41873"/>
                    <a:pt x="79526" y="41873"/>
                  </a:cubicBezTo>
                  <a:cubicBezTo>
                    <a:pt x="74027" y="41873"/>
                    <a:pt x="68230" y="32247"/>
                    <a:pt x="60648" y="11326"/>
                  </a:cubicBezTo>
                  <a:cubicBezTo>
                    <a:pt x="60314" y="35596"/>
                    <a:pt x="56747" y="44626"/>
                    <a:pt x="48432" y="44626"/>
                  </a:cubicBezTo>
                  <a:cubicBezTo>
                    <a:pt x="39906" y="44626"/>
                    <a:pt x="26387" y="35130"/>
                    <a:pt x="6245" y="22837"/>
                  </a:cubicBezTo>
                  <a:lnTo>
                    <a:pt x="6245" y="22837"/>
                  </a:lnTo>
                  <a:cubicBezTo>
                    <a:pt x="36175" y="52154"/>
                    <a:pt x="48529" y="62671"/>
                    <a:pt x="8356" y="65594"/>
                  </a:cubicBezTo>
                  <a:cubicBezTo>
                    <a:pt x="46491" y="79546"/>
                    <a:pt x="39157" y="83771"/>
                    <a:pt x="0" y="97331"/>
                  </a:cubicBezTo>
                  <a:cubicBezTo>
                    <a:pt x="7546" y="96086"/>
                    <a:pt x="14271" y="95461"/>
                    <a:pt x="19983" y="95461"/>
                  </a:cubicBezTo>
                  <a:cubicBezTo>
                    <a:pt x="45618" y="95461"/>
                    <a:pt x="50823" y="108038"/>
                    <a:pt x="18030" y="133446"/>
                  </a:cubicBezTo>
                  <a:cubicBezTo>
                    <a:pt x="38632" y="124069"/>
                    <a:pt x="51372" y="118161"/>
                    <a:pt x="58775" y="118161"/>
                  </a:cubicBezTo>
                  <a:cubicBezTo>
                    <a:pt x="70086" y="118161"/>
                    <a:pt x="68938" y="131953"/>
                    <a:pt x="64342" y="168239"/>
                  </a:cubicBezTo>
                  <a:cubicBezTo>
                    <a:pt x="76375" y="139597"/>
                    <a:pt x="84657" y="127719"/>
                    <a:pt x="91877" y="127719"/>
                  </a:cubicBezTo>
                  <a:cubicBezTo>
                    <a:pt x="98893" y="127719"/>
                    <a:pt x="104907" y="138938"/>
                    <a:pt x="112387" y="156892"/>
                  </a:cubicBezTo>
                  <a:cubicBezTo>
                    <a:pt x="113126" y="139621"/>
                    <a:pt x="114202" y="128992"/>
                    <a:pt x="122648" y="128992"/>
                  </a:cubicBezTo>
                  <a:cubicBezTo>
                    <a:pt x="128237" y="128992"/>
                    <a:pt x="137054" y="133647"/>
                    <a:pt x="151137" y="144111"/>
                  </a:cubicBezTo>
                  <a:cubicBezTo>
                    <a:pt x="130414" y="111411"/>
                    <a:pt x="133471" y="95728"/>
                    <a:pt x="166613" y="95728"/>
                  </a:cubicBezTo>
                  <a:cubicBezTo>
                    <a:pt x="170278" y="95728"/>
                    <a:pt x="174312" y="95920"/>
                    <a:pt x="178722" y="96302"/>
                  </a:cubicBezTo>
                  <a:cubicBezTo>
                    <a:pt x="137173" y="85444"/>
                    <a:pt x="127143" y="85160"/>
                    <a:pt x="167663" y="67256"/>
                  </a:cubicBezTo>
                  <a:lnTo>
                    <a:pt x="167663" y="67256"/>
                  </a:lnTo>
                  <a:cubicBezTo>
                    <a:pt x="154800" y="69842"/>
                    <a:pt x="145320" y="71253"/>
                    <a:pt x="139079" y="71253"/>
                  </a:cubicBezTo>
                  <a:cubicBezTo>
                    <a:pt x="122100" y="71253"/>
                    <a:pt x="129109" y="60810"/>
                    <a:pt x="157257" y="35186"/>
                  </a:cubicBezTo>
                  <a:lnTo>
                    <a:pt x="157257" y="35186"/>
                  </a:lnTo>
                  <a:cubicBezTo>
                    <a:pt x="137708" y="45906"/>
                    <a:pt x="124640" y="52030"/>
                    <a:pt x="116090" y="52030"/>
                  </a:cubicBezTo>
                  <a:cubicBezTo>
                    <a:pt x="102565" y="52030"/>
                    <a:pt x="100345" y="36704"/>
                    <a:pt x="1016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35"/>
            <p:cNvSpPr/>
            <p:nvPr/>
          </p:nvSpPr>
          <p:spPr>
            <a:xfrm>
              <a:off x="4565975" y="708725"/>
              <a:ext cx="671675" cy="917525"/>
            </a:xfrm>
            <a:custGeom>
              <a:rect b="b" l="l" r="r" t="t"/>
              <a:pathLst>
                <a:path extrusionOk="0" h="36701" w="26867">
                  <a:moveTo>
                    <a:pt x="19883" y="0"/>
                  </a:moveTo>
                  <a:lnTo>
                    <a:pt x="1" y="36701"/>
                  </a:lnTo>
                  <a:lnTo>
                    <a:pt x="26866" y="6403"/>
                  </a:lnTo>
                  <a:lnTo>
                    <a:pt x="198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35"/>
            <p:cNvSpPr/>
            <p:nvPr/>
          </p:nvSpPr>
          <p:spPr>
            <a:xfrm>
              <a:off x="4490625" y="804800"/>
              <a:ext cx="241400" cy="672125"/>
            </a:xfrm>
            <a:custGeom>
              <a:rect b="b" l="l" r="r" t="t"/>
              <a:pathLst>
                <a:path extrusionOk="0" h="26885" w="9656">
                  <a:moveTo>
                    <a:pt x="4151" y="0"/>
                  </a:moveTo>
                  <a:lnTo>
                    <a:pt x="1" y="26885"/>
                  </a:lnTo>
                  <a:lnTo>
                    <a:pt x="9655" y="895"/>
                  </a:lnTo>
                  <a:lnTo>
                    <a:pt x="41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35"/>
            <p:cNvSpPr/>
            <p:nvPr/>
          </p:nvSpPr>
          <p:spPr>
            <a:xfrm>
              <a:off x="5413100" y="3527000"/>
              <a:ext cx="683800" cy="452950"/>
            </a:xfrm>
            <a:custGeom>
              <a:rect b="b" l="l" r="r" t="t"/>
              <a:pathLst>
                <a:path extrusionOk="0" h="18118" w="27352">
                  <a:moveTo>
                    <a:pt x="0" y="1"/>
                  </a:moveTo>
                  <a:lnTo>
                    <a:pt x="26867" y="18117"/>
                  </a:lnTo>
                  <a:lnTo>
                    <a:pt x="27351" y="12224"/>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35"/>
            <p:cNvSpPr/>
            <p:nvPr/>
          </p:nvSpPr>
          <p:spPr>
            <a:xfrm>
              <a:off x="5484900" y="3712775"/>
              <a:ext cx="383750" cy="495925"/>
            </a:xfrm>
            <a:custGeom>
              <a:rect b="b" l="l" r="r" t="t"/>
              <a:pathLst>
                <a:path extrusionOk="0" h="19837" w="15350">
                  <a:moveTo>
                    <a:pt x="0" y="1"/>
                  </a:moveTo>
                  <a:lnTo>
                    <a:pt x="13013" y="19837"/>
                  </a:lnTo>
                  <a:lnTo>
                    <a:pt x="15349" y="16954"/>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35"/>
            <p:cNvSpPr/>
            <p:nvPr/>
          </p:nvSpPr>
          <p:spPr>
            <a:xfrm>
              <a:off x="2374250" y="914925"/>
              <a:ext cx="405600" cy="525875"/>
            </a:xfrm>
            <a:custGeom>
              <a:rect b="b" l="l" r="r" t="t"/>
              <a:pathLst>
                <a:path extrusionOk="0" h="21035" w="16224">
                  <a:moveTo>
                    <a:pt x="4352" y="1"/>
                  </a:moveTo>
                  <a:lnTo>
                    <a:pt x="0" y="1508"/>
                  </a:lnTo>
                  <a:lnTo>
                    <a:pt x="16224" y="21034"/>
                  </a:lnTo>
                  <a:lnTo>
                    <a:pt x="43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35"/>
            <p:cNvSpPr/>
            <p:nvPr/>
          </p:nvSpPr>
          <p:spPr>
            <a:xfrm>
              <a:off x="1807525" y="839175"/>
              <a:ext cx="892775" cy="659425"/>
            </a:xfrm>
            <a:custGeom>
              <a:rect b="b" l="l" r="r" t="t"/>
              <a:pathLst>
                <a:path extrusionOk="0" h="26377" w="35711">
                  <a:moveTo>
                    <a:pt x="8970" y="0"/>
                  </a:moveTo>
                  <a:lnTo>
                    <a:pt x="1" y="2730"/>
                  </a:lnTo>
                  <a:lnTo>
                    <a:pt x="35710" y="26376"/>
                  </a:lnTo>
                  <a:lnTo>
                    <a:pt x="89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35"/>
            <p:cNvSpPr/>
            <p:nvPr/>
          </p:nvSpPr>
          <p:spPr>
            <a:xfrm>
              <a:off x="1300175" y="3557325"/>
              <a:ext cx="750525" cy="631025"/>
            </a:xfrm>
            <a:custGeom>
              <a:rect b="b" l="l" r="r" t="t"/>
              <a:pathLst>
                <a:path extrusionOk="0" h="25241" w="30021">
                  <a:moveTo>
                    <a:pt x="30020" y="0"/>
                  </a:moveTo>
                  <a:lnTo>
                    <a:pt x="1" y="19016"/>
                  </a:lnTo>
                  <a:lnTo>
                    <a:pt x="2654" y="25241"/>
                  </a:lnTo>
                  <a:lnTo>
                    <a:pt x="300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35"/>
            <p:cNvSpPr/>
            <p:nvPr/>
          </p:nvSpPr>
          <p:spPr>
            <a:xfrm>
              <a:off x="1315025" y="3499675"/>
              <a:ext cx="690175" cy="273175"/>
            </a:xfrm>
            <a:custGeom>
              <a:rect b="b" l="l" r="r" t="t"/>
              <a:pathLst>
                <a:path extrusionOk="0" h="10927" w="27607">
                  <a:moveTo>
                    <a:pt x="27606" y="1"/>
                  </a:moveTo>
                  <a:lnTo>
                    <a:pt x="1" y="5988"/>
                  </a:lnTo>
                  <a:lnTo>
                    <a:pt x="1553" y="10926"/>
                  </a:lnTo>
                  <a:lnTo>
                    <a:pt x="276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35"/>
          <p:cNvGrpSpPr/>
          <p:nvPr/>
        </p:nvGrpSpPr>
        <p:grpSpPr>
          <a:xfrm>
            <a:off x="6513016" y="1826488"/>
            <a:ext cx="1958301" cy="1678279"/>
            <a:chOff x="753275" y="238125"/>
            <a:chExt cx="6112050" cy="5238075"/>
          </a:xfrm>
        </p:grpSpPr>
        <p:sp>
          <p:nvSpPr>
            <p:cNvPr id="9980" name="Google Shape;9980;p35"/>
            <p:cNvSpPr/>
            <p:nvPr/>
          </p:nvSpPr>
          <p:spPr>
            <a:xfrm>
              <a:off x="753275" y="238125"/>
              <a:ext cx="6112050" cy="5238075"/>
            </a:xfrm>
            <a:custGeom>
              <a:rect b="b" l="l" r="r" t="t"/>
              <a:pathLst>
                <a:path extrusionOk="0" h="209523" w="244482">
                  <a:moveTo>
                    <a:pt x="137841" y="0"/>
                  </a:moveTo>
                  <a:lnTo>
                    <a:pt x="131892" y="18042"/>
                  </a:lnTo>
                  <a:cubicBezTo>
                    <a:pt x="127524" y="31287"/>
                    <a:pt x="118672" y="56256"/>
                    <a:pt x="112155" y="56256"/>
                  </a:cubicBezTo>
                  <a:cubicBezTo>
                    <a:pt x="112142" y="56256"/>
                    <a:pt x="112129" y="56256"/>
                    <a:pt x="112116" y="56256"/>
                  </a:cubicBezTo>
                  <a:cubicBezTo>
                    <a:pt x="109352" y="56213"/>
                    <a:pt x="103991" y="53667"/>
                    <a:pt x="95233" y="29503"/>
                  </a:cubicBezTo>
                  <a:lnTo>
                    <a:pt x="90189" y="15587"/>
                  </a:lnTo>
                  <a:lnTo>
                    <a:pt x="89986" y="30387"/>
                  </a:lnTo>
                  <a:cubicBezTo>
                    <a:pt x="89755" y="47162"/>
                    <a:pt x="86892" y="54539"/>
                    <a:pt x="83321" y="58009"/>
                  </a:cubicBezTo>
                  <a:cubicBezTo>
                    <a:pt x="82218" y="59081"/>
                    <a:pt x="80893" y="59583"/>
                    <a:pt x="79161" y="59583"/>
                  </a:cubicBezTo>
                  <a:cubicBezTo>
                    <a:pt x="79113" y="59583"/>
                    <a:pt x="79065" y="59583"/>
                    <a:pt x="79017" y="59582"/>
                  </a:cubicBezTo>
                  <a:cubicBezTo>
                    <a:pt x="72570" y="59483"/>
                    <a:pt x="63174" y="55018"/>
                    <a:pt x="48659" y="45995"/>
                  </a:cubicBezTo>
                  <a:cubicBezTo>
                    <a:pt x="45528" y="44050"/>
                    <a:pt x="42209" y="41986"/>
                    <a:pt x="38691" y="39840"/>
                  </a:cubicBezTo>
                  <a:lnTo>
                    <a:pt x="18450" y="27487"/>
                  </a:lnTo>
                  <a:lnTo>
                    <a:pt x="38583" y="47204"/>
                  </a:lnTo>
                  <a:cubicBezTo>
                    <a:pt x="52344" y="60658"/>
                    <a:pt x="62137" y="71561"/>
                    <a:pt x="60469" y="76115"/>
                  </a:cubicBezTo>
                  <a:cubicBezTo>
                    <a:pt x="59703" y="78211"/>
                    <a:pt x="57126" y="81698"/>
                    <a:pt x="39235" y="82999"/>
                  </a:cubicBezTo>
                  <a:lnTo>
                    <a:pt x="26685" y="83912"/>
                  </a:lnTo>
                  <a:lnTo>
                    <a:pt x="38503" y="88236"/>
                  </a:lnTo>
                  <a:cubicBezTo>
                    <a:pt x="59232" y="95819"/>
                    <a:pt x="58925" y="99209"/>
                    <a:pt x="58914" y="100582"/>
                  </a:cubicBezTo>
                  <a:cubicBezTo>
                    <a:pt x="58881" y="104259"/>
                    <a:pt x="42091" y="111291"/>
                    <a:pt x="30037" y="115465"/>
                  </a:cubicBezTo>
                  <a:lnTo>
                    <a:pt x="0" y="125867"/>
                  </a:lnTo>
                  <a:lnTo>
                    <a:pt x="31362" y="120689"/>
                  </a:lnTo>
                  <a:cubicBezTo>
                    <a:pt x="38916" y="119441"/>
                    <a:pt x="45649" y="118767"/>
                    <a:pt x="51367" y="118767"/>
                  </a:cubicBezTo>
                  <a:cubicBezTo>
                    <a:pt x="51728" y="118767"/>
                    <a:pt x="52085" y="118770"/>
                    <a:pt x="52437" y="118775"/>
                  </a:cubicBezTo>
                  <a:cubicBezTo>
                    <a:pt x="62202" y="118926"/>
                    <a:pt x="66187" y="121608"/>
                    <a:pt x="67386" y="125201"/>
                  </a:cubicBezTo>
                  <a:cubicBezTo>
                    <a:pt x="68251" y="127798"/>
                    <a:pt x="70120" y="135237"/>
                    <a:pt x="47629" y="152665"/>
                  </a:cubicBezTo>
                  <a:lnTo>
                    <a:pt x="29290" y="166876"/>
                  </a:lnTo>
                  <a:lnTo>
                    <a:pt x="52338" y="156384"/>
                  </a:lnTo>
                  <a:cubicBezTo>
                    <a:pt x="71354" y="147726"/>
                    <a:pt x="82604" y="143362"/>
                    <a:pt x="89300" y="143362"/>
                  </a:cubicBezTo>
                  <a:cubicBezTo>
                    <a:pt x="89378" y="143362"/>
                    <a:pt x="89456" y="143363"/>
                    <a:pt x="89533" y="143364"/>
                  </a:cubicBezTo>
                  <a:cubicBezTo>
                    <a:pt x="91884" y="143399"/>
                    <a:pt x="92848" y="144168"/>
                    <a:pt x="93426" y="144834"/>
                  </a:cubicBezTo>
                  <a:cubicBezTo>
                    <a:pt x="97341" y="149347"/>
                    <a:pt x="97053" y="163984"/>
                    <a:pt x="93770" y="189899"/>
                  </a:cubicBezTo>
                  <a:lnTo>
                    <a:pt x="91285" y="209523"/>
                  </a:lnTo>
                  <a:lnTo>
                    <a:pt x="91285" y="209523"/>
                  </a:lnTo>
                  <a:lnTo>
                    <a:pt x="98946" y="191286"/>
                  </a:lnTo>
                  <a:cubicBezTo>
                    <a:pt x="103066" y="181480"/>
                    <a:pt x="115772" y="155588"/>
                    <a:pt x="124682" y="155588"/>
                  </a:cubicBezTo>
                  <a:cubicBezTo>
                    <a:pt x="124705" y="155588"/>
                    <a:pt x="124728" y="155588"/>
                    <a:pt x="124751" y="155589"/>
                  </a:cubicBezTo>
                  <a:cubicBezTo>
                    <a:pt x="130630" y="155679"/>
                    <a:pt x="137193" y="166734"/>
                    <a:pt x="143239" y="181248"/>
                  </a:cubicBezTo>
                  <a:lnTo>
                    <a:pt x="147917" y="192476"/>
                  </a:lnTo>
                  <a:lnTo>
                    <a:pt x="148437" y="180324"/>
                  </a:lnTo>
                  <a:cubicBezTo>
                    <a:pt x="149198" y="162502"/>
                    <a:pt x="151403" y="155203"/>
                    <a:pt x="157107" y="155203"/>
                  </a:cubicBezTo>
                  <a:cubicBezTo>
                    <a:pt x="157142" y="155203"/>
                    <a:pt x="157177" y="155203"/>
                    <a:pt x="157212" y="155203"/>
                  </a:cubicBezTo>
                  <a:cubicBezTo>
                    <a:pt x="162215" y="155281"/>
                    <a:pt x="169882" y="157909"/>
                    <a:pt x="183239" y="167835"/>
                  </a:cubicBezTo>
                  <a:lnTo>
                    <a:pt x="194939" y="176528"/>
                  </a:lnTo>
                  <a:lnTo>
                    <a:pt x="194939" y="176528"/>
                  </a:lnTo>
                  <a:lnTo>
                    <a:pt x="187138" y="164217"/>
                  </a:lnTo>
                  <a:cubicBezTo>
                    <a:pt x="175616" y="146034"/>
                    <a:pt x="175079" y="134295"/>
                    <a:pt x="178882" y="127507"/>
                  </a:cubicBezTo>
                  <a:cubicBezTo>
                    <a:pt x="181878" y="122158"/>
                    <a:pt x="187341" y="119093"/>
                    <a:pt x="200844" y="119093"/>
                  </a:cubicBezTo>
                  <a:cubicBezTo>
                    <a:pt x="201318" y="119093"/>
                    <a:pt x="201802" y="119097"/>
                    <a:pt x="202297" y="119105"/>
                  </a:cubicBezTo>
                  <a:cubicBezTo>
                    <a:pt x="205475" y="119154"/>
                    <a:pt x="208980" y="119342"/>
                    <a:pt x="212716" y="119666"/>
                  </a:cubicBezTo>
                  <a:lnTo>
                    <a:pt x="244481" y="122416"/>
                  </a:lnTo>
                  <a:lnTo>
                    <a:pt x="244481" y="122416"/>
                  </a:lnTo>
                  <a:lnTo>
                    <a:pt x="213633" y="114355"/>
                  </a:lnTo>
                  <a:cubicBezTo>
                    <a:pt x="210460" y="113525"/>
                    <a:pt x="207470" y="112753"/>
                    <a:pt x="204664" y="112037"/>
                  </a:cubicBezTo>
                  <a:cubicBezTo>
                    <a:pt x="191794" y="108731"/>
                    <a:pt x="184229" y="105332"/>
                    <a:pt x="182800" y="103077"/>
                  </a:cubicBezTo>
                  <a:cubicBezTo>
                    <a:pt x="183984" y="99929"/>
                    <a:pt x="196953" y="92437"/>
                    <a:pt x="202777" y="89862"/>
                  </a:cubicBezTo>
                  <a:lnTo>
                    <a:pt x="225415" y="79860"/>
                  </a:lnTo>
                  <a:lnTo>
                    <a:pt x="225415" y="79860"/>
                  </a:lnTo>
                  <a:lnTo>
                    <a:pt x="201151" y="84738"/>
                  </a:lnTo>
                  <a:cubicBezTo>
                    <a:pt x="187639" y="87454"/>
                    <a:pt x="181380" y="88506"/>
                    <a:pt x="175743" y="88506"/>
                  </a:cubicBezTo>
                  <a:cubicBezTo>
                    <a:pt x="175514" y="88506"/>
                    <a:pt x="175285" y="88504"/>
                    <a:pt x="175057" y="88501"/>
                  </a:cubicBezTo>
                  <a:cubicBezTo>
                    <a:pt x="169612" y="88417"/>
                    <a:pt x="169070" y="87146"/>
                    <a:pt x="169065" y="87134"/>
                  </a:cubicBezTo>
                  <a:cubicBezTo>
                    <a:pt x="168273" y="85039"/>
                    <a:pt x="169241" y="78270"/>
                    <a:pt x="192908" y="56726"/>
                  </a:cubicBezTo>
                  <a:lnTo>
                    <a:pt x="209709" y="41431"/>
                  </a:lnTo>
                  <a:lnTo>
                    <a:pt x="189786" y="52355"/>
                  </a:lnTo>
                  <a:cubicBezTo>
                    <a:pt x="170975" y="62669"/>
                    <a:pt x="158379" y="66653"/>
                    <a:pt x="150119" y="66653"/>
                  </a:cubicBezTo>
                  <a:cubicBezTo>
                    <a:pt x="149989" y="66653"/>
                    <a:pt x="149859" y="66652"/>
                    <a:pt x="149730" y="66650"/>
                  </a:cubicBezTo>
                  <a:cubicBezTo>
                    <a:pt x="146928" y="66606"/>
                    <a:pt x="144875" y="65801"/>
                    <a:pt x="143270" y="64111"/>
                  </a:cubicBezTo>
                  <a:cubicBezTo>
                    <a:pt x="137666" y="58213"/>
                    <a:pt x="136292" y="43321"/>
                    <a:pt x="137163" y="18986"/>
                  </a:cubicBezTo>
                  <a:lnTo>
                    <a:pt x="1378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35"/>
            <p:cNvSpPr/>
            <p:nvPr/>
          </p:nvSpPr>
          <p:spPr>
            <a:xfrm>
              <a:off x="1567900" y="749375"/>
              <a:ext cx="4468075" cy="4205975"/>
            </a:xfrm>
            <a:custGeom>
              <a:rect b="b" l="l" r="r" t="t"/>
              <a:pathLst>
                <a:path extrusionOk="0" h="168239" w="178723">
                  <a:moveTo>
                    <a:pt x="101658" y="0"/>
                  </a:moveTo>
                  <a:lnTo>
                    <a:pt x="101658" y="0"/>
                  </a:lnTo>
                  <a:cubicBezTo>
                    <a:pt x="92809" y="26830"/>
                    <a:pt x="86400" y="41873"/>
                    <a:pt x="79526" y="41873"/>
                  </a:cubicBezTo>
                  <a:cubicBezTo>
                    <a:pt x="74027" y="41873"/>
                    <a:pt x="68230" y="32247"/>
                    <a:pt x="60648" y="11326"/>
                  </a:cubicBezTo>
                  <a:cubicBezTo>
                    <a:pt x="60314" y="35596"/>
                    <a:pt x="56747" y="44626"/>
                    <a:pt x="48432" y="44626"/>
                  </a:cubicBezTo>
                  <a:cubicBezTo>
                    <a:pt x="39906" y="44626"/>
                    <a:pt x="26387" y="35130"/>
                    <a:pt x="6245" y="22837"/>
                  </a:cubicBezTo>
                  <a:lnTo>
                    <a:pt x="6245" y="22837"/>
                  </a:lnTo>
                  <a:cubicBezTo>
                    <a:pt x="36175" y="52154"/>
                    <a:pt x="48529" y="62671"/>
                    <a:pt x="8356" y="65594"/>
                  </a:cubicBezTo>
                  <a:cubicBezTo>
                    <a:pt x="46491" y="79546"/>
                    <a:pt x="39157" y="83771"/>
                    <a:pt x="0" y="97331"/>
                  </a:cubicBezTo>
                  <a:cubicBezTo>
                    <a:pt x="7546" y="96086"/>
                    <a:pt x="14271" y="95461"/>
                    <a:pt x="19983" y="95461"/>
                  </a:cubicBezTo>
                  <a:cubicBezTo>
                    <a:pt x="45618" y="95461"/>
                    <a:pt x="50823" y="108038"/>
                    <a:pt x="18030" y="133446"/>
                  </a:cubicBezTo>
                  <a:cubicBezTo>
                    <a:pt x="38632" y="124069"/>
                    <a:pt x="51372" y="118161"/>
                    <a:pt x="58775" y="118161"/>
                  </a:cubicBezTo>
                  <a:cubicBezTo>
                    <a:pt x="70086" y="118161"/>
                    <a:pt x="68938" y="131953"/>
                    <a:pt x="64342" y="168239"/>
                  </a:cubicBezTo>
                  <a:cubicBezTo>
                    <a:pt x="76375" y="139597"/>
                    <a:pt x="84657" y="127719"/>
                    <a:pt x="91877" y="127719"/>
                  </a:cubicBezTo>
                  <a:cubicBezTo>
                    <a:pt x="98893" y="127719"/>
                    <a:pt x="104907" y="138938"/>
                    <a:pt x="112387" y="156892"/>
                  </a:cubicBezTo>
                  <a:cubicBezTo>
                    <a:pt x="113126" y="139621"/>
                    <a:pt x="114202" y="128992"/>
                    <a:pt x="122648" y="128992"/>
                  </a:cubicBezTo>
                  <a:cubicBezTo>
                    <a:pt x="128237" y="128992"/>
                    <a:pt x="137054" y="133647"/>
                    <a:pt x="151137" y="144111"/>
                  </a:cubicBezTo>
                  <a:cubicBezTo>
                    <a:pt x="130414" y="111411"/>
                    <a:pt x="133471" y="95728"/>
                    <a:pt x="166613" y="95728"/>
                  </a:cubicBezTo>
                  <a:cubicBezTo>
                    <a:pt x="170278" y="95728"/>
                    <a:pt x="174312" y="95920"/>
                    <a:pt x="178722" y="96302"/>
                  </a:cubicBezTo>
                  <a:cubicBezTo>
                    <a:pt x="137173" y="85444"/>
                    <a:pt x="127143" y="85160"/>
                    <a:pt x="167663" y="67256"/>
                  </a:cubicBezTo>
                  <a:lnTo>
                    <a:pt x="167663" y="67256"/>
                  </a:lnTo>
                  <a:cubicBezTo>
                    <a:pt x="154800" y="69842"/>
                    <a:pt x="145320" y="71253"/>
                    <a:pt x="139079" y="71253"/>
                  </a:cubicBezTo>
                  <a:cubicBezTo>
                    <a:pt x="122100" y="71253"/>
                    <a:pt x="129109" y="60810"/>
                    <a:pt x="157257" y="35186"/>
                  </a:cubicBezTo>
                  <a:lnTo>
                    <a:pt x="157257" y="35186"/>
                  </a:lnTo>
                  <a:cubicBezTo>
                    <a:pt x="137708" y="45906"/>
                    <a:pt x="124640" y="52030"/>
                    <a:pt x="116090" y="52030"/>
                  </a:cubicBezTo>
                  <a:cubicBezTo>
                    <a:pt x="102565" y="52030"/>
                    <a:pt x="100345" y="36704"/>
                    <a:pt x="1016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35"/>
            <p:cNvSpPr/>
            <p:nvPr/>
          </p:nvSpPr>
          <p:spPr>
            <a:xfrm>
              <a:off x="4565975" y="708725"/>
              <a:ext cx="671675" cy="917525"/>
            </a:xfrm>
            <a:custGeom>
              <a:rect b="b" l="l" r="r" t="t"/>
              <a:pathLst>
                <a:path extrusionOk="0" h="36701" w="26867">
                  <a:moveTo>
                    <a:pt x="19883" y="0"/>
                  </a:moveTo>
                  <a:lnTo>
                    <a:pt x="1" y="36701"/>
                  </a:lnTo>
                  <a:lnTo>
                    <a:pt x="26866" y="6403"/>
                  </a:lnTo>
                  <a:lnTo>
                    <a:pt x="198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35"/>
            <p:cNvSpPr/>
            <p:nvPr/>
          </p:nvSpPr>
          <p:spPr>
            <a:xfrm>
              <a:off x="4490625" y="804800"/>
              <a:ext cx="241400" cy="672125"/>
            </a:xfrm>
            <a:custGeom>
              <a:rect b="b" l="l" r="r" t="t"/>
              <a:pathLst>
                <a:path extrusionOk="0" h="26885" w="9656">
                  <a:moveTo>
                    <a:pt x="4151" y="0"/>
                  </a:moveTo>
                  <a:lnTo>
                    <a:pt x="1" y="26885"/>
                  </a:lnTo>
                  <a:lnTo>
                    <a:pt x="9655" y="895"/>
                  </a:lnTo>
                  <a:lnTo>
                    <a:pt x="41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35"/>
            <p:cNvSpPr/>
            <p:nvPr/>
          </p:nvSpPr>
          <p:spPr>
            <a:xfrm>
              <a:off x="5413100" y="3527000"/>
              <a:ext cx="683800" cy="452950"/>
            </a:xfrm>
            <a:custGeom>
              <a:rect b="b" l="l" r="r" t="t"/>
              <a:pathLst>
                <a:path extrusionOk="0" h="18118" w="27352">
                  <a:moveTo>
                    <a:pt x="0" y="1"/>
                  </a:moveTo>
                  <a:lnTo>
                    <a:pt x="26867" y="18117"/>
                  </a:lnTo>
                  <a:lnTo>
                    <a:pt x="27351" y="12224"/>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35"/>
            <p:cNvSpPr/>
            <p:nvPr/>
          </p:nvSpPr>
          <p:spPr>
            <a:xfrm>
              <a:off x="5484900" y="3712775"/>
              <a:ext cx="383750" cy="495925"/>
            </a:xfrm>
            <a:custGeom>
              <a:rect b="b" l="l" r="r" t="t"/>
              <a:pathLst>
                <a:path extrusionOk="0" h="19837" w="15350">
                  <a:moveTo>
                    <a:pt x="0" y="1"/>
                  </a:moveTo>
                  <a:lnTo>
                    <a:pt x="13013" y="19837"/>
                  </a:lnTo>
                  <a:lnTo>
                    <a:pt x="15349" y="16954"/>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35"/>
            <p:cNvSpPr/>
            <p:nvPr/>
          </p:nvSpPr>
          <p:spPr>
            <a:xfrm>
              <a:off x="2374250" y="914925"/>
              <a:ext cx="405600" cy="525875"/>
            </a:xfrm>
            <a:custGeom>
              <a:rect b="b" l="l" r="r" t="t"/>
              <a:pathLst>
                <a:path extrusionOk="0" h="21035" w="16224">
                  <a:moveTo>
                    <a:pt x="4352" y="1"/>
                  </a:moveTo>
                  <a:lnTo>
                    <a:pt x="0" y="1508"/>
                  </a:lnTo>
                  <a:lnTo>
                    <a:pt x="16224" y="21034"/>
                  </a:lnTo>
                  <a:lnTo>
                    <a:pt x="43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35"/>
            <p:cNvSpPr/>
            <p:nvPr/>
          </p:nvSpPr>
          <p:spPr>
            <a:xfrm>
              <a:off x="1807525" y="839175"/>
              <a:ext cx="892775" cy="659425"/>
            </a:xfrm>
            <a:custGeom>
              <a:rect b="b" l="l" r="r" t="t"/>
              <a:pathLst>
                <a:path extrusionOk="0" h="26377" w="35711">
                  <a:moveTo>
                    <a:pt x="8970" y="0"/>
                  </a:moveTo>
                  <a:lnTo>
                    <a:pt x="1" y="2730"/>
                  </a:lnTo>
                  <a:lnTo>
                    <a:pt x="35710" y="26376"/>
                  </a:lnTo>
                  <a:lnTo>
                    <a:pt x="89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35"/>
            <p:cNvSpPr/>
            <p:nvPr/>
          </p:nvSpPr>
          <p:spPr>
            <a:xfrm>
              <a:off x="1300175" y="3557325"/>
              <a:ext cx="750525" cy="631025"/>
            </a:xfrm>
            <a:custGeom>
              <a:rect b="b" l="l" r="r" t="t"/>
              <a:pathLst>
                <a:path extrusionOk="0" h="25241" w="30021">
                  <a:moveTo>
                    <a:pt x="30020" y="0"/>
                  </a:moveTo>
                  <a:lnTo>
                    <a:pt x="1" y="19016"/>
                  </a:lnTo>
                  <a:lnTo>
                    <a:pt x="2654" y="25241"/>
                  </a:lnTo>
                  <a:lnTo>
                    <a:pt x="300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35"/>
            <p:cNvSpPr/>
            <p:nvPr/>
          </p:nvSpPr>
          <p:spPr>
            <a:xfrm>
              <a:off x="1315025" y="3499675"/>
              <a:ext cx="690175" cy="273175"/>
            </a:xfrm>
            <a:custGeom>
              <a:rect b="b" l="l" r="r" t="t"/>
              <a:pathLst>
                <a:path extrusionOk="0" h="10927" w="27607">
                  <a:moveTo>
                    <a:pt x="27606" y="1"/>
                  </a:moveTo>
                  <a:lnTo>
                    <a:pt x="1" y="5988"/>
                  </a:lnTo>
                  <a:lnTo>
                    <a:pt x="1553" y="10926"/>
                  </a:lnTo>
                  <a:lnTo>
                    <a:pt x="276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0" name="Google Shape;9990;p35"/>
          <p:cNvSpPr txBox="1"/>
          <p:nvPr>
            <p:ph idx="2" type="title"/>
          </p:nvPr>
        </p:nvSpPr>
        <p:spPr>
          <a:xfrm>
            <a:off x="1107425" y="2173550"/>
            <a:ext cx="1202700" cy="77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2010</a:t>
            </a:r>
            <a:endParaRPr/>
          </a:p>
        </p:txBody>
      </p:sp>
      <p:sp>
        <p:nvSpPr>
          <p:cNvPr id="9991" name="Google Shape;9991;p35"/>
          <p:cNvSpPr txBox="1"/>
          <p:nvPr>
            <p:ph idx="3" type="title"/>
          </p:nvPr>
        </p:nvSpPr>
        <p:spPr>
          <a:xfrm>
            <a:off x="856325" y="3440138"/>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Company 1</a:t>
            </a:r>
            <a:endParaRPr/>
          </a:p>
        </p:txBody>
      </p:sp>
      <p:sp>
        <p:nvSpPr>
          <p:cNvPr id="9992" name="Google Shape;9992;p35"/>
          <p:cNvSpPr txBox="1"/>
          <p:nvPr>
            <p:ph idx="1" type="subTitle"/>
          </p:nvPr>
        </p:nvSpPr>
        <p:spPr>
          <a:xfrm>
            <a:off x="856325" y="3818375"/>
            <a:ext cx="17049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rings</a:t>
            </a:r>
            <a:endParaRPr/>
          </a:p>
        </p:txBody>
      </p:sp>
      <p:sp>
        <p:nvSpPr>
          <p:cNvPr id="9993" name="Google Shape;9993;p35"/>
          <p:cNvSpPr txBox="1"/>
          <p:nvPr>
            <p:ph idx="4" type="title"/>
          </p:nvPr>
        </p:nvSpPr>
        <p:spPr>
          <a:xfrm>
            <a:off x="3011325" y="2173550"/>
            <a:ext cx="1202700" cy="77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2012</a:t>
            </a:r>
            <a:endParaRPr/>
          </a:p>
        </p:txBody>
      </p:sp>
      <p:sp>
        <p:nvSpPr>
          <p:cNvPr id="9994" name="Google Shape;9994;p35"/>
          <p:cNvSpPr txBox="1"/>
          <p:nvPr>
            <p:ph idx="5" type="title"/>
          </p:nvPr>
        </p:nvSpPr>
        <p:spPr>
          <a:xfrm>
            <a:off x="2760225" y="3440138"/>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Company 2</a:t>
            </a:r>
            <a:endParaRPr/>
          </a:p>
        </p:txBody>
      </p:sp>
      <p:sp>
        <p:nvSpPr>
          <p:cNvPr id="9995" name="Google Shape;9995;p35"/>
          <p:cNvSpPr txBox="1"/>
          <p:nvPr>
            <p:ph idx="6" type="subTitle"/>
          </p:nvPr>
        </p:nvSpPr>
        <p:spPr>
          <a:xfrm>
            <a:off x="2760225" y="3818375"/>
            <a:ext cx="17049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996" name="Google Shape;9996;p35"/>
          <p:cNvSpPr txBox="1"/>
          <p:nvPr>
            <p:ph idx="7" type="title"/>
          </p:nvPr>
        </p:nvSpPr>
        <p:spPr>
          <a:xfrm>
            <a:off x="4915225" y="2173550"/>
            <a:ext cx="1202700" cy="77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2015</a:t>
            </a:r>
            <a:endParaRPr/>
          </a:p>
        </p:txBody>
      </p:sp>
      <p:sp>
        <p:nvSpPr>
          <p:cNvPr id="9997" name="Google Shape;9997;p35"/>
          <p:cNvSpPr txBox="1"/>
          <p:nvPr>
            <p:ph idx="8" type="title"/>
          </p:nvPr>
        </p:nvSpPr>
        <p:spPr>
          <a:xfrm>
            <a:off x="4664125" y="3440138"/>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Company 3</a:t>
            </a:r>
            <a:endParaRPr/>
          </a:p>
        </p:txBody>
      </p:sp>
      <p:sp>
        <p:nvSpPr>
          <p:cNvPr id="9998" name="Google Shape;9998;p35"/>
          <p:cNvSpPr txBox="1"/>
          <p:nvPr>
            <p:ph idx="9" type="subTitle"/>
          </p:nvPr>
        </p:nvSpPr>
        <p:spPr>
          <a:xfrm>
            <a:off x="4664125" y="3818375"/>
            <a:ext cx="17049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9999" name="Google Shape;9999;p35"/>
          <p:cNvSpPr txBox="1"/>
          <p:nvPr>
            <p:ph idx="13" type="title"/>
          </p:nvPr>
        </p:nvSpPr>
        <p:spPr>
          <a:xfrm>
            <a:off x="6819125" y="2173550"/>
            <a:ext cx="1202700" cy="77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2019</a:t>
            </a:r>
            <a:endParaRPr/>
          </a:p>
        </p:txBody>
      </p:sp>
      <p:sp>
        <p:nvSpPr>
          <p:cNvPr id="10000" name="Google Shape;10000;p35"/>
          <p:cNvSpPr txBox="1"/>
          <p:nvPr>
            <p:ph idx="14" type="title"/>
          </p:nvPr>
        </p:nvSpPr>
        <p:spPr>
          <a:xfrm>
            <a:off x="6568025" y="3440138"/>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Company 4</a:t>
            </a:r>
            <a:endParaRPr/>
          </a:p>
        </p:txBody>
      </p:sp>
      <p:sp>
        <p:nvSpPr>
          <p:cNvPr id="10001" name="Google Shape;10001;p35"/>
          <p:cNvSpPr txBox="1"/>
          <p:nvPr>
            <p:ph idx="15" type="subTitle"/>
          </p:nvPr>
        </p:nvSpPr>
        <p:spPr>
          <a:xfrm>
            <a:off x="6568025" y="3818375"/>
            <a:ext cx="1704900" cy="123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Earth is the planet where we live on</a:t>
            </a:r>
            <a:endParaRPr/>
          </a:p>
          <a:p>
            <a:pPr indent="0" lvl="0" marL="0" rtl="0" algn="ctr">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5" name="Shape 10005"/>
        <p:cNvGrpSpPr/>
        <p:nvPr/>
      </p:nvGrpSpPr>
      <p:grpSpPr>
        <a:xfrm>
          <a:off x="0" y="0"/>
          <a:ext cx="0" cy="0"/>
          <a:chOff x="0" y="0"/>
          <a:chExt cx="0" cy="0"/>
        </a:xfrm>
      </p:grpSpPr>
      <p:sp>
        <p:nvSpPr>
          <p:cNvPr id="10006" name="Google Shape;10006;p36"/>
          <p:cNvSpPr txBox="1"/>
          <p:nvPr>
            <p:ph idx="1" type="subTitle"/>
          </p:nvPr>
        </p:nvSpPr>
        <p:spPr>
          <a:xfrm>
            <a:off x="5298475" y="1657591"/>
            <a:ext cx="2877900" cy="728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Company Name Here</a:t>
            </a:r>
            <a:endParaRPr/>
          </a:p>
        </p:txBody>
      </p:sp>
      <p:sp>
        <p:nvSpPr>
          <p:cNvPr id="10007" name="Google Shape;10007;p36"/>
          <p:cNvSpPr txBox="1"/>
          <p:nvPr>
            <p:ph idx="2" type="body"/>
          </p:nvPr>
        </p:nvSpPr>
        <p:spPr>
          <a:xfrm>
            <a:off x="5298475" y="2385691"/>
            <a:ext cx="2877900" cy="235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Job / position title here</a:t>
            </a:r>
            <a:endParaRPr/>
          </a:p>
          <a:p>
            <a:pPr indent="-317500" lvl="0" marL="457200" rtl="0" algn="l">
              <a:spcBef>
                <a:spcPts val="1600"/>
              </a:spcBef>
              <a:spcAft>
                <a:spcPts val="0"/>
              </a:spcAft>
              <a:buSzPts val="1400"/>
              <a:buChar char="●"/>
            </a:pPr>
            <a:r>
              <a:rPr lang="en"/>
              <a:t>List your responsibilities for this job</a:t>
            </a:r>
            <a:endParaRPr/>
          </a:p>
          <a:p>
            <a:pPr indent="-317500" lvl="0" marL="457200" rtl="0" algn="l">
              <a:spcBef>
                <a:spcPts val="0"/>
              </a:spcBef>
              <a:spcAft>
                <a:spcPts val="0"/>
              </a:spcAft>
              <a:buSzPts val="1400"/>
              <a:buChar char="●"/>
            </a:pPr>
            <a:r>
              <a:rPr lang="en"/>
              <a:t>Adapt this to your needs</a:t>
            </a:r>
            <a:endParaRPr/>
          </a:p>
          <a:p>
            <a:pPr indent="-317500" lvl="0" marL="457200" rtl="0" algn="l">
              <a:spcBef>
                <a:spcPts val="0"/>
              </a:spcBef>
              <a:spcAft>
                <a:spcPts val="0"/>
              </a:spcAft>
              <a:buSzPts val="1400"/>
              <a:buChar char="●"/>
            </a:pPr>
            <a:r>
              <a:rPr lang="en"/>
              <a:t>Try to keep it short</a:t>
            </a:r>
            <a:endParaRPr/>
          </a:p>
          <a:p>
            <a:pPr indent="-317500" lvl="0" marL="457200" rtl="0" algn="l">
              <a:spcBef>
                <a:spcPts val="0"/>
              </a:spcBef>
              <a:spcAft>
                <a:spcPts val="0"/>
              </a:spcAft>
              <a:buSzPts val="1400"/>
              <a:buChar char="●"/>
            </a:pPr>
            <a:r>
              <a:rPr lang="en"/>
              <a:t>Get straight to the point</a:t>
            </a:r>
            <a:endParaRPr/>
          </a:p>
          <a:p>
            <a:pPr indent="-317500" lvl="0" marL="457200" rtl="0" algn="l">
              <a:spcBef>
                <a:spcPts val="0"/>
              </a:spcBef>
              <a:spcAft>
                <a:spcPts val="0"/>
              </a:spcAft>
              <a:buSzPts val="1400"/>
              <a:buChar char="●"/>
            </a:pPr>
            <a:r>
              <a:rPr lang="en"/>
              <a:t>Don’t omit important information</a:t>
            </a:r>
            <a:endParaRPr/>
          </a:p>
          <a:p>
            <a:pPr indent="0" lvl="0" marL="0" rtl="0" algn="l">
              <a:spcBef>
                <a:spcPts val="1600"/>
              </a:spcBef>
              <a:spcAft>
                <a:spcPts val="1600"/>
              </a:spcAft>
              <a:buNone/>
            </a:pPr>
            <a:r>
              <a:t/>
            </a:r>
            <a:endParaRPr/>
          </a:p>
        </p:txBody>
      </p:sp>
      <p:sp>
        <p:nvSpPr>
          <p:cNvPr id="10008" name="Google Shape;10008;p36"/>
          <p:cNvSpPr txBox="1"/>
          <p:nvPr>
            <p:ph type="title"/>
          </p:nvPr>
        </p:nvSpPr>
        <p:spPr>
          <a:xfrm>
            <a:off x="693675" y="490057"/>
            <a:ext cx="306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Job position 1</a:t>
            </a:r>
            <a:endParaRPr/>
          </a:p>
        </p:txBody>
      </p:sp>
      <p:grpSp>
        <p:nvGrpSpPr>
          <p:cNvPr id="10009" name="Google Shape;10009;p36"/>
          <p:cNvGrpSpPr/>
          <p:nvPr/>
        </p:nvGrpSpPr>
        <p:grpSpPr>
          <a:xfrm rot="-2098325">
            <a:off x="1482593" y="3178369"/>
            <a:ext cx="2405088" cy="2343073"/>
            <a:chOff x="-745775" y="789875"/>
            <a:chExt cx="768375" cy="742825"/>
          </a:xfrm>
        </p:grpSpPr>
        <p:sp>
          <p:nvSpPr>
            <p:cNvPr id="10010" name="Google Shape;10010;p36"/>
            <p:cNvSpPr/>
            <p:nvPr/>
          </p:nvSpPr>
          <p:spPr>
            <a:xfrm>
              <a:off x="-745775" y="789875"/>
              <a:ext cx="768375" cy="742825"/>
            </a:xfrm>
            <a:custGeom>
              <a:rect b="b" l="l" r="r" t="t"/>
              <a:pathLst>
                <a:path extrusionOk="0" h="29713" w="30735">
                  <a:moveTo>
                    <a:pt x="13233" y="1"/>
                  </a:moveTo>
                  <a:cubicBezTo>
                    <a:pt x="12943" y="1"/>
                    <a:pt x="12652" y="69"/>
                    <a:pt x="12385" y="207"/>
                  </a:cubicBezTo>
                  <a:cubicBezTo>
                    <a:pt x="12204" y="300"/>
                    <a:pt x="12040" y="423"/>
                    <a:pt x="11898" y="570"/>
                  </a:cubicBezTo>
                  <a:cubicBezTo>
                    <a:pt x="11530" y="927"/>
                    <a:pt x="11326" y="1420"/>
                    <a:pt x="11333" y="1933"/>
                  </a:cubicBezTo>
                  <a:lnTo>
                    <a:pt x="11354" y="3284"/>
                  </a:lnTo>
                  <a:lnTo>
                    <a:pt x="11338" y="3295"/>
                  </a:lnTo>
                  <a:cubicBezTo>
                    <a:pt x="10536" y="3037"/>
                    <a:pt x="9710" y="2912"/>
                    <a:pt x="8891" y="2912"/>
                  </a:cubicBezTo>
                  <a:cubicBezTo>
                    <a:pt x="6918" y="2912"/>
                    <a:pt x="4981" y="3641"/>
                    <a:pt x="3482" y="5014"/>
                  </a:cubicBezTo>
                  <a:cubicBezTo>
                    <a:pt x="3426" y="5063"/>
                    <a:pt x="3372" y="5115"/>
                    <a:pt x="3308" y="5174"/>
                  </a:cubicBezTo>
                  <a:cubicBezTo>
                    <a:pt x="3264" y="5214"/>
                    <a:pt x="3221" y="5253"/>
                    <a:pt x="3180" y="5295"/>
                  </a:cubicBezTo>
                  <a:lnTo>
                    <a:pt x="3132" y="5343"/>
                  </a:lnTo>
                  <a:cubicBezTo>
                    <a:pt x="1" y="8495"/>
                    <a:pt x="17" y="13605"/>
                    <a:pt x="3169" y="16736"/>
                  </a:cubicBezTo>
                  <a:cubicBezTo>
                    <a:pt x="4720" y="18278"/>
                    <a:pt x="6783" y="19081"/>
                    <a:pt x="8862" y="19081"/>
                  </a:cubicBezTo>
                  <a:cubicBezTo>
                    <a:pt x="9997" y="19081"/>
                    <a:pt x="11137" y="18842"/>
                    <a:pt x="12202" y="18352"/>
                  </a:cubicBezTo>
                  <a:lnTo>
                    <a:pt x="12202" y="18352"/>
                  </a:lnTo>
                  <a:cubicBezTo>
                    <a:pt x="10836" y="21375"/>
                    <a:pt x="11478" y="24993"/>
                    <a:pt x="13874" y="27375"/>
                  </a:cubicBezTo>
                  <a:cubicBezTo>
                    <a:pt x="15444" y="28934"/>
                    <a:pt x="17499" y="29713"/>
                    <a:pt x="19554" y="29713"/>
                  </a:cubicBezTo>
                  <a:cubicBezTo>
                    <a:pt x="21626" y="29713"/>
                    <a:pt x="23698" y="28921"/>
                    <a:pt x="25270" y="27340"/>
                  </a:cubicBezTo>
                  <a:lnTo>
                    <a:pt x="25317" y="27292"/>
                  </a:lnTo>
                  <a:cubicBezTo>
                    <a:pt x="25355" y="27253"/>
                    <a:pt x="25392" y="27213"/>
                    <a:pt x="25416" y="27184"/>
                  </a:cubicBezTo>
                  <a:cubicBezTo>
                    <a:pt x="25481" y="27116"/>
                    <a:pt x="25545" y="27046"/>
                    <a:pt x="25594" y="26992"/>
                  </a:cubicBezTo>
                  <a:cubicBezTo>
                    <a:pt x="27526" y="24841"/>
                    <a:pt x="28156" y="21846"/>
                    <a:pt x="27264" y="19120"/>
                  </a:cubicBezTo>
                  <a:lnTo>
                    <a:pt x="27276" y="19105"/>
                  </a:lnTo>
                  <a:lnTo>
                    <a:pt x="28627" y="19117"/>
                  </a:lnTo>
                  <a:cubicBezTo>
                    <a:pt x="28633" y="19117"/>
                    <a:pt x="28640" y="19117"/>
                    <a:pt x="28647" y="19117"/>
                  </a:cubicBezTo>
                  <a:cubicBezTo>
                    <a:pt x="29156" y="19117"/>
                    <a:pt x="29646" y="18905"/>
                    <a:pt x="29979" y="18549"/>
                  </a:cubicBezTo>
                  <a:cubicBezTo>
                    <a:pt x="30652" y="17901"/>
                    <a:pt x="30735" y="16852"/>
                    <a:pt x="30173" y="16105"/>
                  </a:cubicBezTo>
                  <a:lnTo>
                    <a:pt x="29353" y="15012"/>
                  </a:lnTo>
                  <a:lnTo>
                    <a:pt x="29787" y="13718"/>
                  </a:lnTo>
                  <a:cubicBezTo>
                    <a:pt x="30011" y="13050"/>
                    <a:pt x="29837" y="12312"/>
                    <a:pt x="29336" y="11815"/>
                  </a:cubicBezTo>
                  <a:cubicBezTo>
                    <a:pt x="28983" y="11464"/>
                    <a:pt x="28512" y="11276"/>
                    <a:pt x="28030" y="11276"/>
                  </a:cubicBezTo>
                  <a:cubicBezTo>
                    <a:pt x="27829" y="11276"/>
                    <a:pt x="27627" y="11309"/>
                    <a:pt x="27431" y="11376"/>
                  </a:cubicBezTo>
                  <a:lnTo>
                    <a:pt x="26139" y="11820"/>
                  </a:lnTo>
                  <a:lnTo>
                    <a:pt x="25043" y="11006"/>
                  </a:lnTo>
                  <a:cubicBezTo>
                    <a:pt x="24718" y="10763"/>
                    <a:pt x="24330" y="10639"/>
                    <a:pt x="23940" y="10639"/>
                  </a:cubicBezTo>
                  <a:cubicBezTo>
                    <a:pt x="23650" y="10639"/>
                    <a:pt x="23359" y="10707"/>
                    <a:pt x="23092" y="10846"/>
                  </a:cubicBezTo>
                  <a:cubicBezTo>
                    <a:pt x="22911" y="10938"/>
                    <a:pt x="22746" y="11061"/>
                    <a:pt x="22605" y="11209"/>
                  </a:cubicBezTo>
                  <a:cubicBezTo>
                    <a:pt x="22237" y="11565"/>
                    <a:pt x="22033" y="12058"/>
                    <a:pt x="22040" y="12571"/>
                  </a:cubicBezTo>
                  <a:lnTo>
                    <a:pt x="22061" y="13922"/>
                  </a:lnTo>
                  <a:lnTo>
                    <a:pt x="22044" y="13935"/>
                  </a:lnTo>
                  <a:cubicBezTo>
                    <a:pt x="21248" y="13682"/>
                    <a:pt x="20424" y="13556"/>
                    <a:pt x="19602" y="13556"/>
                  </a:cubicBezTo>
                  <a:cubicBezTo>
                    <a:pt x="18450" y="13556"/>
                    <a:pt x="17302" y="13803"/>
                    <a:pt x="16237" y="14292"/>
                  </a:cubicBezTo>
                  <a:cubicBezTo>
                    <a:pt x="17062" y="12463"/>
                    <a:pt x="17176" y="10391"/>
                    <a:pt x="16557" y="8483"/>
                  </a:cubicBezTo>
                  <a:lnTo>
                    <a:pt x="16569" y="8466"/>
                  </a:lnTo>
                  <a:lnTo>
                    <a:pt x="17921" y="8479"/>
                  </a:lnTo>
                  <a:cubicBezTo>
                    <a:pt x="17926" y="8479"/>
                    <a:pt x="17932" y="8479"/>
                    <a:pt x="17937" y="8479"/>
                  </a:cubicBezTo>
                  <a:cubicBezTo>
                    <a:pt x="18447" y="8479"/>
                    <a:pt x="18938" y="8267"/>
                    <a:pt x="19273" y="7911"/>
                  </a:cubicBezTo>
                  <a:cubicBezTo>
                    <a:pt x="19945" y="7261"/>
                    <a:pt x="20028" y="6213"/>
                    <a:pt x="19467" y="5465"/>
                  </a:cubicBezTo>
                  <a:lnTo>
                    <a:pt x="18646" y="4374"/>
                  </a:lnTo>
                  <a:lnTo>
                    <a:pt x="19082" y="3080"/>
                  </a:lnTo>
                  <a:cubicBezTo>
                    <a:pt x="19305" y="2412"/>
                    <a:pt x="19131" y="1674"/>
                    <a:pt x="18630" y="1177"/>
                  </a:cubicBezTo>
                  <a:cubicBezTo>
                    <a:pt x="18278" y="826"/>
                    <a:pt x="17806" y="638"/>
                    <a:pt x="17324" y="638"/>
                  </a:cubicBezTo>
                  <a:cubicBezTo>
                    <a:pt x="17124" y="638"/>
                    <a:pt x="16921" y="671"/>
                    <a:pt x="16725" y="738"/>
                  </a:cubicBezTo>
                  <a:lnTo>
                    <a:pt x="15433" y="1181"/>
                  </a:lnTo>
                  <a:lnTo>
                    <a:pt x="14336" y="367"/>
                  </a:lnTo>
                  <a:cubicBezTo>
                    <a:pt x="14011" y="124"/>
                    <a:pt x="13623" y="1"/>
                    <a:pt x="13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36"/>
            <p:cNvSpPr/>
            <p:nvPr/>
          </p:nvSpPr>
          <p:spPr>
            <a:xfrm>
              <a:off x="-733050" y="801675"/>
              <a:ext cx="741000" cy="719450"/>
            </a:xfrm>
            <a:custGeom>
              <a:rect b="b" l="l" r="r" t="t"/>
              <a:pathLst>
                <a:path extrusionOk="0" h="28778" w="29640">
                  <a:moveTo>
                    <a:pt x="12719" y="0"/>
                  </a:moveTo>
                  <a:cubicBezTo>
                    <a:pt x="12492" y="0"/>
                    <a:pt x="12263" y="55"/>
                    <a:pt x="12054" y="164"/>
                  </a:cubicBezTo>
                  <a:cubicBezTo>
                    <a:pt x="11576" y="415"/>
                    <a:pt x="11279" y="913"/>
                    <a:pt x="11287" y="1453"/>
                  </a:cubicBezTo>
                  <a:lnTo>
                    <a:pt x="11313" y="3048"/>
                  </a:lnTo>
                  <a:lnTo>
                    <a:pt x="10906" y="3338"/>
                  </a:lnTo>
                  <a:cubicBezTo>
                    <a:pt x="10081" y="3045"/>
                    <a:pt x="9226" y="2902"/>
                    <a:pt x="8377" y="2902"/>
                  </a:cubicBezTo>
                  <a:cubicBezTo>
                    <a:pt x="6529" y="2902"/>
                    <a:pt x="4709" y="3582"/>
                    <a:pt x="3281" y="4887"/>
                  </a:cubicBezTo>
                  <a:cubicBezTo>
                    <a:pt x="3229" y="4934"/>
                    <a:pt x="3177" y="4982"/>
                    <a:pt x="3126" y="5031"/>
                  </a:cubicBezTo>
                  <a:lnTo>
                    <a:pt x="3109" y="5047"/>
                  </a:lnTo>
                  <a:cubicBezTo>
                    <a:pt x="3071" y="5080"/>
                    <a:pt x="3035" y="5114"/>
                    <a:pt x="2999" y="5149"/>
                  </a:cubicBezTo>
                  <a:lnTo>
                    <a:pt x="2953" y="5197"/>
                  </a:lnTo>
                  <a:cubicBezTo>
                    <a:pt x="1" y="8168"/>
                    <a:pt x="17" y="12985"/>
                    <a:pt x="2987" y="15936"/>
                  </a:cubicBezTo>
                  <a:cubicBezTo>
                    <a:pt x="4467" y="17407"/>
                    <a:pt x="6399" y="18153"/>
                    <a:pt x="8339" y="18153"/>
                  </a:cubicBezTo>
                  <a:cubicBezTo>
                    <a:pt x="9638" y="18153"/>
                    <a:pt x="10939" y="17819"/>
                    <a:pt x="12110" y="17145"/>
                  </a:cubicBezTo>
                  <a:lnTo>
                    <a:pt x="12426" y="17459"/>
                  </a:lnTo>
                  <a:cubicBezTo>
                    <a:pt x="10762" y="20391"/>
                    <a:pt x="11222" y="24120"/>
                    <a:pt x="13693" y="26574"/>
                  </a:cubicBezTo>
                  <a:cubicBezTo>
                    <a:pt x="15172" y="28044"/>
                    <a:pt x="17109" y="28778"/>
                    <a:pt x="19045" y="28778"/>
                  </a:cubicBezTo>
                  <a:cubicBezTo>
                    <a:pt x="20997" y="28778"/>
                    <a:pt x="22949" y="28032"/>
                    <a:pt x="24430" y="26540"/>
                  </a:cubicBezTo>
                  <a:lnTo>
                    <a:pt x="24478" y="26492"/>
                  </a:lnTo>
                  <a:cubicBezTo>
                    <a:pt x="24510" y="26460"/>
                    <a:pt x="24540" y="26427"/>
                    <a:pt x="24569" y="26394"/>
                  </a:cubicBezTo>
                  <a:cubicBezTo>
                    <a:pt x="24630" y="26329"/>
                    <a:pt x="24690" y="26264"/>
                    <a:pt x="24738" y="26210"/>
                  </a:cubicBezTo>
                  <a:cubicBezTo>
                    <a:pt x="26630" y="24105"/>
                    <a:pt x="27182" y="21186"/>
                    <a:pt x="26239" y="18575"/>
                  </a:cubicBezTo>
                  <a:lnTo>
                    <a:pt x="26526" y="18166"/>
                  </a:lnTo>
                  <a:lnTo>
                    <a:pt x="28121" y="18181"/>
                  </a:lnTo>
                  <a:cubicBezTo>
                    <a:pt x="28658" y="18178"/>
                    <a:pt x="29148" y="17877"/>
                    <a:pt x="29395" y="17400"/>
                  </a:cubicBezTo>
                  <a:cubicBezTo>
                    <a:pt x="29640" y="16923"/>
                    <a:pt x="29601" y="16349"/>
                    <a:pt x="29292" y="15910"/>
                  </a:cubicBezTo>
                  <a:lnTo>
                    <a:pt x="28325" y="14624"/>
                  </a:lnTo>
                  <a:lnTo>
                    <a:pt x="28838" y="13098"/>
                  </a:lnTo>
                  <a:cubicBezTo>
                    <a:pt x="29006" y="12597"/>
                    <a:pt x="28875" y="12043"/>
                    <a:pt x="28500" y="11670"/>
                  </a:cubicBezTo>
                  <a:cubicBezTo>
                    <a:pt x="28235" y="11407"/>
                    <a:pt x="27882" y="11267"/>
                    <a:pt x="27521" y="11267"/>
                  </a:cubicBezTo>
                  <a:cubicBezTo>
                    <a:pt x="27370" y="11267"/>
                    <a:pt x="27218" y="11292"/>
                    <a:pt x="27071" y="11342"/>
                  </a:cubicBezTo>
                  <a:lnTo>
                    <a:pt x="25549" y="11864"/>
                  </a:lnTo>
                  <a:lnTo>
                    <a:pt x="24256" y="10905"/>
                  </a:lnTo>
                  <a:cubicBezTo>
                    <a:pt x="24009" y="10729"/>
                    <a:pt x="23717" y="10639"/>
                    <a:pt x="23424" y="10639"/>
                  </a:cubicBezTo>
                  <a:cubicBezTo>
                    <a:pt x="23197" y="10639"/>
                    <a:pt x="22969" y="10693"/>
                    <a:pt x="22760" y="10803"/>
                  </a:cubicBezTo>
                  <a:cubicBezTo>
                    <a:pt x="22282" y="11054"/>
                    <a:pt x="21984" y="11552"/>
                    <a:pt x="21992" y="12091"/>
                  </a:cubicBezTo>
                  <a:lnTo>
                    <a:pt x="22017" y="13686"/>
                  </a:lnTo>
                  <a:lnTo>
                    <a:pt x="21610" y="13977"/>
                  </a:lnTo>
                  <a:cubicBezTo>
                    <a:pt x="20792" y="13691"/>
                    <a:pt x="19941" y="13549"/>
                    <a:pt x="19093" y="13549"/>
                  </a:cubicBezTo>
                  <a:cubicBezTo>
                    <a:pt x="17785" y="13549"/>
                    <a:pt x="16484" y="13886"/>
                    <a:pt x="15323" y="14547"/>
                  </a:cubicBezTo>
                  <a:lnTo>
                    <a:pt x="15002" y="14228"/>
                  </a:lnTo>
                  <a:cubicBezTo>
                    <a:pt x="16079" y="12305"/>
                    <a:pt x="16273" y="10012"/>
                    <a:pt x="15533" y="7937"/>
                  </a:cubicBezTo>
                  <a:lnTo>
                    <a:pt x="15820" y="7528"/>
                  </a:lnTo>
                  <a:lnTo>
                    <a:pt x="17417" y="7543"/>
                  </a:lnTo>
                  <a:cubicBezTo>
                    <a:pt x="17952" y="7539"/>
                    <a:pt x="18443" y="7238"/>
                    <a:pt x="18689" y="6762"/>
                  </a:cubicBezTo>
                  <a:cubicBezTo>
                    <a:pt x="18935" y="6285"/>
                    <a:pt x="18895" y="5710"/>
                    <a:pt x="18588" y="5271"/>
                  </a:cubicBezTo>
                  <a:lnTo>
                    <a:pt x="17621" y="3985"/>
                  </a:lnTo>
                  <a:lnTo>
                    <a:pt x="18133" y="2461"/>
                  </a:lnTo>
                  <a:cubicBezTo>
                    <a:pt x="18301" y="1959"/>
                    <a:pt x="18170" y="1405"/>
                    <a:pt x="17795" y="1033"/>
                  </a:cubicBezTo>
                  <a:cubicBezTo>
                    <a:pt x="17530" y="770"/>
                    <a:pt x="17176" y="629"/>
                    <a:pt x="16815" y="629"/>
                  </a:cubicBezTo>
                  <a:cubicBezTo>
                    <a:pt x="16664" y="629"/>
                    <a:pt x="16512" y="653"/>
                    <a:pt x="16365" y="704"/>
                  </a:cubicBezTo>
                  <a:lnTo>
                    <a:pt x="14843" y="1226"/>
                  </a:lnTo>
                  <a:lnTo>
                    <a:pt x="13551" y="267"/>
                  </a:lnTo>
                  <a:cubicBezTo>
                    <a:pt x="13303" y="90"/>
                    <a:pt x="13012" y="0"/>
                    <a:pt x="12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36"/>
            <p:cNvSpPr/>
            <p:nvPr/>
          </p:nvSpPr>
          <p:spPr>
            <a:xfrm>
              <a:off x="-694400" y="836850"/>
              <a:ext cx="665350" cy="649050"/>
            </a:xfrm>
            <a:custGeom>
              <a:rect b="b" l="l" r="r" t="t"/>
              <a:pathLst>
                <a:path extrusionOk="0" h="25962" w="26614">
                  <a:moveTo>
                    <a:pt x="11155" y="0"/>
                  </a:moveTo>
                  <a:lnTo>
                    <a:pt x="11192" y="2340"/>
                  </a:lnTo>
                  <a:lnTo>
                    <a:pt x="9516" y="3533"/>
                  </a:lnTo>
                  <a:cubicBezTo>
                    <a:pt x="8665" y="3121"/>
                    <a:pt x="7740" y="2916"/>
                    <a:pt x="6815" y="2916"/>
                  </a:cubicBezTo>
                  <a:cubicBezTo>
                    <a:pt x="5221" y="2916"/>
                    <a:pt x="3628" y="3526"/>
                    <a:pt x="2416" y="4746"/>
                  </a:cubicBezTo>
                  <a:cubicBezTo>
                    <a:pt x="1" y="7177"/>
                    <a:pt x="13" y="11105"/>
                    <a:pt x="2444" y="13520"/>
                  </a:cubicBezTo>
                  <a:cubicBezTo>
                    <a:pt x="3654" y="14723"/>
                    <a:pt x="5236" y="15323"/>
                    <a:pt x="6817" y="15323"/>
                  </a:cubicBezTo>
                  <a:cubicBezTo>
                    <a:pt x="8214" y="15323"/>
                    <a:pt x="9611" y="14854"/>
                    <a:pt x="10751" y="13918"/>
                  </a:cubicBezTo>
                  <a:lnTo>
                    <a:pt x="12701" y="15854"/>
                  </a:lnTo>
                  <a:cubicBezTo>
                    <a:pt x="10719" y="18298"/>
                    <a:pt x="10871" y="21893"/>
                    <a:pt x="13150" y="24158"/>
                  </a:cubicBezTo>
                  <a:cubicBezTo>
                    <a:pt x="14360" y="25361"/>
                    <a:pt x="15942" y="25962"/>
                    <a:pt x="17524" y="25962"/>
                  </a:cubicBezTo>
                  <a:cubicBezTo>
                    <a:pt x="19119" y="25962"/>
                    <a:pt x="20713" y="25351"/>
                    <a:pt x="21925" y="24131"/>
                  </a:cubicBezTo>
                  <a:cubicBezTo>
                    <a:pt x="23840" y="22202"/>
                    <a:pt x="24226" y="19332"/>
                    <a:pt x="23092" y="17022"/>
                  </a:cubicBezTo>
                  <a:lnTo>
                    <a:pt x="24274" y="15339"/>
                  </a:lnTo>
                  <a:lnTo>
                    <a:pt x="26614" y="15361"/>
                  </a:lnTo>
                  <a:lnTo>
                    <a:pt x="25208" y="13490"/>
                  </a:lnTo>
                  <a:lnTo>
                    <a:pt x="25953" y="11272"/>
                  </a:lnTo>
                  <a:lnTo>
                    <a:pt x="23739" y="12032"/>
                  </a:lnTo>
                  <a:lnTo>
                    <a:pt x="21860" y="10637"/>
                  </a:lnTo>
                  <a:lnTo>
                    <a:pt x="21898" y="12977"/>
                  </a:lnTo>
                  <a:lnTo>
                    <a:pt x="20222" y="14170"/>
                  </a:lnTo>
                  <a:cubicBezTo>
                    <a:pt x="19371" y="13759"/>
                    <a:pt x="18446" y="13553"/>
                    <a:pt x="17521" y="13553"/>
                  </a:cubicBezTo>
                  <a:cubicBezTo>
                    <a:pt x="16125" y="13553"/>
                    <a:pt x="14729" y="14022"/>
                    <a:pt x="13590" y="14958"/>
                  </a:cubicBezTo>
                  <a:lnTo>
                    <a:pt x="11640" y="13022"/>
                  </a:lnTo>
                  <a:cubicBezTo>
                    <a:pt x="13185" y="11116"/>
                    <a:pt x="13432" y="8512"/>
                    <a:pt x="12386" y="6383"/>
                  </a:cubicBezTo>
                  <a:lnTo>
                    <a:pt x="13568" y="4701"/>
                  </a:lnTo>
                  <a:lnTo>
                    <a:pt x="15908" y="4724"/>
                  </a:lnTo>
                  <a:lnTo>
                    <a:pt x="15908" y="4724"/>
                  </a:lnTo>
                  <a:lnTo>
                    <a:pt x="14502" y="2853"/>
                  </a:lnTo>
                  <a:lnTo>
                    <a:pt x="15247" y="635"/>
                  </a:lnTo>
                  <a:lnTo>
                    <a:pt x="15247" y="635"/>
                  </a:lnTo>
                  <a:lnTo>
                    <a:pt x="13034" y="1395"/>
                  </a:lnTo>
                  <a:lnTo>
                    <a:pt x="111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36"/>
            <p:cNvSpPr/>
            <p:nvPr/>
          </p:nvSpPr>
          <p:spPr>
            <a:xfrm>
              <a:off x="-475650" y="1115075"/>
              <a:ext cx="168725" cy="168175"/>
            </a:xfrm>
            <a:custGeom>
              <a:rect b="b" l="l" r="r" t="t"/>
              <a:pathLst>
                <a:path extrusionOk="0" h="6727" w="6749">
                  <a:moveTo>
                    <a:pt x="1544" y="1"/>
                  </a:moveTo>
                  <a:lnTo>
                    <a:pt x="1" y="1554"/>
                  </a:lnTo>
                  <a:lnTo>
                    <a:pt x="5206" y="6726"/>
                  </a:lnTo>
                  <a:lnTo>
                    <a:pt x="6749" y="5173"/>
                  </a:lnTo>
                  <a:lnTo>
                    <a:pt x="15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36"/>
            <p:cNvSpPr/>
            <p:nvPr/>
          </p:nvSpPr>
          <p:spPr>
            <a:xfrm>
              <a:off x="-492100" y="1098550"/>
              <a:ext cx="201500" cy="200875"/>
            </a:xfrm>
            <a:custGeom>
              <a:rect b="b" l="l" r="r" t="t"/>
              <a:pathLst>
                <a:path extrusionOk="0" h="8035" w="8060">
                  <a:moveTo>
                    <a:pt x="2201" y="1310"/>
                  </a:moveTo>
                  <a:lnTo>
                    <a:pt x="6749" y="5830"/>
                  </a:lnTo>
                  <a:lnTo>
                    <a:pt x="5860" y="6725"/>
                  </a:lnTo>
                  <a:lnTo>
                    <a:pt x="1311" y="2206"/>
                  </a:lnTo>
                  <a:lnTo>
                    <a:pt x="2201" y="1310"/>
                  </a:lnTo>
                  <a:close/>
                  <a:moveTo>
                    <a:pt x="2197" y="1"/>
                  </a:moveTo>
                  <a:lnTo>
                    <a:pt x="1544" y="657"/>
                  </a:lnTo>
                  <a:lnTo>
                    <a:pt x="654" y="1552"/>
                  </a:lnTo>
                  <a:lnTo>
                    <a:pt x="1" y="2209"/>
                  </a:lnTo>
                  <a:lnTo>
                    <a:pt x="658" y="2863"/>
                  </a:lnTo>
                  <a:lnTo>
                    <a:pt x="5207" y="7381"/>
                  </a:lnTo>
                  <a:lnTo>
                    <a:pt x="5864" y="8035"/>
                  </a:lnTo>
                  <a:lnTo>
                    <a:pt x="6516" y="7378"/>
                  </a:lnTo>
                  <a:lnTo>
                    <a:pt x="7407" y="6482"/>
                  </a:lnTo>
                  <a:lnTo>
                    <a:pt x="8059" y="5825"/>
                  </a:lnTo>
                  <a:lnTo>
                    <a:pt x="7402" y="5173"/>
                  </a:lnTo>
                  <a:lnTo>
                    <a:pt x="2854" y="653"/>
                  </a:lnTo>
                  <a:lnTo>
                    <a:pt x="21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36"/>
            <p:cNvSpPr/>
            <p:nvPr/>
          </p:nvSpPr>
          <p:spPr>
            <a:xfrm>
              <a:off x="-478000" y="826425"/>
              <a:ext cx="195100" cy="188575"/>
            </a:xfrm>
            <a:custGeom>
              <a:rect b="b" l="l" r="r" t="t"/>
              <a:pathLst>
                <a:path extrusionOk="0" h="7543" w="7804">
                  <a:moveTo>
                    <a:pt x="2452" y="1"/>
                  </a:moveTo>
                  <a:cubicBezTo>
                    <a:pt x="2209" y="1"/>
                    <a:pt x="1983" y="195"/>
                    <a:pt x="1988" y="472"/>
                  </a:cubicBezTo>
                  <a:lnTo>
                    <a:pt x="2021" y="2568"/>
                  </a:lnTo>
                  <a:lnTo>
                    <a:pt x="314" y="3784"/>
                  </a:lnTo>
                  <a:cubicBezTo>
                    <a:pt x="0" y="4007"/>
                    <a:pt x="79" y="4491"/>
                    <a:pt x="446" y="4604"/>
                  </a:cubicBezTo>
                  <a:lnTo>
                    <a:pt x="2450" y="5220"/>
                  </a:lnTo>
                  <a:lnTo>
                    <a:pt x="3078" y="7219"/>
                  </a:lnTo>
                  <a:cubicBezTo>
                    <a:pt x="3101" y="7290"/>
                    <a:pt x="3139" y="7355"/>
                    <a:pt x="3193" y="7408"/>
                  </a:cubicBezTo>
                  <a:cubicBezTo>
                    <a:pt x="3284" y="7498"/>
                    <a:pt x="3402" y="7542"/>
                    <a:pt x="3519" y="7542"/>
                  </a:cubicBezTo>
                  <a:cubicBezTo>
                    <a:pt x="3664" y="7542"/>
                    <a:pt x="3807" y="7475"/>
                    <a:pt x="3899" y="7345"/>
                  </a:cubicBezTo>
                  <a:lnTo>
                    <a:pt x="5104" y="5630"/>
                  </a:lnTo>
                  <a:lnTo>
                    <a:pt x="7200" y="5651"/>
                  </a:lnTo>
                  <a:cubicBezTo>
                    <a:pt x="7201" y="5651"/>
                    <a:pt x="7203" y="5651"/>
                    <a:pt x="7204" y="5651"/>
                  </a:cubicBezTo>
                  <a:cubicBezTo>
                    <a:pt x="7585" y="5651"/>
                    <a:pt x="7803" y="5215"/>
                    <a:pt x="7574" y="4910"/>
                  </a:cubicBezTo>
                  <a:lnTo>
                    <a:pt x="6315" y="3235"/>
                  </a:lnTo>
                  <a:lnTo>
                    <a:pt x="6982" y="1247"/>
                  </a:lnTo>
                  <a:cubicBezTo>
                    <a:pt x="7087" y="935"/>
                    <a:pt x="6846" y="636"/>
                    <a:pt x="6546" y="636"/>
                  </a:cubicBezTo>
                  <a:cubicBezTo>
                    <a:pt x="6496" y="636"/>
                    <a:pt x="6444" y="644"/>
                    <a:pt x="6392" y="662"/>
                  </a:cubicBezTo>
                  <a:lnTo>
                    <a:pt x="4410" y="1342"/>
                  </a:lnTo>
                  <a:lnTo>
                    <a:pt x="2727" y="93"/>
                  </a:lnTo>
                  <a:cubicBezTo>
                    <a:pt x="2641" y="30"/>
                    <a:pt x="2545" y="1"/>
                    <a:pt x="24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36"/>
            <p:cNvSpPr/>
            <p:nvPr/>
          </p:nvSpPr>
          <p:spPr>
            <a:xfrm>
              <a:off x="-487725" y="814875"/>
              <a:ext cx="214475" cy="211700"/>
            </a:xfrm>
            <a:custGeom>
              <a:rect b="b" l="l" r="r" t="t"/>
              <a:pathLst>
                <a:path extrusionOk="0" h="8468" w="8579">
                  <a:moveTo>
                    <a:pt x="2840" y="927"/>
                  </a:moveTo>
                  <a:lnTo>
                    <a:pt x="4719" y="2320"/>
                  </a:lnTo>
                  <a:lnTo>
                    <a:pt x="6932" y="1562"/>
                  </a:lnTo>
                  <a:lnTo>
                    <a:pt x="6932" y="1562"/>
                  </a:lnTo>
                  <a:lnTo>
                    <a:pt x="6187" y="3780"/>
                  </a:lnTo>
                  <a:lnTo>
                    <a:pt x="7593" y="5650"/>
                  </a:lnTo>
                  <a:lnTo>
                    <a:pt x="7593" y="5650"/>
                  </a:lnTo>
                  <a:lnTo>
                    <a:pt x="5254" y="5628"/>
                  </a:lnTo>
                  <a:lnTo>
                    <a:pt x="3908" y="7541"/>
                  </a:lnTo>
                  <a:lnTo>
                    <a:pt x="3208" y="5310"/>
                  </a:lnTo>
                  <a:lnTo>
                    <a:pt x="971" y="4622"/>
                  </a:lnTo>
                  <a:lnTo>
                    <a:pt x="2877" y="3267"/>
                  </a:lnTo>
                  <a:lnTo>
                    <a:pt x="2840" y="927"/>
                  </a:lnTo>
                  <a:close/>
                  <a:moveTo>
                    <a:pt x="2839" y="0"/>
                  </a:moveTo>
                  <a:cubicBezTo>
                    <a:pt x="2695" y="0"/>
                    <a:pt x="2550" y="34"/>
                    <a:pt x="2417" y="103"/>
                  </a:cubicBezTo>
                  <a:cubicBezTo>
                    <a:pt x="2103" y="264"/>
                    <a:pt x="1908" y="589"/>
                    <a:pt x="1914" y="942"/>
                  </a:cubicBezTo>
                  <a:lnTo>
                    <a:pt x="1943" y="2795"/>
                  </a:lnTo>
                  <a:lnTo>
                    <a:pt x="434" y="3869"/>
                  </a:lnTo>
                  <a:cubicBezTo>
                    <a:pt x="146" y="4073"/>
                    <a:pt x="0" y="4423"/>
                    <a:pt x="57" y="4771"/>
                  </a:cubicBezTo>
                  <a:cubicBezTo>
                    <a:pt x="113" y="5118"/>
                    <a:pt x="362" y="5405"/>
                    <a:pt x="699" y="5508"/>
                  </a:cubicBezTo>
                  <a:lnTo>
                    <a:pt x="2470" y="6052"/>
                  </a:lnTo>
                  <a:lnTo>
                    <a:pt x="3024" y="7820"/>
                  </a:lnTo>
                  <a:cubicBezTo>
                    <a:pt x="3130" y="8156"/>
                    <a:pt x="3418" y="8402"/>
                    <a:pt x="3767" y="8457"/>
                  </a:cubicBezTo>
                  <a:cubicBezTo>
                    <a:pt x="3814" y="8464"/>
                    <a:pt x="3861" y="8468"/>
                    <a:pt x="3908" y="8468"/>
                  </a:cubicBezTo>
                  <a:cubicBezTo>
                    <a:pt x="4206" y="8468"/>
                    <a:pt x="4491" y="8324"/>
                    <a:pt x="4666" y="8075"/>
                  </a:cubicBezTo>
                  <a:lnTo>
                    <a:pt x="5731" y="6560"/>
                  </a:lnTo>
                  <a:lnTo>
                    <a:pt x="7584" y="6577"/>
                  </a:lnTo>
                  <a:cubicBezTo>
                    <a:pt x="7587" y="6577"/>
                    <a:pt x="7590" y="6577"/>
                    <a:pt x="7593" y="6577"/>
                  </a:cubicBezTo>
                  <a:cubicBezTo>
                    <a:pt x="7942" y="6577"/>
                    <a:pt x="8262" y="6380"/>
                    <a:pt x="8419" y="6068"/>
                  </a:cubicBezTo>
                  <a:cubicBezTo>
                    <a:pt x="8578" y="5754"/>
                    <a:pt x="8545" y="5376"/>
                    <a:pt x="8333" y="5095"/>
                  </a:cubicBezTo>
                  <a:lnTo>
                    <a:pt x="7220" y="3613"/>
                  </a:lnTo>
                  <a:lnTo>
                    <a:pt x="7810" y="1857"/>
                  </a:lnTo>
                  <a:cubicBezTo>
                    <a:pt x="7923" y="1523"/>
                    <a:pt x="7835" y="1154"/>
                    <a:pt x="7585" y="905"/>
                  </a:cubicBezTo>
                  <a:lnTo>
                    <a:pt x="7584" y="905"/>
                  </a:lnTo>
                  <a:cubicBezTo>
                    <a:pt x="7408" y="730"/>
                    <a:pt x="7172" y="635"/>
                    <a:pt x="6931" y="635"/>
                  </a:cubicBezTo>
                  <a:cubicBezTo>
                    <a:pt x="6831" y="635"/>
                    <a:pt x="6730" y="652"/>
                    <a:pt x="6632" y="685"/>
                  </a:cubicBezTo>
                  <a:lnTo>
                    <a:pt x="4880" y="1286"/>
                  </a:lnTo>
                  <a:lnTo>
                    <a:pt x="3390" y="182"/>
                  </a:lnTo>
                  <a:cubicBezTo>
                    <a:pt x="3228" y="62"/>
                    <a:pt x="3034" y="0"/>
                    <a:pt x="2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36"/>
            <p:cNvSpPr/>
            <p:nvPr/>
          </p:nvSpPr>
          <p:spPr>
            <a:xfrm>
              <a:off x="-209075" y="1092400"/>
              <a:ext cx="193800" cy="188600"/>
            </a:xfrm>
            <a:custGeom>
              <a:rect b="b" l="l" r="r" t="t"/>
              <a:pathLst>
                <a:path extrusionOk="0" h="7544" w="7752">
                  <a:moveTo>
                    <a:pt x="2400" y="0"/>
                  </a:moveTo>
                  <a:cubicBezTo>
                    <a:pt x="2158" y="0"/>
                    <a:pt x="1931" y="195"/>
                    <a:pt x="1935" y="472"/>
                  </a:cubicBezTo>
                  <a:lnTo>
                    <a:pt x="1969" y="2567"/>
                  </a:lnTo>
                  <a:lnTo>
                    <a:pt x="261" y="3783"/>
                  </a:lnTo>
                  <a:cubicBezTo>
                    <a:pt x="28" y="3949"/>
                    <a:pt x="0" y="4286"/>
                    <a:pt x="204" y="4488"/>
                  </a:cubicBezTo>
                  <a:cubicBezTo>
                    <a:pt x="258" y="4542"/>
                    <a:pt x="323" y="4581"/>
                    <a:pt x="395" y="4603"/>
                  </a:cubicBezTo>
                  <a:lnTo>
                    <a:pt x="2398" y="5219"/>
                  </a:lnTo>
                  <a:lnTo>
                    <a:pt x="3026" y="7218"/>
                  </a:lnTo>
                  <a:cubicBezTo>
                    <a:pt x="3093" y="7429"/>
                    <a:pt x="3280" y="7543"/>
                    <a:pt x="3470" y="7543"/>
                  </a:cubicBezTo>
                  <a:cubicBezTo>
                    <a:pt x="3611" y="7543"/>
                    <a:pt x="3753" y="7480"/>
                    <a:pt x="3847" y="7346"/>
                  </a:cubicBezTo>
                  <a:lnTo>
                    <a:pt x="5052" y="5631"/>
                  </a:lnTo>
                  <a:lnTo>
                    <a:pt x="7147" y="5651"/>
                  </a:lnTo>
                  <a:cubicBezTo>
                    <a:pt x="7149" y="5651"/>
                    <a:pt x="7150" y="5651"/>
                    <a:pt x="7152" y="5651"/>
                  </a:cubicBezTo>
                  <a:cubicBezTo>
                    <a:pt x="7533" y="5651"/>
                    <a:pt x="7752" y="5216"/>
                    <a:pt x="7522" y="4910"/>
                  </a:cubicBezTo>
                  <a:lnTo>
                    <a:pt x="6262" y="3234"/>
                  </a:lnTo>
                  <a:lnTo>
                    <a:pt x="6931" y="1247"/>
                  </a:lnTo>
                  <a:cubicBezTo>
                    <a:pt x="7035" y="935"/>
                    <a:pt x="6794" y="635"/>
                    <a:pt x="6494" y="635"/>
                  </a:cubicBezTo>
                  <a:cubicBezTo>
                    <a:pt x="6444" y="635"/>
                    <a:pt x="6393" y="644"/>
                    <a:pt x="6341" y="662"/>
                  </a:cubicBezTo>
                  <a:lnTo>
                    <a:pt x="4358" y="1341"/>
                  </a:lnTo>
                  <a:lnTo>
                    <a:pt x="2674" y="93"/>
                  </a:lnTo>
                  <a:cubicBezTo>
                    <a:pt x="2589" y="29"/>
                    <a:pt x="2493" y="0"/>
                    <a:pt x="24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36"/>
            <p:cNvSpPr/>
            <p:nvPr/>
          </p:nvSpPr>
          <p:spPr>
            <a:xfrm>
              <a:off x="-220075" y="1080825"/>
              <a:ext cx="214475" cy="211725"/>
            </a:xfrm>
            <a:custGeom>
              <a:rect b="b" l="l" r="r" t="t"/>
              <a:pathLst>
                <a:path extrusionOk="0" h="8469" w="8579">
                  <a:moveTo>
                    <a:pt x="2839" y="926"/>
                  </a:moveTo>
                  <a:lnTo>
                    <a:pt x="4718" y="2321"/>
                  </a:lnTo>
                  <a:lnTo>
                    <a:pt x="6932" y="1561"/>
                  </a:lnTo>
                  <a:lnTo>
                    <a:pt x="6187" y="3779"/>
                  </a:lnTo>
                  <a:lnTo>
                    <a:pt x="7593" y="5650"/>
                  </a:lnTo>
                  <a:lnTo>
                    <a:pt x="5253" y="5627"/>
                  </a:lnTo>
                  <a:lnTo>
                    <a:pt x="3909" y="7542"/>
                  </a:lnTo>
                  <a:lnTo>
                    <a:pt x="3208" y="5309"/>
                  </a:lnTo>
                  <a:lnTo>
                    <a:pt x="970" y="4623"/>
                  </a:lnTo>
                  <a:lnTo>
                    <a:pt x="2877" y="3266"/>
                  </a:lnTo>
                  <a:lnTo>
                    <a:pt x="2839" y="926"/>
                  </a:lnTo>
                  <a:close/>
                  <a:moveTo>
                    <a:pt x="2839" y="1"/>
                  </a:moveTo>
                  <a:cubicBezTo>
                    <a:pt x="2695" y="1"/>
                    <a:pt x="2550" y="35"/>
                    <a:pt x="2416" y="103"/>
                  </a:cubicBezTo>
                  <a:cubicBezTo>
                    <a:pt x="2103" y="265"/>
                    <a:pt x="1908" y="590"/>
                    <a:pt x="1913" y="942"/>
                  </a:cubicBezTo>
                  <a:lnTo>
                    <a:pt x="1943" y="2795"/>
                  </a:lnTo>
                  <a:lnTo>
                    <a:pt x="433" y="3869"/>
                  </a:lnTo>
                  <a:cubicBezTo>
                    <a:pt x="146" y="4073"/>
                    <a:pt x="0" y="4423"/>
                    <a:pt x="56" y="4771"/>
                  </a:cubicBezTo>
                  <a:cubicBezTo>
                    <a:pt x="113" y="5119"/>
                    <a:pt x="362" y="5405"/>
                    <a:pt x="698" y="5509"/>
                  </a:cubicBezTo>
                  <a:lnTo>
                    <a:pt x="2470" y="6053"/>
                  </a:lnTo>
                  <a:lnTo>
                    <a:pt x="3025" y="7820"/>
                  </a:lnTo>
                  <a:cubicBezTo>
                    <a:pt x="3131" y="8157"/>
                    <a:pt x="3419" y="8403"/>
                    <a:pt x="3766" y="8458"/>
                  </a:cubicBezTo>
                  <a:cubicBezTo>
                    <a:pt x="3814" y="8465"/>
                    <a:pt x="3861" y="8468"/>
                    <a:pt x="3908" y="8468"/>
                  </a:cubicBezTo>
                  <a:cubicBezTo>
                    <a:pt x="4207" y="8468"/>
                    <a:pt x="4491" y="8324"/>
                    <a:pt x="4666" y="8076"/>
                  </a:cubicBezTo>
                  <a:lnTo>
                    <a:pt x="5731" y="6559"/>
                  </a:lnTo>
                  <a:lnTo>
                    <a:pt x="7584" y="6577"/>
                  </a:lnTo>
                  <a:cubicBezTo>
                    <a:pt x="7587" y="6577"/>
                    <a:pt x="7590" y="6577"/>
                    <a:pt x="7593" y="6577"/>
                  </a:cubicBezTo>
                  <a:cubicBezTo>
                    <a:pt x="7942" y="6577"/>
                    <a:pt x="8261" y="6381"/>
                    <a:pt x="8420" y="6069"/>
                  </a:cubicBezTo>
                  <a:cubicBezTo>
                    <a:pt x="8578" y="5754"/>
                    <a:pt x="8545" y="5377"/>
                    <a:pt x="8334" y="5095"/>
                  </a:cubicBezTo>
                  <a:lnTo>
                    <a:pt x="7220" y="3614"/>
                  </a:lnTo>
                  <a:lnTo>
                    <a:pt x="7810" y="1858"/>
                  </a:lnTo>
                  <a:cubicBezTo>
                    <a:pt x="7923" y="1524"/>
                    <a:pt x="7835" y="1154"/>
                    <a:pt x="7585" y="906"/>
                  </a:cubicBezTo>
                  <a:lnTo>
                    <a:pt x="7585" y="905"/>
                  </a:lnTo>
                  <a:cubicBezTo>
                    <a:pt x="7408" y="729"/>
                    <a:pt x="7172" y="635"/>
                    <a:pt x="6932" y="635"/>
                  </a:cubicBezTo>
                  <a:cubicBezTo>
                    <a:pt x="6831" y="635"/>
                    <a:pt x="6730" y="652"/>
                    <a:pt x="6632" y="686"/>
                  </a:cubicBezTo>
                  <a:lnTo>
                    <a:pt x="4878" y="1287"/>
                  </a:lnTo>
                  <a:lnTo>
                    <a:pt x="3391" y="183"/>
                  </a:lnTo>
                  <a:cubicBezTo>
                    <a:pt x="3228" y="62"/>
                    <a:pt x="3034" y="1"/>
                    <a:pt x="2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36"/>
            <p:cNvSpPr/>
            <p:nvPr/>
          </p:nvSpPr>
          <p:spPr>
            <a:xfrm>
              <a:off x="-705025" y="902300"/>
              <a:ext cx="359700" cy="327450"/>
            </a:xfrm>
            <a:custGeom>
              <a:rect b="b" l="l" r="r" t="t"/>
              <a:pathLst>
                <a:path extrusionOk="0" h="13098" w="14388">
                  <a:moveTo>
                    <a:pt x="7194" y="1"/>
                  </a:moveTo>
                  <a:cubicBezTo>
                    <a:pt x="5509" y="1"/>
                    <a:pt x="3825" y="645"/>
                    <a:pt x="2547" y="1932"/>
                  </a:cubicBezTo>
                  <a:cubicBezTo>
                    <a:pt x="0" y="4494"/>
                    <a:pt x="13" y="8650"/>
                    <a:pt x="2576" y="11197"/>
                  </a:cubicBezTo>
                  <a:cubicBezTo>
                    <a:pt x="3852" y="12464"/>
                    <a:pt x="5523" y="13098"/>
                    <a:pt x="7194" y="13098"/>
                  </a:cubicBezTo>
                  <a:cubicBezTo>
                    <a:pt x="8878" y="13098"/>
                    <a:pt x="10563" y="12454"/>
                    <a:pt x="11842" y="11168"/>
                  </a:cubicBezTo>
                  <a:cubicBezTo>
                    <a:pt x="14388" y="8604"/>
                    <a:pt x="14374" y="4448"/>
                    <a:pt x="11812" y="1902"/>
                  </a:cubicBezTo>
                  <a:cubicBezTo>
                    <a:pt x="10536" y="634"/>
                    <a:pt x="8865" y="1"/>
                    <a:pt x="7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36"/>
            <p:cNvSpPr/>
            <p:nvPr/>
          </p:nvSpPr>
          <p:spPr>
            <a:xfrm>
              <a:off x="-714575" y="893625"/>
              <a:ext cx="378775" cy="344775"/>
            </a:xfrm>
            <a:custGeom>
              <a:rect b="b" l="l" r="r" t="t"/>
              <a:pathLst>
                <a:path extrusionOk="0" h="13791" w="15151">
                  <a:moveTo>
                    <a:pt x="7576" y="692"/>
                  </a:moveTo>
                  <a:cubicBezTo>
                    <a:pt x="9157" y="692"/>
                    <a:pt x="10739" y="1292"/>
                    <a:pt x="11949" y="2494"/>
                  </a:cubicBezTo>
                  <a:cubicBezTo>
                    <a:pt x="14380" y="4909"/>
                    <a:pt x="14393" y="8838"/>
                    <a:pt x="11977" y="11268"/>
                  </a:cubicBezTo>
                  <a:cubicBezTo>
                    <a:pt x="10764" y="12489"/>
                    <a:pt x="9170" y="13100"/>
                    <a:pt x="7575" y="13100"/>
                  </a:cubicBezTo>
                  <a:cubicBezTo>
                    <a:pt x="5994" y="13100"/>
                    <a:pt x="4413" y="12499"/>
                    <a:pt x="3203" y="11297"/>
                  </a:cubicBezTo>
                  <a:cubicBezTo>
                    <a:pt x="772" y="8883"/>
                    <a:pt x="760" y="4954"/>
                    <a:pt x="3175" y="2523"/>
                  </a:cubicBezTo>
                  <a:cubicBezTo>
                    <a:pt x="4387" y="1303"/>
                    <a:pt x="5981" y="692"/>
                    <a:pt x="7576" y="692"/>
                  </a:cubicBezTo>
                  <a:close/>
                  <a:moveTo>
                    <a:pt x="7576" y="0"/>
                  </a:moveTo>
                  <a:cubicBezTo>
                    <a:pt x="5802" y="0"/>
                    <a:pt x="4028" y="678"/>
                    <a:pt x="2681" y="2033"/>
                  </a:cubicBezTo>
                  <a:cubicBezTo>
                    <a:pt x="0" y="4731"/>
                    <a:pt x="14" y="9109"/>
                    <a:pt x="2713" y="11789"/>
                  </a:cubicBezTo>
                  <a:cubicBezTo>
                    <a:pt x="4056" y="13124"/>
                    <a:pt x="5816" y="13791"/>
                    <a:pt x="7575" y="13791"/>
                  </a:cubicBezTo>
                  <a:cubicBezTo>
                    <a:pt x="9349" y="13791"/>
                    <a:pt x="11123" y="13113"/>
                    <a:pt x="12469" y="11759"/>
                  </a:cubicBezTo>
                  <a:cubicBezTo>
                    <a:pt x="15151" y="9060"/>
                    <a:pt x="15137" y="4683"/>
                    <a:pt x="12438" y="2002"/>
                  </a:cubicBezTo>
                  <a:cubicBezTo>
                    <a:pt x="11095" y="667"/>
                    <a:pt x="9335" y="0"/>
                    <a:pt x="7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36"/>
            <p:cNvSpPr/>
            <p:nvPr/>
          </p:nvSpPr>
          <p:spPr>
            <a:xfrm>
              <a:off x="-437375" y="1168275"/>
              <a:ext cx="359725" cy="327425"/>
            </a:xfrm>
            <a:custGeom>
              <a:rect b="b" l="l" r="r" t="t"/>
              <a:pathLst>
                <a:path extrusionOk="0" h="13097" w="14389">
                  <a:moveTo>
                    <a:pt x="7197" y="0"/>
                  </a:moveTo>
                  <a:cubicBezTo>
                    <a:pt x="5512" y="0"/>
                    <a:pt x="3827" y="644"/>
                    <a:pt x="2547" y="1931"/>
                  </a:cubicBezTo>
                  <a:cubicBezTo>
                    <a:pt x="0" y="4492"/>
                    <a:pt x="14" y="8648"/>
                    <a:pt x="2576" y="11196"/>
                  </a:cubicBezTo>
                  <a:cubicBezTo>
                    <a:pt x="3852" y="12463"/>
                    <a:pt x="5524" y="13097"/>
                    <a:pt x="7195" y="13097"/>
                  </a:cubicBezTo>
                  <a:cubicBezTo>
                    <a:pt x="8880" y="13097"/>
                    <a:pt x="10564" y="12453"/>
                    <a:pt x="11843" y="11167"/>
                  </a:cubicBezTo>
                  <a:cubicBezTo>
                    <a:pt x="14389" y="8604"/>
                    <a:pt x="14375" y="4446"/>
                    <a:pt x="11813" y="1900"/>
                  </a:cubicBezTo>
                  <a:cubicBezTo>
                    <a:pt x="10538" y="633"/>
                    <a:pt x="8867" y="0"/>
                    <a:pt x="71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36"/>
            <p:cNvSpPr/>
            <p:nvPr/>
          </p:nvSpPr>
          <p:spPr>
            <a:xfrm>
              <a:off x="-446900" y="1159550"/>
              <a:ext cx="378775" cy="344825"/>
            </a:xfrm>
            <a:custGeom>
              <a:rect b="b" l="l" r="r" t="t"/>
              <a:pathLst>
                <a:path extrusionOk="0" h="13793" w="15151">
                  <a:moveTo>
                    <a:pt x="7576" y="693"/>
                  </a:moveTo>
                  <a:cubicBezTo>
                    <a:pt x="9157" y="693"/>
                    <a:pt x="10738" y="1293"/>
                    <a:pt x="11949" y="2496"/>
                  </a:cubicBezTo>
                  <a:lnTo>
                    <a:pt x="11948" y="2496"/>
                  </a:lnTo>
                  <a:cubicBezTo>
                    <a:pt x="14379" y="4911"/>
                    <a:pt x="14391" y="8840"/>
                    <a:pt x="11976" y="11270"/>
                  </a:cubicBezTo>
                  <a:cubicBezTo>
                    <a:pt x="10764" y="12490"/>
                    <a:pt x="9170" y="13101"/>
                    <a:pt x="7575" y="13101"/>
                  </a:cubicBezTo>
                  <a:cubicBezTo>
                    <a:pt x="5994" y="13101"/>
                    <a:pt x="4412" y="12501"/>
                    <a:pt x="3202" y="11298"/>
                  </a:cubicBezTo>
                  <a:cubicBezTo>
                    <a:pt x="771" y="8882"/>
                    <a:pt x="760" y="4954"/>
                    <a:pt x="3175" y="2524"/>
                  </a:cubicBezTo>
                  <a:cubicBezTo>
                    <a:pt x="4387" y="1303"/>
                    <a:pt x="5981" y="693"/>
                    <a:pt x="7576" y="693"/>
                  </a:cubicBezTo>
                  <a:close/>
                  <a:moveTo>
                    <a:pt x="7576" y="1"/>
                  </a:moveTo>
                  <a:cubicBezTo>
                    <a:pt x="5802" y="1"/>
                    <a:pt x="4028" y="679"/>
                    <a:pt x="2682" y="2034"/>
                  </a:cubicBezTo>
                  <a:cubicBezTo>
                    <a:pt x="0" y="4733"/>
                    <a:pt x="14" y="9109"/>
                    <a:pt x="2713" y="11791"/>
                  </a:cubicBezTo>
                  <a:cubicBezTo>
                    <a:pt x="4056" y="13126"/>
                    <a:pt x="5816" y="13792"/>
                    <a:pt x="7575" y="13792"/>
                  </a:cubicBezTo>
                  <a:cubicBezTo>
                    <a:pt x="9350" y="13792"/>
                    <a:pt x="11123" y="13115"/>
                    <a:pt x="12470" y="11760"/>
                  </a:cubicBezTo>
                  <a:cubicBezTo>
                    <a:pt x="15151" y="9061"/>
                    <a:pt x="15137" y="4684"/>
                    <a:pt x="12438" y="2003"/>
                  </a:cubicBezTo>
                  <a:cubicBezTo>
                    <a:pt x="11095" y="668"/>
                    <a:pt x="9335" y="1"/>
                    <a:pt x="75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36"/>
            <p:cNvSpPr/>
            <p:nvPr/>
          </p:nvSpPr>
          <p:spPr>
            <a:xfrm>
              <a:off x="-377675" y="1211825"/>
              <a:ext cx="239475" cy="239450"/>
            </a:xfrm>
            <a:custGeom>
              <a:rect b="b" l="l" r="r" t="t"/>
              <a:pathLst>
                <a:path extrusionOk="0" h="9578" w="9579">
                  <a:moveTo>
                    <a:pt x="4790" y="1"/>
                  </a:moveTo>
                  <a:cubicBezTo>
                    <a:pt x="3520" y="1"/>
                    <a:pt x="2302" y="506"/>
                    <a:pt x="1403" y="1403"/>
                  </a:cubicBezTo>
                  <a:cubicBezTo>
                    <a:pt x="506" y="2302"/>
                    <a:pt x="1" y="3520"/>
                    <a:pt x="1" y="4790"/>
                  </a:cubicBezTo>
                  <a:cubicBezTo>
                    <a:pt x="1" y="6060"/>
                    <a:pt x="506" y="7278"/>
                    <a:pt x="1403" y="8175"/>
                  </a:cubicBezTo>
                  <a:cubicBezTo>
                    <a:pt x="2302" y="9074"/>
                    <a:pt x="3520" y="9578"/>
                    <a:pt x="4790" y="9578"/>
                  </a:cubicBezTo>
                  <a:cubicBezTo>
                    <a:pt x="6060" y="9578"/>
                    <a:pt x="7278" y="9074"/>
                    <a:pt x="8175" y="8175"/>
                  </a:cubicBezTo>
                  <a:cubicBezTo>
                    <a:pt x="9074" y="7278"/>
                    <a:pt x="9578" y="6059"/>
                    <a:pt x="9578" y="4790"/>
                  </a:cubicBezTo>
                  <a:cubicBezTo>
                    <a:pt x="9579" y="3520"/>
                    <a:pt x="9074" y="2302"/>
                    <a:pt x="8176" y="1403"/>
                  </a:cubicBezTo>
                  <a:cubicBezTo>
                    <a:pt x="7278" y="506"/>
                    <a:pt x="6060" y="1"/>
                    <a:pt x="47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36"/>
            <p:cNvSpPr/>
            <p:nvPr/>
          </p:nvSpPr>
          <p:spPr>
            <a:xfrm>
              <a:off x="-656700" y="946300"/>
              <a:ext cx="263075" cy="239425"/>
            </a:xfrm>
            <a:custGeom>
              <a:rect b="b" l="l" r="r" t="t"/>
              <a:pathLst>
                <a:path extrusionOk="0" h="9577" w="10523">
                  <a:moveTo>
                    <a:pt x="5262" y="0"/>
                  </a:moveTo>
                  <a:cubicBezTo>
                    <a:pt x="4031" y="0"/>
                    <a:pt x="2801" y="472"/>
                    <a:pt x="1864" y="1413"/>
                  </a:cubicBezTo>
                  <a:cubicBezTo>
                    <a:pt x="0" y="3289"/>
                    <a:pt x="9" y="6321"/>
                    <a:pt x="1886" y="8185"/>
                  </a:cubicBezTo>
                  <a:cubicBezTo>
                    <a:pt x="2820" y="9113"/>
                    <a:pt x="4040" y="9577"/>
                    <a:pt x="5261" y="9577"/>
                  </a:cubicBezTo>
                  <a:cubicBezTo>
                    <a:pt x="6491" y="9577"/>
                    <a:pt x="7722" y="9105"/>
                    <a:pt x="8658" y="8164"/>
                  </a:cubicBezTo>
                  <a:cubicBezTo>
                    <a:pt x="10522" y="6288"/>
                    <a:pt x="10512" y="3256"/>
                    <a:pt x="8636" y="1392"/>
                  </a:cubicBezTo>
                  <a:cubicBezTo>
                    <a:pt x="7702" y="464"/>
                    <a:pt x="6482" y="0"/>
                    <a:pt x="5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36"/>
            <p:cNvSpPr/>
            <p:nvPr/>
          </p:nvSpPr>
          <p:spPr>
            <a:xfrm>
              <a:off x="-374875" y="1239025"/>
              <a:ext cx="206600" cy="136300"/>
            </a:xfrm>
            <a:custGeom>
              <a:rect b="b" l="l" r="r" t="t"/>
              <a:pathLst>
                <a:path extrusionOk="0" h="5452" w="8264">
                  <a:moveTo>
                    <a:pt x="7716" y="1"/>
                  </a:moveTo>
                  <a:lnTo>
                    <a:pt x="1" y="4716"/>
                  </a:lnTo>
                  <a:cubicBezTo>
                    <a:pt x="54" y="4966"/>
                    <a:pt x="128" y="5212"/>
                    <a:pt x="222" y="5451"/>
                  </a:cubicBezTo>
                  <a:lnTo>
                    <a:pt x="8264" y="537"/>
                  </a:lnTo>
                  <a:cubicBezTo>
                    <a:pt x="8194" y="458"/>
                    <a:pt x="8128" y="379"/>
                    <a:pt x="8053" y="305"/>
                  </a:cubicBezTo>
                  <a:cubicBezTo>
                    <a:pt x="7945" y="197"/>
                    <a:pt x="7831" y="97"/>
                    <a:pt x="7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36"/>
            <p:cNvSpPr/>
            <p:nvPr/>
          </p:nvSpPr>
          <p:spPr>
            <a:xfrm>
              <a:off x="-364725" y="1261200"/>
              <a:ext cx="224550" cy="165425"/>
            </a:xfrm>
            <a:custGeom>
              <a:rect b="b" l="l" r="r" t="t"/>
              <a:pathLst>
                <a:path extrusionOk="0" h="6617" w="8982">
                  <a:moveTo>
                    <a:pt x="8141" y="1"/>
                  </a:moveTo>
                  <a:lnTo>
                    <a:pt x="1" y="4975"/>
                  </a:lnTo>
                  <a:cubicBezTo>
                    <a:pt x="322" y="5621"/>
                    <a:pt x="790" y="6183"/>
                    <a:pt x="1368" y="6617"/>
                  </a:cubicBezTo>
                  <a:lnTo>
                    <a:pt x="8981" y="1963"/>
                  </a:lnTo>
                  <a:cubicBezTo>
                    <a:pt x="8853" y="1254"/>
                    <a:pt x="8566" y="582"/>
                    <a:pt x="8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36"/>
            <p:cNvSpPr/>
            <p:nvPr/>
          </p:nvSpPr>
          <p:spPr>
            <a:xfrm>
              <a:off x="-642125" y="973475"/>
              <a:ext cx="206600" cy="136275"/>
            </a:xfrm>
            <a:custGeom>
              <a:rect b="b" l="l" r="r" t="t"/>
              <a:pathLst>
                <a:path extrusionOk="0" h="5451" w="8264">
                  <a:moveTo>
                    <a:pt x="7715" y="0"/>
                  </a:moveTo>
                  <a:lnTo>
                    <a:pt x="1" y="4715"/>
                  </a:lnTo>
                  <a:cubicBezTo>
                    <a:pt x="55" y="4966"/>
                    <a:pt x="129" y="5212"/>
                    <a:pt x="222" y="5451"/>
                  </a:cubicBezTo>
                  <a:lnTo>
                    <a:pt x="8263" y="536"/>
                  </a:lnTo>
                  <a:cubicBezTo>
                    <a:pt x="8195" y="459"/>
                    <a:pt x="8129" y="379"/>
                    <a:pt x="8053" y="305"/>
                  </a:cubicBezTo>
                  <a:cubicBezTo>
                    <a:pt x="7945" y="196"/>
                    <a:pt x="7831" y="96"/>
                    <a:pt x="77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36"/>
            <p:cNvSpPr/>
            <p:nvPr/>
          </p:nvSpPr>
          <p:spPr>
            <a:xfrm>
              <a:off x="-631975" y="995650"/>
              <a:ext cx="224550" cy="165450"/>
            </a:xfrm>
            <a:custGeom>
              <a:rect b="b" l="l" r="r" t="t"/>
              <a:pathLst>
                <a:path extrusionOk="0" h="6618" w="8982">
                  <a:moveTo>
                    <a:pt x="8140" y="0"/>
                  </a:moveTo>
                  <a:lnTo>
                    <a:pt x="1" y="4974"/>
                  </a:lnTo>
                  <a:cubicBezTo>
                    <a:pt x="321" y="5622"/>
                    <a:pt x="790" y="6184"/>
                    <a:pt x="1368" y="6617"/>
                  </a:cubicBezTo>
                  <a:lnTo>
                    <a:pt x="8981" y="1964"/>
                  </a:lnTo>
                  <a:cubicBezTo>
                    <a:pt x="8854" y="1253"/>
                    <a:pt x="8565" y="582"/>
                    <a:pt x="81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36"/>
          <p:cNvGrpSpPr/>
          <p:nvPr/>
        </p:nvGrpSpPr>
        <p:grpSpPr>
          <a:xfrm>
            <a:off x="3571051" y="2445820"/>
            <a:ext cx="490924" cy="484011"/>
            <a:chOff x="-2275450" y="1955300"/>
            <a:chExt cx="416850" cy="411050"/>
          </a:xfrm>
        </p:grpSpPr>
        <p:sp>
          <p:nvSpPr>
            <p:cNvPr id="10030" name="Google Shape;10030;p36"/>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36"/>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36"/>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36"/>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36"/>
          <p:cNvGrpSpPr/>
          <p:nvPr/>
        </p:nvGrpSpPr>
        <p:grpSpPr>
          <a:xfrm>
            <a:off x="8384596" y="160055"/>
            <a:ext cx="323434" cy="318810"/>
            <a:chOff x="-2275450" y="1955300"/>
            <a:chExt cx="416850" cy="411050"/>
          </a:xfrm>
        </p:grpSpPr>
        <p:sp>
          <p:nvSpPr>
            <p:cNvPr id="10035" name="Google Shape;10035;p36"/>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36"/>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36"/>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36"/>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36"/>
          <p:cNvGrpSpPr/>
          <p:nvPr/>
        </p:nvGrpSpPr>
        <p:grpSpPr>
          <a:xfrm>
            <a:off x="7260546" y="605818"/>
            <a:ext cx="323434" cy="318810"/>
            <a:chOff x="-2275450" y="1955300"/>
            <a:chExt cx="416850" cy="411050"/>
          </a:xfrm>
        </p:grpSpPr>
        <p:sp>
          <p:nvSpPr>
            <p:cNvPr id="10040" name="Google Shape;10040;p36"/>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36"/>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36"/>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36"/>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36"/>
          <p:cNvGrpSpPr/>
          <p:nvPr/>
        </p:nvGrpSpPr>
        <p:grpSpPr>
          <a:xfrm>
            <a:off x="7981776" y="3854395"/>
            <a:ext cx="490924" cy="484011"/>
            <a:chOff x="-2275450" y="1955300"/>
            <a:chExt cx="416850" cy="411050"/>
          </a:xfrm>
        </p:grpSpPr>
        <p:sp>
          <p:nvSpPr>
            <p:cNvPr id="10045" name="Google Shape;10045;p36"/>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36"/>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36"/>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36"/>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36"/>
          <p:cNvGrpSpPr/>
          <p:nvPr/>
        </p:nvGrpSpPr>
        <p:grpSpPr>
          <a:xfrm>
            <a:off x="359778" y="279104"/>
            <a:ext cx="250944" cy="247288"/>
            <a:chOff x="-2275450" y="1955300"/>
            <a:chExt cx="416850" cy="411050"/>
          </a:xfrm>
        </p:grpSpPr>
        <p:sp>
          <p:nvSpPr>
            <p:cNvPr id="10050" name="Google Shape;10050;p36"/>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36"/>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36"/>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36"/>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4" name="Google Shape;10054;p36"/>
          <p:cNvSpPr txBox="1"/>
          <p:nvPr>
            <p:ph idx="3" type="subTitle"/>
          </p:nvPr>
        </p:nvSpPr>
        <p:spPr>
          <a:xfrm>
            <a:off x="1303275" y="1934841"/>
            <a:ext cx="2877900" cy="37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From 2012 </a:t>
            </a:r>
            <a:r>
              <a:rPr lang="en"/>
              <a:t>to</a:t>
            </a:r>
            <a:r>
              <a:rPr lang="en"/>
              <a:t> 2016</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sp>
        <p:nvSpPr>
          <p:cNvPr id="10059" name="Google Shape;10059;p37"/>
          <p:cNvSpPr/>
          <p:nvPr/>
        </p:nvSpPr>
        <p:spPr>
          <a:xfrm rot="1485591">
            <a:off x="-295247" y="-960273"/>
            <a:ext cx="1938408" cy="3779025"/>
          </a:xfrm>
          <a:custGeom>
            <a:rect b="b" l="l" r="r" t="t"/>
            <a:pathLst>
              <a:path extrusionOk="0" h="27128" w="13915">
                <a:moveTo>
                  <a:pt x="13448" y="1"/>
                </a:moveTo>
                <a:lnTo>
                  <a:pt x="4883" y="2000"/>
                </a:lnTo>
                <a:lnTo>
                  <a:pt x="0" y="15388"/>
                </a:lnTo>
                <a:lnTo>
                  <a:pt x="4927" y="14558"/>
                </a:lnTo>
                <a:cubicBezTo>
                  <a:pt x="4948" y="14555"/>
                  <a:pt x="4968" y="14553"/>
                  <a:pt x="4988" y="14553"/>
                </a:cubicBezTo>
                <a:cubicBezTo>
                  <a:pt x="5247" y="14553"/>
                  <a:pt x="5423" y="14840"/>
                  <a:pt x="5285" y="15076"/>
                </a:cubicBezTo>
                <a:lnTo>
                  <a:pt x="1799" y="21051"/>
                </a:lnTo>
                <a:lnTo>
                  <a:pt x="5569" y="20908"/>
                </a:lnTo>
                <a:cubicBezTo>
                  <a:pt x="5573" y="20908"/>
                  <a:pt x="5576" y="20908"/>
                  <a:pt x="5579" y="20908"/>
                </a:cubicBezTo>
                <a:cubicBezTo>
                  <a:pt x="5658" y="20908"/>
                  <a:pt x="5735" y="20934"/>
                  <a:pt x="5797" y="20983"/>
                </a:cubicBezTo>
                <a:cubicBezTo>
                  <a:pt x="5818" y="20999"/>
                  <a:pt x="5836" y="21018"/>
                  <a:pt x="5853" y="21038"/>
                </a:cubicBezTo>
                <a:cubicBezTo>
                  <a:pt x="5922" y="21124"/>
                  <a:pt x="5946" y="21237"/>
                  <a:pt x="5918" y="21344"/>
                </a:cubicBezTo>
                <a:lnTo>
                  <a:pt x="4418" y="27127"/>
                </a:lnTo>
                <a:lnTo>
                  <a:pt x="13558" y="17098"/>
                </a:lnTo>
                <a:lnTo>
                  <a:pt x="9152" y="17497"/>
                </a:lnTo>
                <a:cubicBezTo>
                  <a:pt x="9141" y="17498"/>
                  <a:pt x="9130" y="17498"/>
                  <a:pt x="9119" y="17498"/>
                </a:cubicBezTo>
                <a:cubicBezTo>
                  <a:pt x="8847" y="17498"/>
                  <a:pt x="8676" y="17191"/>
                  <a:pt x="8833" y="16958"/>
                </a:cubicBezTo>
                <a:lnTo>
                  <a:pt x="13915" y="9352"/>
                </a:lnTo>
                <a:lnTo>
                  <a:pt x="8179" y="10305"/>
                </a:lnTo>
                <a:cubicBezTo>
                  <a:pt x="8159" y="10308"/>
                  <a:pt x="8139" y="10310"/>
                  <a:pt x="8120" y="10310"/>
                </a:cubicBezTo>
                <a:cubicBezTo>
                  <a:pt x="7861" y="10310"/>
                  <a:pt x="7685" y="10025"/>
                  <a:pt x="7821" y="9790"/>
                </a:cubicBezTo>
                <a:lnTo>
                  <a:pt x="13448" y="1"/>
                </a:lnTo>
                <a:close/>
              </a:path>
            </a:pathLst>
          </a:custGeom>
          <a:solidFill>
            <a:schemeClr val="accent3"/>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37"/>
          <p:cNvSpPr txBox="1"/>
          <p:nvPr>
            <p:ph type="title"/>
          </p:nvPr>
        </p:nvSpPr>
        <p:spPr>
          <a:xfrm>
            <a:off x="3637425" y="503575"/>
            <a:ext cx="4806300" cy="780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Education abroad</a:t>
            </a:r>
            <a:endParaRPr/>
          </a:p>
        </p:txBody>
      </p:sp>
      <p:sp>
        <p:nvSpPr>
          <p:cNvPr id="10061" name="Google Shape;10061;p37"/>
          <p:cNvSpPr/>
          <p:nvPr/>
        </p:nvSpPr>
        <p:spPr>
          <a:xfrm rot="745064">
            <a:off x="285545" y="95672"/>
            <a:ext cx="1690697" cy="1639951"/>
          </a:xfrm>
          <a:custGeom>
            <a:rect b="b" l="l" r="r" t="t"/>
            <a:pathLst>
              <a:path extrusionOk="0" h="28665" w="29552">
                <a:moveTo>
                  <a:pt x="17086" y="1"/>
                </a:moveTo>
                <a:cubicBezTo>
                  <a:pt x="16538" y="1"/>
                  <a:pt x="16011" y="208"/>
                  <a:pt x="15608" y="580"/>
                </a:cubicBezTo>
                <a:cubicBezTo>
                  <a:pt x="15500" y="683"/>
                  <a:pt x="15409" y="802"/>
                  <a:pt x="15338" y="935"/>
                </a:cubicBezTo>
                <a:cubicBezTo>
                  <a:pt x="13811" y="474"/>
                  <a:pt x="12112" y="106"/>
                  <a:pt x="10448" y="106"/>
                </a:cubicBezTo>
                <a:cubicBezTo>
                  <a:pt x="7815" y="106"/>
                  <a:pt x="5761" y="1035"/>
                  <a:pt x="4343" y="2866"/>
                </a:cubicBezTo>
                <a:cubicBezTo>
                  <a:pt x="4129" y="3140"/>
                  <a:pt x="4037" y="3490"/>
                  <a:pt x="4090" y="3833"/>
                </a:cubicBezTo>
                <a:cubicBezTo>
                  <a:pt x="4186" y="8684"/>
                  <a:pt x="2910" y="13294"/>
                  <a:pt x="296" y="17537"/>
                </a:cubicBezTo>
                <a:cubicBezTo>
                  <a:pt x="83" y="17830"/>
                  <a:pt x="1" y="18198"/>
                  <a:pt x="68" y="18555"/>
                </a:cubicBezTo>
                <a:cubicBezTo>
                  <a:pt x="1019" y="23433"/>
                  <a:pt x="6013" y="26223"/>
                  <a:pt x="8117" y="27196"/>
                </a:cubicBezTo>
                <a:cubicBezTo>
                  <a:pt x="10221" y="28169"/>
                  <a:pt x="12359" y="28664"/>
                  <a:pt x="14467" y="28664"/>
                </a:cubicBezTo>
                <a:cubicBezTo>
                  <a:pt x="15442" y="28663"/>
                  <a:pt x="16413" y="28558"/>
                  <a:pt x="17364" y="28348"/>
                </a:cubicBezTo>
                <a:cubicBezTo>
                  <a:pt x="17512" y="28347"/>
                  <a:pt x="17657" y="28316"/>
                  <a:pt x="17794" y="28259"/>
                </a:cubicBezTo>
                <a:cubicBezTo>
                  <a:pt x="17838" y="28251"/>
                  <a:pt x="17880" y="28242"/>
                  <a:pt x="17922" y="28230"/>
                </a:cubicBezTo>
                <a:cubicBezTo>
                  <a:pt x="18035" y="28222"/>
                  <a:pt x="18144" y="28197"/>
                  <a:pt x="18250" y="28158"/>
                </a:cubicBezTo>
                <a:cubicBezTo>
                  <a:pt x="18469" y="28126"/>
                  <a:pt x="18649" y="28062"/>
                  <a:pt x="18798" y="27980"/>
                </a:cubicBezTo>
                <a:lnTo>
                  <a:pt x="19109" y="27887"/>
                </a:lnTo>
                <a:cubicBezTo>
                  <a:pt x="19201" y="27859"/>
                  <a:pt x="19289" y="27820"/>
                  <a:pt x="19371" y="27771"/>
                </a:cubicBezTo>
                <a:cubicBezTo>
                  <a:pt x="19486" y="27753"/>
                  <a:pt x="19597" y="27718"/>
                  <a:pt x="19702" y="27668"/>
                </a:cubicBezTo>
                <a:lnTo>
                  <a:pt x="19748" y="27652"/>
                </a:lnTo>
                <a:cubicBezTo>
                  <a:pt x="19891" y="27600"/>
                  <a:pt x="20145" y="27509"/>
                  <a:pt x="20389" y="27293"/>
                </a:cubicBezTo>
                <a:lnTo>
                  <a:pt x="20489" y="27242"/>
                </a:lnTo>
                <a:cubicBezTo>
                  <a:pt x="20510" y="27234"/>
                  <a:pt x="20532" y="27226"/>
                  <a:pt x="20554" y="27218"/>
                </a:cubicBezTo>
                <a:cubicBezTo>
                  <a:pt x="20583" y="27206"/>
                  <a:pt x="20613" y="27193"/>
                  <a:pt x="20643" y="27180"/>
                </a:cubicBezTo>
                <a:cubicBezTo>
                  <a:pt x="20770" y="27149"/>
                  <a:pt x="20892" y="27098"/>
                  <a:pt x="21003" y="27027"/>
                </a:cubicBezTo>
                <a:cubicBezTo>
                  <a:pt x="21059" y="26991"/>
                  <a:pt x="21115" y="26954"/>
                  <a:pt x="21169" y="26915"/>
                </a:cubicBezTo>
                <a:cubicBezTo>
                  <a:pt x="21196" y="26896"/>
                  <a:pt x="21222" y="26876"/>
                  <a:pt x="21249" y="26859"/>
                </a:cubicBezTo>
                <a:cubicBezTo>
                  <a:pt x="21384" y="26802"/>
                  <a:pt x="21507" y="26724"/>
                  <a:pt x="21616" y="26628"/>
                </a:cubicBezTo>
                <a:cubicBezTo>
                  <a:pt x="21703" y="26589"/>
                  <a:pt x="21784" y="26542"/>
                  <a:pt x="21860" y="26487"/>
                </a:cubicBezTo>
                <a:cubicBezTo>
                  <a:pt x="21876" y="26477"/>
                  <a:pt x="21892" y="26468"/>
                  <a:pt x="21908" y="26458"/>
                </a:cubicBezTo>
                <a:cubicBezTo>
                  <a:pt x="22028" y="26389"/>
                  <a:pt x="22142" y="26308"/>
                  <a:pt x="22247" y="26220"/>
                </a:cubicBezTo>
                <a:cubicBezTo>
                  <a:pt x="24014" y="25026"/>
                  <a:pt x="25584" y="23444"/>
                  <a:pt x="26798" y="21633"/>
                </a:cubicBezTo>
                <a:cubicBezTo>
                  <a:pt x="26832" y="21592"/>
                  <a:pt x="26864" y="21549"/>
                  <a:pt x="26892" y="21503"/>
                </a:cubicBezTo>
                <a:lnTo>
                  <a:pt x="27654" y="20299"/>
                </a:lnTo>
                <a:cubicBezTo>
                  <a:pt x="27668" y="20278"/>
                  <a:pt x="27681" y="20255"/>
                  <a:pt x="27694" y="20232"/>
                </a:cubicBezTo>
                <a:lnTo>
                  <a:pt x="28204" y="19289"/>
                </a:lnTo>
                <a:cubicBezTo>
                  <a:pt x="28246" y="19210"/>
                  <a:pt x="28279" y="19128"/>
                  <a:pt x="28303" y="19043"/>
                </a:cubicBezTo>
                <a:cubicBezTo>
                  <a:pt x="28620" y="18494"/>
                  <a:pt x="28778" y="17928"/>
                  <a:pt x="28917" y="17427"/>
                </a:cubicBezTo>
                <a:lnTo>
                  <a:pt x="28963" y="17264"/>
                </a:lnTo>
                <a:cubicBezTo>
                  <a:pt x="29006" y="17115"/>
                  <a:pt x="29026" y="16958"/>
                  <a:pt x="29020" y="16803"/>
                </a:cubicBezTo>
                <a:cubicBezTo>
                  <a:pt x="29109" y="16600"/>
                  <a:pt x="29143" y="16379"/>
                  <a:pt x="29123" y="16159"/>
                </a:cubicBezTo>
                <a:cubicBezTo>
                  <a:pt x="29551" y="14018"/>
                  <a:pt x="29438" y="11944"/>
                  <a:pt x="28785" y="9990"/>
                </a:cubicBezTo>
                <a:cubicBezTo>
                  <a:pt x="27128" y="5037"/>
                  <a:pt x="22712" y="3221"/>
                  <a:pt x="19256" y="2329"/>
                </a:cubicBezTo>
                <a:cubicBezTo>
                  <a:pt x="19016" y="1647"/>
                  <a:pt x="18644" y="1018"/>
                  <a:pt x="18163" y="477"/>
                </a:cubicBezTo>
                <a:cubicBezTo>
                  <a:pt x="17962" y="251"/>
                  <a:pt x="17550" y="4"/>
                  <a:pt x="17124" y="1"/>
                </a:cubicBezTo>
                <a:lnTo>
                  <a:pt x="17100" y="1"/>
                </a:lnTo>
                <a:cubicBezTo>
                  <a:pt x="17095" y="1"/>
                  <a:pt x="17091" y="1"/>
                  <a:pt x="17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37"/>
          <p:cNvSpPr/>
          <p:nvPr/>
        </p:nvSpPr>
        <p:spPr>
          <a:xfrm rot="745064">
            <a:off x="365191" y="180586"/>
            <a:ext cx="1563574" cy="1478845"/>
          </a:xfrm>
          <a:custGeom>
            <a:rect b="b" l="l" r="r" t="t"/>
            <a:pathLst>
              <a:path extrusionOk="0" h="25849" w="27330">
                <a:moveTo>
                  <a:pt x="8799" y="1"/>
                </a:moveTo>
                <a:cubicBezTo>
                  <a:pt x="5462" y="1"/>
                  <a:pt x="4232" y="2065"/>
                  <a:pt x="4232" y="2065"/>
                </a:cubicBezTo>
                <a:cubicBezTo>
                  <a:pt x="4232" y="2065"/>
                  <a:pt x="4387" y="1962"/>
                  <a:pt x="4856" y="1962"/>
                </a:cubicBezTo>
                <a:cubicBezTo>
                  <a:pt x="5091" y="1962"/>
                  <a:pt x="5404" y="1987"/>
                  <a:pt x="5815" y="2065"/>
                </a:cubicBezTo>
                <a:cubicBezTo>
                  <a:pt x="7050" y="2297"/>
                  <a:pt x="7180" y="4065"/>
                  <a:pt x="7180" y="4065"/>
                </a:cubicBezTo>
                <a:lnTo>
                  <a:pt x="7746" y="3960"/>
                </a:lnTo>
                <a:cubicBezTo>
                  <a:pt x="7746" y="3960"/>
                  <a:pt x="7746" y="3960"/>
                  <a:pt x="7746" y="3960"/>
                </a:cubicBezTo>
                <a:cubicBezTo>
                  <a:pt x="7774" y="3960"/>
                  <a:pt x="8852" y="3964"/>
                  <a:pt x="9424" y="4669"/>
                </a:cubicBezTo>
                <a:cubicBezTo>
                  <a:pt x="10002" y="5383"/>
                  <a:pt x="9968" y="6834"/>
                  <a:pt x="9968" y="6834"/>
                </a:cubicBezTo>
                <a:cubicBezTo>
                  <a:pt x="9968" y="6834"/>
                  <a:pt x="11179" y="7061"/>
                  <a:pt x="11237" y="7061"/>
                </a:cubicBezTo>
                <a:cubicBezTo>
                  <a:pt x="11295" y="7061"/>
                  <a:pt x="12395" y="7872"/>
                  <a:pt x="12395" y="7872"/>
                </a:cubicBezTo>
                <a:cubicBezTo>
                  <a:pt x="12395" y="7872"/>
                  <a:pt x="13359" y="9550"/>
                  <a:pt x="12896" y="11171"/>
                </a:cubicBezTo>
                <a:cubicBezTo>
                  <a:pt x="12435" y="12792"/>
                  <a:pt x="10994" y="14186"/>
                  <a:pt x="10994" y="14186"/>
                </a:cubicBezTo>
                <a:lnTo>
                  <a:pt x="11315" y="14605"/>
                </a:lnTo>
                <a:cubicBezTo>
                  <a:pt x="11315" y="14605"/>
                  <a:pt x="11585" y="15242"/>
                  <a:pt x="11522" y="15956"/>
                </a:cubicBezTo>
                <a:cubicBezTo>
                  <a:pt x="11458" y="16670"/>
                  <a:pt x="10852" y="18001"/>
                  <a:pt x="9713" y="18445"/>
                </a:cubicBezTo>
                <a:cubicBezTo>
                  <a:pt x="9509" y="18525"/>
                  <a:pt x="9302" y="18558"/>
                  <a:pt x="9101" y="18558"/>
                </a:cubicBezTo>
                <a:cubicBezTo>
                  <a:pt x="8181" y="18558"/>
                  <a:pt x="7370" y="17875"/>
                  <a:pt x="7370" y="17875"/>
                </a:cubicBezTo>
                <a:lnTo>
                  <a:pt x="6974" y="18348"/>
                </a:lnTo>
                <a:cubicBezTo>
                  <a:pt x="6974" y="18348"/>
                  <a:pt x="6754" y="18743"/>
                  <a:pt x="5591" y="18743"/>
                </a:cubicBezTo>
                <a:cubicBezTo>
                  <a:pt x="5417" y="18743"/>
                  <a:pt x="5223" y="18734"/>
                  <a:pt x="5006" y="18714"/>
                </a:cubicBezTo>
                <a:cubicBezTo>
                  <a:pt x="3326" y="18560"/>
                  <a:pt x="2863" y="16648"/>
                  <a:pt x="2863" y="16648"/>
                </a:cubicBezTo>
                <a:cubicBezTo>
                  <a:pt x="2863" y="16648"/>
                  <a:pt x="1976" y="17094"/>
                  <a:pt x="1282" y="17094"/>
                </a:cubicBezTo>
                <a:cubicBezTo>
                  <a:pt x="586" y="17094"/>
                  <a:pt x="0" y="16839"/>
                  <a:pt x="0" y="16839"/>
                </a:cubicBezTo>
                <a:lnTo>
                  <a:pt x="0" y="16839"/>
                </a:lnTo>
                <a:cubicBezTo>
                  <a:pt x="0" y="16839"/>
                  <a:pt x="366" y="18295"/>
                  <a:pt x="1304" y="19938"/>
                </a:cubicBezTo>
                <a:cubicBezTo>
                  <a:pt x="2241" y="21582"/>
                  <a:pt x="4627" y="23058"/>
                  <a:pt x="6163" y="24014"/>
                </a:cubicBezTo>
                <a:cubicBezTo>
                  <a:pt x="7362" y="24760"/>
                  <a:pt x="9637" y="25849"/>
                  <a:pt x="12983" y="25849"/>
                </a:cubicBezTo>
                <a:cubicBezTo>
                  <a:pt x="13927" y="25849"/>
                  <a:pt x="14956" y="25762"/>
                  <a:pt x="16070" y="25557"/>
                </a:cubicBezTo>
                <a:cubicBezTo>
                  <a:pt x="21133" y="24624"/>
                  <a:pt x="24473" y="19134"/>
                  <a:pt x="24473" y="19134"/>
                </a:cubicBezTo>
                <a:cubicBezTo>
                  <a:pt x="24473" y="19134"/>
                  <a:pt x="27329" y="14681"/>
                  <a:pt x="26287" y="9480"/>
                </a:cubicBezTo>
                <a:cubicBezTo>
                  <a:pt x="25245" y="4277"/>
                  <a:pt x="18937" y="2547"/>
                  <a:pt x="18052" y="2298"/>
                </a:cubicBezTo>
                <a:cubicBezTo>
                  <a:pt x="17169" y="2050"/>
                  <a:pt x="15791" y="1499"/>
                  <a:pt x="15791" y="1499"/>
                </a:cubicBezTo>
                <a:cubicBezTo>
                  <a:pt x="15791" y="1499"/>
                  <a:pt x="13795" y="491"/>
                  <a:pt x="9742" y="53"/>
                </a:cubicBezTo>
                <a:cubicBezTo>
                  <a:pt x="9411" y="17"/>
                  <a:pt x="9096" y="1"/>
                  <a:pt x="87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37"/>
          <p:cNvSpPr/>
          <p:nvPr/>
        </p:nvSpPr>
        <p:spPr>
          <a:xfrm rot="745064">
            <a:off x="406053" y="212214"/>
            <a:ext cx="762164" cy="957768"/>
          </a:xfrm>
          <a:custGeom>
            <a:rect b="b" l="l" r="r" t="t"/>
            <a:pathLst>
              <a:path extrusionOk="0" h="16741" w="13322">
                <a:moveTo>
                  <a:pt x="5132" y="0"/>
                </a:moveTo>
                <a:cubicBezTo>
                  <a:pt x="4426" y="0"/>
                  <a:pt x="3965" y="213"/>
                  <a:pt x="3965" y="213"/>
                </a:cubicBezTo>
                <a:cubicBezTo>
                  <a:pt x="3965" y="213"/>
                  <a:pt x="4109" y="4670"/>
                  <a:pt x="3409" y="6631"/>
                </a:cubicBezTo>
                <a:cubicBezTo>
                  <a:pt x="2708" y="8592"/>
                  <a:pt x="1442" y="12187"/>
                  <a:pt x="1442" y="12187"/>
                </a:cubicBezTo>
                <a:lnTo>
                  <a:pt x="0" y="14840"/>
                </a:lnTo>
                <a:cubicBezTo>
                  <a:pt x="0" y="14840"/>
                  <a:pt x="444" y="15099"/>
                  <a:pt x="1114" y="15099"/>
                </a:cubicBezTo>
                <a:cubicBezTo>
                  <a:pt x="1168" y="15099"/>
                  <a:pt x="1224" y="15098"/>
                  <a:pt x="1281" y="15094"/>
                </a:cubicBezTo>
                <a:cubicBezTo>
                  <a:pt x="2044" y="15046"/>
                  <a:pt x="2864" y="14649"/>
                  <a:pt x="2864" y="14649"/>
                </a:cubicBezTo>
                <a:cubicBezTo>
                  <a:pt x="2864" y="14649"/>
                  <a:pt x="3193" y="16445"/>
                  <a:pt x="4890" y="16702"/>
                </a:cubicBezTo>
                <a:cubicBezTo>
                  <a:pt x="5069" y="16729"/>
                  <a:pt x="5238" y="16741"/>
                  <a:pt x="5397" y="16741"/>
                </a:cubicBezTo>
                <a:cubicBezTo>
                  <a:pt x="6744" y="16741"/>
                  <a:pt x="7369" y="15875"/>
                  <a:pt x="7369" y="15875"/>
                </a:cubicBezTo>
                <a:cubicBezTo>
                  <a:pt x="7369" y="15875"/>
                  <a:pt x="8203" y="16548"/>
                  <a:pt x="9148" y="16548"/>
                </a:cubicBezTo>
                <a:cubicBezTo>
                  <a:pt x="9236" y="16548"/>
                  <a:pt x="9326" y="16542"/>
                  <a:pt x="9415" y="16529"/>
                </a:cubicBezTo>
                <a:cubicBezTo>
                  <a:pt x="10465" y="16378"/>
                  <a:pt x="11296" y="15163"/>
                  <a:pt x="11413" y="14462"/>
                </a:cubicBezTo>
                <a:cubicBezTo>
                  <a:pt x="11530" y="13761"/>
                  <a:pt x="11315" y="12605"/>
                  <a:pt x="11315" y="12605"/>
                </a:cubicBezTo>
                <a:lnTo>
                  <a:pt x="10995" y="12186"/>
                </a:lnTo>
                <a:cubicBezTo>
                  <a:pt x="10995" y="12186"/>
                  <a:pt x="12558" y="10647"/>
                  <a:pt x="12940" y="9002"/>
                </a:cubicBezTo>
                <a:cubicBezTo>
                  <a:pt x="13322" y="7356"/>
                  <a:pt x="12877" y="6296"/>
                  <a:pt x="12395" y="5872"/>
                </a:cubicBezTo>
                <a:cubicBezTo>
                  <a:pt x="11912" y="5446"/>
                  <a:pt x="10852" y="5003"/>
                  <a:pt x="10852" y="5003"/>
                </a:cubicBezTo>
                <a:lnTo>
                  <a:pt x="9968" y="4834"/>
                </a:lnTo>
                <a:cubicBezTo>
                  <a:pt x="9968" y="4834"/>
                  <a:pt x="9903" y="2871"/>
                  <a:pt x="8969" y="2287"/>
                </a:cubicBezTo>
                <a:cubicBezTo>
                  <a:pt x="8576" y="2042"/>
                  <a:pt x="8211" y="1971"/>
                  <a:pt x="7920" y="1971"/>
                </a:cubicBezTo>
                <a:cubicBezTo>
                  <a:pt x="7519" y="1971"/>
                  <a:pt x="7259" y="2105"/>
                  <a:pt x="7259" y="2105"/>
                </a:cubicBezTo>
                <a:cubicBezTo>
                  <a:pt x="7259" y="2105"/>
                  <a:pt x="7065" y="351"/>
                  <a:pt x="5928" y="91"/>
                </a:cubicBezTo>
                <a:cubicBezTo>
                  <a:pt x="5640" y="25"/>
                  <a:pt x="5372" y="0"/>
                  <a:pt x="5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37"/>
          <p:cNvSpPr/>
          <p:nvPr/>
        </p:nvSpPr>
        <p:spPr>
          <a:xfrm rot="745064">
            <a:off x="842804" y="261397"/>
            <a:ext cx="55666" cy="295895"/>
          </a:xfrm>
          <a:custGeom>
            <a:rect b="b" l="l" r="r" t="t"/>
            <a:pathLst>
              <a:path extrusionOk="0" h="5172" w="973">
                <a:moveTo>
                  <a:pt x="1" y="1"/>
                </a:moveTo>
                <a:lnTo>
                  <a:pt x="1" y="1"/>
                </a:lnTo>
                <a:cubicBezTo>
                  <a:pt x="1" y="1"/>
                  <a:pt x="277" y="677"/>
                  <a:pt x="509" y="2085"/>
                </a:cubicBezTo>
                <a:cubicBezTo>
                  <a:pt x="741" y="3493"/>
                  <a:pt x="953" y="5172"/>
                  <a:pt x="953" y="5172"/>
                </a:cubicBezTo>
                <a:cubicBezTo>
                  <a:pt x="953" y="5172"/>
                  <a:pt x="972" y="3493"/>
                  <a:pt x="953" y="2857"/>
                </a:cubicBezTo>
                <a:cubicBezTo>
                  <a:pt x="934" y="2220"/>
                  <a:pt x="626" y="1287"/>
                  <a:pt x="626" y="1287"/>
                </a:cubicBezTo>
                <a:cubicBezTo>
                  <a:pt x="626" y="1287"/>
                  <a:pt x="495" y="7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37"/>
          <p:cNvSpPr/>
          <p:nvPr/>
        </p:nvSpPr>
        <p:spPr>
          <a:xfrm rot="745064">
            <a:off x="581709" y="1017472"/>
            <a:ext cx="238283" cy="148176"/>
          </a:xfrm>
          <a:custGeom>
            <a:rect b="b" l="l" r="r" t="t"/>
            <a:pathLst>
              <a:path extrusionOk="0" h="2590" w="4165">
                <a:moveTo>
                  <a:pt x="4165" y="0"/>
                </a:moveTo>
                <a:lnTo>
                  <a:pt x="4165" y="0"/>
                </a:lnTo>
                <a:cubicBezTo>
                  <a:pt x="4164" y="1"/>
                  <a:pt x="2728" y="1515"/>
                  <a:pt x="1648" y="2015"/>
                </a:cubicBezTo>
                <a:cubicBezTo>
                  <a:pt x="898" y="2363"/>
                  <a:pt x="395" y="2417"/>
                  <a:pt x="158" y="2417"/>
                </a:cubicBezTo>
                <a:cubicBezTo>
                  <a:pt x="54" y="2417"/>
                  <a:pt x="1" y="2406"/>
                  <a:pt x="0" y="2406"/>
                </a:cubicBezTo>
                <a:lnTo>
                  <a:pt x="0" y="2406"/>
                </a:lnTo>
                <a:cubicBezTo>
                  <a:pt x="1" y="2406"/>
                  <a:pt x="707" y="2589"/>
                  <a:pt x="1256" y="2589"/>
                </a:cubicBezTo>
                <a:cubicBezTo>
                  <a:pt x="1452" y="2589"/>
                  <a:pt x="1627" y="2566"/>
                  <a:pt x="1744" y="2503"/>
                </a:cubicBezTo>
                <a:cubicBezTo>
                  <a:pt x="2189" y="2264"/>
                  <a:pt x="2758" y="1639"/>
                  <a:pt x="2758" y="1639"/>
                </a:cubicBezTo>
                <a:lnTo>
                  <a:pt x="41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37"/>
          <p:cNvSpPr/>
          <p:nvPr/>
        </p:nvSpPr>
        <p:spPr>
          <a:xfrm rot="745064">
            <a:off x="1270985" y="374756"/>
            <a:ext cx="294808" cy="110989"/>
          </a:xfrm>
          <a:custGeom>
            <a:rect b="b" l="l" r="r" t="t"/>
            <a:pathLst>
              <a:path extrusionOk="0" h="1940" w="5153">
                <a:moveTo>
                  <a:pt x="1" y="0"/>
                </a:moveTo>
                <a:cubicBezTo>
                  <a:pt x="1" y="0"/>
                  <a:pt x="391" y="723"/>
                  <a:pt x="2070" y="1468"/>
                </a:cubicBezTo>
                <a:cubicBezTo>
                  <a:pt x="2925" y="1847"/>
                  <a:pt x="3708" y="1940"/>
                  <a:pt x="4271" y="1940"/>
                </a:cubicBezTo>
                <a:cubicBezTo>
                  <a:pt x="4814" y="1940"/>
                  <a:pt x="5152" y="1853"/>
                  <a:pt x="5152" y="1853"/>
                </a:cubicBezTo>
                <a:cubicBezTo>
                  <a:pt x="5152" y="1853"/>
                  <a:pt x="3994" y="1622"/>
                  <a:pt x="2590" y="1101"/>
                </a:cubicBezTo>
                <a:cubicBezTo>
                  <a:pt x="1186" y="580"/>
                  <a:pt x="1"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37"/>
          <p:cNvSpPr/>
          <p:nvPr/>
        </p:nvSpPr>
        <p:spPr>
          <a:xfrm rot="745064">
            <a:off x="1355321" y="215838"/>
            <a:ext cx="108129" cy="248009"/>
          </a:xfrm>
          <a:custGeom>
            <a:rect b="b" l="l" r="r" t="t"/>
            <a:pathLst>
              <a:path extrusionOk="0" h="4335" w="1890">
                <a:moveTo>
                  <a:pt x="683" y="0"/>
                </a:moveTo>
                <a:lnTo>
                  <a:pt x="0" y="324"/>
                </a:lnTo>
                <a:cubicBezTo>
                  <a:pt x="0" y="324"/>
                  <a:pt x="1149" y="1431"/>
                  <a:pt x="1105" y="2345"/>
                </a:cubicBezTo>
                <a:cubicBezTo>
                  <a:pt x="1062" y="3257"/>
                  <a:pt x="932" y="4175"/>
                  <a:pt x="932" y="4175"/>
                </a:cubicBezTo>
                <a:lnTo>
                  <a:pt x="1640" y="4334"/>
                </a:lnTo>
                <a:cubicBezTo>
                  <a:pt x="1640" y="4334"/>
                  <a:pt x="1890" y="3444"/>
                  <a:pt x="1861" y="2531"/>
                </a:cubicBezTo>
                <a:cubicBezTo>
                  <a:pt x="1834" y="1617"/>
                  <a:pt x="683" y="0"/>
                  <a:pt x="6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37"/>
          <p:cNvSpPr/>
          <p:nvPr/>
        </p:nvSpPr>
        <p:spPr>
          <a:xfrm rot="745064">
            <a:off x="358904" y="895809"/>
            <a:ext cx="252472" cy="118713"/>
          </a:xfrm>
          <a:custGeom>
            <a:rect b="b" l="l" r="r" t="t"/>
            <a:pathLst>
              <a:path extrusionOk="0" h="2075" w="4413">
                <a:moveTo>
                  <a:pt x="4413" y="1"/>
                </a:moveTo>
                <a:cubicBezTo>
                  <a:pt x="4413" y="1"/>
                  <a:pt x="3400" y="1005"/>
                  <a:pt x="2012" y="1486"/>
                </a:cubicBezTo>
                <a:cubicBezTo>
                  <a:pt x="769" y="1918"/>
                  <a:pt x="140" y="1940"/>
                  <a:pt x="21" y="1940"/>
                </a:cubicBezTo>
                <a:cubicBezTo>
                  <a:pt x="7" y="1940"/>
                  <a:pt x="0" y="1940"/>
                  <a:pt x="0" y="1940"/>
                </a:cubicBezTo>
                <a:lnTo>
                  <a:pt x="0" y="1940"/>
                </a:lnTo>
                <a:cubicBezTo>
                  <a:pt x="0" y="1940"/>
                  <a:pt x="352" y="2075"/>
                  <a:pt x="905" y="2075"/>
                </a:cubicBezTo>
                <a:cubicBezTo>
                  <a:pt x="1223" y="2075"/>
                  <a:pt x="1607" y="2030"/>
                  <a:pt x="2029" y="1890"/>
                </a:cubicBezTo>
                <a:cubicBezTo>
                  <a:pt x="3184" y="1506"/>
                  <a:pt x="4413" y="1"/>
                  <a:pt x="4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37"/>
          <p:cNvSpPr/>
          <p:nvPr/>
        </p:nvSpPr>
        <p:spPr>
          <a:xfrm rot="745064">
            <a:off x="991245" y="424920"/>
            <a:ext cx="47256" cy="204186"/>
          </a:xfrm>
          <a:custGeom>
            <a:rect b="b" l="l" r="r" t="t"/>
            <a:pathLst>
              <a:path extrusionOk="0" h="3569" w="826">
                <a:moveTo>
                  <a:pt x="0" y="1"/>
                </a:moveTo>
                <a:cubicBezTo>
                  <a:pt x="0" y="1"/>
                  <a:pt x="1" y="3"/>
                  <a:pt x="2" y="6"/>
                </a:cubicBezTo>
                <a:lnTo>
                  <a:pt x="2" y="6"/>
                </a:lnTo>
                <a:cubicBezTo>
                  <a:pt x="1" y="3"/>
                  <a:pt x="0" y="1"/>
                  <a:pt x="0" y="1"/>
                </a:cubicBezTo>
                <a:close/>
                <a:moveTo>
                  <a:pt x="2" y="6"/>
                </a:moveTo>
                <a:cubicBezTo>
                  <a:pt x="17" y="46"/>
                  <a:pt x="104" y="309"/>
                  <a:pt x="175" y="1302"/>
                </a:cubicBezTo>
                <a:cubicBezTo>
                  <a:pt x="251" y="2394"/>
                  <a:pt x="486" y="3569"/>
                  <a:pt x="486" y="3569"/>
                </a:cubicBezTo>
                <a:cubicBezTo>
                  <a:pt x="825" y="2081"/>
                  <a:pt x="50" y="125"/>
                  <a:pt x="2" y="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37"/>
          <p:cNvSpPr/>
          <p:nvPr/>
        </p:nvSpPr>
        <p:spPr>
          <a:xfrm rot="745064">
            <a:off x="513622" y="992661"/>
            <a:ext cx="1293138" cy="680924"/>
          </a:xfrm>
          <a:custGeom>
            <a:rect b="b" l="l" r="r" t="t"/>
            <a:pathLst>
              <a:path extrusionOk="0" h="11902" w="22603">
                <a:moveTo>
                  <a:pt x="1" y="8731"/>
                </a:moveTo>
                <a:cubicBezTo>
                  <a:pt x="1" y="8732"/>
                  <a:pt x="123" y="8836"/>
                  <a:pt x="361" y="8999"/>
                </a:cubicBezTo>
                <a:lnTo>
                  <a:pt x="361" y="8999"/>
                </a:lnTo>
                <a:cubicBezTo>
                  <a:pt x="132" y="8834"/>
                  <a:pt x="1" y="8732"/>
                  <a:pt x="1" y="8731"/>
                </a:cubicBezTo>
                <a:close/>
                <a:moveTo>
                  <a:pt x="22374" y="1"/>
                </a:moveTo>
                <a:cubicBezTo>
                  <a:pt x="22374" y="1"/>
                  <a:pt x="19859" y="7709"/>
                  <a:pt x="12194" y="10150"/>
                </a:cubicBezTo>
                <a:cubicBezTo>
                  <a:pt x="10353" y="10736"/>
                  <a:pt x="8692" y="10959"/>
                  <a:pt x="7232" y="10959"/>
                </a:cubicBezTo>
                <a:cubicBezTo>
                  <a:pt x="3613" y="10959"/>
                  <a:pt x="1224" y="9590"/>
                  <a:pt x="361" y="8999"/>
                </a:cubicBezTo>
                <a:lnTo>
                  <a:pt x="361" y="8999"/>
                </a:lnTo>
                <a:cubicBezTo>
                  <a:pt x="1217" y="9616"/>
                  <a:pt x="3438" y="11111"/>
                  <a:pt x="5270" y="11424"/>
                </a:cubicBezTo>
                <a:cubicBezTo>
                  <a:pt x="6353" y="11609"/>
                  <a:pt x="7808" y="11901"/>
                  <a:pt x="9437" y="11901"/>
                </a:cubicBezTo>
                <a:cubicBezTo>
                  <a:pt x="11298" y="11901"/>
                  <a:pt x="13387" y="11520"/>
                  <a:pt x="15413" y="10161"/>
                </a:cubicBezTo>
                <a:cubicBezTo>
                  <a:pt x="19213" y="7613"/>
                  <a:pt x="22603" y="2885"/>
                  <a:pt x="22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37"/>
          <p:cNvSpPr/>
          <p:nvPr/>
        </p:nvSpPr>
        <p:spPr>
          <a:xfrm rot="745064">
            <a:off x="1256084" y="387776"/>
            <a:ext cx="132558" cy="126551"/>
          </a:xfrm>
          <a:custGeom>
            <a:rect b="b" l="l" r="r" t="t"/>
            <a:pathLst>
              <a:path extrusionOk="0" h="2212" w="2317">
                <a:moveTo>
                  <a:pt x="1" y="1"/>
                </a:moveTo>
                <a:lnTo>
                  <a:pt x="1" y="1"/>
                </a:lnTo>
                <a:cubicBezTo>
                  <a:pt x="714" y="1783"/>
                  <a:pt x="2317" y="2212"/>
                  <a:pt x="2317" y="2212"/>
                </a:cubicBezTo>
                <a:lnTo>
                  <a:pt x="2317" y="1539"/>
                </a:lnTo>
                <a:cubicBezTo>
                  <a:pt x="2317" y="1539"/>
                  <a:pt x="1706" y="1446"/>
                  <a:pt x="1011" y="933"/>
                </a:cubicBezTo>
                <a:cubicBezTo>
                  <a:pt x="317" y="419"/>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37"/>
          <p:cNvSpPr/>
          <p:nvPr/>
        </p:nvSpPr>
        <p:spPr>
          <a:xfrm rot="745064">
            <a:off x="1395887" y="498787"/>
            <a:ext cx="37645" cy="42908"/>
          </a:xfrm>
          <a:custGeom>
            <a:rect b="b" l="l" r="r" t="t"/>
            <a:pathLst>
              <a:path extrusionOk="0" h="750" w="658">
                <a:moveTo>
                  <a:pt x="1" y="0"/>
                </a:moveTo>
                <a:lnTo>
                  <a:pt x="53" y="749"/>
                </a:lnTo>
                <a:lnTo>
                  <a:pt x="658" y="720"/>
                </a:lnTo>
                <a:lnTo>
                  <a:pt x="554" y="84"/>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37"/>
          <p:cNvSpPr/>
          <p:nvPr/>
        </p:nvSpPr>
        <p:spPr>
          <a:xfrm rot="745064">
            <a:off x="1444465" y="520424"/>
            <a:ext cx="117797" cy="33754"/>
          </a:xfrm>
          <a:custGeom>
            <a:rect b="b" l="l" r="r" t="t"/>
            <a:pathLst>
              <a:path extrusionOk="0" h="590" w="2059">
                <a:moveTo>
                  <a:pt x="2059" y="1"/>
                </a:moveTo>
                <a:lnTo>
                  <a:pt x="2059" y="1"/>
                </a:lnTo>
                <a:cubicBezTo>
                  <a:pt x="2059" y="1"/>
                  <a:pt x="1655" y="75"/>
                  <a:pt x="1225" y="109"/>
                </a:cubicBezTo>
                <a:cubicBezTo>
                  <a:pt x="1082" y="121"/>
                  <a:pt x="898" y="124"/>
                  <a:pt x="717" y="124"/>
                </a:cubicBezTo>
                <a:cubicBezTo>
                  <a:pt x="354" y="124"/>
                  <a:pt x="1" y="109"/>
                  <a:pt x="1" y="109"/>
                </a:cubicBezTo>
                <a:lnTo>
                  <a:pt x="1" y="109"/>
                </a:lnTo>
                <a:lnTo>
                  <a:pt x="93" y="589"/>
                </a:lnTo>
                <a:cubicBezTo>
                  <a:pt x="93" y="589"/>
                  <a:pt x="429" y="587"/>
                  <a:pt x="1029" y="444"/>
                </a:cubicBezTo>
                <a:cubicBezTo>
                  <a:pt x="1630" y="303"/>
                  <a:pt x="2059" y="1"/>
                  <a:pt x="20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37"/>
          <p:cNvSpPr/>
          <p:nvPr/>
        </p:nvSpPr>
        <p:spPr>
          <a:xfrm rot="745064">
            <a:off x="1153637" y="629351"/>
            <a:ext cx="63905" cy="238684"/>
          </a:xfrm>
          <a:custGeom>
            <a:rect b="b" l="l" r="r" t="t"/>
            <a:pathLst>
              <a:path extrusionOk="0" h="4172" w="1117">
                <a:moveTo>
                  <a:pt x="306" y="0"/>
                </a:moveTo>
                <a:cubicBezTo>
                  <a:pt x="306" y="0"/>
                  <a:pt x="332" y="37"/>
                  <a:pt x="374" y="102"/>
                </a:cubicBezTo>
                <a:lnTo>
                  <a:pt x="374" y="102"/>
                </a:lnTo>
                <a:cubicBezTo>
                  <a:pt x="333" y="34"/>
                  <a:pt x="306" y="0"/>
                  <a:pt x="306" y="0"/>
                </a:cubicBezTo>
                <a:close/>
                <a:moveTo>
                  <a:pt x="374" y="102"/>
                </a:moveTo>
                <a:cubicBezTo>
                  <a:pt x="511" y="338"/>
                  <a:pt x="796" y="991"/>
                  <a:pt x="616" y="2156"/>
                </a:cubicBezTo>
                <a:cubicBezTo>
                  <a:pt x="383" y="3661"/>
                  <a:pt x="0" y="4171"/>
                  <a:pt x="0" y="4171"/>
                </a:cubicBezTo>
                <a:cubicBezTo>
                  <a:pt x="0" y="4171"/>
                  <a:pt x="920" y="3102"/>
                  <a:pt x="1027" y="2137"/>
                </a:cubicBezTo>
                <a:cubicBezTo>
                  <a:pt x="1117" y="1343"/>
                  <a:pt x="570" y="408"/>
                  <a:pt x="374" y="1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37"/>
          <p:cNvSpPr/>
          <p:nvPr/>
        </p:nvSpPr>
        <p:spPr>
          <a:xfrm rot="745064">
            <a:off x="362064" y="1173731"/>
            <a:ext cx="537611" cy="297325"/>
          </a:xfrm>
          <a:custGeom>
            <a:rect b="b" l="l" r="r" t="t"/>
            <a:pathLst>
              <a:path extrusionOk="0" h="5197" w="9397">
                <a:moveTo>
                  <a:pt x="1" y="0"/>
                </a:moveTo>
                <a:cubicBezTo>
                  <a:pt x="1" y="0"/>
                  <a:pt x="1996" y="2752"/>
                  <a:pt x="4103" y="3902"/>
                </a:cubicBezTo>
                <a:cubicBezTo>
                  <a:pt x="6209" y="5051"/>
                  <a:pt x="9396" y="5196"/>
                  <a:pt x="9396" y="5196"/>
                </a:cubicBezTo>
                <a:cubicBezTo>
                  <a:pt x="9396" y="5196"/>
                  <a:pt x="5979" y="4887"/>
                  <a:pt x="3234" y="2629"/>
                </a:cubicBezTo>
                <a:cubicBezTo>
                  <a:pt x="491" y="371"/>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37"/>
          <p:cNvSpPr/>
          <p:nvPr/>
        </p:nvSpPr>
        <p:spPr>
          <a:xfrm rot="745064">
            <a:off x="1732738" y="672965"/>
            <a:ext cx="133473" cy="512553"/>
          </a:xfrm>
          <a:custGeom>
            <a:rect b="b" l="l" r="r" t="t"/>
            <a:pathLst>
              <a:path extrusionOk="0" h="8959" w="2333">
                <a:moveTo>
                  <a:pt x="1" y="0"/>
                </a:moveTo>
                <a:lnTo>
                  <a:pt x="1" y="0"/>
                </a:lnTo>
                <a:cubicBezTo>
                  <a:pt x="456" y="444"/>
                  <a:pt x="484" y="1278"/>
                  <a:pt x="484" y="1278"/>
                </a:cubicBezTo>
                <a:cubicBezTo>
                  <a:pt x="484" y="1278"/>
                  <a:pt x="49" y="2137"/>
                  <a:pt x="380" y="3277"/>
                </a:cubicBezTo>
                <a:cubicBezTo>
                  <a:pt x="712" y="4417"/>
                  <a:pt x="1342" y="4673"/>
                  <a:pt x="1579" y="6101"/>
                </a:cubicBezTo>
                <a:cubicBezTo>
                  <a:pt x="1816" y="7531"/>
                  <a:pt x="1543" y="8959"/>
                  <a:pt x="1543" y="8959"/>
                </a:cubicBezTo>
                <a:cubicBezTo>
                  <a:pt x="1543" y="8959"/>
                  <a:pt x="2333" y="7616"/>
                  <a:pt x="1977" y="4395"/>
                </a:cubicBezTo>
                <a:cubicBezTo>
                  <a:pt x="1621" y="1174"/>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37"/>
          <p:cNvSpPr/>
          <p:nvPr/>
        </p:nvSpPr>
        <p:spPr>
          <a:xfrm rot="745064">
            <a:off x="352819" y="171948"/>
            <a:ext cx="1647216" cy="1507450"/>
          </a:xfrm>
          <a:custGeom>
            <a:rect b="b" l="l" r="r" t="t"/>
            <a:pathLst>
              <a:path extrusionOk="0" h="26349" w="28792">
                <a:moveTo>
                  <a:pt x="15880" y="265"/>
                </a:moveTo>
                <a:cubicBezTo>
                  <a:pt x="15884" y="275"/>
                  <a:pt x="15889" y="284"/>
                  <a:pt x="15896" y="293"/>
                </a:cubicBezTo>
                <a:cubicBezTo>
                  <a:pt x="16366" y="817"/>
                  <a:pt x="16692" y="1452"/>
                  <a:pt x="16843" y="2138"/>
                </a:cubicBezTo>
                <a:cubicBezTo>
                  <a:pt x="16871" y="2226"/>
                  <a:pt x="16874" y="2241"/>
                  <a:pt x="16884" y="2352"/>
                </a:cubicBezTo>
                <a:cubicBezTo>
                  <a:pt x="16989" y="2994"/>
                  <a:pt x="16936" y="3665"/>
                  <a:pt x="16718" y="4316"/>
                </a:cubicBezTo>
                <a:cubicBezTo>
                  <a:pt x="16575" y="4272"/>
                  <a:pt x="16435" y="4220"/>
                  <a:pt x="16296" y="4165"/>
                </a:cubicBezTo>
                <a:cubicBezTo>
                  <a:pt x="16572" y="3392"/>
                  <a:pt x="16563" y="2545"/>
                  <a:pt x="16268" y="1779"/>
                </a:cubicBezTo>
                <a:cubicBezTo>
                  <a:pt x="16266" y="1765"/>
                  <a:pt x="16261" y="1753"/>
                  <a:pt x="16254" y="1741"/>
                </a:cubicBezTo>
                <a:cubicBezTo>
                  <a:pt x="16058" y="1252"/>
                  <a:pt x="15752" y="815"/>
                  <a:pt x="15360" y="463"/>
                </a:cubicBezTo>
                <a:lnTo>
                  <a:pt x="15361" y="462"/>
                </a:lnTo>
                <a:cubicBezTo>
                  <a:pt x="15368" y="459"/>
                  <a:pt x="15376" y="455"/>
                  <a:pt x="15383" y="451"/>
                </a:cubicBezTo>
                <a:cubicBezTo>
                  <a:pt x="15523" y="334"/>
                  <a:pt x="15697" y="268"/>
                  <a:pt x="15880" y="265"/>
                </a:cubicBezTo>
                <a:close/>
                <a:moveTo>
                  <a:pt x="5284" y="2299"/>
                </a:moveTo>
                <a:cubicBezTo>
                  <a:pt x="6333" y="2299"/>
                  <a:pt x="7236" y="3124"/>
                  <a:pt x="7250" y="4334"/>
                </a:cubicBezTo>
                <a:cubicBezTo>
                  <a:pt x="7249" y="4370"/>
                  <a:pt x="7263" y="4404"/>
                  <a:pt x="7289" y="4428"/>
                </a:cubicBezTo>
                <a:cubicBezTo>
                  <a:pt x="7740" y="6578"/>
                  <a:pt x="7756" y="8584"/>
                  <a:pt x="7041" y="10687"/>
                </a:cubicBezTo>
                <a:cubicBezTo>
                  <a:pt x="7011" y="10774"/>
                  <a:pt x="7071" y="10822"/>
                  <a:pt x="7139" y="10822"/>
                </a:cubicBezTo>
                <a:cubicBezTo>
                  <a:pt x="7190" y="10822"/>
                  <a:pt x="7246" y="10794"/>
                  <a:pt x="7269" y="10734"/>
                </a:cubicBezTo>
                <a:cubicBezTo>
                  <a:pt x="8022" y="8761"/>
                  <a:pt x="8123" y="6496"/>
                  <a:pt x="7547" y="4459"/>
                </a:cubicBezTo>
                <a:cubicBezTo>
                  <a:pt x="7738" y="4390"/>
                  <a:pt x="7933" y="4357"/>
                  <a:pt x="8127" y="4357"/>
                </a:cubicBezTo>
                <a:cubicBezTo>
                  <a:pt x="8618" y="4357"/>
                  <a:pt x="9094" y="4571"/>
                  <a:pt x="9440" y="4960"/>
                </a:cubicBezTo>
                <a:cubicBezTo>
                  <a:pt x="9955" y="5542"/>
                  <a:pt x="10024" y="6282"/>
                  <a:pt x="10051" y="7022"/>
                </a:cubicBezTo>
                <a:cubicBezTo>
                  <a:pt x="10052" y="7035"/>
                  <a:pt x="10055" y="7050"/>
                  <a:pt x="10060" y="7063"/>
                </a:cubicBezTo>
                <a:cubicBezTo>
                  <a:pt x="10034" y="7092"/>
                  <a:pt x="10024" y="7132"/>
                  <a:pt x="10032" y="7170"/>
                </a:cubicBezTo>
                <a:cubicBezTo>
                  <a:pt x="10155" y="7749"/>
                  <a:pt x="10158" y="8317"/>
                  <a:pt x="10070" y="8900"/>
                </a:cubicBezTo>
                <a:cubicBezTo>
                  <a:pt x="10059" y="8973"/>
                  <a:pt x="10115" y="9010"/>
                  <a:pt x="10176" y="9010"/>
                </a:cubicBezTo>
                <a:cubicBezTo>
                  <a:pt x="10231" y="9010"/>
                  <a:pt x="10290" y="8979"/>
                  <a:pt x="10303" y="8918"/>
                </a:cubicBezTo>
                <a:cubicBezTo>
                  <a:pt x="10423" y="8355"/>
                  <a:pt x="10419" y="7789"/>
                  <a:pt x="10311" y="7228"/>
                </a:cubicBezTo>
                <a:lnTo>
                  <a:pt x="10311" y="7228"/>
                </a:lnTo>
                <a:cubicBezTo>
                  <a:pt x="12207" y="7420"/>
                  <a:pt x="13492" y="9046"/>
                  <a:pt x="13016" y="10968"/>
                </a:cubicBezTo>
                <a:cubicBezTo>
                  <a:pt x="12710" y="12205"/>
                  <a:pt x="12070" y="13511"/>
                  <a:pt x="11115" y="14363"/>
                </a:cubicBezTo>
                <a:cubicBezTo>
                  <a:pt x="11040" y="14430"/>
                  <a:pt x="11068" y="14514"/>
                  <a:pt x="11128" y="14553"/>
                </a:cubicBezTo>
                <a:cubicBezTo>
                  <a:pt x="11102" y="14611"/>
                  <a:pt x="11107" y="14681"/>
                  <a:pt x="11174" y="14721"/>
                </a:cubicBezTo>
                <a:cubicBezTo>
                  <a:pt x="12136" y="15298"/>
                  <a:pt x="11247" y="17413"/>
                  <a:pt x="10702" y="18018"/>
                </a:cubicBezTo>
                <a:cubicBezTo>
                  <a:pt x="10283" y="18485"/>
                  <a:pt x="9807" y="18677"/>
                  <a:pt x="9321" y="18677"/>
                </a:cubicBezTo>
                <a:cubicBezTo>
                  <a:pt x="8771" y="18677"/>
                  <a:pt x="8208" y="18432"/>
                  <a:pt x="7701" y="18060"/>
                </a:cubicBezTo>
                <a:cubicBezTo>
                  <a:pt x="8699" y="17253"/>
                  <a:pt x="9464" y="16218"/>
                  <a:pt x="9770" y="14954"/>
                </a:cubicBezTo>
                <a:cubicBezTo>
                  <a:pt x="9792" y="14864"/>
                  <a:pt x="9728" y="14813"/>
                  <a:pt x="9661" y="14813"/>
                </a:cubicBezTo>
                <a:cubicBezTo>
                  <a:pt x="9611" y="14813"/>
                  <a:pt x="9558" y="14842"/>
                  <a:pt x="9541" y="14905"/>
                </a:cubicBezTo>
                <a:cubicBezTo>
                  <a:pt x="9199" y="16168"/>
                  <a:pt x="8456" y="17181"/>
                  <a:pt x="7437" y="17989"/>
                </a:cubicBezTo>
                <a:cubicBezTo>
                  <a:pt x="7385" y="18031"/>
                  <a:pt x="7390" y="18096"/>
                  <a:pt x="7422" y="18141"/>
                </a:cubicBezTo>
                <a:cubicBezTo>
                  <a:pt x="7020" y="18690"/>
                  <a:pt x="6452" y="18912"/>
                  <a:pt x="5842" y="18912"/>
                </a:cubicBezTo>
                <a:cubicBezTo>
                  <a:pt x="5525" y="18912"/>
                  <a:pt x="5197" y="18852"/>
                  <a:pt x="4875" y="18748"/>
                </a:cubicBezTo>
                <a:cubicBezTo>
                  <a:pt x="3906" y="18432"/>
                  <a:pt x="3540" y="17855"/>
                  <a:pt x="3228" y="16957"/>
                </a:cubicBezTo>
                <a:cubicBezTo>
                  <a:pt x="3245" y="16942"/>
                  <a:pt x="3257" y="16924"/>
                  <a:pt x="3265" y="16903"/>
                </a:cubicBezTo>
                <a:cubicBezTo>
                  <a:pt x="4339" y="16325"/>
                  <a:pt x="5196" y="15364"/>
                  <a:pt x="5676" y="14247"/>
                </a:cubicBezTo>
                <a:cubicBezTo>
                  <a:pt x="5713" y="14162"/>
                  <a:pt x="5639" y="14104"/>
                  <a:pt x="5565" y="14104"/>
                </a:cubicBezTo>
                <a:cubicBezTo>
                  <a:pt x="5522" y="14104"/>
                  <a:pt x="5479" y="14123"/>
                  <a:pt x="5457" y="14168"/>
                </a:cubicBezTo>
                <a:cubicBezTo>
                  <a:pt x="4913" y="15274"/>
                  <a:pt x="4135" y="16107"/>
                  <a:pt x="3086" y="16749"/>
                </a:cubicBezTo>
                <a:cubicBezTo>
                  <a:pt x="3081" y="16754"/>
                  <a:pt x="3074" y="16756"/>
                  <a:pt x="3068" y="16759"/>
                </a:cubicBezTo>
                <a:cubicBezTo>
                  <a:pt x="3029" y="16763"/>
                  <a:pt x="2994" y="16782"/>
                  <a:pt x="2971" y="16813"/>
                </a:cubicBezTo>
                <a:cubicBezTo>
                  <a:pt x="2496" y="17089"/>
                  <a:pt x="1985" y="17225"/>
                  <a:pt x="1466" y="17225"/>
                </a:cubicBezTo>
                <a:cubicBezTo>
                  <a:pt x="1103" y="17225"/>
                  <a:pt x="736" y="17159"/>
                  <a:pt x="375" y="17027"/>
                </a:cubicBezTo>
                <a:cubicBezTo>
                  <a:pt x="3025" y="12706"/>
                  <a:pt x="4623" y="7650"/>
                  <a:pt x="4298" y="2545"/>
                </a:cubicBezTo>
                <a:cubicBezTo>
                  <a:pt x="4626" y="2377"/>
                  <a:pt x="4962" y="2299"/>
                  <a:pt x="5284" y="2299"/>
                </a:cubicBezTo>
                <a:close/>
                <a:moveTo>
                  <a:pt x="9055" y="431"/>
                </a:moveTo>
                <a:cubicBezTo>
                  <a:pt x="9330" y="431"/>
                  <a:pt x="9614" y="444"/>
                  <a:pt x="9907" y="469"/>
                </a:cubicBezTo>
                <a:cubicBezTo>
                  <a:pt x="11993" y="650"/>
                  <a:pt x="14050" y="1207"/>
                  <a:pt x="16019" y="1904"/>
                </a:cubicBezTo>
                <a:cubicBezTo>
                  <a:pt x="16286" y="2583"/>
                  <a:pt x="16315" y="3345"/>
                  <a:pt x="16076" y="4077"/>
                </a:cubicBezTo>
                <a:cubicBezTo>
                  <a:pt x="15282" y="3729"/>
                  <a:pt x="14550" y="3216"/>
                  <a:pt x="13902" y="2555"/>
                </a:cubicBezTo>
                <a:cubicBezTo>
                  <a:pt x="13874" y="2528"/>
                  <a:pt x="13843" y="2516"/>
                  <a:pt x="13813" y="2516"/>
                </a:cubicBezTo>
                <a:cubicBezTo>
                  <a:pt x="13703" y="2516"/>
                  <a:pt x="13599" y="2665"/>
                  <a:pt x="13689" y="2768"/>
                </a:cubicBezTo>
                <a:cubicBezTo>
                  <a:pt x="14909" y="4140"/>
                  <a:pt x="16635" y="4868"/>
                  <a:pt x="18430" y="4868"/>
                </a:cubicBezTo>
                <a:cubicBezTo>
                  <a:pt x="18760" y="4868"/>
                  <a:pt x="19091" y="4843"/>
                  <a:pt x="19423" y="4794"/>
                </a:cubicBezTo>
                <a:cubicBezTo>
                  <a:pt x="19552" y="4774"/>
                  <a:pt x="19586" y="4565"/>
                  <a:pt x="19451" y="4565"/>
                </a:cubicBezTo>
                <a:cubicBezTo>
                  <a:pt x="19446" y="4565"/>
                  <a:pt x="19440" y="4565"/>
                  <a:pt x="19434" y="4566"/>
                </a:cubicBezTo>
                <a:cubicBezTo>
                  <a:pt x="19171" y="4596"/>
                  <a:pt x="18912" y="4610"/>
                  <a:pt x="18656" y="4610"/>
                </a:cubicBezTo>
                <a:cubicBezTo>
                  <a:pt x="18071" y="4610"/>
                  <a:pt x="17504" y="4533"/>
                  <a:pt x="16961" y="4387"/>
                </a:cubicBezTo>
                <a:cubicBezTo>
                  <a:pt x="17185" y="3740"/>
                  <a:pt x="17255" y="3075"/>
                  <a:pt x="17175" y="2431"/>
                </a:cubicBezTo>
                <a:lnTo>
                  <a:pt x="17175" y="2431"/>
                </a:lnTo>
                <a:cubicBezTo>
                  <a:pt x="20735" y="3391"/>
                  <a:pt x="24027" y="4661"/>
                  <a:pt x="25747" y="8206"/>
                </a:cubicBezTo>
                <a:cubicBezTo>
                  <a:pt x="27451" y="11717"/>
                  <a:pt x="26589" y="15783"/>
                  <a:pt x="24720" y="19040"/>
                </a:cubicBezTo>
                <a:cubicBezTo>
                  <a:pt x="22256" y="23333"/>
                  <a:pt x="17895" y="26020"/>
                  <a:pt x="13202" y="26020"/>
                </a:cubicBezTo>
                <a:cubicBezTo>
                  <a:pt x="11820" y="26020"/>
                  <a:pt x="10409" y="25787"/>
                  <a:pt x="9009" y="25293"/>
                </a:cubicBezTo>
                <a:cubicBezTo>
                  <a:pt x="5406" y="24023"/>
                  <a:pt x="1255" y="21255"/>
                  <a:pt x="353" y="17300"/>
                </a:cubicBezTo>
                <a:lnTo>
                  <a:pt x="353" y="17300"/>
                </a:lnTo>
                <a:cubicBezTo>
                  <a:pt x="709" y="17433"/>
                  <a:pt x="1079" y="17498"/>
                  <a:pt x="1448" y="17498"/>
                </a:cubicBezTo>
                <a:cubicBezTo>
                  <a:pt x="1988" y="17498"/>
                  <a:pt x="2525" y="17359"/>
                  <a:pt x="3011" y="17091"/>
                </a:cubicBezTo>
                <a:cubicBezTo>
                  <a:pt x="3359" y="18205"/>
                  <a:pt x="3972" y="18871"/>
                  <a:pt x="5186" y="19124"/>
                </a:cubicBezTo>
                <a:cubicBezTo>
                  <a:pt x="5392" y="19167"/>
                  <a:pt x="5601" y="19190"/>
                  <a:pt x="5806" y="19190"/>
                </a:cubicBezTo>
                <a:cubicBezTo>
                  <a:pt x="6517" y="19190"/>
                  <a:pt x="7187" y="18920"/>
                  <a:pt x="7610" y="18309"/>
                </a:cubicBezTo>
                <a:cubicBezTo>
                  <a:pt x="8105" y="18728"/>
                  <a:pt x="8696" y="18961"/>
                  <a:pt x="9278" y="18961"/>
                </a:cubicBezTo>
                <a:cubicBezTo>
                  <a:pt x="9872" y="18961"/>
                  <a:pt x="10456" y="18718"/>
                  <a:pt x="10922" y="18182"/>
                </a:cubicBezTo>
                <a:cubicBezTo>
                  <a:pt x="11581" y="17423"/>
                  <a:pt x="12492" y="15181"/>
                  <a:pt x="11342" y="14487"/>
                </a:cubicBezTo>
                <a:cubicBezTo>
                  <a:pt x="12497" y="13425"/>
                  <a:pt x="13528" y="11429"/>
                  <a:pt x="13398" y="9843"/>
                </a:cubicBezTo>
                <a:cubicBezTo>
                  <a:pt x="13262" y="8189"/>
                  <a:pt x="11903" y="7045"/>
                  <a:pt x="10304" y="6988"/>
                </a:cubicBezTo>
                <a:cubicBezTo>
                  <a:pt x="10445" y="5697"/>
                  <a:pt x="9541" y="4069"/>
                  <a:pt x="8232" y="4069"/>
                </a:cubicBezTo>
                <a:cubicBezTo>
                  <a:pt x="8006" y="4069"/>
                  <a:pt x="7769" y="4118"/>
                  <a:pt x="7522" y="4225"/>
                </a:cubicBezTo>
                <a:cubicBezTo>
                  <a:pt x="7513" y="2932"/>
                  <a:pt x="6465" y="2019"/>
                  <a:pt x="5315" y="2019"/>
                </a:cubicBezTo>
                <a:cubicBezTo>
                  <a:pt x="5120" y="2019"/>
                  <a:pt x="4921" y="2045"/>
                  <a:pt x="4725" y="2101"/>
                </a:cubicBezTo>
                <a:cubicBezTo>
                  <a:pt x="5992" y="932"/>
                  <a:pt x="7350" y="431"/>
                  <a:pt x="9055" y="431"/>
                </a:cubicBezTo>
                <a:close/>
                <a:moveTo>
                  <a:pt x="15898" y="0"/>
                </a:moveTo>
                <a:cubicBezTo>
                  <a:pt x="15640" y="0"/>
                  <a:pt x="15392" y="97"/>
                  <a:pt x="15201" y="270"/>
                </a:cubicBezTo>
                <a:cubicBezTo>
                  <a:pt x="15147" y="322"/>
                  <a:pt x="15045" y="571"/>
                  <a:pt x="15124" y="640"/>
                </a:cubicBezTo>
                <a:cubicBezTo>
                  <a:pt x="15429" y="906"/>
                  <a:pt x="15684" y="1226"/>
                  <a:pt x="15873" y="1584"/>
                </a:cubicBezTo>
                <a:cubicBezTo>
                  <a:pt x="13890" y="853"/>
                  <a:pt x="11491" y="105"/>
                  <a:pt x="9252" y="105"/>
                </a:cubicBezTo>
                <a:cubicBezTo>
                  <a:pt x="7261" y="105"/>
                  <a:pt x="5396" y="697"/>
                  <a:pt x="4064" y="2419"/>
                </a:cubicBezTo>
                <a:cubicBezTo>
                  <a:pt x="4037" y="2449"/>
                  <a:pt x="4032" y="2494"/>
                  <a:pt x="4051" y="2530"/>
                </a:cubicBezTo>
                <a:cubicBezTo>
                  <a:pt x="4176" y="7728"/>
                  <a:pt x="2790" y="12622"/>
                  <a:pt x="54" y="17041"/>
                </a:cubicBezTo>
                <a:cubicBezTo>
                  <a:pt x="18" y="17075"/>
                  <a:pt x="1" y="17127"/>
                  <a:pt x="10" y="17176"/>
                </a:cubicBezTo>
                <a:cubicBezTo>
                  <a:pt x="726" y="20853"/>
                  <a:pt x="4186" y="23496"/>
                  <a:pt x="7409" y="24987"/>
                </a:cubicBezTo>
                <a:cubicBezTo>
                  <a:pt x="9307" y="25865"/>
                  <a:pt x="11277" y="26349"/>
                  <a:pt x="13274" y="26349"/>
                </a:cubicBezTo>
                <a:cubicBezTo>
                  <a:pt x="14411" y="26349"/>
                  <a:pt x="15556" y="26192"/>
                  <a:pt x="16701" y="25863"/>
                </a:cubicBezTo>
                <a:cubicBezTo>
                  <a:pt x="23275" y="23973"/>
                  <a:pt x="28792" y="16073"/>
                  <a:pt x="26492" y="9200"/>
                </a:cubicBezTo>
                <a:cubicBezTo>
                  <a:pt x="25051" y="4892"/>
                  <a:pt x="21250" y="3104"/>
                  <a:pt x="17126" y="2134"/>
                </a:cubicBezTo>
                <a:cubicBezTo>
                  <a:pt x="16979" y="1391"/>
                  <a:pt x="16635" y="688"/>
                  <a:pt x="16102" y="88"/>
                </a:cubicBezTo>
                <a:cubicBezTo>
                  <a:pt x="16076" y="59"/>
                  <a:pt x="15965" y="0"/>
                  <a:pt x="15916" y="0"/>
                </a:cubicBezTo>
                <a:cubicBezTo>
                  <a:pt x="15910" y="0"/>
                  <a:pt x="15904" y="0"/>
                  <a:pt x="158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8" name="Google Shape;10078;p37"/>
          <p:cNvGrpSpPr/>
          <p:nvPr/>
        </p:nvGrpSpPr>
        <p:grpSpPr>
          <a:xfrm>
            <a:off x="1184054" y="1929146"/>
            <a:ext cx="4709904" cy="2509138"/>
            <a:chOff x="233350" y="949250"/>
            <a:chExt cx="7137300" cy="3802300"/>
          </a:xfrm>
        </p:grpSpPr>
        <p:sp>
          <p:nvSpPr>
            <p:cNvPr id="10079" name="Google Shape;10079;p3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3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3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3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3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3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3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3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3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3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3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3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3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3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3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3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3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3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3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3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3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3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3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3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3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3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3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3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3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3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3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3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3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3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3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3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3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3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3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3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3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3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3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3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3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3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3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3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3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3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3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37"/>
          <p:cNvGrpSpPr/>
          <p:nvPr/>
        </p:nvGrpSpPr>
        <p:grpSpPr>
          <a:xfrm>
            <a:off x="94412" y="2376962"/>
            <a:ext cx="298006" cy="293654"/>
            <a:chOff x="-2275450" y="1955300"/>
            <a:chExt cx="416850" cy="411050"/>
          </a:xfrm>
        </p:grpSpPr>
        <p:sp>
          <p:nvSpPr>
            <p:cNvPr id="10131" name="Google Shape;10131;p37"/>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37"/>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37"/>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37"/>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37"/>
          <p:cNvGrpSpPr/>
          <p:nvPr/>
        </p:nvGrpSpPr>
        <p:grpSpPr>
          <a:xfrm>
            <a:off x="-53663" y="-66913"/>
            <a:ext cx="298006" cy="293654"/>
            <a:chOff x="-2275450" y="1955300"/>
            <a:chExt cx="416850" cy="411050"/>
          </a:xfrm>
        </p:grpSpPr>
        <p:sp>
          <p:nvSpPr>
            <p:cNvPr id="10136" name="Google Shape;10136;p37"/>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37"/>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37"/>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37"/>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0" name="Google Shape;10140;p37"/>
          <p:cNvSpPr/>
          <p:nvPr/>
        </p:nvSpPr>
        <p:spPr>
          <a:xfrm>
            <a:off x="2116825" y="2531575"/>
            <a:ext cx="240600" cy="240600"/>
          </a:xfrm>
          <a:prstGeom prst="ellipse">
            <a:avLst/>
          </a:prstGeom>
          <a:solidFill>
            <a:schemeClr val="accent3"/>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37"/>
          <p:cNvSpPr/>
          <p:nvPr/>
        </p:nvSpPr>
        <p:spPr>
          <a:xfrm>
            <a:off x="3198150" y="2403488"/>
            <a:ext cx="240600" cy="240600"/>
          </a:xfrm>
          <a:prstGeom prst="ellipse">
            <a:avLst/>
          </a:prstGeom>
          <a:solidFill>
            <a:srgbClr val="82F065"/>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37"/>
          <p:cNvSpPr/>
          <p:nvPr/>
        </p:nvSpPr>
        <p:spPr>
          <a:xfrm>
            <a:off x="4926875" y="3783613"/>
            <a:ext cx="240600" cy="240600"/>
          </a:xfrm>
          <a:prstGeom prst="ellipse">
            <a:avLst/>
          </a:prstGeom>
          <a:solidFill>
            <a:schemeClr val="accent4"/>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37"/>
          <p:cNvSpPr/>
          <p:nvPr/>
        </p:nvSpPr>
        <p:spPr>
          <a:xfrm>
            <a:off x="6220650" y="1949138"/>
            <a:ext cx="240600" cy="240600"/>
          </a:xfrm>
          <a:prstGeom prst="ellipse">
            <a:avLst/>
          </a:prstGeom>
          <a:solidFill>
            <a:schemeClr val="accent3"/>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37"/>
          <p:cNvSpPr/>
          <p:nvPr/>
        </p:nvSpPr>
        <p:spPr>
          <a:xfrm>
            <a:off x="6220650" y="2931638"/>
            <a:ext cx="240600" cy="240600"/>
          </a:xfrm>
          <a:prstGeom prst="ellipse">
            <a:avLst/>
          </a:prstGeom>
          <a:solidFill>
            <a:srgbClr val="82F065"/>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37"/>
          <p:cNvSpPr/>
          <p:nvPr/>
        </p:nvSpPr>
        <p:spPr>
          <a:xfrm>
            <a:off x="6220650" y="3899838"/>
            <a:ext cx="240600" cy="240600"/>
          </a:xfrm>
          <a:prstGeom prst="ellipse">
            <a:avLst/>
          </a:prstGeom>
          <a:solidFill>
            <a:schemeClr val="accent4"/>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37"/>
          <p:cNvSpPr txBox="1"/>
          <p:nvPr>
            <p:ph idx="4294967295" type="title"/>
          </p:nvPr>
        </p:nvSpPr>
        <p:spPr>
          <a:xfrm>
            <a:off x="6589000" y="2798157"/>
            <a:ext cx="1704900" cy="443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2000"/>
              <a:t>saturn</a:t>
            </a:r>
            <a:endParaRPr sz="2000"/>
          </a:p>
        </p:txBody>
      </p:sp>
      <p:sp>
        <p:nvSpPr>
          <p:cNvPr id="10147" name="Google Shape;10147;p37"/>
          <p:cNvSpPr txBox="1"/>
          <p:nvPr>
            <p:ph idx="4294967295" type="subTitle"/>
          </p:nvPr>
        </p:nvSpPr>
        <p:spPr>
          <a:xfrm>
            <a:off x="6589000" y="3168538"/>
            <a:ext cx="1704900" cy="608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Saturn is a gas giant and has rings</a:t>
            </a:r>
            <a:endParaRPr sz="1400"/>
          </a:p>
        </p:txBody>
      </p:sp>
      <p:sp>
        <p:nvSpPr>
          <p:cNvPr id="10148" name="Google Shape;10148;p37"/>
          <p:cNvSpPr txBox="1"/>
          <p:nvPr>
            <p:ph idx="4294967295" type="title"/>
          </p:nvPr>
        </p:nvSpPr>
        <p:spPr>
          <a:xfrm>
            <a:off x="6589000" y="3776957"/>
            <a:ext cx="1704900" cy="443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2000"/>
              <a:t>venus</a:t>
            </a:r>
            <a:endParaRPr sz="2000"/>
          </a:p>
        </p:txBody>
      </p:sp>
      <p:sp>
        <p:nvSpPr>
          <p:cNvPr id="10149" name="Google Shape;10149;p37"/>
          <p:cNvSpPr txBox="1"/>
          <p:nvPr>
            <p:ph idx="4294967295" type="title"/>
          </p:nvPr>
        </p:nvSpPr>
        <p:spPr>
          <a:xfrm flipH="1">
            <a:off x="6589000" y="1819374"/>
            <a:ext cx="1704900" cy="443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2000"/>
              <a:t>mars</a:t>
            </a:r>
            <a:endParaRPr sz="2000"/>
          </a:p>
        </p:txBody>
      </p:sp>
      <p:sp>
        <p:nvSpPr>
          <p:cNvPr id="10150" name="Google Shape;10150;p37"/>
          <p:cNvSpPr txBox="1"/>
          <p:nvPr>
            <p:ph idx="4294967295" type="subTitle"/>
          </p:nvPr>
        </p:nvSpPr>
        <p:spPr>
          <a:xfrm>
            <a:off x="6589000" y="4147338"/>
            <a:ext cx="1704900" cy="608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sz="1400"/>
              <a:t>Venus is the second planet from the Sun</a:t>
            </a:r>
            <a:endParaRPr sz="1400"/>
          </a:p>
        </p:txBody>
      </p:sp>
      <p:sp>
        <p:nvSpPr>
          <p:cNvPr id="10151" name="Google Shape;10151;p37"/>
          <p:cNvSpPr txBox="1"/>
          <p:nvPr>
            <p:ph idx="4294967295" type="subTitle"/>
          </p:nvPr>
        </p:nvSpPr>
        <p:spPr>
          <a:xfrm flipH="1">
            <a:off x="6589000" y="2189738"/>
            <a:ext cx="1704900" cy="608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Despite being red, Mars is a cold place</a:t>
            </a:r>
            <a:endParaRPr sz="1400"/>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10155" name="Shape 10155"/>
        <p:cNvGrpSpPr/>
        <p:nvPr/>
      </p:nvGrpSpPr>
      <p:grpSpPr>
        <a:xfrm>
          <a:off x="0" y="0"/>
          <a:ext cx="0" cy="0"/>
          <a:chOff x="0" y="0"/>
          <a:chExt cx="0" cy="0"/>
        </a:xfrm>
      </p:grpSpPr>
      <p:sp>
        <p:nvSpPr>
          <p:cNvPr id="10156" name="Google Shape;10156;p38"/>
          <p:cNvSpPr txBox="1"/>
          <p:nvPr>
            <p:ph idx="1" type="body"/>
          </p:nvPr>
        </p:nvSpPr>
        <p:spPr>
          <a:xfrm>
            <a:off x="1079737" y="2061146"/>
            <a:ext cx="2515800" cy="285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Principal subjects / occupational skills covered:</a:t>
            </a:r>
            <a:endParaRPr/>
          </a:p>
          <a:p>
            <a:pPr indent="-317500" lvl="0" marL="457200" rtl="0" algn="l">
              <a:spcBef>
                <a:spcPts val="1600"/>
              </a:spcBef>
              <a:spcAft>
                <a:spcPts val="0"/>
              </a:spcAft>
              <a:buSzPts val="1400"/>
              <a:buChar char="●"/>
            </a:pPr>
            <a:r>
              <a:rPr lang="en"/>
              <a:t>List the subjects here</a:t>
            </a:r>
            <a:endParaRPr/>
          </a:p>
          <a:p>
            <a:pPr indent="-317500" lvl="0" marL="457200" rtl="0" algn="l">
              <a:spcBef>
                <a:spcPts val="0"/>
              </a:spcBef>
              <a:spcAft>
                <a:spcPts val="0"/>
              </a:spcAft>
              <a:buSzPts val="1400"/>
              <a:buChar char="●"/>
            </a:pPr>
            <a:r>
              <a:rPr lang="en"/>
              <a:t>Sort them by relevance</a:t>
            </a:r>
            <a:endParaRPr/>
          </a:p>
          <a:p>
            <a:pPr indent="-317500" lvl="0" marL="457200" rtl="0" algn="l">
              <a:spcBef>
                <a:spcPts val="0"/>
              </a:spcBef>
              <a:spcAft>
                <a:spcPts val="0"/>
              </a:spcAft>
              <a:buSzPts val="1400"/>
              <a:buChar char="●"/>
            </a:pPr>
            <a:r>
              <a:rPr lang="en"/>
              <a:t>Adapt this to your needs</a:t>
            </a:r>
            <a:endParaRPr/>
          </a:p>
          <a:p>
            <a:pPr indent="-317500" lvl="0" marL="457200" rtl="0" algn="l">
              <a:spcBef>
                <a:spcPts val="0"/>
              </a:spcBef>
              <a:spcAft>
                <a:spcPts val="0"/>
              </a:spcAft>
              <a:buSzPts val="1400"/>
              <a:buChar char="●"/>
            </a:pPr>
            <a:r>
              <a:rPr lang="en"/>
              <a:t>Try to keep it short</a:t>
            </a:r>
            <a:endParaRPr/>
          </a:p>
          <a:p>
            <a:pPr indent="-317500" lvl="0" marL="457200" rtl="0" algn="l">
              <a:spcBef>
                <a:spcPts val="0"/>
              </a:spcBef>
              <a:spcAft>
                <a:spcPts val="0"/>
              </a:spcAft>
              <a:buSzPts val="1400"/>
              <a:buChar char="●"/>
            </a:pPr>
            <a:r>
              <a:rPr lang="en"/>
              <a:t>Get straight to the point</a:t>
            </a:r>
            <a:endParaRPr/>
          </a:p>
        </p:txBody>
      </p:sp>
      <p:sp>
        <p:nvSpPr>
          <p:cNvPr id="10157" name="Google Shape;10157;p38"/>
          <p:cNvSpPr txBox="1"/>
          <p:nvPr>
            <p:ph type="title"/>
          </p:nvPr>
        </p:nvSpPr>
        <p:spPr>
          <a:xfrm>
            <a:off x="5062325" y="503575"/>
            <a:ext cx="3381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Institution 1</a:t>
            </a:r>
            <a:endParaRPr/>
          </a:p>
        </p:txBody>
      </p:sp>
      <p:sp>
        <p:nvSpPr>
          <p:cNvPr id="10158" name="Google Shape;10158;p38"/>
          <p:cNvSpPr txBox="1"/>
          <p:nvPr>
            <p:ph idx="2" type="title"/>
          </p:nvPr>
        </p:nvSpPr>
        <p:spPr>
          <a:xfrm>
            <a:off x="1079737" y="1231646"/>
            <a:ext cx="2219400" cy="829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Institution name here</a:t>
            </a:r>
            <a:endParaRPr/>
          </a:p>
        </p:txBody>
      </p:sp>
      <p:grpSp>
        <p:nvGrpSpPr>
          <p:cNvPr id="10159" name="Google Shape;10159;p38"/>
          <p:cNvGrpSpPr/>
          <p:nvPr/>
        </p:nvGrpSpPr>
        <p:grpSpPr>
          <a:xfrm>
            <a:off x="6352259" y="2191212"/>
            <a:ext cx="1836154" cy="2272420"/>
            <a:chOff x="-4344400" y="608950"/>
            <a:chExt cx="986225" cy="1220550"/>
          </a:xfrm>
        </p:grpSpPr>
        <p:grpSp>
          <p:nvGrpSpPr>
            <p:cNvPr id="10160" name="Google Shape;10160;p38"/>
            <p:cNvGrpSpPr/>
            <p:nvPr/>
          </p:nvGrpSpPr>
          <p:grpSpPr>
            <a:xfrm>
              <a:off x="-4344400" y="608950"/>
              <a:ext cx="986225" cy="1220550"/>
              <a:chOff x="-4344400" y="608950"/>
              <a:chExt cx="986225" cy="1220550"/>
            </a:xfrm>
          </p:grpSpPr>
          <p:sp>
            <p:nvSpPr>
              <p:cNvPr id="10161" name="Google Shape;10161;p38"/>
              <p:cNvSpPr/>
              <p:nvPr/>
            </p:nvSpPr>
            <p:spPr>
              <a:xfrm>
                <a:off x="-4326275" y="626325"/>
                <a:ext cx="950575" cy="1185825"/>
              </a:xfrm>
              <a:custGeom>
                <a:rect b="b" l="l" r="r" t="t"/>
                <a:pathLst>
                  <a:path extrusionOk="0" h="47433" w="38023">
                    <a:moveTo>
                      <a:pt x="18575" y="1"/>
                    </a:moveTo>
                    <a:lnTo>
                      <a:pt x="18362" y="2"/>
                    </a:lnTo>
                    <a:cubicBezTo>
                      <a:pt x="14529" y="34"/>
                      <a:pt x="11004" y="1729"/>
                      <a:pt x="8441" y="4777"/>
                    </a:cubicBezTo>
                    <a:cubicBezTo>
                      <a:pt x="7025" y="6459"/>
                      <a:pt x="5967" y="8473"/>
                      <a:pt x="5371" y="10610"/>
                    </a:cubicBezTo>
                    <a:cubicBezTo>
                      <a:pt x="4797" y="11274"/>
                      <a:pt x="4301" y="11972"/>
                      <a:pt x="3896" y="12685"/>
                    </a:cubicBezTo>
                    <a:cubicBezTo>
                      <a:pt x="3815" y="12827"/>
                      <a:pt x="3758" y="12982"/>
                      <a:pt x="3729" y="13144"/>
                    </a:cubicBezTo>
                    <a:cubicBezTo>
                      <a:pt x="3683" y="13402"/>
                      <a:pt x="2622" y="19490"/>
                      <a:pt x="5488" y="22777"/>
                    </a:cubicBezTo>
                    <a:cubicBezTo>
                      <a:pt x="5643" y="22955"/>
                      <a:pt x="5839" y="23093"/>
                      <a:pt x="6060" y="23178"/>
                    </a:cubicBezTo>
                    <a:cubicBezTo>
                      <a:pt x="6510" y="24624"/>
                      <a:pt x="7337" y="26144"/>
                      <a:pt x="8020" y="27262"/>
                    </a:cubicBezTo>
                    <a:cubicBezTo>
                      <a:pt x="7988" y="27519"/>
                      <a:pt x="7956" y="27835"/>
                      <a:pt x="7956" y="28042"/>
                    </a:cubicBezTo>
                    <a:cubicBezTo>
                      <a:pt x="7956" y="28108"/>
                      <a:pt x="7960" y="28176"/>
                      <a:pt x="7967" y="28242"/>
                    </a:cubicBezTo>
                    <a:cubicBezTo>
                      <a:pt x="7830" y="28409"/>
                      <a:pt x="7695" y="28527"/>
                      <a:pt x="7557" y="28645"/>
                    </a:cubicBezTo>
                    <a:cubicBezTo>
                      <a:pt x="7193" y="28445"/>
                      <a:pt x="6841" y="28345"/>
                      <a:pt x="6488" y="28340"/>
                    </a:cubicBezTo>
                    <a:lnTo>
                      <a:pt x="6377" y="28340"/>
                    </a:lnTo>
                    <a:cubicBezTo>
                      <a:pt x="4304" y="28340"/>
                      <a:pt x="3305" y="29247"/>
                      <a:pt x="2503" y="29975"/>
                    </a:cubicBezTo>
                    <a:cubicBezTo>
                      <a:pt x="2050" y="30386"/>
                      <a:pt x="1622" y="30774"/>
                      <a:pt x="961" y="31095"/>
                    </a:cubicBezTo>
                    <a:cubicBezTo>
                      <a:pt x="456" y="31340"/>
                      <a:pt x="126" y="31817"/>
                      <a:pt x="77" y="32369"/>
                    </a:cubicBezTo>
                    <a:cubicBezTo>
                      <a:pt x="1" y="33211"/>
                      <a:pt x="430" y="34144"/>
                      <a:pt x="2839" y="36421"/>
                    </a:cubicBezTo>
                    <a:cubicBezTo>
                      <a:pt x="4159" y="37669"/>
                      <a:pt x="6004" y="39242"/>
                      <a:pt x="8325" y="41098"/>
                    </a:cubicBezTo>
                    <a:cubicBezTo>
                      <a:pt x="12176" y="44180"/>
                      <a:pt x="16124" y="47068"/>
                      <a:pt x="16293" y="47191"/>
                    </a:cubicBezTo>
                    <a:cubicBezTo>
                      <a:pt x="16504" y="47347"/>
                      <a:pt x="16761" y="47431"/>
                      <a:pt x="17025" y="47431"/>
                    </a:cubicBezTo>
                    <a:cubicBezTo>
                      <a:pt x="17027" y="47431"/>
                      <a:pt x="17029" y="47431"/>
                      <a:pt x="17030" y="47431"/>
                    </a:cubicBezTo>
                    <a:lnTo>
                      <a:pt x="17031" y="47432"/>
                    </a:lnTo>
                    <a:cubicBezTo>
                      <a:pt x="17460" y="47431"/>
                      <a:pt x="17860" y="47211"/>
                      <a:pt x="18090" y="46849"/>
                    </a:cubicBezTo>
                    <a:cubicBezTo>
                      <a:pt x="18319" y="46485"/>
                      <a:pt x="18347" y="46030"/>
                      <a:pt x="18163" y="45641"/>
                    </a:cubicBezTo>
                    <a:cubicBezTo>
                      <a:pt x="18151" y="45616"/>
                      <a:pt x="16907" y="43013"/>
                      <a:pt x="15244" y="39869"/>
                    </a:cubicBezTo>
                    <a:cubicBezTo>
                      <a:pt x="15527" y="38297"/>
                      <a:pt x="16257" y="37615"/>
                      <a:pt x="16762" y="37326"/>
                    </a:cubicBezTo>
                    <a:cubicBezTo>
                      <a:pt x="17191" y="37633"/>
                      <a:pt x="17565" y="37862"/>
                      <a:pt x="17881" y="38009"/>
                    </a:cubicBezTo>
                    <a:cubicBezTo>
                      <a:pt x="18521" y="38309"/>
                      <a:pt x="19169" y="38461"/>
                      <a:pt x="19811" y="38461"/>
                    </a:cubicBezTo>
                    <a:cubicBezTo>
                      <a:pt x="21091" y="38461"/>
                      <a:pt x="22286" y="37869"/>
                      <a:pt x="23363" y="36701"/>
                    </a:cubicBezTo>
                    <a:cubicBezTo>
                      <a:pt x="23579" y="36468"/>
                      <a:pt x="24248" y="35960"/>
                      <a:pt x="24841" y="35511"/>
                    </a:cubicBezTo>
                    <a:cubicBezTo>
                      <a:pt x="26014" y="34623"/>
                      <a:pt x="27475" y="33517"/>
                      <a:pt x="28343" y="32459"/>
                    </a:cubicBezTo>
                    <a:cubicBezTo>
                      <a:pt x="29591" y="30937"/>
                      <a:pt x="30079" y="28331"/>
                      <a:pt x="30345" y="26921"/>
                    </a:cubicBezTo>
                    <a:cubicBezTo>
                      <a:pt x="30369" y="26793"/>
                      <a:pt x="30392" y="26669"/>
                      <a:pt x="30412" y="26568"/>
                    </a:cubicBezTo>
                    <a:cubicBezTo>
                      <a:pt x="30457" y="26558"/>
                      <a:pt x="30502" y="26548"/>
                      <a:pt x="30544" y="26538"/>
                    </a:cubicBezTo>
                    <a:cubicBezTo>
                      <a:pt x="30606" y="26541"/>
                      <a:pt x="30669" y="26542"/>
                      <a:pt x="30730" y="26542"/>
                    </a:cubicBezTo>
                    <a:cubicBezTo>
                      <a:pt x="30739" y="26542"/>
                      <a:pt x="30747" y="26542"/>
                      <a:pt x="30756" y="26542"/>
                    </a:cubicBezTo>
                    <a:cubicBezTo>
                      <a:pt x="30848" y="26542"/>
                      <a:pt x="30941" y="26537"/>
                      <a:pt x="31034" y="26526"/>
                    </a:cubicBezTo>
                    <a:cubicBezTo>
                      <a:pt x="31119" y="26518"/>
                      <a:pt x="31205" y="26504"/>
                      <a:pt x="31290" y="26487"/>
                    </a:cubicBezTo>
                    <a:cubicBezTo>
                      <a:pt x="31316" y="26482"/>
                      <a:pt x="31341" y="26477"/>
                      <a:pt x="31368" y="26473"/>
                    </a:cubicBezTo>
                    <a:cubicBezTo>
                      <a:pt x="31386" y="26470"/>
                      <a:pt x="31404" y="26466"/>
                      <a:pt x="31422" y="26462"/>
                    </a:cubicBezTo>
                    <a:cubicBezTo>
                      <a:pt x="31493" y="26444"/>
                      <a:pt x="31564" y="26425"/>
                      <a:pt x="31635" y="26405"/>
                    </a:cubicBezTo>
                    <a:lnTo>
                      <a:pt x="31726" y="26379"/>
                    </a:lnTo>
                    <a:cubicBezTo>
                      <a:pt x="31988" y="26309"/>
                      <a:pt x="32185" y="26092"/>
                      <a:pt x="32231" y="25824"/>
                    </a:cubicBezTo>
                    <a:cubicBezTo>
                      <a:pt x="34460" y="24454"/>
                      <a:pt x="35577" y="21853"/>
                      <a:pt x="36047" y="20412"/>
                    </a:cubicBezTo>
                    <a:cubicBezTo>
                      <a:pt x="36276" y="20337"/>
                      <a:pt x="36479" y="20197"/>
                      <a:pt x="36631" y="20007"/>
                    </a:cubicBezTo>
                    <a:cubicBezTo>
                      <a:pt x="36721" y="19896"/>
                      <a:pt x="37519" y="18867"/>
                      <a:pt x="37795" y="17212"/>
                    </a:cubicBezTo>
                    <a:cubicBezTo>
                      <a:pt x="38022" y="15844"/>
                      <a:pt x="37929" y="13742"/>
                      <a:pt x="36247" y="11383"/>
                    </a:cubicBezTo>
                    <a:cubicBezTo>
                      <a:pt x="36250" y="11273"/>
                      <a:pt x="36241" y="11165"/>
                      <a:pt x="36221" y="11058"/>
                    </a:cubicBezTo>
                    <a:cubicBezTo>
                      <a:pt x="36207" y="10989"/>
                      <a:pt x="35883" y="9353"/>
                      <a:pt x="35164" y="7534"/>
                    </a:cubicBezTo>
                    <a:cubicBezTo>
                      <a:pt x="34113" y="4881"/>
                      <a:pt x="32763" y="3208"/>
                      <a:pt x="31151" y="2562"/>
                    </a:cubicBezTo>
                    <a:cubicBezTo>
                      <a:pt x="30536" y="2315"/>
                      <a:pt x="29649" y="2181"/>
                      <a:pt x="28445" y="2152"/>
                    </a:cubicBezTo>
                    <a:cubicBezTo>
                      <a:pt x="26371" y="1155"/>
                      <a:pt x="23012" y="1"/>
                      <a:pt x="185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38"/>
              <p:cNvSpPr/>
              <p:nvPr/>
            </p:nvSpPr>
            <p:spPr>
              <a:xfrm>
                <a:off x="-4344400" y="608950"/>
                <a:ext cx="986225" cy="1220550"/>
              </a:xfrm>
              <a:custGeom>
                <a:rect b="b" l="l" r="r" t="t"/>
                <a:pathLst>
                  <a:path extrusionOk="0" h="48822" w="39449">
                    <a:moveTo>
                      <a:pt x="19300" y="1390"/>
                    </a:moveTo>
                    <a:cubicBezTo>
                      <a:pt x="23695" y="1390"/>
                      <a:pt x="26991" y="2550"/>
                      <a:pt x="29004" y="3538"/>
                    </a:cubicBezTo>
                    <a:cubicBezTo>
                      <a:pt x="30181" y="3557"/>
                      <a:pt x="31062" y="3677"/>
                      <a:pt x="31618" y="3901"/>
                    </a:cubicBezTo>
                    <a:cubicBezTo>
                      <a:pt x="33046" y="4473"/>
                      <a:pt x="34265" y="6016"/>
                      <a:pt x="35242" y="8485"/>
                    </a:cubicBezTo>
                    <a:cubicBezTo>
                      <a:pt x="35936" y="10237"/>
                      <a:pt x="36251" y="11820"/>
                      <a:pt x="36264" y="11886"/>
                    </a:cubicBezTo>
                    <a:cubicBezTo>
                      <a:pt x="36288" y="12009"/>
                      <a:pt x="36281" y="12137"/>
                      <a:pt x="36242" y="12258"/>
                    </a:cubicBezTo>
                    <a:cubicBezTo>
                      <a:pt x="37933" y="14502"/>
                      <a:pt x="38052" y="16490"/>
                      <a:pt x="37835" y="17791"/>
                    </a:cubicBezTo>
                    <a:cubicBezTo>
                      <a:pt x="37584" y="19298"/>
                      <a:pt x="36846" y="20228"/>
                      <a:pt x="36814" y="20267"/>
                    </a:cubicBezTo>
                    <a:cubicBezTo>
                      <a:pt x="36707" y="20400"/>
                      <a:pt x="36546" y="20475"/>
                      <a:pt x="36379" y="20475"/>
                    </a:cubicBezTo>
                    <a:cubicBezTo>
                      <a:pt x="36348" y="20475"/>
                      <a:pt x="36317" y="20473"/>
                      <a:pt x="36286" y="20467"/>
                    </a:cubicBezTo>
                    <a:cubicBezTo>
                      <a:pt x="36264" y="20499"/>
                      <a:pt x="36239" y="20528"/>
                      <a:pt x="36215" y="20560"/>
                    </a:cubicBezTo>
                    <a:cubicBezTo>
                      <a:pt x="35776" y="22046"/>
                      <a:pt x="34483" y="25400"/>
                      <a:pt x="31551" y="26422"/>
                    </a:cubicBezTo>
                    <a:cubicBezTo>
                      <a:pt x="31597" y="26426"/>
                      <a:pt x="31640" y="26434"/>
                      <a:pt x="31686" y="26436"/>
                    </a:cubicBezTo>
                    <a:cubicBezTo>
                      <a:pt x="31715" y="26439"/>
                      <a:pt x="31745" y="26439"/>
                      <a:pt x="31773" y="26439"/>
                    </a:cubicBezTo>
                    <a:cubicBezTo>
                      <a:pt x="31841" y="26439"/>
                      <a:pt x="31907" y="26434"/>
                      <a:pt x="31974" y="26434"/>
                    </a:cubicBezTo>
                    <a:lnTo>
                      <a:pt x="31978" y="26434"/>
                    </a:lnTo>
                    <a:cubicBezTo>
                      <a:pt x="32074" y="26428"/>
                      <a:pt x="32171" y="26414"/>
                      <a:pt x="32271" y="26404"/>
                    </a:cubicBezTo>
                    <a:lnTo>
                      <a:pt x="32271" y="26404"/>
                    </a:lnTo>
                    <a:cubicBezTo>
                      <a:pt x="32176" y="26429"/>
                      <a:pt x="32080" y="26457"/>
                      <a:pt x="31984" y="26481"/>
                    </a:cubicBezTo>
                    <a:cubicBezTo>
                      <a:pt x="31886" y="26496"/>
                      <a:pt x="31789" y="26522"/>
                      <a:pt x="31689" y="26529"/>
                    </a:cubicBezTo>
                    <a:cubicBezTo>
                      <a:pt x="31610" y="26538"/>
                      <a:pt x="31533" y="26543"/>
                      <a:pt x="31454" y="26543"/>
                    </a:cubicBezTo>
                    <a:cubicBezTo>
                      <a:pt x="31371" y="26543"/>
                      <a:pt x="31288" y="26538"/>
                      <a:pt x="31204" y="26531"/>
                    </a:cubicBezTo>
                    <a:cubicBezTo>
                      <a:pt x="31005" y="26584"/>
                      <a:pt x="30803" y="26625"/>
                      <a:pt x="30600" y="26654"/>
                    </a:cubicBezTo>
                    <a:cubicBezTo>
                      <a:pt x="30559" y="26737"/>
                      <a:pt x="30526" y="26823"/>
                      <a:pt x="30501" y="26911"/>
                    </a:cubicBezTo>
                    <a:cubicBezTo>
                      <a:pt x="30471" y="27028"/>
                      <a:pt x="30431" y="27245"/>
                      <a:pt x="30383" y="27497"/>
                    </a:cubicBezTo>
                    <a:cubicBezTo>
                      <a:pt x="30133" y="28836"/>
                      <a:pt x="29665" y="31328"/>
                      <a:pt x="28531" y="32713"/>
                    </a:cubicBezTo>
                    <a:cubicBezTo>
                      <a:pt x="27715" y="33708"/>
                      <a:pt x="26291" y="34785"/>
                      <a:pt x="25147" y="35652"/>
                    </a:cubicBezTo>
                    <a:cubicBezTo>
                      <a:pt x="24472" y="36163"/>
                      <a:pt x="23836" y="36645"/>
                      <a:pt x="23579" y="36925"/>
                    </a:cubicBezTo>
                    <a:cubicBezTo>
                      <a:pt x="22638" y="37944"/>
                      <a:pt x="21614" y="38460"/>
                      <a:pt x="20536" y="38460"/>
                    </a:cubicBezTo>
                    <a:cubicBezTo>
                      <a:pt x="19998" y="38460"/>
                      <a:pt x="19447" y="38330"/>
                      <a:pt x="18899" y="38074"/>
                    </a:cubicBezTo>
                    <a:cubicBezTo>
                      <a:pt x="18541" y="37907"/>
                      <a:pt x="18084" y="37609"/>
                      <a:pt x="17571" y="37219"/>
                    </a:cubicBezTo>
                    <a:cubicBezTo>
                      <a:pt x="17018" y="37418"/>
                      <a:pt x="15614" y="38166"/>
                      <a:pt x="15246" y="40683"/>
                    </a:cubicBezTo>
                    <a:cubicBezTo>
                      <a:pt x="16947" y="43887"/>
                      <a:pt x="18243" y="46600"/>
                      <a:pt x="18259" y="46633"/>
                    </a:cubicBezTo>
                    <a:cubicBezTo>
                      <a:pt x="18370" y="46864"/>
                      <a:pt x="18309" y="47140"/>
                      <a:pt x="18112" y="47303"/>
                    </a:cubicBezTo>
                    <a:cubicBezTo>
                      <a:pt x="18009" y="47389"/>
                      <a:pt x="17883" y="47432"/>
                      <a:pt x="17756" y="47432"/>
                    </a:cubicBezTo>
                    <a:cubicBezTo>
                      <a:pt x="17640" y="47432"/>
                      <a:pt x="17525" y="47396"/>
                      <a:pt x="17427" y="47325"/>
                    </a:cubicBezTo>
                    <a:cubicBezTo>
                      <a:pt x="17387" y="47296"/>
                      <a:pt x="13398" y="44384"/>
                      <a:pt x="9484" y="41251"/>
                    </a:cubicBezTo>
                    <a:cubicBezTo>
                      <a:pt x="7178" y="39406"/>
                      <a:pt x="5347" y="37845"/>
                      <a:pt x="4042" y="36611"/>
                    </a:cubicBezTo>
                    <a:cubicBezTo>
                      <a:pt x="1725" y="34422"/>
                      <a:pt x="1448" y="33642"/>
                      <a:pt x="1494" y="33125"/>
                    </a:cubicBezTo>
                    <a:cubicBezTo>
                      <a:pt x="1523" y="32813"/>
                      <a:pt x="1702" y="32554"/>
                      <a:pt x="1989" y="32415"/>
                    </a:cubicBezTo>
                    <a:cubicBezTo>
                      <a:pt x="2740" y="32050"/>
                      <a:pt x="3225" y="31610"/>
                      <a:pt x="3694" y="31185"/>
                    </a:cubicBezTo>
                    <a:cubicBezTo>
                      <a:pt x="4482" y="30469"/>
                      <a:pt x="5297" y="29730"/>
                      <a:pt x="7102" y="29730"/>
                    </a:cubicBezTo>
                    <a:lnTo>
                      <a:pt x="7204" y="29730"/>
                    </a:lnTo>
                    <a:cubicBezTo>
                      <a:pt x="7497" y="29734"/>
                      <a:pt x="7857" y="29837"/>
                      <a:pt x="8347" y="30213"/>
                    </a:cubicBezTo>
                    <a:cubicBezTo>
                      <a:pt x="8457" y="30104"/>
                      <a:pt x="8571" y="30007"/>
                      <a:pt x="8684" y="29911"/>
                    </a:cubicBezTo>
                    <a:cubicBezTo>
                      <a:pt x="8912" y="29718"/>
                      <a:pt x="9162" y="29504"/>
                      <a:pt x="9427" y="29113"/>
                    </a:cubicBezTo>
                    <a:cubicBezTo>
                      <a:pt x="9394" y="28990"/>
                      <a:pt x="9377" y="28864"/>
                      <a:pt x="9376" y="28737"/>
                    </a:cubicBezTo>
                    <a:cubicBezTo>
                      <a:pt x="9376" y="28562"/>
                      <a:pt x="9410" y="28213"/>
                      <a:pt x="9466" y="27802"/>
                    </a:cubicBezTo>
                    <a:cubicBezTo>
                      <a:pt x="8808" y="26746"/>
                      <a:pt x="7760" y="24903"/>
                      <a:pt x="7336" y="23274"/>
                    </a:cubicBezTo>
                    <a:cubicBezTo>
                      <a:pt x="7327" y="23274"/>
                      <a:pt x="7318" y="23276"/>
                      <a:pt x="7308" y="23276"/>
                    </a:cubicBezTo>
                    <a:cubicBezTo>
                      <a:pt x="7090" y="23276"/>
                      <a:pt x="6881" y="23180"/>
                      <a:pt x="6737" y="23015"/>
                    </a:cubicBezTo>
                    <a:cubicBezTo>
                      <a:pt x="4088" y="19976"/>
                      <a:pt x="5094" y="14205"/>
                      <a:pt x="5139" y="13961"/>
                    </a:cubicBezTo>
                    <a:cubicBezTo>
                      <a:pt x="5153" y="13877"/>
                      <a:pt x="5183" y="13796"/>
                      <a:pt x="5225" y="13721"/>
                    </a:cubicBezTo>
                    <a:cubicBezTo>
                      <a:pt x="5647" y="12980"/>
                      <a:pt x="6153" y="12287"/>
                      <a:pt x="6726" y="11640"/>
                    </a:cubicBezTo>
                    <a:cubicBezTo>
                      <a:pt x="7278" y="9569"/>
                      <a:pt x="8296" y="7585"/>
                      <a:pt x="9698" y="5918"/>
                    </a:cubicBezTo>
                    <a:cubicBezTo>
                      <a:pt x="12129" y="3029"/>
                      <a:pt x="15466" y="1421"/>
                      <a:pt x="19094" y="1391"/>
                    </a:cubicBezTo>
                    <a:cubicBezTo>
                      <a:pt x="19164" y="1391"/>
                      <a:pt x="19232" y="1390"/>
                      <a:pt x="19300" y="1390"/>
                    </a:cubicBezTo>
                    <a:close/>
                    <a:moveTo>
                      <a:pt x="19300" y="0"/>
                    </a:moveTo>
                    <a:lnTo>
                      <a:pt x="19300" y="1"/>
                    </a:lnTo>
                    <a:lnTo>
                      <a:pt x="19083" y="1"/>
                    </a:lnTo>
                    <a:cubicBezTo>
                      <a:pt x="15042" y="36"/>
                      <a:pt x="11331" y="1819"/>
                      <a:pt x="8635" y="5024"/>
                    </a:cubicBezTo>
                    <a:cubicBezTo>
                      <a:pt x="7189" y="6742"/>
                      <a:pt x="6099" y="8791"/>
                      <a:pt x="5470" y="10967"/>
                    </a:cubicBezTo>
                    <a:cubicBezTo>
                      <a:pt x="4909" y="11631"/>
                      <a:pt x="4421" y="12325"/>
                      <a:pt x="4017" y="13034"/>
                    </a:cubicBezTo>
                    <a:cubicBezTo>
                      <a:pt x="3897" y="13245"/>
                      <a:pt x="3814" y="13474"/>
                      <a:pt x="3770" y="13714"/>
                    </a:cubicBezTo>
                    <a:cubicBezTo>
                      <a:pt x="3648" y="14392"/>
                      <a:pt x="2659" y="20450"/>
                      <a:pt x="5688" y="23927"/>
                    </a:cubicBezTo>
                    <a:cubicBezTo>
                      <a:pt x="5840" y="24100"/>
                      <a:pt x="6018" y="24249"/>
                      <a:pt x="6215" y="24365"/>
                    </a:cubicBezTo>
                    <a:cubicBezTo>
                      <a:pt x="6671" y="25700"/>
                      <a:pt x="7395" y="27058"/>
                      <a:pt x="8028" y="28114"/>
                    </a:cubicBezTo>
                    <a:cubicBezTo>
                      <a:pt x="8015" y="28234"/>
                      <a:pt x="8004" y="28353"/>
                      <a:pt x="7997" y="28465"/>
                    </a:cubicBezTo>
                    <a:cubicBezTo>
                      <a:pt x="7746" y="28386"/>
                      <a:pt x="7485" y="28344"/>
                      <a:pt x="7223" y="28341"/>
                    </a:cubicBezTo>
                    <a:cubicBezTo>
                      <a:pt x="7182" y="28340"/>
                      <a:pt x="7141" y="28340"/>
                      <a:pt x="7101" y="28340"/>
                    </a:cubicBezTo>
                    <a:cubicBezTo>
                      <a:pt x="4760" y="28340"/>
                      <a:pt x="3604" y="29389"/>
                      <a:pt x="2760" y="30155"/>
                    </a:cubicBezTo>
                    <a:cubicBezTo>
                      <a:pt x="2327" y="30548"/>
                      <a:pt x="1954" y="30887"/>
                      <a:pt x="1381" y="31165"/>
                    </a:cubicBezTo>
                    <a:cubicBezTo>
                      <a:pt x="656" y="31516"/>
                      <a:pt x="181" y="32204"/>
                      <a:pt x="110" y="33002"/>
                    </a:cubicBezTo>
                    <a:cubicBezTo>
                      <a:pt x="1" y="34231"/>
                      <a:pt x="779" y="35439"/>
                      <a:pt x="3087" y="37620"/>
                    </a:cubicBezTo>
                    <a:cubicBezTo>
                      <a:pt x="4420" y="38882"/>
                      <a:pt x="6281" y="40467"/>
                      <a:pt x="8615" y="42336"/>
                    </a:cubicBezTo>
                    <a:cubicBezTo>
                      <a:pt x="12536" y="45474"/>
                      <a:pt x="16567" y="48418"/>
                      <a:pt x="16608" y="48447"/>
                    </a:cubicBezTo>
                    <a:cubicBezTo>
                      <a:pt x="16951" y="48697"/>
                      <a:pt x="17353" y="48821"/>
                      <a:pt x="17756" y="48821"/>
                    </a:cubicBezTo>
                    <a:cubicBezTo>
                      <a:pt x="18198" y="48821"/>
                      <a:pt x="18640" y="48671"/>
                      <a:pt x="18999" y="48373"/>
                    </a:cubicBezTo>
                    <a:cubicBezTo>
                      <a:pt x="19686" y="47802"/>
                      <a:pt x="19897" y="46840"/>
                      <a:pt x="19514" y="46035"/>
                    </a:cubicBezTo>
                    <a:cubicBezTo>
                      <a:pt x="19501" y="46009"/>
                      <a:pt x="18307" y="43511"/>
                      <a:pt x="16698" y="40459"/>
                    </a:cubicBezTo>
                    <a:cubicBezTo>
                      <a:pt x="16884" y="39636"/>
                      <a:pt x="17211" y="39154"/>
                      <a:pt x="17504" y="38874"/>
                    </a:cubicBezTo>
                    <a:cubicBezTo>
                      <a:pt x="17800" y="39067"/>
                      <a:pt x="18069" y="39220"/>
                      <a:pt x="18311" y="39333"/>
                    </a:cubicBezTo>
                    <a:cubicBezTo>
                      <a:pt x="19044" y="39676"/>
                      <a:pt x="19793" y="39850"/>
                      <a:pt x="20535" y="39850"/>
                    </a:cubicBezTo>
                    <a:cubicBezTo>
                      <a:pt x="22016" y="39850"/>
                      <a:pt x="23384" y="39183"/>
                      <a:pt x="24598" y="37866"/>
                    </a:cubicBezTo>
                    <a:cubicBezTo>
                      <a:pt x="24771" y="37678"/>
                      <a:pt x="25472" y="37147"/>
                      <a:pt x="25984" y="36760"/>
                    </a:cubicBezTo>
                    <a:cubicBezTo>
                      <a:pt x="27187" y="35849"/>
                      <a:pt x="28683" y="34716"/>
                      <a:pt x="29605" y="33594"/>
                    </a:cubicBezTo>
                    <a:cubicBezTo>
                      <a:pt x="30915" y="31996"/>
                      <a:pt x="31436" y="29416"/>
                      <a:pt x="31718" y="27922"/>
                    </a:cubicBezTo>
                    <a:cubicBezTo>
                      <a:pt x="31754" y="27919"/>
                      <a:pt x="31791" y="27916"/>
                      <a:pt x="31827" y="27912"/>
                    </a:cubicBezTo>
                    <a:cubicBezTo>
                      <a:pt x="31934" y="27902"/>
                      <a:pt x="32040" y="27885"/>
                      <a:pt x="32146" y="27863"/>
                    </a:cubicBezTo>
                    <a:cubicBezTo>
                      <a:pt x="32165" y="27860"/>
                      <a:pt x="32183" y="27856"/>
                      <a:pt x="32200" y="27853"/>
                    </a:cubicBezTo>
                    <a:cubicBezTo>
                      <a:pt x="32238" y="27847"/>
                      <a:pt x="32274" y="27840"/>
                      <a:pt x="32310" y="27831"/>
                    </a:cubicBezTo>
                    <a:cubicBezTo>
                      <a:pt x="32389" y="27812"/>
                      <a:pt x="32468" y="27790"/>
                      <a:pt x="32545" y="27768"/>
                    </a:cubicBezTo>
                    <a:lnTo>
                      <a:pt x="32631" y="27746"/>
                    </a:lnTo>
                    <a:cubicBezTo>
                      <a:pt x="33036" y="27637"/>
                      <a:pt x="33370" y="27351"/>
                      <a:pt x="33540" y="26969"/>
                    </a:cubicBezTo>
                    <a:cubicBezTo>
                      <a:pt x="35667" y="25550"/>
                      <a:pt x="36801" y="23135"/>
                      <a:pt x="37333" y="21616"/>
                    </a:cubicBezTo>
                    <a:cubicBezTo>
                      <a:pt x="37550" y="21494"/>
                      <a:pt x="37741" y="21332"/>
                      <a:pt x="37897" y="21138"/>
                    </a:cubicBezTo>
                    <a:cubicBezTo>
                      <a:pt x="37999" y="21011"/>
                      <a:pt x="38900" y="19849"/>
                      <a:pt x="39206" y="18019"/>
                    </a:cubicBezTo>
                    <a:cubicBezTo>
                      <a:pt x="39448" y="16558"/>
                      <a:pt x="39362" y="14331"/>
                      <a:pt x="37659" y="11848"/>
                    </a:cubicBezTo>
                    <a:cubicBezTo>
                      <a:pt x="37654" y="11771"/>
                      <a:pt x="37642" y="11693"/>
                      <a:pt x="37627" y="11617"/>
                    </a:cubicBezTo>
                    <a:cubicBezTo>
                      <a:pt x="37613" y="11546"/>
                      <a:pt x="37274" y="9843"/>
                      <a:pt x="36534" y="7973"/>
                    </a:cubicBezTo>
                    <a:cubicBezTo>
                      <a:pt x="35411" y="5136"/>
                      <a:pt x="33931" y="3332"/>
                      <a:pt x="32135" y="2611"/>
                    </a:cubicBezTo>
                    <a:cubicBezTo>
                      <a:pt x="31469" y="2345"/>
                      <a:pt x="30551" y="2195"/>
                      <a:pt x="29337" y="2156"/>
                    </a:cubicBezTo>
                    <a:cubicBezTo>
                      <a:pt x="27186" y="1142"/>
                      <a:pt x="23772" y="0"/>
                      <a:pt x="19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38"/>
              <p:cNvSpPr/>
              <p:nvPr/>
            </p:nvSpPr>
            <p:spPr>
              <a:xfrm>
                <a:off x="-4178900" y="653175"/>
                <a:ext cx="615500" cy="376650"/>
              </a:xfrm>
              <a:custGeom>
                <a:rect b="b" l="l" r="r" t="t"/>
                <a:pathLst>
                  <a:path extrusionOk="0" h="15066" w="24620">
                    <a:moveTo>
                      <a:pt x="12675" y="1"/>
                    </a:moveTo>
                    <a:lnTo>
                      <a:pt x="12472" y="2"/>
                    </a:lnTo>
                    <a:cubicBezTo>
                      <a:pt x="5062" y="64"/>
                      <a:pt x="43" y="6939"/>
                      <a:pt x="4" y="13321"/>
                    </a:cubicBezTo>
                    <a:cubicBezTo>
                      <a:pt x="1" y="13835"/>
                      <a:pt x="149" y="14247"/>
                      <a:pt x="446" y="14546"/>
                    </a:cubicBezTo>
                    <a:cubicBezTo>
                      <a:pt x="790" y="14891"/>
                      <a:pt x="1319" y="15066"/>
                      <a:pt x="2021" y="15066"/>
                    </a:cubicBezTo>
                    <a:cubicBezTo>
                      <a:pt x="7451" y="15066"/>
                      <a:pt x="23700" y="4499"/>
                      <a:pt x="24388" y="4049"/>
                    </a:cubicBezTo>
                    <a:cubicBezTo>
                      <a:pt x="24605" y="3907"/>
                      <a:pt x="24620" y="3596"/>
                      <a:pt x="24418" y="3434"/>
                    </a:cubicBezTo>
                    <a:cubicBezTo>
                      <a:pt x="24242" y="3294"/>
                      <a:pt x="20037" y="1"/>
                      <a:pt x="12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38"/>
              <p:cNvSpPr/>
              <p:nvPr/>
            </p:nvSpPr>
            <p:spPr>
              <a:xfrm>
                <a:off x="-4188400" y="643700"/>
                <a:ext cx="635975" cy="395625"/>
              </a:xfrm>
              <a:custGeom>
                <a:rect b="b" l="l" r="r" t="t"/>
                <a:pathLst>
                  <a:path extrusionOk="0" h="15825" w="25439">
                    <a:moveTo>
                      <a:pt x="13055" y="760"/>
                    </a:moveTo>
                    <a:cubicBezTo>
                      <a:pt x="20369" y="760"/>
                      <a:pt x="24561" y="4110"/>
                      <a:pt x="24561" y="4110"/>
                    </a:cubicBezTo>
                    <a:cubicBezTo>
                      <a:pt x="24561" y="4110"/>
                      <a:pt x="7780" y="15065"/>
                      <a:pt x="2400" y="15065"/>
                    </a:cubicBezTo>
                    <a:cubicBezTo>
                      <a:pt x="1369" y="15065"/>
                      <a:pt x="757" y="14662"/>
                      <a:pt x="763" y="13702"/>
                    </a:cubicBezTo>
                    <a:cubicBezTo>
                      <a:pt x="800" y="7736"/>
                      <a:pt x="5415" y="822"/>
                      <a:pt x="12854" y="761"/>
                    </a:cubicBezTo>
                    <a:cubicBezTo>
                      <a:pt x="12921" y="761"/>
                      <a:pt x="12987" y="760"/>
                      <a:pt x="13054" y="760"/>
                    </a:cubicBezTo>
                    <a:close/>
                    <a:moveTo>
                      <a:pt x="13054" y="0"/>
                    </a:moveTo>
                    <a:cubicBezTo>
                      <a:pt x="12985" y="0"/>
                      <a:pt x="12917" y="0"/>
                      <a:pt x="12847" y="1"/>
                    </a:cubicBezTo>
                    <a:cubicBezTo>
                      <a:pt x="9219" y="32"/>
                      <a:pt x="5883" y="1640"/>
                      <a:pt x="3452" y="4528"/>
                    </a:cubicBezTo>
                    <a:cubicBezTo>
                      <a:pt x="1281" y="7108"/>
                      <a:pt x="24" y="10450"/>
                      <a:pt x="5" y="13698"/>
                    </a:cubicBezTo>
                    <a:cubicBezTo>
                      <a:pt x="0" y="14316"/>
                      <a:pt x="186" y="14819"/>
                      <a:pt x="556" y="15192"/>
                    </a:cubicBezTo>
                    <a:cubicBezTo>
                      <a:pt x="974" y="15611"/>
                      <a:pt x="1594" y="15824"/>
                      <a:pt x="2400" y="15824"/>
                    </a:cubicBezTo>
                    <a:cubicBezTo>
                      <a:pt x="7942" y="15824"/>
                      <a:pt x="24283" y="5198"/>
                      <a:pt x="24976" y="4746"/>
                    </a:cubicBezTo>
                    <a:cubicBezTo>
                      <a:pt x="25409" y="4463"/>
                      <a:pt x="25439" y="3839"/>
                      <a:pt x="25035" y="3517"/>
                    </a:cubicBezTo>
                    <a:cubicBezTo>
                      <a:pt x="24855" y="3373"/>
                      <a:pt x="20548" y="0"/>
                      <a:pt x="130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38"/>
              <p:cNvSpPr/>
              <p:nvPr/>
            </p:nvSpPr>
            <p:spPr>
              <a:xfrm>
                <a:off x="-4154775" y="1238300"/>
                <a:ext cx="276650" cy="424525"/>
              </a:xfrm>
              <a:custGeom>
                <a:rect b="b" l="l" r="r" t="t"/>
                <a:pathLst>
                  <a:path extrusionOk="0" h="16981" w="11066">
                    <a:moveTo>
                      <a:pt x="4351" y="0"/>
                    </a:moveTo>
                    <a:cubicBezTo>
                      <a:pt x="3953" y="0"/>
                      <a:pt x="3425" y="216"/>
                      <a:pt x="3170" y="1246"/>
                    </a:cubicBezTo>
                    <a:cubicBezTo>
                      <a:pt x="2514" y="3899"/>
                      <a:pt x="1826" y="4482"/>
                      <a:pt x="1273" y="4950"/>
                    </a:cubicBezTo>
                    <a:cubicBezTo>
                      <a:pt x="884" y="5280"/>
                      <a:pt x="517" y="5591"/>
                      <a:pt x="324" y="6448"/>
                    </a:cubicBezTo>
                    <a:cubicBezTo>
                      <a:pt x="1" y="7893"/>
                      <a:pt x="2829" y="13237"/>
                      <a:pt x="4656" y="15520"/>
                    </a:cubicBezTo>
                    <a:cubicBezTo>
                      <a:pt x="5443" y="16503"/>
                      <a:pt x="6055" y="16981"/>
                      <a:pt x="6531" y="16981"/>
                    </a:cubicBezTo>
                    <a:cubicBezTo>
                      <a:pt x="6847" y="16981"/>
                      <a:pt x="7242" y="16793"/>
                      <a:pt x="7325" y="15895"/>
                    </a:cubicBezTo>
                    <a:cubicBezTo>
                      <a:pt x="7671" y="12203"/>
                      <a:pt x="10051" y="11724"/>
                      <a:pt x="10151" y="11706"/>
                    </a:cubicBezTo>
                    <a:lnTo>
                      <a:pt x="10298" y="11680"/>
                    </a:lnTo>
                    <a:lnTo>
                      <a:pt x="10358" y="11542"/>
                    </a:lnTo>
                    <a:cubicBezTo>
                      <a:pt x="11065" y="9918"/>
                      <a:pt x="9469" y="5811"/>
                      <a:pt x="7587" y="2938"/>
                    </a:cubicBezTo>
                    <a:cubicBezTo>
                      <a:pt x="6867" y="1841"/>
                      <a:pt x="5491" y="0"/>
                      <a:pt x="4351" y="0"/>
                    </a:cubicBezTo>
                    <a:close/>
                  </a:path>
                </a:pathLst>
              </a:custGeom>
              <a:solidFill>
                <a:srgbClr val="F3D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38"/>
              <p:cNvSpPr/>
              <p:nvPr/>
            </p:nvSpPr>
            <p:spPr>
              <a:xfrm>
                <a:off x="-4158575" y="1231325"/>
                <a:ext cx="289975" cy="438500"/>
              </a:xfrm>
              <a:custGeom>
                <a:rect b="b" l="l" r="r" t="t"/>
                <a:pathLst>
                  <a:path extrusionOk="0" h="17540" w="11599">
                    <a:moveTo>
                      <a:pt x="4503" y="559"/>
                    </a:moveTo>
                    <a:cubicBezTo>
                      <a:pt x="6673" y="559"/>
                      <a:pt x="11312" y="9281"/>
                      <a:pt x="10255" y="11709"/>
                    </a:cubicBezTo>
                    <a:cubicBezTo>
                      <a:pt x="10255" y="11709"/>
                      <a:pt x="7572" y="12178"/>
                      <a:pt x="7200" y="16148"/>
                    </a:cubicBezTo>
                    <a:cubicBezTo>
                      <a:pt x="7146" y="16730"/>
                      <a:pt x="6960" y="16982"/>
                      <a:pt x="6683" y="16982"/>
                    </a:cubicBezTo>
                    <a:cubicBezTo>
                      <a:pt x="5069" y="16982"/>
                      <a:pt x="378" y="8437"/>
                      <a:pt x="749" y="6789"/>
                    </a:cubicBezTo>
                    <a:cubicBezTo>
                      <a:pt x="1183" y="4859"/>
                      <a:pt x="2467" y="6139"/>
                      <a:pt x="3593" y="1591"/>
                    </a:cubicBezTo>
                    <a:cubicBezTo>
                      <a:pt x="3772" y="869"/>
                      <a:pt x="4093" y="559"/>
                      <a:pt x="4503" y="559"/>
                    </a:cubicBezTo>
                    <a:cubicBezTo>
                      <a:pt x="4503" y="559"/>
                      <a:pt x="4503" y="559"/>
                      <a:pt x="4503" y="559"/>
                    </a:cubicBezTo>
                    <a:close/>
                    <a:moveTo>
                      <a:pt x="4503" y="0"/>
                    </a:moveTo>
                    <a:cubicBezTo>
                      <a:pt x="4095" y="0"/>
                      <a:pt x="3365" y="190"/>
                      <a:pt x="3051" y="1457"/>
                    </a:cubicBezTo>
                    <a:cubicBezTo>
                      <a:pt x="2416" y="4023"/>
                      <a:pt x="1767" y="4574"/>
                      <a:pt x="1245" y="5016"/>
                    </a:cubicBezTo>
                    <a:cubicBezTo>
                      <a:pt x="839" y="5360"/>
                      <a:pt x="418" y="5717"/>
                      <a:pt x="205" y="6667"/>
                    </a:cubicBezTo>
                    <a:cubicBezTo>
                      <a:pt x="1" y="7575"/>
                      <a:pt x="817" y="9518"/>
                      <a:pt x="1539" y="10987"/>
                    </a:cubicBezTo>
                    <a:cubicBezTo>
                      <a:pt x="2457" y="12857"/>
                      <a:pt x="3626" y="14768"/>
                      <a:pt x="4590" y="15974"/>
                    </a:cubicBezTo>
                    <a:cubicBezTo>
                      <a:pt x="5457" y="17057"/>
                      <a:pt x="6101" y="17539"/>
                      <a:pt x="6683" y="17539"/>
                    </a:cubicBezTo>
                    <a:cubicBezTo>
                      <a:pt x="6968" y="17539"/>
                      <a:pt x="7643" y="17409"/>
                      <a:pt x="7757" y="16199"/>
                    </a:cubicBezTo>
                    <a:cubicBezTo>
                      <a:pt x="8081" y="12739"/>
                      <a:pt x="10264" y="12276"/>
                      <a:pt x="10357" y="12259"/>
                    </a:cubicBezTo>
                    <a:lnTo>
                      <a:pt x="10645" y="12203"/>
                    </a:lnTo>
                    <a:lnTo>
                      <a:pt x="10767" y="11932"/>
                    </a:lnTo>
                    <a:cubicBezTo>
                      <a:pt x="11598" y="10022"/>
                      <a:pt x="9632" y="5596"/>
                      <a:pt x="7972" y="3063"/>
                    </a:cubicBezTo>
                    <a:cubicBezTo>
                      <a:pt x="7057" y="1666"/>
                      <a:pt x="5711" y="0"/>
                      <a:pt x="45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38"/>
              <p:cNvSpPr/>
              <p:nvPr/>
            </p:nvSpPr>
            <p:spPr>
              <a:xfrm>
                <a:off x="-4165625" y="1038775"/>
                <a:ext cx="144475" cy="285125"/>
              </a:xfrm>
              <a:custGeom>
                <a:rect b="b" l="l" r="r" t="t"/>
                <a:pathLst>
                  <a:path extrusionOk="0" h="11405" w="5779">
                    <a:moveTo>
                      <a:pt x="2744" y="1"/>
                    </a:moveTo>
                    <a:cubicBezTo>
                      <a:pt x="2672" y="1"/>
                      <a:pt x="2599" y="29"/>
                      <a:pt x="2543" y="88"/>
                    </a:cubicBezTo>
                    <a:cubicBezTo>
                      <a:pt x="2463" y="172"/>
                      <a:pt x="576" y="2180"/>
                      <a:pt x="289" y="4464"/>
                    </a:cubicBezTo>
                    <a:cubicBezTo>
                      <a:pt x="0" y="6760"/>
                      <a:pt x="2950" y="11093"/>
                      <a:pt x="3075" y="11277"/>
                    </a:cubicBezTo>
                    <a:cubicBezTo>
                      <a:pt x="3120" y="11343"/>
                      <a:pt x="3192" y="11386"/>
                      <a:pt x="3271" y="11395"/>
                    </a:cubicBezTo>
                    <a:cubicBezTo>
                      <a:pt x="3319" y="11401"/>
                      <a:pt x="3367" y="11404"/>
                      <a:pt x="3416" y="11404"/>
                    </a:cubicBezTo>
                    <a:cubicBezTo>
                      <a:pt x="5426" y="11404"/>
                      <a:pt x="5746" y="6182"/>
                      <a:pt x="5775" y="5587"/>
                    </a:cubicBezTo>
                    <a:cubicBezTo>
                      <a:pt x="5779" y="5538"/>
                      <a:pt x="5767" y="5489"/>
                      <a:pt x="5745" y="5444"/>
                    </a:cubicBezTo>
                    <a:lnTo>
                      <a:pt x="2993" y="151"/>
                    </a:lnTo>
                    <a:cubicBezTo>
                      <a:pt x="2942" y="53"/>
                      <a:pt x="2844" y="1"/>
                      <a:pt x="27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38"/>
              <p:cNvSpPr/>
              <p:nvPr/>
            </p:nvSpPr>
            <p:spPr>
              <a:xfrm>
                <a:off x="-4172750" y="1031775"/>
                <a:ext cx="158625" cy="299100"/>
              </a:xfrm>
              <a:custGeom>
                <a:rect b="b" l="l" r="r" t="t"/>
                <a:pathLst>
                  <a:path extrusionOk="0" h="11964" w="6345">
                    <a:moveTo>
                      <a:pt x="3031" y="559"/>
                    </a:moveTo>
                    <a:lnTo>
                      <a:pt x="5782" y="5852"/>
                    </a:lnTo>
                    <a:cubicBezTo>
                      <a:pt x="5782" y="5852"/>
                      <a:pt x="5504" y="11405"/>
                      <a:pt x="3701" y="11405"/>
                    </a:cubicBezTo>
                    <a:cubicBezTo>
                      <a:pt x="3664" y="11405"/>
                      <a:pt x="3627" y="11403"/>
                      <a:pt x="3591" y="11398"/>
                    </a:cubicBezTo>
                    <a:cubicBezTo>
                      <a:pt x="3591" y="11398"/>
                      <a:pt x="571" y="6996"/>
                      <a:pt x="851" y="4778"/>
                    </a:cubicBezTo>
                    <a:cubicBezTo>
                      <a:pt x="1130" y="2559"/>
                      <a:pt x="3031" y="559"/>
                      <a:pt x="3031" y="559"/>
                    </a:cubicBezTo>
                    <a:close/>
                    <a:moveTo>
                      <a:pt x="3031" y="0"/>
                    </a:moveTo>
                    <a:cubicBezTo>
                      <a:pt x="2877" y="0"/>
                      <a:pt x="2731" y="63"/>
                      <a:pt x="2626" y="174"/>
                    </a:cubicBezTo>
                    <a:cubicBezTo>
                      <a:pt x="2543" y="261"/>
                      <a:pt x="595" y="2334"/>
                      <a:pt x="298" y="4708"/>
                    </a:cubicBezTo>
                    <a:cubicBezTo>
                      <a:pt x="0" y="7069"/>
                      <a:pt x="2808" y="11245"/>
                      <a:pt x="3130" y="11714"/>
                    </a:cubicBezTo>
                    <a:cubicBezTo>
                      <a:pt x="3220" y="11846"/>
                      <a:pt x="3364" y="11933"/>
                      <a:pt x="3522" y="11952"/>
                    </a:cubicBezTo>
                    <a:cubicBezTo>
                      <a:pt x="3582" y="11959"/>
                      <a:pt x="3642" y="11964"/>
                      <a:pt x="3701" y="11964"/>
                    </a:cubicBezTo>
                    <a:cubicBezTo>
                      <a:pt x="4763" y="11964"/>
                      <a:pt x="5503" y="10910"/>
                      <a:pt x="5963" y="8745"/>
                    </a:cubicBezTo>
                    <a:cubicBezTo>
                      <a:pt x="6265" y="7329"/>
                      <a:pt x="6336" y="5939"/>
                      <a:pt x="6340" y="5879"/>
                    </a:cubicBezTo>
                    <a:cubicBezTo>
                      <a:pt x="6344" y="5781"/>
                      <a:pt x="6324" y="5682"/>
                      <a:pt x="6278" y="5594"/>
                    </a:cubicBezTo>
                    <a:lnTo>
                      <a:pt x="3526" y="301"/>
                    </a:lnTo>
                    <a:cubicBezTo>
                      <a:pt x="3442" y="141"/>
                      <a:pt x="3287" y="31"/>
                      <a:pt x="3108" y="6"/>
                    </a:cubicBezTo>
                    <a:cubicBezTo>
                      <a:pt x="3082" y="3"/>
                      <a:pt x="3057" y="0"/>
                      <a:pt x="30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38"/>
              <p:cNvSpPr/>
              <p:nvPr/>
            </p:nvSpPr>
            <p:spPr>
              <a:xfrm>
                <a:off x="-3657150" y="1073650"/>
                <a:ext cx="216500" cy="196425"/>
              </a:xfrm>
              <a:custGeom>
                <a:rect b="b" l="l" r="r" t="t"/>
                <a:pathLst>
                  <a:path extrusionOk="0" h="7857" w="8660">
                    <a:moveTo>
                      <a:pt x="5815" y="0"/>
                    </a:moveTo>
                    <a:cubicBezTo>
                      <a:pt x="5746" y="0"/>
                      <a:pt x="5679" y="26"/>
                      <a:pt x="5627" y="73"/>
                    </a:cubicBezTo>
                    <a:cubicBezTo>
                      <a:pt x="5049" y="600"/>
                      <a:pt x="1" y="5276"/>
                      <a:pt x="713" y="7114"/>
                    </a:cubicBezTo>
                    <a:cubicBezTo>
                      <a:pt x="904" y="7607"/>
                      <a:pt x="1426" y="7857"/>
                      <a:pt x="2265" y="7857"/>
                    </a:cubicBezTo>
                    <a:cubicBezTo>
                      <a:pt x="2302" y="7857"/>
                      <a:pt x="2339" y="7857"/>
                      <a:pt x="2379" y="7855"/>
                    </a:cubicBezTo>
                    <a:cubicBezTo>
                      <a:pt x="7228" y="7736"/>
                      <a:pt x="8617" y="1269"/>
                      <a:pt x="8631" y="1204"/>
                    </a:cubicBezTo>
                    <a:cubicBezTo>
                      <a:pt x="8660" y="1066"/>
                      <a:pt x="8581" y="929"/>
                      <a:pt x="8448" y="884"/>
                    </a:cubicBezTo>
                    <a:lnTo>
                      <a:pt x="5905" y="15"/>
                    </a:lnTo>
                    <a:cubicBezTo>
                      <a:pt x="5875" y="5"/>
                      <a:pt x="5845" y="0"/>
                      <a:pt x="5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38"/>
              <p:cNvSpPr/>
              <p:nvPr/>
            </p:nvSpPr>
            <p:spPr>
              <a:xfrm>
                <a:off x="-3711825" y="1066675"/>
                <a:ext cx="278700" cy="210375"/>
              </a:xfrm>
              <a:custGeom>
                <a:rect b="b" l="l" r="r" t="t"/>
                <a:pathLst>
                  <a:path extrusionOk="0" h="8415" w="11148">
                    <a:moveTo>
                      <a:pt x="8002" y="559"/>
                    </a:moveTo>
                    <a:lnTo>
                      <a:pt x="10545" y="1426"/>
                    </a:lnTo>
                    <a:cubicBezTo>
                      <a:pt x="10545" y="1426"/>
                      <a:pt x="9242" y="7739"/>
                      <a:pt x="4558" y="7855"/>
                    </a:cubicBezTo>
                    <a:cubicBezTo>
                      <a:pt x="4522" y="7856"/>
                      <a:pt x="4488" y="7856"/>
                      <a:pt x="4452" y="7856"/>
                    </a:cubicBezTo>
                    <a:cubicBezTo>
                      <a:pt x="1" y="7856"/>
                      <a:pt x="8001" y="559"/>
                      <a:pt x="8001" y="559"/>
                    </a:cubicBezTo>
                    <a:close/>
                    <a:moveTo>
                      <a:pt x="8001" y="0"/>
                    </a:moveTo>
                    <a:cubicBezTo>
                      <a:pt x="7862" y="0"/>
                      <a:pt x="7727" y="52"/>
                      <a:pt x="7624" y="146"/>
                    </a:cubicBezTo>
                    <a:cubicBezTo>
                      <a:pt x="7567" y="198"/>
                      <a:pt x="6210" y="1439"/>
                      <a:pt x="4912" y="2914"/>
                    </a:cubicBezTo>
                    <a:cubicBezTo>
                      <a:pt x="2393" y="5778"/>
                      <a:pt x="2408" y="6900"/>
                      <a:pt x="2638" y="7495"/>
                    </a:cubicBezTo>
                    <a:cubicBezTo>
                      <a:pt x="2875" y="8105"/>
                      <a:pt x="3485" y="8415"/>
                      <a:pt x="4451" y="8415"/>
                    </a:cubicBezTo>
                    <a:cubicBezTo>
                      <a:pt x="4491" y="8415"/>
                      <a:pt x="4531" y="8414"/>
                      <a:pt x="4572" y="8414"/>
                    </a:cubicBezTo>
                    <a:cubicBezTo>
                      <a:pt x="9640" y="8288"/>
                      <a:pt x="11034" y="1815"/>
                      <a:pt x="11091" y="1539"/>
                    </a:cubicBezTo>
                    <a:cubicBezTo>
                      <a:pt x="11148" y="1265"/>
                      <a:pt x="10990" y="990"/>
                      <a:pt x="10724" y="899"/>
                    </a:cubicBezTo>
                    <a:lnTo>
                      <a:pt x="8181" y="30"/>
                    </a:lnTo>
                    <a:cubicBezTo>
                      <a:pt x="8123" y="10"/>
                      <a:pt x="8062" y="0"/>
                      <a:pt x="80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38"/>
              <p:cNvSpPr/>
              <p:nvPr/>
            </p:nvSpPr>
            <p:spPr>
              <a:xfrm>
                <a:off x="-4086450" y="866675"/>
                <a:ext cx="563100" cy="696850"/>
              </a:xfrm>
              <a:custGeom>
                <a:rect b="b" l="l" r="r" t="t"/>
                <a:pathLst>
                  <a:path extrusionOk="0" h="27874" w="22524">
                    <a:moveTo>
                      <a:pt x="7285" y="0"/>
                    </a:moveTo>
                    <a:lnTo>
                      <a:pt x="1" y="8270"/>
                    </a:lnTo>
                    <a:lnTo>
                      <a:pt x="4" y="8381"/>
                    </a:lnTo>
                    <a:cubicBezTo>
                      <a:pt x="13" y="8678"/>
                      <a:pt x="228" y="15719"/>
                      <a:pt x="691" y="18376"/>
                    </a:cubicBezTo>
                    <a:cubicBezTo>
                      <a:pt x="1168" y="21114"/>
                      <a:pt x="6669" y="26565"/>
                      <a:pt x="8694" y="27513"/>
                    </a:cubicBezTo>
                    <a:cubicBezTo>
                      <a:pt x="9205" y="27752"/>
                      <a:pt x="9716" y="27873"/>
                      <a:pt x="10213" y="27873"/>
                    </a:cubicBezTo>
                    <a:cubicBezTo>
                      <a:pt x="11223" y="27873"/>
                      <a:pt x="12150" y="27400"/>
                      <a:pt x="13050" y="26426"/>
                    </a:cubicBezTo>
                    <a:cubicBezTo>
                      <a:pt x="13324" y="26129"/>
                      <a:pt x="13941" y="25662"/>
                      <a:pt x="14655" y="25121"/>
                    </a:cubicBezTo>
                    <a:cubicBezTo>
                      <a:pt x="15787" y="24263"/>
                      <a:pt x="17197" y="23196"/>
                      <a:pt x="17991" y="22227"/>
                    </a:cubicBezTo>
                    <a:cubicBezTo>
                      <a:pt x="19081" y="20898"/>
                      <a:pt x="19540" y="18451"/>
                      <a:pt x="19787" y="17137"/>
                    </a:cubicBezTo>
                    <a:cubicBezTo>
                      <a:pt x="19836" y="16870"/>
                      <a:pt x="19876" y="16660"/>
                      <a:pt x="19908" y="16535"/>
                    </a:cubicBezTo>
                    <a:cubicBezTo>
                      <a:pt x="20069" y="15889"/>
                      <a:pt x="21496" y="13885"/>
                      <a:pt x="21881" y="13501"/>
                    </a:cubicBezTo>
                    <a:cubicBezTo>
                      <a:pt x="22282" y="13099"/>
                      <a:pt x="22461" y="11161"/>
                      <a:pt x="22519" y="10347"/>
                    </a:cubicBezTo>
                    <a:lnTo>
                      <a:pt x="22524" y="10292"/>
                    </a:lnTo>
                    <a:lnTo>
                      <a:pt x="20132" y="2830"/>
                    </a:lnTo>
                    <a:lnTo>
                      <a:pt x="7285" y="0"/>
                    </a:lnTo>
                    <a:close/>
                  </a:path>
                </a:pathLst>
              </a:custGeom>
              <a:solidFill>
                <a:srgbClr val="F3D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38"/>
              <p:cNvSpPr/>
              <p:nvPr/>
            </p:nvSpPr>
            <p:spPr>
              <a:xfrm>
                <a:off x="-4093475" y="858975"/>
                <a:ext cx="577200" cy="711525"/>
              </a:xfrm>
              <a:custGeom>
                <a:rect b="b" l="l" r="r" t="t"/>
                <a:pathLst>
                  <a:path extrusionOk="0" h="28461" w="23088">
                    <a:moveTo>
                      <a:pt x="7667" y="617"/>
                    </a:moveTo>
                    <a:lnTo>
                      <a:pt x="20197" y="3378"/>
                    </a:lnTo>
                    <a:lnTo>
                      <a:pt x="22523" y="10635"/>
                    </a:lnTo>
                    <a:cubicBezTo>
                      <a:pt x="22523" y="10635"/>
                      <a:pt x="22336" y="13241"/>
                      <a:pt x="21964" y="13612"/>
                    </a:cubicBezTo>
                    <a:cubicBezTo>
                      <a:pt x="21592" y="13984"/>
                      <a:pt x="20104" y="16031"/>
                      <a:pt x="19918" y="16775"/>
                    </a:cubicBezTo>
                    <a:cubicBezTo>
                      <a:pt x="19733" y="17519"/>
                      <a:pt x="19328" y="20807"/>
                      <a:pt x="18057" y="22358"/>
                    </a:cubicBezTo>
                    <a:cubicBezTo>
                      <a:pt x="16786" y="23909"/>
                      <a:pt x="13870" y="25739"/>
                      <a:pt x="13125" y="26545"/>
                    </a:cubicBezTo>
                    <a:cubicBezTo>
                      <a:pt x="12577" y="27139"/>
                      <a:pt x="11691" y="27902"/>
                      <a:pt x="10494" y="27902"/>
                    </a:cubicBezTo>
                    <a:cubicBezTo>
                      <a:pt x="10066" y="27902"/>
                      <a:pt x="9600" y="27805"/>
                      <a:pt x="9093" y="27568"/>
                    </a:cubicBezTo>
                    <a:cubicBezTo>
                      <a:pt x="7171" y="26669"/>
                      <a:pt x="1712" y="21303"/>
                      <a:pt x="1246" y="18636"/>
                    </a:cubicBezTo>
                    <a:cubicBezTo>
                      <a:pt x="781" y="15968"/>
                      <a:pt x="564" y="8680"/>
                      <a:pt x="564" y="8680"/>
                    </a:cubicBezTo>
                    <a:lnTo>
                      <a:pt x="7667" y="617"/>
                    </a:lnTo>
                    <a:close/>
                    <a:moveTo>
                      <a:pt x="7465" y="0"/>
                    </a:moveTo>
                    <a:lnTo>
                      <a:pt x="7465" y="1"/>
                    </a:lnTo>
                    <a:lnTo>
                      <a:pt x="7247" y="248"/>
                    </a:lnTo>
                    <a:lnTo>
                      <a:pt x="145" y="8311"/>
                    </a:lnTo>
                    <a:lnTo>
                      <a:pt x="0" y="8477"/>
                    </a:lnTo>
                    <a:lnTo>
                      <a:pt x="6" y="8698"/>
                    </a:lnTo>
                    <a:cubicBezTo>
                      <a:pt x="15" y="8997"/>
                      <a:pt x="230" y="16057"/>
                      <a:pt x="697" y="18732"/>
                    </a:cubicBezTo>
                    <a:cubicBezTo>
                      <a:pt x="1197" y="21602"/>
                      <a:pt x="6738" y="27083"/>
                      <a:pt x="8856" y="28075"/>
                    </a:cubicBezTo>
                    <a:cubicBezTo>
                      <a:pt x="9405" y="28332"/>
                      <a:pt x="9955" y="28461"/>
                      <a:pt x="10494" y="28461"/>
                    </a:cubicBezTo>
                    <a:cubicBezTo>
                      <a:pt x="11571" y="28461"/>
                      <a:pt x="12594" y="27944"/>
                      <a:pt x="13536" y="26924"/>
                    </a:cubicBezTo>
                    <a:cubicBezTo>
                      <a:pt x="13792" y="26645"/>
                      <a:pt x="14430" y="26163"/>
                      <a:pt x="15104" y="25652"/>
                    </a:cubicBezTo>
                    <a:cubicBezTo>
                      <a:pt x="16248" y="24786"/>
                      <a:pt x="17673" y="23708"/>
                      <a:pt x="18488" y="22713"/>
                    </a:cubicBezTo>
                    <a:cubicBezTo>
                      <a:pt x="19624" y="21328"/>
                      <a:pt x="20091" y="18836"/>
                      <a:pt x="20342" y="17497"/>
                    </a:cubicBezTo>
                    <a:cubicBezTo>
                      <a:pt x="20389" y="17245"/>
                      <a:pt x="20430" y="17029"/>
                      <a:pt x="20459" y="16911"/>
                    </a:cubicBezTo>
                    <a:cubicBezTo>
                      <a:pt x="20608" y="16316"/>
                      <a:pt x="21999" y="14368"/>
                      <a:pt x="22359" y="14007"/>
                    </a:cubicBezTo>
                    <a:cubicBezTo>
                      <a:pt x="22703" y="13663"/>
                      <a:pt x="22946" y="12542"/>
                      <a:pt x="23080" y="10675"/>
                    </a:cubicBezTo>
                    <a:lnTo>
                      <a:pt x="23088" y="10567"/>
                    </a:lnTo>
                    <a:lnTo>
                      <a:pt x="23055" y="10464"/>
                    </a:lnTo>
                    <a:lnTo>
                      <a:pt x="20728" y="3207"/>
                    </a:lnTo>
                    <a:lnTo>
                      <a:pt x="20630" y="2901"/>
                    </a:lnTo>
                    <a:lnTo>
                      <a:pt x="20317" y="2833"/>
                    </a:lnTo>
                    <a:lnTo>
                      <a:pt x="7787" y="71"/>
                    </a:lnTo>
                    <a:lnTo>
                      <a:pt x="74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38"/>
              <p:cNvSpPr/>
              <p:nvPr/>
            </p:nvSpPr>
            <p:spPr>
              <a:xfrm>
                <a:off x="-3682150" y="1203900"/>
                <a:ext cx="59875" cy="158800"/>
              </a:xfrm>
              <a:custGeom>
                <a:rect b="b" l="l" r="r" t="t"/>
                <a:pathLst>
                  <a:path extrusionOk="0" h="6352" w="2395">
                    <a:moveTo>
                      <a:pt x="2394" y="0"/>
                    </a:moveTo>
                    <a:cubicBezTo>
                      <a:pt x="1846" y="277"/>
                      <a:pt x="1332" y="618"/>
                      <a:pt x="864" y="1016"/>
                    </a:cubicBezTo>
                    <a:cubicBezTo>
                      <a:pt x="744" y="1118"/>
                      <a:pt x="630" y="1226"/>
                      <a:pt x="525" y="1342"/>
                    </a:cubicBezTo>
                    <a:cubicBezTo>
                      <a:pt x="419" y="1462"/>
                      <a:pt x="311" y="1585"/>
                      <a:pt x="236" y="1750"/>
                    </a:cubicBezTo>
                    <a:lnTo>
                      <a:pt x="183" y="1877"/>
                    </a:lnTo>
                    <a:cubicBezTo>
                      <a:pt x="171" y="1918"/>
                      <a:pt x="163" y="1957"/>
                      <a:pt x="152" y="1997"/>
                    </a:cubicBezTo>
                    <a:cubicBezTo>
                      <a:pt x="132" y="2075"/>
                      <a:pt x="116" y="2154"/>
                      <a:pt x="104" y="2235"/>
                    </a:cubicBezTo>
                    <a:cubicBezTo>
                      <a:pt x="77" y="2391"/>
                      <a:pt x="61" y="2545"/>
                      <a:pt x="46" y="2699"/>
                    </a:cubicBezTo>
                    <a:cubicBezTo>
                      <a:pt x="1" y="3316"/>
                      <a:pt x="10" y="3926"/>
                      <a:pt x="45" y="4535"/>
                    </a:cubicBezTo>
                    <a:cubicBezTo>
                      <a:pt x="81" y="5143"/>
                      <a:pt x="143" y="5749"/>
                      <a:pt x="254" y="6351"/>
                    </a:cubicBezTo>
                    <a:cubicBezTo>
                      <a:pt x="298" y="5741"/>
                      <a:pt x="317" y="5136"/>
                      <a:pt x="336" y="4530"/>
                    </a:cubicBezTo>
                    <a:cubicBezTo>
                      <a:pt x="359" y="3927"/>
                      <a:pt x="367" y="3323"/>
                      <a:pt x="417" y="2730"/>
                    </a:cubicBezTo>
                    <a:cubicBezTo>
                      <a:pt x="437" y="2439"/>
                      <a:pt x="473" y="2127"/>
                      <a:pt x="555" y="1897"/>
                    </a:cubicBezTo>
                    <a:cubicBezTo>
                      <a:pt x="596" y="1782"/>
                      <a:pt x="684" y="1666"/>
                      <a:pt x="772" y="1554"/>
                    </a:cubicBezTo>
                    <a:cubicBezTo>
                      <a:pt x="864" y="1444"/>
                      <a:pt x="961" y="1333"/>
                      <a:pt x="1063" y="1226"/>
                    </a:cubicBezTo>
                    <a:cubicBezTo>
                      <a:pt x="1478" y="801"/>
                      <a:pt x="1937" y="405"/>
                      <a:pt x="2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38"/>
              <p:cNvSpPr/>
              <p:nvPr/>
            </p:nvSpPr>
            <p:spPr>
              <a:xfrm>
                <a:off x="-3877575" y="1379600"/>
                <a:ext cx="19975" cy="21475"/>
              </a:xfrm>
              <a:custGeom>
                <a:rect b="b" l="l" r="r" t="t"/>
                <a:pathLst>
                  <a:path extrusionOk="0" h="859" w="799">
                    <a:moveTo>
                      <a:pt x="46" y="1"/>
                    </a:moveTo>
                    <a:cubicBezTo>
                      <a:pt x="0" y="259"/>
                      <a:pt x="605" y="835"/>
                      <a:pt x="798" y="858"/>
                    </a:cubicBezTo>
                    <a:lnTo>
                      <a:pt x="46" y="1"/>
                    </a:lnTo>
                    <a:close/>
                  </a:path>
                </a:pathLst>
              </a:custGeom>
              <a:solidFill>
                <a:srgbClr val="FE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38"/>
              <p:cNvSpPr/>
              <p:nvPr/>
            </p:nvSpPr>
            <p:spPr>
              <a:xfrm>
                <a:off x="-3881625" y="1375050"/>
                <a:ext cx="29050" cy="30650"/>
              </a:xfrm>
              <a:custGeom>
                <a:rect b="b" l="l" r="r" t="t"/>
                <a:pathLst>
                  <a:path extrusionOk="0" h="1226" w="1162">
                    <a:moveTo>
                      <a:pt x="207" y="0"/>
                    </a:moveTo>
                    <a:cubicBezTo>
                      <a:pt x="120" y="0"/>
                      <a:pt x="43" y="62"/>
                      <a:pt x="25" y="150"/>
                    </a:cubicBezTo>
                    <a:cubicBezTo>
                      <a:pt x="0" y="286"/>
                      <a:pt x="57" y="446"/>
                      <a:pt x="200" y="639"/>
                    </a:cubicBezTo>
                    <a:cubicBezTo>
                      <a:pt x="369" y="868"/>
                      <a:pt x="720" y="1199"/>
                      <a:pt x="939" y="1225"/>
                    </a:cubicBezTo>
                    <a:cubicBezTo>
                      <a:pt x="946" y="1226"/>
                      <a:pt x="954" y="1226"/>
                      <a:pt x="962" y="1226"/>
                    </a:cubicBezTo>
                    <a:cubicBezTo>
                      <a:pt x="962" y="1226"/>
                      <a:pt x="963" y="1226"/>
                      <a:pt x="964" y="1226"/>
                    </a:cubicBezTo>
                    <a:cubicBezTo>
                      <a:pt x="1056" y="1226"/>
                      <a:pt x="1136" y="1156"/>
                      <a:pt x="1149" y="1063"/>
                    </a:cubicBezTo>
                    <a:cubicBezTo>
                      <a:pt x="1161" y="961"/>
                      <a:pt x="1089" y="869"/>
                      <a:pt x="988" y="856"/>
                    </a:cubicBezTo>
                    <a:cubicBezTo>
                      <a:pt x="834" y="815"/>
                      <a:pt x="389" y="359"/>
                      <a:pt x="391" y="216"/>
                    </a:cubicBezTo>
                    <a:cubicBezTo>
                      <a:pt x="407" y="115"/>
                      <a:pt x="340" y="21"/>
                      <a:pt x="241" y="4"/>
                    </a:cubicBezTo>
                    <a:cubicBezTo>
                      <a:pt x="230" y="1"/>
                      <a:pt x="218" y="0"/>
                      <a:pt x="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38"/>
              <p:cNvSpPr/>
              <p:nvPr/>
            </p:nvSpPr>
            <p:spPr>
              <a:xfrm>
                <a:off x="-3719425" y="1375475"/>
                <a:ext cx="37250" cy="10125"/>
              </a:xfrm>
              <a:custGeom>
                <a:rect b="b" l="l" r="r" t="t"/>
                <a:pathLst>
                  <a:path extrusionOk="0" h="405" w="1490">
                    <a:moveTo>
                      <a:pt x="1489" y="0"/>
                    </a:moveTo>
                    <a:lnTo>
                      <a:pt x="1489" y="0"/>
                    </a:lnTo>
                    <a:cubicBezTo>
                      <a:pt x="1227" y="50"/>
                      <a:pt x="988" y="126"/>
                      <a:pt x="744" y="183"/>
                    </a:cubicBezTo>
                    <a:cubicBezTo>
                      <a:pt x="623" y="211"/>
                      <a:pt x="502" y="240"/>
                      <a:pt x="380" y="257"/>
                    </a:cubicBezTo>
                    <a:cubicBezTo>
                      <a:pt x="282" y="269"/>
                      <a:pt x="182" y="281"/>
                      <a:pt x="77" y="281"/>
                    </a:cubicBezTo>
                    <a:cubicBezTo>
                      <a:pt x="52" y="281"/>
                      <a:pt x="26" y="280"/>
                      <a:pt x="0" y="278"/>
                    </a:cubicBezTo>
                    <a:lnTo>
                      <a:pt x="0" y="278"/>
                    </a:lnTo>
                    <a:cubicBezTo>
                      <a:pt x="112" y="355"/>
                      <a:pt x="250" y="394"/>
                      <a:pt x="386" y="402"/>
                    </a:cubicBezTo>
                    <a:cubicBezTo>
                      <a:pt x="411" y="404"/>
                      <a:pt x="437" y="405"/>
                      <a:pt x="462" y="405"/>
                    </a:cubicBezTo>
                    <a:cubicBezTo>
                      <a:pt x="572" y="405"/>
                      <a:pt x="681" y="386"/>
                      <a:pt x="788" y="363"/>
                    </a:cubicBezTo>
                    <a:cubicBezTo>
                      <a:pt x="1047" y="297"/>
                      <a:pt x="1292" y="183"/>
                      <a:pt x="14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38"/>
              <p:cNvSpPr/>
              <p:nvPr/>
            </p:nvSpPr>
            <p:spPr>
              <a:xfrm>
                <a:off x="-3730025" y="1383725"/>
                <a:ext cx="7150" cy="17350"/>
              </a:xfrm>
              <a:custGeom>
                <a:rect b="b" l="l" r="r" t="t"/>
                <a:pathLst>
                  <a:path extrusionOk="0" h="694" w="286">
                    <a:moveTo>
                      <a:pt x="285" y="1"/>
                    </a:moveTo>
                    <a:lnTo>
                      <a:pt x="285" y="1"/>
                    </a:lnTo>
                    <a:cubicBezTo>
                      <a:pt x="149" y="52"/>
                      <a:pt x="61" y="170"/>
                      <a:pt x="18" y="305"/>
                    </a:cubicBezTo>
                    <a:cubicBezTo>
                      <a:pt x="0" y="376"/>
                      <a:pt x="0" y="450"/>
                      <a:pt x="18" y="521"/>
                    </a:cubicBezTo>
                    <a:cubicBezTo>
                      <a:pt x="37" y="593"/>
                      <a:pt x="82" y="654"/>
                      <a:pt x="146" y="693"/>
                    </a:cubicBezTo>
                    <a:cubicBezTo>
                      <a:pt x="148" y="578"/>
                      <a:pt x="167" y="464"/>
                      <a:pt x="198" y="353"/>
                    </a:cubicBezTo>
                    <a:cubicBezTo>
                      <a:pt x="226" y="248"/>
                      <a:pt x="263" y="143"/>
                      <a:pt x="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38"/>
              <p:cNvSpPr/>
              <p:nvPr/>
            </p:nvSpPr>
            <p:spPr>
              <a:xfrm>
                <a:off x="-3757800" y="1352775"/>
                <a:ext cx="18650" cy="13400"/>
              </a:xfrm>
              <a:custGeom>
                <a:rect b="b" l="l" r="r" t="t"/>
                <a:pathLst>
                  <a:path extrusionOk="0" h="536" w="746">
                    <a:moveTo>
                      <a:pt x="177" y="0"/>
                    </a:moveTo>
                    <a:cubicBezTo>
                      <a:pt x="116" y="0"/>
                      <a:pt x="55" y="16"/>
                      <a:pt x="1" y="46"/>
                    </a:cubicBezTo>
                    <a:cubicBezTo>
                      <a:pt x="161" y="108"/>
                      <a:pt x="262" y="177"/>
                      <a:pt x="377" y="265"/>
                    </a:cubicBezTo>
                    <a:cubicBezTo>
                      <a:pt x="491" y="351"/>
                      <a:pt x="599" y="446"/>
                      <a:pt x="745" y="535"/>
                    </a:cubicBezTo>
                    <a:cubicBezTo>
                      <a:pt x="721" y="364"/>
                      <a:pt x="622" y="223"/>
                      <a:pt x="489" y="117"/>
                    </a:cubicBezTo>
                    <a:cubicBezTo>
                      <a:pt x="420" y="67"/>
                      <a:pt x="343" y="25"/>
                      <a:pt x="255" y="9"/>
                    </a:cubicBezTo>
                    <a:cubicBezTo>
                      <a:pt x="229" y="3"/>
                      <a:pt x="203" y="0"/>
                      <a:pt x="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38"/>
              <p:cNvSpPr/>
              <p:nvPr/>
            </p:nvSpPr>
            <p:spPr>
              <a:xfrm>
                <a:off x="-3782800" y="1316725"/>
                <a:ext cx="14525" cy="31425"/>
              </a:xfrm>
              <a:custGeom>
                <a:rect b="b" l="l" r="r" t="t"/>
                <a:pathLst>
                  <a:path extrusionOk="0" h="1257" w="581">
                    <a:moveTo>
                      <a:pt x="581" y="0"/>
                    </a:moveTo>
                    <a:lnTo>
                      <a:pt x="581" y="0"/>
                    </a:lnTo>
                    <a:cubicBezTo>
                      <a:pt x="522" y="23"/>
                      <a:pt x="467" y="55"/>
                      <a:pt x="408" y="83"/>
                    </a:cubicBezTo>
                    <a:cubicBezTo>
                      <a:pt x="354" y="120"/>
                      <a:pt x="303" y="160"/>
                      <a:pt x="254" y="203"/>
                    </a:cubicBezTo>
                    <a:cubicBezTo>
                      <a:pt x="161" y="296"/>
                      <a:pt x="80" y="410"/>
                      <a:pt x="39" y="544"/>
                    </a:cubicBezTo>
                    <a:cubicBezTo>
                      <a:pt x="1" y="679"/>
                      <a:pt x="6" y="822"/>
                      <a:pt x="56" y="955"/>
                    </a:cubicBezTo>
                    <a:cubicBezTo>
                      <a:pt x="102" y="1080"/>
                      <a:pt x="189" y="1186"/>
                      <a:pt x="303" y="1257"/>
                    </a:cubicBezTo>
                    <a:cubicBezTo>
                      <a:pt x="193" y="1024"/>
                      <a:pt x="156" y="802"/>
                      <a:pt x="218" y="597"/>
                    </a:cubicBezTo>
                    <a:cubicBezTo>
                      <a:pt x="246" y="493"/>
                      <a:pt x="305" y="397"/>
                      <a:pt x="364" y="297"/>
                    </a:cubicBezTo>
                    <a:cubicBezTo>
                      <a:pt x="432" y="201"/>
                      <a:pt x="505" y="105"/>
                      <a:pt x="5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38"/>
              <p:cNvSpPr/>
              <p:nvPr/>
            </p:nvSpPr>
            <p:spPr>
              <a:xfrm>
                <a:off x="-3750600" y="1379600"/>
                <a:ext cx="11450" cy="21875"/>
              </a:xfrm>
              <a:custGeom>
                <a:rect b="b" l="l" r="r" t="t"/>
                <a:pathLst>
                  <a:path extrusionOk="0" h="875" w="458">
                    <a:moveTo>
                      <a:pt x="178" y="1"/>
                    </a:moveTo>
                    <a:cubicBezTo>
                      <a:pt x="57" y="149"/>
                      <a:pt x="1" y="342"/>
                      <a:pt x="25" y="532"/>
                    </a:cubicBezTo>
                    <a:cubicBezTo>
                      <a:pt x="39" y="630"/>
                      <a:pt x="87" y="736"/>
                      <a:pt x="171" y="804"/>
                    </a:cubicBezTo>
                    <a:cubicBezTo>
                      <a:pt x="228" y="851"/>
                      <a:pt x="298" y="874"/>
                      <a:pt x="365" y="874"/>
                    </a:cubicBezTo>
                    <a:cubicBezTo>
                      <a:pt x="397" y="874"/>
                      <a:pt x="428" y="869"/>
                      <a:pt x="457" y="858"/>
                    </a:cubicBezTo>
                    <a:cubicBezTo>
                      <a:pt x="383" y="824"/>
                      <a:pt x="320" y="770"/>
                      <a:pt x="275" y="704"/>
                    </a:cubicBezTo>
                    <a:cubicBezTo>
                      <a:pt x="238" y="643"/>
                      <a:pt x="215" y="574"/>
                      <a:pt x="209" y="505"/>
                    </a:cubicBezTo>
                    <a:cubicBezTo>
                      <a:pt x="185" y="355"/>
                      <a:pt x="202" y="188"/>
                      <a:pt x="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38"/>
              <p:cNvSpPr/>
              <p:nvPr/>
            </p:nvSpPr>
            <p:spPr>
              <a:xfrm>
                <a:off x="-3920450" y="1061025"/>
                <a:ext cx="190475" cy="100525"/>
              </a:xfrm>
              <a:custGeom>
                <a:rect b="b" l="l" r="r" t="t"/>
                <a:pathLst>
                  <a:path extrusionOk="0" h="4021" w="7619">
                    <a:moveTo>
                      <a:pt x="2205" y="1"/>
                    </a:moveTo>
                    <a:cubicBezTo>
                      <a:pt x="2130" y="1"/>
                      <a:pt x="2058" y="8"/>
                      <a:pt x="1988" y="15"/>
                    </a:cubicBezTo>
                    <a:cubicBezTo>
                      <a:pt x="1632" y="65"/>
                      <a:pt x="1299" y="162"/>
                      <a:pt x="971" y="269"/>
                    </a:cubicBezTo>
                    <a:cubicBezTo>
                      <a:pt x="642" y="378"/>
                      <a:pt x="318" y="499"/>
                      <a:pt x="0" y="630"/>
                    </a:cubicBezTo>
                    <a:cubicBezTo>
                      <a:pt x="331" y="534"/>
                      <a:pt x="665" y="450"/>
                      <a:pt x="1000" y="380"/>
                    </a:cubicBezTo>
                    <a:cubicBezTo>
                      <a:pt x="1334" y="310"/>
                      <a:pt x="1674" y="252"/>
                      <a:pt x="2005" y="243"/>
                    </a:cubicBezTo>
                    <a:cubicBezTo>
                      <a:pt x="2086" y="243"/>
                      <a:pt x="2167" y="244"/>
                      <a:pt x="2241" y="257"/>
                    </a:cubicBezTo>
                    <a:cubicBezTo>
                      <a:pt x="2281" y="258"/>
                      <a:pt x="2308" y="278"/>
                      <a:pt x="2340" y="290"/>
                    </a:cubicBezTo>
                    <a:cubicBezTo>
                      <a:pt x="2374" y="302"/>
                      <a:pt x="2406" y="317"/>
                      <a:pt x="2437" y="337"/>
                    </a:cubicBezTo>
                    <a:cubicBezTo>
                      <a:pt x="2577" y="415"/>
                      <a:pt x="2716" y="511"/>
                      <a:pt x="2854" y="607"/>
                    </a:cubicBezTo>
                    <a:cubicBezTo>
                      <a:pt x="3130" y="805"/>
                      <a:pt x="3400" y="1014"/>
                      <a:pt x="3667" y="1227"/>
                    </a:cubicBezTo>
                    <a:cubicBezTo>
                      <a:pt x="4732" y="2085"/>
                      <a:pt x="5770" y="2990"/>
                      <a:pt x="6790" y="3900"/>
                    </a:cubicBezTo>
                    <a:lnTo>
                      <a:pt x="6794" y="3903"/>
                    </a:lnTo>
                    <a:cubicBezTo>
                      <a:pt x="6806" y="3915"/>
                      <a:pt x="6819" y="3925"/>
                      <a:pt x="6833" y="3935"/>
                    </a:cubicBezTo>
                    <a:cubicBezTo>
                      <a:pt x="6913" y="3993"/>
                      <a:pt x="7006" y="4021"/>
                      <a:pt x="7099" y="4021"/>
                    </a:cubicBezTo>
                    <a:cubicBezTo>
                      <a:pt x="7242" y="4021"/>
                      <a:pt x="7382" y="3954"/>
                      <a:pt x="7471" y="3828"/>
                    </a:cubicBezTo>
                    <a:cubicBezTo>
                      <a:pt x="7618" y="3622"/>
                      <a:pt x="7569" y="3335"/>
                      <a:pt x="7362" y="3189"/>
                    </a:cubicBezTo>
                    <a:cubicBezTo>
                      <a:pt x="6233" y="2388"/>
                      <a:pt x="5101" y="1601"/>
                      <a:pt x="3931" y="855"/>
                    </a:cubicBezTo>
                    <a:cubicBezTo>
                      <a:pt x="3639" y="671"/>
                      <a:pt x="3342" y="489"/>
                      <a:pt x="3037" y="318"/>
                    </a:cubicBezTo>
                    <a:cubicBezTo>
                      <a:pt x="2883" y="234"/>
                      <a:pt x="2728" y="151"/>
                      <a:pt x="2558" y="79"/>
                    </a:cubicBezTo>
                    <a:cubicBezTo>
                      <a:pt x="2520" y="60"/>
                      <a:pt x="2467" y="44"/>
                      <a:pt x="2415" y="31"/>
                    </a:cubicBezTo>
                    <a:cubicBezTo>
                      <a:pt x="2369" y="19"/>
                      <a:pt x="2322" y="2"/>
                      <a:pt x="2278" y="2"/>
                    </a:cubicBezTo>
                    <a:cubicBezTo>
                      <a:pt x="2275" y="2"/>
                      <a:pt x="2271" y="2"/>
                      <a:pt x="2267" y="3"/>
                    </a:cubicBezTo>
                    <a:cubicBezTo>
                      <a:pt x="2246" y="1"/>
                      <a:pt x="2225" y="1"/>
                      <a:pt x="2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38"/>
              <p:cNvSpPr/>
              <p:nvPr/>
            </p:nvSpPr>
            <p:spPr>
              <a:xfrm>
                <a:off x="-3870650" y="1398725"/>
                <a:ext cx="136525" cy="87750"/>
              </a:xfrm>
              <a:custGeom>
                <a:rect b="b" l="l" r="r" t="t"/>
                <a:pathLst>
                  <a:path extrusionOk="0" h="3510" w="5461">
                    <a:moveTo>
                      <a:pt x="521" y="0"/>
                    </a:moveTo>
                    <a:cubicBezTo>
                      <a:pt x="493" y="0"/>
                      <a:pt x="465" y="14"/>
                      <a:pt x="447" y="37"/>
                    </a:cubicBezTo>
                    <a:lnTo>
                      <a:pt x="323" y="199"/>
                    </a:lnTo>
                    <a:cubicBezTo>
                      <a:pt x="316" y="208"/>
                      <a:pt x="312" y="220"/>
                      <a:pt x="308" y="230"/>
                    </a:cubicBezTo>
                    <a:cubicBezTo>
                      <a:pt x="0" y="1295"/>
                      <a:pt x="647" y="2277"/>
                      <a:pt x="1293" y="2794"/>
                    </a:cubicBezTo>
                    <a:cubicBezTo>
                      <a:pt x="1737" y="3150"/>
                      <a:pt x="2671" y="3509"/>
                      <a:pt x="3594" y="3509"/>
                    </a:cubicBezTo>
                    <a:cubicBezTo>
                      <a:pt x="3603" y="3509"/>
                      <a:pt x="3611" y="3509"/>
                      <a:pt x="3620" y="3509"/>
                    </a:cubicBezTo>
                    <a:cubicBezTo>
                      <a:pt x="3867" y="3509"/>
                      <a:pt x="4113" y="3477"/>
                      <a:pt x="4353" y="3417"/>
                    </a:cubicBezTo>
                    <a:cubicBezTo>
                      <a:pt x="5461" y="3120"/>
                      <a:pt x="5357" y="1594"/>
                      <a:pt x="5351" y="1529"/>
                    </a:cubicBezTo>
                    <a:cubicBezTo>
                      <a:pt x="5350" y="1515"/>
                      <a:pt x="5347" y="1501"/>
                      <a:pt x="5340" y="1490"/>
                    </a:cubicBezTo>
                    <a:cubicBezTo>
                      <a:pt x="4957" y="819"/>
                      <a:pt x="989" y="84"/>
                      <a:pt x="538" y="2"/>
                    </a:cubicBezTo>
                    <a:cubicBezTo>
                      <a:pt x="533" y="1"/>
                      <a:pt x="527" y="0"/>
                      <a:pt x="5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38"/>
              <p:cNvSpPr/>
              <p:nvPr/>
            </p:nvSpPr>
            <p:spPr>
              <a:xfrm>
                <a:off x="-3873225" y="1396400"/>
                <a:ext cx="141550" cy="92400"/>
              </a:xfrm>
              <a:custGeom>
                <a:rect b="b" l="l" r="r" t="t"/>
                <a:pathLst>
                  <a:path extrusionOk="0" h="3696" w="5662">
                    <a:moveTo>
                      <a:pt x="624" y="186"/>
                    </a:moveTo>
                    <a:cubicBezTo>
                      <a:pt x="624" y="186"/>
                      <a:pt x="4989" y="977"/>
                      <a:pt x="5362" y="1628"/>
                    </a:cubicBezTo>
                    <a:cubicBezTo>
                      <a:pt x="5362" y="1628"/>
                      <a:pt x="5478" y="3140"/>
                      <a:pt x="4432" y="3420"/>
                    </a:cubicBezTo>
                    <a:cubicBezTo>
                      <a:pt x="4200" y="3479"/>
                      <a:pt x="3962" y="3509"/>
                      <a:pt x="3724" y="3509"/>
                    </a:cubicBezTo>
                    <a:cubicBezTo>
                      <a:pt x="3715" y="3509"/>
                      <a:pt x="3706" y="3509"/>
                      <a:pt x="3697" y="3509"/>
                    </a:cubicBezTo>
                    <a:cubicBezTo>
                      <a:pt x="2820" y="3509"/>
                      <a:pt x="1906" y="3176"/>
                      <a:pt x="1454" y="2814"/>
                    </a:cubicBezTo>
                    <a:cubicBezTo>
                      <a:pt x="873" y="2349"/>
                      <a:pt x="198" y="1396"/>
                      <a:pt x="500" y="349"/>
                    </a:cubicBezTo>
                    <a:lnTo>
                      <a:pt x="624" y="186"/>
                    </a:lnTo>
                    <a:close/>
                    <a:moveTo>
                      <a:pt x="624" y="0"/>
                    </a:moveTo>
                    <a:cubicBezTo>
                      <a:pt x="566" y="0"/>
                      <a:pt x="512" y="26"/>
                      <a:pt x="477" y="73"/>
                    </a:cubicBezTo>
                    <a:lnTo>
                      <a:pt x="353" y="236"/>
                    </a:lnTo>
                    <a:cubicBezTo>
                      <a:pt x="338" y="254"/>
                      <a:pt x="328" y="275"/>
                      <a:pt x="321" y="297"/>
                    </a:cubicBezTo>
                    <a:cubicBezTo>
                      <a:pt x="1" y="1406"/>
                      <a:pt x="669" y="2424"/>
                      <a:pt x="1338" y="2960"/>
                    </a:cubicBezTo>
                    <a:cubicBezTo>
                      <a:pt x="1794" y="3325"/>
                      <a:pt x="2752" y="3696"/>
                      <a:pt x="3697" y="3696"/>
                    </a:cubicBezTo>
                    <a:cubicBezTo>
                      <a:pt x="3702" y="3696"/>
                      <a:pt x="3706" y="3696"/>
                      <a:pt x="3711" y="3696"/>
                    </a:cubicBezTo>
                    <a:cubicBezTo>
                      <a:pt x="3970" y="3696"/>
                      <a:pt x="4229" y="3664"/>
                      <a:pt x="4480" y="3599"/>
                    </a:cubicBezTo>
                    <a:cubicBezTo>
                      <a:pt x="5662" y="3284"/>
                      <a:pt x="5553" y="1682"/>
                      <a:pt x="5547" y="1614"/>
                    </a:cubicBezTo>
                    <a:cubicBezTo>
                      <a:pt x="5546" y="1586"/>
                      <a:pt x="5537" y="1560"/>
                      <a:pt x="5523" y="1536"/>
                    </a:cubicBezTo>
                    <a:cubicBezTo>
                      <a:pt x="5128" y="844"/>
                      <a:pt x="1401" y="137"/>
                      <a:pt x="657" y="2"/>
                    </a:cubicBezTo>
                    <a:cubicBezTo>
                      <a:pt x="647" y="1"/>
                      <a:pt x="636" y="0"/>
                      <a:pt x="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38"/>
              <p:cNvSpPr/>
              <p:nvPr/>
            </p:nvSpPr>
            <p:spPr>
              <a:xfrm>
                <a:off x="-3863575" y="1394625"/>
                <a:ext cx="152600" cy="50000"/>
              </a:xfrm>
              <a:custGeom>
                <a:rect b="b" l="l" r="r" t="t"/>
                <a:pathLst>
                  <a:path extrusionOk="0" h="2000" w="6104">
                    <a:moveTo>
                      <a:pt x="114" y="0"/>
                    </a:moveTo>
                    <a:cubicBezTo>
                      <a:pt x="46" y="0"/>
                      <a:pt x="0" y="72"/>
                      <a:pt x="31" y="134"/>
                    </a:cubicBezTo>
                    <a:cubicBezTo>
                      <a:pt x="373" y="843"/>
                      <a:pt x="2782" y="1339"/>
                      <a:pt x="3260" y="1431"/>
                    </a:cubicBezTo>
                    <a:cubicBezTo>
                      <a:pt x="3304" y="1523"/>
                      <a:pt x="3432" y="1665"/>
                      <a:pt x="3764" y="1872"/>
                    </a:cubicBezTo>
                    <a:cubicBezTo>
                      <a:pt x="3901" y="1957"/>
                      <a:pt x="4062" y="1999"/>
                      <a:pt x="4243" y="1999"/>
                    </a:cubicBezTo>
                    <a:cubicBezTo>
                      <a:pt x="4593" y="1999"/>
                      <a:pt x="4913" y="1840"/>
                      <a:pt x="5000" y="1791"/>
                    </a:cubicBezTo>
                    <a:cubicBezTo>
                      <a:pt x="5757" y="1774"/>
                      <a:pt x="6072" y="1020"/>
                      <a:pt x="6090" y="970"/>
                    </a:cubicBezTo>
                    <a:cubicBezTo>
                      <a:pt x="6104" y="904"/>
                      <a:pt x="6086" y="835"/>
                      <a:pt x="6042" y="784"/>
                    </a:cubicBezTo>
                    <a:cubicBezTo>
                      <a:pt x="5948" y="671"/>
                      <a:pt x="5734" y="620"/>
                      <a:pt x="5369" y="620"/>
                    </a:cubicBezTo>
                    <a:cubicBezTo>
                      <a:pt x="5135" y="622"/>
                      <a:pt x="4900" y="638"/>
                      <a:pt x="4667" y="669"/>
                    </a:cubicBezTo>
                    <a:cubicBezTo>
                      <a:pt x="4275" y="195"/>
                      <a:pt x="3423" y="27"/>
                      <a:pt x="2798" y="27"/>
                    </a:cubicBezTo>
                    <a:cubicBezTo>
                      <a:pt x="2611" y="27"/>
                      <a:pt x="2442" y="43"/>
                      <a:pt x="2324" y="72"/>
                    </a:cubicBezTo>
                    <a:cubicBezTo>
                      <a:pt x="2230" y="96"/>
                      <a:pt x="2065" y="108"/>
                      <a:pt x="1835" y="108"/>
                    </a:cubicBezTo>
                    <a:cubicBezTo>
                      <a:pt x="1153" y="108"/>
                      <a:pt x="135" y="2"/>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38"/>
              <p:cNvSpPr/>
              <p:nvPr/>
            </p:nvSpPr>
            <p:spPr>
              <a:xfrm>
                <a:off x="-3866400" y="1392325"/>
                <a:ext cx="157825" cy="54650"/>
              </a:xfrm>
              <a:custGeom>
                <a:rect b="b" l="l" r="r" t="t"/>
                <a:pathLst>
                  <a:path extrusionOk="0" h="2186" w="6313">
                    <a:moveTo>
                      <a:pt x="227" y="186"/>
                    </a:moveTo>
                    <a:lnTo>
                      <a:pt x="227" y="186"/>
                    </a:lnTo>
                    <a:cubicBezTo>
                      <a:pt x="227" y="186"/>
                      <a:pt x="1253" y="294"/>
                      <a:pt x="1948" y="294"/>
                    </a:cubicBezTo>
                    <a:cubicBezTo>
                      <a:pt x="2166" y="294"/>
                      <a:pt x="2350" y="284"/>
                      <a:pt x="2461" y="257"/>
                    </a:cubicBezTo>
                    <a:cubicBezTo>
                      <a:pt x="2573" y="228"/>
                      <a:pt x="2729" y="213"/>
                      <a:pt x="2912" y="213"/>
                    </a:cubicBezTo>
                    <a:cubicBezTo>
                      <a:pt x="3511" y="213"/>
                      <a:pt x="4386" y="381"/>
                      <a:pt x="4741" y="861"/>
                    </a:cubicBezTo>
                    <a:cubicBezTo>
                      <a:pt x="4741" y="861"/>
                      <a:pt x="5122" y="806"/>
                      <a:pt x="5484" y="806"/>
                    </a:cubicBezTo>
                    <a:cubicBezTo>
                      <a:pt x="5825" y="806"/>
                      <a:pt x="6147" y="855"/>
                      <a:pt x="6113" y="1047"/>
                    </a:cubicBezTo>
                    <a:cubicBezTo>
                      <a:pt x="6113" y="1047"/>
                      <a:pt x="5811" y="1791"/>
                      <a:pt x="5089" y="1791"/>
                    </a:cubicBezTo>
                    <a:cubicBezTo>
                      <a:pt x="5089" y="1791"/>
                      <a:pt x="4737" y="1999"/>
                      <a:pt x="4356" y="1999"/>
                    </a:cubicBezTo>
                    <a:cubicBezTo>
                      <a:pt x="4211" y="1999"/>
                      <a:pt x="4062" y="1968"/>
                      <a:pt x="3926" y="1885"/>
                    </a:cubicBezTo>
                    <a:cubicBezTo>
                      <a:pt x="3438" y="1582"/>
                      <a:pt x="3446" y="1443"/>
                      <a:pt x="3446" y="1443"/>
                    </a:cubicBezTo>
                    <a:cubicBezTo>
                      <a:pt x="3446" y="1443"/>
                      <a:pt x="577" y="908"/>
                      <a:pt x="228" y="187"/>
                    </a:cubicBezTo>
                    <a:lnTo>
                      <a:pt x="227" y="186"/>
                    </a:lnTo>
                    <a:close/>
                    <a:moveTo>
                      <a:pt x="228" y="0"/>
                    </a:moveTo>
                    <a:cubicBezTo>
                      <a:pt x="90" y="0"/>
                      <a:pt x="0" y="144"/>
                      <a:pt x="61" y="268"/>
                    </a:cubicBezTo>
                    <a:cubicBezTo>
                      <a:pt x="412" y="993"/>
                      <a:pt x="2655" y="1479"/>
                      <a:pt x="3315" y="1608"/>
                    </a:cubicBezTo>
                    <a:cubicBezTo>
                      <a:pt x="3396" y="1736"/>
                      <a:pt x="3568" y="1882"/>
                      <a:pt x="3828" y="2043"/>
                    </a:cubicBezTo>
                    <a:cubicBezTo>
                      <a:pt x="3980" y="2137"/>
                      <a:pt x="4158" y="2186"/>
                      <a:pt x="4355" y="2186"/>
                    </a:cubicBezTo>
                    <a:cubicBezTo>
                      <a:pt x="4703" y="2186"/>
                      <a:pt x="5022" y="2038"/>
                      <a:pt x="5137" y="1977"/>
                    </a:cubicBezTo>
                    <a:cubicBezTo>
                      <a:pt x="5939" y="1947"/>
                      <a:pt x="6270" y="1153"/>
                      <a:pt x="6284" y="1119"/>
                    </a:cubicBezTo>
                    <a:cubicBezTo>
                      <a:pt x="6290" y="1106"/>
                      <a:pt x="6293" y="1094"/>
                      <a:pt x="6295" y="1081"/>
                    </a:cubicBezTo>
                    <a:cubicBezTo>
                      <a:pt x="6313" y="988"/>
                      <a:pt x="6287" y="891"/>
                      <a:pt x="6226" y="819"/>
                    </a:cubicBezTo>
                    <a:cubicBezTo>
                      <a:pt x="6112" y="682"/>
                      <a:pt x="5882" y="620"/>
                      <a:pt x="5482" y="620"/>
                    </a:cubicBezTo>
                    <a:cubicBezTo>
                      <a:pt x="5260" y="623"/>
                      <a:pt x="5039" y="638"/>
                      <a:pt x="4818" y="665"/>
                    </a:cubicBezTo>
                    <a:cubicBezTo>
                      <a:pt x="4392" y="196"/>
                      <a:pt x="3539" y="29"/>
                      <a:pt x="2911" y="29"/>
                    </a:cubicBezTo>
                    <a:cubicBezTo>
                      <a:pt x="2714" y="29"/>
                      <a:pt x="2542" y="45"/>
                      <a:pt x="2415" y="77"/>
                    </a:cubicBezTo>
                    <a:cubicBezTo>
                      <a:pt x="2355" y="91"/>
                      <a:pt x="2226" y="110"/>
                      <a:pt x="1948" y="110"/>
                    </a:cubicBezTo>
                    <a:cubicBezTo>
                      <a:pt x="1272" y="110"/>
                      <a:pt x="257" y="4"/>
                      <a:pt x="246" y="2"/>
                    </a:cubicBezTo>
                    <a:cubicBezTo>
                      <a:pt x="240" y="2"/>
                      <a:pt x="233" y="1"/>
                      <a:pt x="227" y="1"/>
                    </a:cubicBezTo>
                    <a:lnTo>
                      <a:pt x="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38"/>
              <p:cNvSpPr/>
              <p:nvPr/>
            </p:nvSpPr>
            <p:spPr>
              <a:xfrm>
                <a:off x="-3902200" y="1137025"/>
                <a:ext cx="135700" cy="82125"/>
              </a:xfrm>
              <a:custGeom>
                <a:rect b="b" l="l" r="r" t="t"/>
                <a:pathLst>
                  <a:path extrusionOk="0" h="3285" w="5428">
                    <a:moveTo>
                      <a:pt x="2067" y="1"/>
                    </a:moveTo>
                    <a:cubicBezTo>
                      <a:pt x="891" y="1"/>
                      <a:pt x="0" y="505"/>
                      <a:pt x="0" y="505"/>
                    </a:cubicBezTo>
                    <a:cubicBezTo>
                      <a:pt x="0" y="505"/>
                      <a:pt x="682" y="2397"/>
                      <a:pt x="2326" y="2831"/>
                    </a:cubicBezTo>
                    <a:cubicBezTo>
                      <a:pt x="3120" y="3041"/>
                      <a:pt x="3711" y="3095"/>
                      <a:pt x="4111" y="3095"/>
                    </a:cubicBezTo>
                    <a:cubicBezTo>
                      <a:pt x="4538" y="3095"/>
                      <a:pt x="4746" y="3033"/>
                      <a:pt x="4746" y="3033"/>
                    </a:cubicBezTo>
                    <a:cubicBezTo>
                      <a:pt x="4856" y="3063"/>
                      <a:pt x="5053" y="3284"/>
                      <a:pt x="5216" y="3284"/>
                    </a:cubicBezTo>
                    <a:cubicBezTo>
                      <a:pt x="5302" y="3284"/>
                      <a:pt x="5379" y="3221"/>
                      <a:pt x="5428" y="3032"/>
                    </a:cubicBezTo>
                    <a:cubicBezTo>
                      <a:pt x="5428" y="3032"/>
                      <a:pt x="5179" y="2870"/>
                      <a:pt x="4978" y="2378"/>
                    </a:cubicBezTo>
                    <a:cubicBezTo>
                      <a:pt x="4777" y="1885"/>
                      <a:pt x="4331" y="365"/>
                      <a:pt x="2808" y="71"/>
                    </a:cubicBezTo>
                    <a:cubicBezTo>
                      <a:pt x="2553" y="21"/>
                      <a:pt x="2304" y="1"/>
                      <a:pt x="20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38"/>
              <p:cNvSpPr/>
              <p:nvPr/>
            </p:nvSpPr>
            <p:spPr>
              <a:xfrm>
                <a:off x="-3905050" y="1134675"/>
                <a:ext cx="141200" cy="86800"/>
              </a:xfrm>
              <a:custGeom>
                <a:rect b="b" l="l" r="r" t="t"/>
                <a:pathLst>
                  <a:path extrusionOk="0" h="3472" w="5648">
                    <a:moveTo>
                      <a:pt x="2184" y="188"/>
                    </a:moveTo>
                    <a:cubicBezTo>
                      <a:pt x="2415" y="188"/>
                      <a:pt x="2657" y="208"/>
                      <a:pt x="2905" y="256"/>
                    </a:cubicBezTo>
                    <a:cubicBezTo>
                      <a:pt x="4243" y="515"/>
                      <a:pt x="4717" y="1755"/>
                      <a:pt x="4945" y="2352"/>
                    </a:cubicBezTo>
                    <a:cubicBezTo>
                      <a:pt x="4968" y="2411"/>
                      <a:pt x="4987" y="2462"/>
                      <a:pt x="5006" y="2507"/>
                    </a:cubicBezTo>
                    <a:cubicBezTo>
                      <a:pt x="5161" y="2884"/>
                      <a:pt x="5344" y="3079"/>
                      <a:pt x="5434" y="3159"/>
                    </a:cubicBezTo>
                    <a:cubicBezTo>
                      <a:pt x="5410" y="3228"/>
                      <a:pt x="5382" y="3271"/>
                      <a:pt x="5351" y="3281"/>
                    </a:cubicBezTo>
                    <a:cubicBezTo>
                      <a:pt x="5344" y="3284"/>
                      <a:pt x="5336" y="3285"/>
                      <a:pt x="5328" y="3285"/>
                    </a:cubicBezTo>
                    <a:cubicBezTo>
                      <a:pt x="5261" y="3285"/>
                      <a:pt x="5158" y="3209"/>
                      <a:pt x="5080" y="3151"/>
                    </a:cubicBezTo>
                    <a:cubicBezTo>
                      <a:pt x="5007" y="3099"/>
                      <a:pt x="4944" y="3053"/>
                      <a:pt x="4884" y="3037"/>
                    </a:cubicBezTo>
                    <a:lnTo>
                      <a:pt x="4859" y="3030"/>
                    </a:lnTo>
                    <a:lnTo>
                      <a:pt x="4832" y="3037"/>
                    </a:lnTo>
                    <a:cubicBezTo>
                      <a:pt x="4829" y="3038"/>
                      <a:pt x="4629" y="3094"/>
                      <a:pt x="4225" y="3094"/>
                    </a:cubicBezTo>
                    <a:cubicBezTo>
                      <a:pt x="3833" y="3094"/>
                      <a:pt x="3248" y="3041"/>
                      <a:pt x="2464" y="2834"/>
                    </a:cubicBezTo>
                    <a:cubicBezTo>
                      <a:pt x="1072" y="2467"/>
                      <a:pt x="379" y="994"/>
                      <a:pt x="231" y="643"/>
                    </a:cubicBezTo>
                    <a:cubicBezTo>
                      <a:pt x="464" y="528"/>
                      <a:pt x="1230" y="188"/>
                      <a:pt x="2184" y="188"/>
                    </a:cubicBezTo>
                    <a:close/>
                    <a:moveTo>
                      <a:pt x="2174" y="1"/>
                    </a:moveTo>
                    <a:cubicBezTo>
                      <a:pt x="998" y="1"/>
                      <a:pt x="113" y="493"/>
                      <a:pt x="68" y="517"/>
                    </a:cubicBezTo>
                    <a:lnTo>
                      <a:pt x="0" y="557"/>
                    </a:lnTo>
                    <a:lnTo>
                      <a:pt x="26" y="630"/>
                    </a:lnTo>
                    <a:cubicBezTo>
                      <a:pt x="55" y="710"/>
                      <a:pt x="745" y="2573"/>
                      <a:pt x="2416" y="3015"/>
                    </a:cubicBezTo>
                    <a:cubicBezTo>
                      <a:pt x="3218" y="3227"/>
                      <a:pt x="3817" y="3283"/>
                      <a:pt x="4223" y="3283"/>
                    </a:cubicBezTo>
                    <a:cubicBezTo>
                      <a:pt x="4570" y="3283"/>
                      <a:pt x="4777" y="3242"/>
                      <a:pt x="4854" y="3224"/>
                    </a:cubicBezTo>
                    <a:cubicBezTo>
                      <a:pt x="4894" y="3247"/>
                      <a:pt x="4933" y="3273"/>
                      <a:pt x="4969" y="3302"/>
                    </a:cubicBezTo>
                    <a:cubicBezTo>
                      <a:pt x="5075" y="3379"/>
                      <a:pt x="5202" y="3472"/>
                      <a:pt x="5330" y="3472"/>
                    </a:cubicBezTo>
                    <a:cubicBezTo>
                      <a:pt x="5359" y="3472"/>
                      <a:pt x="5388" y="3467"/>
                      <a:pt x="5414" y="3457"/>
                    </a:cubicBezTo>
                    <a:cubicBezTo>
                      <a:pt x="5517" y="3420"/>
                      <a:pt x="5588" y="3320"/>
                      <a:pt x="5632" y="3150"/>
                    </a:cubicBezTo>
                    <a:lnTo>
                      <a:pt x="5648" y="3086"/>
                    </a:lnTo>
                    <a:lnTo>
                      <a:pt x="5593" y="3050"/>
                    </a:lnTo>
                    <a:cubicBezTo>
                      <a:pt x="5592" y="3047"/>
                      <a:pt x="5364" y="2891"/>
                      <a:pt x="5178" y="2436"/>
                    </a:cubicBezTo>
                    <a:cubicBezTo>
                      <a:pt x="5161" y="2393"/>
                      <a:pt x="5141" y="2343"/>
                      <a:pt x="5120" y="2286"/>
                    </a:cubicBezTo>
                    <a:cubicBezTo>
                      <a:pt x="4879" y="1657"/>
                      <a:pt x="4379" y="352"/>
                      <a:pt x="2941" y="74"/>
                    </a:cubicBezTo>
                    <a:cubicBezTo>
                      <a:pt x="2676" y="22"/>
                      <a:pt x="2418" y="1"/>
                      <a:pt x="21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38"/>
              <p:cNvSpPr/>
              <p:nvPr/>
            </p:nvSpPr>
            <p:spPr>
              <a:xfrm>
                <a:off x="-3787500" y="1191150"/>
                <a:ext cx="12675" cy="24600"/>
              </a:xfrm>
              <a:custGeom>
                <a:rect b="b" l="l" r="r" t="t"/>
                <a:pathLst>
                  <a:path extrusionOk="0" h="984" w="507">
                    <a:moveTo>
                      <a:pt x="404" y="0"/>
                    </a:moveTo>
                    <a:lnTo>
                      <a:pt x="219" y="24"/>
                    </a:lnTo>
                    <a:cubicBezTo>
                      <a:pt x="243" y="216"/>
                      <a:pt x="251" y="731"/>
                      <a:pt x="0" y="804"/>
                    </a:cubicBezTo>
                    <a:lnTo>
                      <a:pt x="54" y="983"/>
                    </a:lnTo>
                    <a:cubicBezTo>
                      <a:pt x="507" y="850"/>
                      <a:pt x="409" y="35"/>
                      <a:pt x="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38"/>
              <p:cNvSpPr/>
              <p:nvPr/>
            </p:nvSpPr>
            <p:spPr>
              <a:xfrm>
                <a:off x="-3882050" y="1119400"/>
                <a:ext cx="129925" cy="65650"/>
              </a:xfrm>
              <a:custGeom>
                <a:rect b="b" l="l" r="r" t="t"/>
                <a:pathLst>
                  <a:path extrusionOk="0" h="2626" w="5197">
                    <a:moveTo>
                      <a:pt x="1329" y="0"/>
                    </a:moveTo>
                    <a:lnTo>
                      <a:pt x="1138" y="8"/>
                    </a:lnTo>
                    <a:lnTo>
                      <a:pt x="755" y="26"/>
                    </a:lnTo>
                    <a:cubicBezTo>
                      <a:pt x="502" y="51"/>
                      <a:pt x="251" y="102"/>
                      <a:pt x="0" y="140"/>
                    </a:cubicBezTo>
                    <a:cubicBezTo>
                      <a:pt x="253" y="110"/>
                      <a:pt x="504" y="67"/>
                      <a:pt x="756" y="48"/>
                    </a:cubicBezTo>
                    <a:lnTo>
                      <a:pt x="1137" y="43"/>
                    </a:lnTo>
                    <a:lnTo>
                      <a:pt x="1327" y="40"/>
                    </a:lnTo>
                    <a:lnTo>
                      <a:pt x="1516" y="61"/>
                    </a:lnTo>
                    <a:lnTo>
                      <a:pt x="1893" y="101"/>
                    </a:lnTo>
                    <a:lnTo>
                      <a:pt x="2262" y="187"/>
                    </a:lnTo>
                    <a:cubicBezTo>
                      <a:pt x="2387" y="210"/>
                      <a:pt x="2505" y="255"/>
                      <a:pt x="2622" y="300"/>
                    </a:cubicBezTo>
                    <a:cubicBezTo>
                      <a:pt x="2739" y="347"/>
                      <a:pt x="2861" y="380"/>
                      <a:pt x="2971" y="444"/>
                    </a:cubicBezTo>
                    <a:cubicBezTo>
                      <a:pt x="3428" y="653"/>
                      <a:pt x="3835" y="962"/>
                      <a:pt x="4179" y="1324"/>
                    </a:cubicBezTo>
                    <a:cubicBezTo>
                      <a:pt x="4524" y="1686"/>
                      <a:pt x="4801" y="2104"/>
                      <a:pt x="5000" y="2561"/>
                    </a:cubicBezTo>
                    <a:lnTo>
                      <a:pt x="5004" y="2569"/>
                    </a:lnTo>
                    <a:lnTo>
                      <a:pt x="5005" y="2572"/>
                    </a:lnTo>
                    <a:cubicBezTo>
                      <a:pt x="5020" y="2606"/>
                      <a:pt x="5053" y="2626"/>
                      <a:pt x="5089" y="2626"/>
                    </a:cubicBezTo>
                    <a:cubicBezTo>
                      <a:pt x="5102" y="2626"/>
                      <a:pt x="5116" y="2623"/>
                      <a:pt x="5129" y="2617"/>
                    </a:cubicBezTo>
                    <a:cubicBezTo>
                      <a:pt x="5176" y="2596"/>
                      <a:pt x="5196" y="2541"/>
                      <a:pt x="5175" y="2493"/>
                    </a:cubicBezTo>
                    <a:cubicBezTo>
                      <a:pt x="4953" y="2021"/>
                      <a:pt x="4651" y="1592"/>
                      <a:pt x="4280" y="1227"/>
                    </a:cubicBezTo>
                    <a:cubicBezTo>
                      <a:pt x="3914" y="864"/>
                      <a:pt x="3485" y="558"/>
                      <a:pt x="3010" y="358"/>
                    </a:cubicBezTo>
                    <a:cubicBezTo>
                      <a:pt x="2896" y="298"/>
                      <a:pt x="2772" y="265"/>
                      <a:pt x="2650" y="224"/>
                    </a:cubicBezTo>
                    <a:cubicBezTo>
                      <a:pt x="2527" y="182"/>
                      <a:pt x="2406" y="138"/>
                      <a:pt x="2280" y="119"/>
                    </a:cubicBezTo>
                    <a:lnTo>
                      <a:pt x="1902" y="43"/>
                    </a:lnTo>
                    <a:lnTo>
                      <a:pt x="1520" y="14"/>
                    </a:lnTo>
                    <a:lnTo>
                      <a:pt x="13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38"/>
              <p:cNvSpPr/>
              <p:nvPr/>
            </p:nvSpPr>
            <p:spPr>
              <a:xfrm>
                <a:off x="-3787300" y="1145000"/>
                <a:ext cx="18100" cy="40475"/>
              </a:xfrm>
              <a:custGeom>
                <a:rect b="b" l="l" r="r" t="t"/>
                <a:pathLst>
                  <a:path extrusionOk="0" h="1619" w="724">
                    <a:moveTo>
                      <a:pt x="723" y="0"/>
                    </a:moveTo>
                    <a:cubicBezTo>
                      <a:pt x="501" y="137"/>
                      <a:pt x="301" y="340"/>
                      <a:pt x="182" y="593"/>
                    </a:cubicBezTo>
                    <a:cubicBezTo>
                      <a:pt x="119" y="720"/>
                      <a:pt x="73" y="854"/>
                      <a:pt x="45" y="992"/>
                    </a:cubicBezTo>
                    <a:cubicBezTo>
                      <a:pt x="16" y="1135"/>
                      <a:pt x="0" y="1268"/>
                      <a:pt x="11" y="1433"/>
                    </a:cubicBezTo>
                    <a:cubicBezTo>
                      <a:pt x="12" y="1449"/>
                      <a:pt x="15" y="1464"/>
                      <a:pt x="20" y="1479"/>
                    </a:cubicBezTo>
                    <a:cubicBezTo>
                      <a:pt x="42" y="1563"/>
                      <a:pt x="118" y="1619"/>
                      <a:pt x="200" y="1619"/>
                    </a:cubicBezTo>
                    <a:cubicBezTo>
                      <a:pt x="220" y="1619"/>
                      <a:pt x="240" y="1616"/>
                      <a:pt x="259" y="1609"/>
                    </a:cubicBezTo>
                    <a:cubicBezTo>
                      <a:pt x="362" y="1576"/>
                      <a:pt x="415" y="1463"/>
                      <a:pt x="375" y="1363"/>
                    </a:cubicBezTo>
                    <a:lnTo>
                      <a:pt x="375" y="1361"/>
                    </a:lnTo>
                    <a:cubicBezTo>
                      <a:pt x="346" y="1266"/>
                      <a:pt x="326" y="1136"/>
                      <a:pt x="322" y="1019"/>
                    </a:cubicBezTo>
                    <a:cubicBezTo>
                      <a:pt x="318" y="898"/>
                      <a:pt x="330" y="776"/>
                      <a:pt x="356" y="657"/>
                    </a:cubicBezTo>
                    <a:cubicBezTo>
                      <a:pt x="406" y="414"/>
                      <a:pt x="539" y="187"/>
                      <a:pt x="7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38"/>
              <p:cNvSpPr/>
              <p:nvPr/>
            </p:nvSpPr>
            <p:spPr>
              <a:xfrm>
                <a:off x="-3795400" y="1127150"/>
                <a:ext cx="12300" cy="42650"/>
              </a:xfrm>
              <a:custGeom>
                <a:rect b="b" l="l" r="r" t="t"/>
                <a:pathLst>
                  <a:path extrusionOk="0" h="1706" w="492">
                    <a:moveTo>
                      <a:pt x="492" y="1"/>
                    </a:moveTo>
                    <a:lnTo>
                      <a:pt x="492" y="1"/>
                    </a:lnTo>
                    <a:cubicBezTo>
                      <a:pt x="294" y="176"/>
                      <a:pt x="166" y="430"/>
                      <a:pt x="96" y="695"/>
                    </a:cubicBezTo>
                    <a:cubicBezTo>
                      <a:pt x="27" y="964"/>
                      <a:pt x="1" y="1243"/>
                      <a:pt x="16" y="1522"/>
                    </a:cubicBezTo>
                    <a:cubicBezTo>
                      <a:pt x="18" y="1537"/>
                      <a:pt x="20" y="1552"/>
                      <a:pt x="26" y="1567"/>
                    </a:cubicBezTo>
                    <a:cubicBezTo>
                      <a:pt x="48" y="1651"/>
                      <a:pt x="124" y="1705"/>
                      <a:pt x="206" y="1705"/>
                    </a:cubicBezTo>
                    <a:cubicBezTo>
                      <a:pt x="225" y="1705"/>
                      <a:pt x="245" y="1702"/>
                      <a:pt x="264" y="1696"/>
                    </a:cubicBezTo>
                    <a:cubicBezTo>
                      <a:pt x="367" y="1663"/>
                      <a:pt x="420" y="1551"/>
                      <a:pt x="381" y="1451"/>
                    </a:cubicBezTo>
                    <a:cubicBezTo>
                      <a:pt x="346" y="1335"/>
                      <a:pt x="320" y="1216"/>
                      <a:pt x="304" y="1095"/>
                    </a:cubicBezTo>
                    <a:cubicBezTo>
                      <a:pt x="286" y="972"/>
                      <a:pt x="278" y="847"/>
                      <a:pt x="280" y="722"/>
                    </a:cubicBezTo>
                    <a:cubicBezTo>
                      <a:pt x="287" y="473"/>
                      <a:pt x="340" y="218"/>
                      <a:pt x="4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38"/>
              <p:cNvSpPr/>
              <p:nvPr/>
            </p:nvSpPr>
            <p:spPr>
              <a:xfrm>
                <a:off x="-3811250" y="1112025"/>
                <a:ext cx="17425" cy="45400"/>
              </a:xfrm>
              <a:custGeom>
                <a:rect b="b" l="l" r="r" t="t"/>
                <a:pathLst>
                  <a:path extrusionOk="0" h="1816" w="697">
                    <a:moveTo>
                      <a:pt x="255" y="0"/>
                    </a:moveTo>
                    <a:cubicBezTo>
                      <a:pt x="176" y="122"/>
                      <a:pt x="101" y="252"/>
                      <a:pt x="62" y="398"/>
                    </a:cubicBezTo>
                    <a:cubicBezTo>
                      <a:pt x="18" y="545"/>
                      <a:pt x="1" y="699"/>
                      <a:pt x="12" y="853"/>
                    </a:cubicBezTo>
                    <a:cubicBezTo>
                      <a:pt x="21" y="1009"/>
                      <a:pt x="54" y="1163"/>
                      <a:pt x="108" y="1310"/>
                    </a:cubicBezTo>
                    <a:cubicBezTo>
                      <a:pt x="165" y="1461"/>
                      <a:pt x="230" y="1595"/>
                      <a:pt x="335" y="1739"/>
                    </a:cubicBezTo>
                    <a:lnTo>
                      <a:pt x="336" y="1739"/>
                    </a:lnTo>
                    <a:cubicBezTo>
                      <a:pt x="372" y="1789"/>
                      <a:pt x="429" y="1816"/>
                      <a:pt x="486" y="1816"/>
                    </a:cubicBezTo>
                    <a:cubicBezTo>
                      <a:pt x="531" y="1816"/>
                      <a:pt x="577" y="1799"/>
                      <a:pt x="613" y="1766"/>
                    </a:cubicBezTo>
                    <a:cubicBezTo>
                      <a:pt x="696" y="1691"/>
                      <a:pt x="694" y="1560"/>
                      <a:pt x="609" y="1487"/>
                    </a:cubicBezTo>
                    <a:lnTo>
                      <a:pt x="607" y="1485"/>
                    </a:lnTo>
                    <a:cubicBezTo>
                      <a:pt x="522" y="1411"/>
                      <a:pt x="430" y="1299"/>
                      <a:pt x="360" y="1189"/>
                    </a:cubicBezTo>
                    <a:cubicBezTo>
                      <a:pt x="288" y="1075"/>
                      <a:pt x="232" y="952"/>
                      <a:pt x="196" y="823"/>
                    </a:cubicBezTo>
                    <a:cubicBezTo>
                      <a:pt x="157" y="691"/>
                      <a:pt x="143" y="553"/>
                      <a:pt x="154" y="415"/>
                    </a:cubicBezTo>
                    <a:cubicBezTo>
                      <a:pt x="160" y="274"/>
                      <a:pt x="204" y="137"/>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38"/>
              <p:cNvSpPr/>
              <p:nvPr/>
            </p:nvSpPr>
            <p:spPr>
              <a:xfrm>
                <a:off x="-3649900" y="1260075"/>
                <a:ext cx="48675" cy="38050"/>
              </a:xfrm>
              <a:custGeom>
                <a:rect b="b" l="l" r="r" t="t"/>
                <a:pathLst>
                  <a:path extrusionOk="0" h="1522" w="1947">
                    <a:moveTo>
                      <a:pt x="1745" y="1"/>
                    </a:moveTo>
                    <a:cubicBezTo>
                      <a:pt x="1656" y="1"/>
                      <a:pt x="1579" y="64"/>
                      <a:pt x="1561" y="153"/>
                    </a:cubicBezTo>
                    <a:lnTo>
                      <a:pt x="1560" y="161"/>
                    </a:lnTo>
                    <a:cubicBezTo>
                      <a:pt x="1532" y="321"/>
                      <a:pt x="1464" y="506"/>
                      <a:pt x="1381" y="665"/>
                    </a:cubicBezTo>
                    <a:cubicBezTo>
                      <a:pt x="1296" y="830"/>
                      <a:pt x="1184" y="978"/>
                      <a:pt x="1049" y="1104"/>
                    </a:cubicBezTo>
                    <a:cubicBezTo>
                      <a:pt x="913" y="1235"/>
                      <a:pt x="749" y="1336"/>
                      <a:pt x="572" y="1398"/>
                    </a:cubicBezTo>
                    <a:cubicBezTo>
                      <a:pt x="394" y="1471"/>
                      <a:pt x="198" y="1493"/>
                      <a:pt x="0" y="1507"/>
                    </a:cubicBezTo>
                    <a:cubicBezTo>
                      <a:pt x="91" y="1515"/>
                      <a:pt x="183" y="1521"/>
                      <a:pt x="275" y="1521"/>
                    </a:cubicBezTo>
                    <a:cubicBezTo>
                      <a:pt x="382" y="1521"/>
                      <a:pt x="490" y="1513"/>
                      <a:pt x="597" y="1487"/>
                    </a:cubicBezTo>
                    <a:cubicBezTo>
                      <a:pt x="801" y="1450"/>
                      <a:pt x="993" y="1369"/>
                      <a:pt x="1164" y="1251"/>
                    </a:cubicBezTo>
                    <a:cubicBezTo>
                      <a:pt x="1339" y="1133"/>
                      <a:pt x="1492" y="986"/>
                      <a:pt x="1617" y="816"/>
                    </a:cubicBezTo>
                    <a:cubicBezTo>
                      <a:pt x="1743" y="643"/>
                      <a:pt x="1844" y="467"/>
                      <a:pt x="1922" y="248"/>
                    </a:cubicBezTo>
                    <a:cubicBezTo>
                      <a:pt x="1925" y="239"/>
                      <a:pt x="1927" y="229"/>
                      <a:pt x="1930" y="218"/>
                    </a:cubicBezTo>
                    <a:cubicBezTo>
                      <a:pt x="1947" y="118"/>
                      <a:pt x="1878" y="22"/>
                      <a:pt x="1778" y="4"/>
                    </a:cubicBezTo>
                    <a:cubicBezTo>
                      <a:pt x="1767" y="2"/>
                      <a:pt x="1756" y="1"/>
                      <a:pt x="17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38"/>
              <p:cNvSpPr/>
              <p:nvPr/>
            </p:nvSpPr>
            <p:spPr>
              <a:xfrm>
                <a:off x="-3822825" y="1106600"/>
                <a:ext cx="15975" cy="40075"/>
              </a:xfrm>
              <a:custGeom>
                <a:rect b="b" l="l" r="r" t="t"/>
                <a:pathLst>
                  <a:path extrusionOk="0" h="1603" w="639">
                    <a:moveTo>
                      <a:pt x="174" y="0"/>
                    </a:moveTo>
                    <a:lnTo>
                      <a:pt x="174" y="0"/>
                    </a:lnTo>
                    <a:cubicBezTo>
                      <a:pt x="121" y="113"/>
                      <a:pt x="72" y="230"/>
                      <a:pt x="44" y="355"/>
                    </a:cubicBezTo>
                    <a:cubicBezTo>
                      <a:pt x="10" y="479"/>
                      <a:pt x="1" y="612"/>
                      <a:pt x="2" y="744"/>
                    </a:cubicBezTo>
                    <a:cubicBezTo>
                      <a:pt x="5" y="880"/>
                      <a:pt x="30" y="1014"/>
                      <a:pt x="72" y="1143"/>
                    </a:cubicBezTo>
                    <a:cubicBezTo>
                      <a:pt x="119" y="1278"/>
                      <a:pt x="171" y="1395"/>
                      <a:pt x="272" y="1527"/>
                    </a:cubicBezTo>
                    <a:lnTo>
                      <a:pt x="273" y="1528"/>
                    </a:lnTo>
                    <a:cubicBezTo>
                      <a:pt x="283" y="1542"/>
                      <a:pt x="297" y="1555"/>
                      <a:pt x="311" y="1565"/>
                    </a:cubicBezTo>
                    <a:cubicBezTo>
                      <a:pt x="344" y="1590"/>
                      <a:pt x="384" y="1603"/>
                      <a:pt x="423" y="1603"/>
                    </a:cubicBezTo>
                    <a:cubicBezTo>
                      <a:pt x="481" y="1603"/>
                      <a:pt x="539" y="1576"/>
                      <a:pt x="575" y="1525"/>
                    </a:cubicBezTo>
                    <a:cubicBezTo>
                      <a:pt x="638" y="1441"/>
                      <a:pt x="617" y="1321"/>
                      <a:pt x="532" y="1260"/>
                    </a:cubicBezTo>
                    <a:cubicBezTo>
                      <a:pt x="465" y="1211"/>
                      <a:pt x="383" y="1118"/>
                      <a:pt x="326" y="1027"/>
                    </a:cubicBezTo>
                    <a:cubicBezTo>
                      <a:pt x="264" y="931"/>
                      <a:pt x="217" y="826"/>
                      <a:pt x="185" y="717"/>
                    </a:cubicBezTo>
                    <a:cubicBezTo>
                      <a:pt x="156" y="605"/>
                      <a:pt x="133" y="487"/>
                      <a:pt x="136" y="367"/>
                    </a:cubicBezTo>
                    <a:cubicBezTo>
                      <a:pt x="133" y="245"/>
                      <a:pt x="151" y="122"/>
                      <a:pt x="1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38"/>
              <p:cNvSpPr/>
              <p:nvPr/>
            </p:nvSpPr>
            <p:spPr>
              <a:xfrm>
                <a:off x="-3839600" y="1106600"/>
                <a:ext cx="19025" cy="34075"/>
              </a:xfrm>
              <a:custGeom>
                <a:rect b="b" l="l" r="r" t="t"/>
                <a:pathLst>
                  <a:path extrusionOk="0" h="1363" w="761">
                    <a:moveTo>
                      <a:pt x="24" y="0"/>
                    </a:moveTo>
                    <a:lnTo>
                      <a:pt x="24" y="0"/>
                    </a:lnTo>
                    <a:cubicBezTo>
                      <a:pt x="0" y="222"/>
                      <a:pt x="15" y="444"/>
                      <a:pt x="68" y="661"/>
                    </a:cubicBezTo>
                    <a:cubicBezTo>
                      <a:pt x="97" y="772"/>
                      <a:pt x="137" y="882"/>
                      <a:pt x="188" y="987"/>
                    </a:cubicBezTo>
                    <a:cubicBezTo>
                      <a:pt x="243" y="1095"/>
                      <a:pt x="295" y="1190"/>
                      <a:pt x="397" y="1298"/>
                    </a:cubicBezTo>
                    <a:lnTo>
                      <a:pt x="403" y="1304"/>
                    </a:lnTo>
                    <a:cubicBezTo>
                      <a:pt x="440" y="1343"/>
                      <a:pt x="490" y="1362"/>
                      <a:pt x="539" y="1362"/>
                    </a:cubicBezTo>
                    <a:cubicBezTo>
                      <a:pt x="596" y="1362"/>
                      <a:pt x="653" y="1337"/>
                      <a:pt x="691" y="1287"/>
                    </a:cubicBezTo>
                    <a:cubicBezTo>
                      <a:pt x="761" y="1193"/>
                      <a:pt x="731" y="1060"/>
                      <a:pt x="627" y="1005"/>
                    </a:cubicBezTo>
                    <a:cubicBezTo>
                      <a:pt x="567" y="974"/>
                      <a:pt x="483" y="900"/>
                      <a:pt x="420" y="832"/>
                    </a:cubicBezTo>
                    <a:cubicBezTo>
                      <a:pt x="352" y="758"/>
                      <a:pt x="292" y="677"/>
                      <a:pt x="241" y="591"/>
                    </a:cubicBezTo>
                    <a:cubicBezTo>
                      <a:pt x="135" y="408"/>
                      <a:pt x="62" y="208"/>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38"/>
              <p:cNvSpPr/>
              <p:nvPr/>
            </p:nvSpPr>
            <p:spPr>
              <a:xfrm>
                <a:off x="-3859425" y="1106600"/>
                <a:ext cx="24975" cy="31350"/>
              </a:xfrm>
              <a:custGeom>
                <a:rect b="b" l="l" r="r" t="t"/>
                <a:pathLst>
                  <a:path extrusionOk="0" h="1254" w="999">
                    <a:moveTo>
                      <a:pt x="11" y="0"/>
                    </a:moveTo>
                    <a:cubicBezTo>
                      <a:pt x="1" y="226"/>
                      <a:pt x="47" y="468"/>
                      <a:pt x="169" y="680"/>
                    </a:cubicBezTo>
                    <a:cubicBezTo>
                      <a:pt x="229" y="788"/>
                      <a:pt x="302" y="888"/>
                      <a:pt x="386" y="978"/>
                    </a:cubicBezTo>
                    <a:cubicBezTo>
                      <a:pt x="475" y="1069"/>
                      <a:pt x="560" y="1148"/>
                      <a:pt x="686" y="1223"/>
                    </a:cubicBezTo>
                    <a:lnTo>
                      <a:pt x="688" y="1225"/>
                    </a:lnTo>
                    <a:cubicBezTo>
                      <a:pt x="704" y="1234"/>
                      <a:pt x="721" y="1242"/>
                      <a:pt x="739" y="1247"/>
                    </a:cubicBezTo>
                    <a:cubicBezTo>
                      <a:pt x="756" y="1251"/>
                      <a:pt x="773" y="1254"/>
                      <a:pt x="790" y="1254"/>
                    </a:cubicBezTo>
                    <a:cubicBezTo>
                      <a:pt x="874" y="1254"/>
                      <a:pt x="951" y="1197"/>
                      <a:pt x="972" y="1111"/>
                    </a:cubicBezTo>
                    <a:cubicBezTo>
                      <a:pt x="998" y="1008"/>
                      <a:pt x="934" y="905"/>
                      <a:pt x="832" y="881"/>
                    </a:cubicBezTo>
                    <a:cubicBezTo>
                      <a:pt x="753" y="861"/>
                      <a:pt x="649" y="813"/>
                      <a:pt x="564" y="763"/>
                    </a:cubicBezTo>
                    <a:cubicBezTo>
                      <a:pt x="474" y="710"/>
                      <a:pt x="392" y="645"/>
                      <a:pt x="319" y="571"/>
                    </a:cubicBezTo>
                    <a:cubicBezTo>
                      <a:pt x="167" y="422"/>
                      <a:pt x="63" y="222"/>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38"/>
              <p:cNvSpPr/>
              <p:nvPr/>
            </p:nvSpPr>
            <p:spPr>
              <a:xfrm>
                <a:off x="-3882050" y="1097675"/>
                <a:ext cx="31450" cy="39325"/>
              </a:xfrm>
              <a:custGeom>
                <a:rect b="b" l="l" r="r" t="t"/>
                <a:pathLst>
                  <a:path extrusionOk="0" h="1573" w="1258">
                    <a:moveTo>
                      <a:pt x="0" y="1"/>
                    </a:moveTo>
                    <a:cubicBezTo>
                      <a:pt x="6" y="153"/>
                      <a:pt x="17" y="310"/>
                      <a:pt x="56" y="462"/>
                    </a:cubicBezTo>
                    <a:cubicBezTo>
                      <a:pt x="90" y="617"/>
                      <a:pt x="155" y="765"/>
                      <a:pt x="234" y="907"/>
                    </a:cubicBezTo>
                    <a:cubicBezTo>
                      <a:pt x="318" y="1051"/>
                      <a:pt x="424" y="1180"/>
                      <a:pt x="550" y="1289"/>
                    </a:cubicBezTo>
                    <a:cubicBezTo>
                      <a:pt x="680" y="1401"/>
                      <a:pt x="811" y="1492"/>
                      <a:pt x="997" y="1562"/>
                    </a:cubicBezTo>
                    <a:cubicBezTo>
                      <a:pt x="1009" y="1566"/>
                      <a:pt x="1023" y="1570"/>
                      <a:pt x="1037" y="1571"/>
                    </a:cubicBezTo>
                    <a:cubicBezTo>
                      <a:pt x="1044" y="1572"/>
                      <a:pt x="1052" y="1572"/>
                      <a:pt x="1060" y="1572"/>
                    </a:cubicBezTo>
                    <a:cubicBezTo>
                      <a:pt x="1152" y="1572"/>
                      <a:pt x="1231" y="1504"/>
                      <a:pt x="1244" y="1410"/>
                    </a:cubicBezTo>
                    <a:cubicBezTo>
                      <a:pt x="1258" y="1310"/>
                      <a:pt x="1188" y="1216"/>
                      <a:pt x="1088" y="1200"/>
                    </a:cubicBezTo>
                    <a:lnTo>
                      <a:pt x="1082" y="1199"/>
                    </a:lnTo>
                    <a:cubicBezTo>
                      <a:pt x="974" y="1184"/>
                      <a:pt x="830" y="1131"/>
                      <a:pt x="714" y="1063"/>
                    </a:cubicBezTo>
                    <a:cubicBezTo>
                      <a:pt x="591" y="993"/>
                      <a:pt x="479" y="904"/>
                      <a:pt x="384" y="799"/>
                    </a:cubicBezTo>
                    <a:cubicBezTo>
                      <a:pt x="292" y="689"/>
                      <a:pt x="204" y="568"/>
                      <a:pt x="144" y="432"/>
                    </a:cubicBezTo>
                    <a:cubicBezTo>
                      <a:pt x="79" y="297"/>
                      <a:pt x="37" y="150"/>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38"/>
              <p:cNvSpPr/>
              <p:nvPr/>
            </p:nvSpPr>
            <p:spPr>
              <a:xfrm>
                <a:off x="-3900900" y="1097675"/>
                <a:ext cx="39250" cy="40925"/>
              </a:xfrm>
              <a:custGeom>
                <a:rect b="b" l="l" r="r" t="t"/>
                <a:pathLst>
                  <a:path extrusionOk="0" h="1637" w="1570">
                    <a:moveTo>
                      <a:pt x="10" y="1"/>
                    </a:moveTo>
                    <a:lnTo>
                      <a:pt x="10" y="1"/>
                    </a:lnTo>
                    <a:cubicBezTo>
                      <a:pt x="1" y="177"/>
                      <a:pt x="35" y="353"/>
                      <a:pt x="110" y="514"/>
                    </a:cubicBezTo>
                    <a:cubicBezTo>
                      <a:pt x="182" y="678"/>
                      <a:pt x="295" y="822"/>
                      <a:pt x="413" y="955"/>
                    </a:cubicBezTo>
                    <a:cubicBezTo>
                      <a:pt x="534" y="1087"/>
                      <a:pt x="668" y="1208"/>
                      <a:pt x="811" y="1316"/>
                    </a:cubicBezTo>
                    <a:cubicBezTo>
                      <a:pt x="955" y="1427"/>
                      <a:pt x="1108" y="1526"/>
                      <a:pt x="1267" y="1614"/>
                    </a:cubicBezTo>
                    <a:cubicBezTo>
                      <a:pt x="1276" y="1620"/>
                      <a:pt x="1288" y="1623"/>
                      <a:pt x="1298" y="1627"/>
                    </a:cubicBezTo>
                    <a:cubicBezTo>
                      <a:pt x="1318" y="1634"/>
                      <a:pt x="1339" y="1637"/>
                      <a:pt x="1359" y="1637"/>
                    </a:cubicBezTo>
                    <a:cubicBezTo>
                      <a:pt x="1438" y="1637"/>
                      <a:pt x="1511" y="1587"/>
                      <a:pt x="1538" y="1508"/>
                    </a:cubicBezTo>
                    <a:cubicBezTo>
                      <a:pt x="1569" y="1409"/>
                      <a:pt x="1514" y="1302"/>
                      <a:pt x="1413" y="1272"/>
                    </a:cubicBezTo>
                    <a:lnTo>
                      <a:pt x="1411" y="1271"/>
                    </a:lnTo>
                    <a:cubicBezTo>
                      <a:pt x="1256" y="1218"/>
                      <a:pt x="1105" y="1155"/>
                      <a:pt x="961" y="1080"/>
                    </a:cubicBezTo>
                    <a:cubicBezTo>
                      <a:pt x="812" y="1006"/>
                      <a:pt x="671" y="918"/>
                      <a:pt x="540" y="818"/>
                    </a:cubicBezTo>
                    <a:cubicBezTo>
                      <a:pt x="410" y="717"/>
                      <a:pt x="283" y="605"/>
                      <a:pt x="191" y="467"/>
                    </a:cubicBezTo>
                    <a:cubicBezTo>
                      <a:pt x="93" y="329"/>
                      <a:pt x="31" y="168"/>
                      <a:pt x="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38"/>
              <p:cNvSpPr/>
              <p:nvPr/>
            </p:nvSpPr>
            <p:spPr>
              <a:xfrm>
                <a:off x="-3917400" y="1097675"/>
                <a:ext cx="43725" cy="43375"/>
              </a:xfrm>
              <a:custGeom>
                <a:rect b="b" l="l" r="r" t="t"/>
                <a:pathLst>
                  <a:path extrusionOk="0" h="1735" w="1749">
                    <a:moveTo>
                      <a:pt x="35" y="1"/>
                    </a:moveTo>
                    <a:lnTo>
                      <a:pt x="35" y="1"/>
                    </a:lnTo>
                    <a:cubicBezTo>
                      <a:pt x="0" y="192"/>
                      <a:pt x="8" y="397"/>
                      <a:pt x="81" y="590"/>
                    </a:cubicBezTo>
                    <a:cubicBezTo>
                      <a:pt x="155" y="782"/>
                      <a:pt x="282" y="947"/>
                      <a:pt x="428" y="1092"/>
                    </a:cubicBezTo>
                    <a:cubicBezTo>
                      <a:pt x="574" y="1238"/>
                      <a:pt x="743" y="1356"/>
                      <a:pt x="918" y="1459"/>
                    </a:cubicBezTo>
                    <a:cubicBezTo>
                      <a:pt x="1096" y="1565"/>
                      <a:pt x="1284" y="1653"/>
                      <a:pt x="1479" y="1723"/>
                    </a:cubicBezTo>
                    <a:cubicBezTo>
                      <a:pt x="1488" y="1726"/>
                      <a:pt x="1499" y="1729"/>
                      <a:pt x="1508" y="1730"/>
                    </a:cubicBezTo>
                    <a:cubicBezTo>
                      <a:pt x="1521" y="1733"/>
                      <a:pt x="1533" y="1734"/>
                      <a:pt x="1546" y="1734"/>
                    </a:cubicBezTo>
                    <a:cubicBezTo>
                      <a:pt x="1634" y="1734"/>
                      <a:pt x="1713" y="1671"/>
                      <a:pt x="1729" y="1581"/>
                    </a:cubicBezTo>
                    <a:cubicBezTo>
                      <a:pt x="1748" y="1478"/>
                      <a:pt x="1679" y="1380"/>
                      <a:pt x="1575" y="1363"/>
                    </a:cubicBezTo>
                    <a:lnTo>
                      <a:pt x="1570" y="1362"/>
                    </a:lnTo>
                    <a:cubicBezTo>
                      <a:pt x="1390" y="1328"/>
                      <a:pt x="1212" y="1275"/>
                      <a:pt x="1041" y="1208"/>
                    </a:cubicBezTo>
                    <a:cubicBezTo>
                      <a:pt x="867" y="1143"/>
                      <a:pt x="700" y="1056"/>
                      <a:pt x="548" y="949"/>
                    </a:cubicBezTo>
                    <a:cubicBezTo>
                      <a:pt x="398" y="842"/>
                      <a:pt x="260" y="713"/>
                      <a:pt x="164" y="550"/>
                    </a:cubicBezTo>
                    <a:cubicBezTo>
                      <a:pt x="72" y="387"/>
                      <a:pt x="31" y="197"/>
                      <a:pt x="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38"/>
              <p:cNvSpPr/>
              <p:nvPr/>
            </p:nvSpPr>
            <p:spPr>
              <a:xfrm>
                <a:off x="-3930550" y="1097675"/>
                <a:ext cx="43575" cy="47650"/>
              </a:xfrm>
              <a:custGeom>
                <a:rect b="b" l="l" r="r" t="t"/>
                <a:pathLst>
                  <a:path extrusionOk="0" h="1906" w="1743">
                    <a:moveTo>
                      <a:pt x="1" y="1"/>
                    </a:moveTo>
                    <a:lnTo>
                      <a:pt x="1" y="1"/>
                    </a:lnTo>
                    <a:cubicBezTo>
                      <a:pt x="5" y="205"/>
                      <a:pt x="18" y="417"/>
                      <a:pt x="92" y="616"/>
                    </a:cubicBezTo>
                    <a:cubicBezTo>
                      <a:pt x="160" y="819"/>
                      <a:pt x="265" y="1009"/>
                      <a:pt x="404" y="1172"/>
                    </a:cubicBezTo>
                    <a:cubicBezTo>
                      <a:pt x="545" y="1338"/>
                      <a:pt x="708" y="1483"/>
                      <a:pt x="889" y="1603"/>
                    </a:cubicBezTo>
                    <a:cubicBezTo>
                      <a:pt x="1074" y="1722"/>
                      <a:pt x="1258" y="1820"/>
                      <a:pt x="1483" y="1896"/>
                    </a:cubicBezTo>
                    <a:cubicBezTo>
                      <a:pt x="1492" y="1899"/>
                      <a:pt x="1501" y="1901"/>
                      <a:pt x="1510" y="1903"/>
                    </a:cubicBezTo>
                    <a:cubicBezTo>
                      <a:pt x="1521" y="1904"/>
                      <a:pt x="1531" y="1905"/>
                      <a:pt x="1542" y="1905"/>
                    </a:cubicBezTo>
                    <a:cubicBezTo>
                      <a:pt x="1632" y="1905"/>
                      <a:pt x="1710" y="1841"/>
                      <a:pt x="1726" y="1750"/>
                    </a:cubicBezTo>
                    <a:cubicBezTo>
                      <a:pt x="1743" y="1648"/>
                      <a:pt x="1675" y="1551"/>
                      <a:pt x="1573" y="1534"/>
                    </a:cubicBezTo>
                    <a:lnTo>
                      <a:pt x="1565" y="1533"/>
                    </a:lnTo>
                    <a:cubicBezTo>
                      <a:pt x="1393" y="1505"/>
                      <a:pt x="1199" y="1440"/>
                      <a:pt x="1026" y="1360"/>
                    </a:cubicBezTo>
                    <a:cubicBezTo>
                      <a:pt x="849" y="1278"/>
                      <a:pt x="685" y="1172"/>
                      <a:pt x="539" y="1043"/>
                    </a:cubicBezTo>
                    <a:cubicBezTo>
                      <a:pt x="389" y="914"/>
                      <a:pt x="267" y="755"/>
                      <a:pt x="179" y="580"/>
                    </a:cubicBezTo>
                    <a:cubicBezTo>
                      <a:pt x="79" y="404"/>
                      <a:pt x="36" y="20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38"/>
              <p:cNvSpPr/>
              <p:nvPr/>
            </p:nvSpPr>
            <p:spPr>
              <a:xfrm>
                <a:off x="-3942925" y="1110075"/>
                <a:ext cx="46000" cy="39625"/>
              </a:xfrm>
              <a:custGeom>
                <a:rect b="b" l="l" r="r" t="t"/>
                <a:pathLst>
                  <a:path extrusionOk="0" h="1585" w="1840">
                    <a:moveTo>
                      <a:pt x="1" y="1"/>
                    </a:moveTo>
                    <a:lnTo>
                      <a:pt x="1" y="1"/>
                    </a:lnTo>
                    <a:cubicBezTo>
                      <a:pt x="22" y="190"/>
                      <a:pt x="57" y="387"/>
                      <a:pt x="152" y="563"/>
                    </a:cubicBezTo>
                    <a:cubicBezTo>
                      <a:pt x="245" y="742"/>
                      <a:pt x="369" y="903"/>
                      <a:pt x="520" y="1036"/>
                    </a:cubicBezTo>
                    <a:cubicBezTo>
                      <a:pt x="672" y="1169"/>
                      <a:pt x="842" y="1281"/>
                      <a:pt x="1025" y="1371"/>
                    </a:cubicBezTo>
                    <a:cubicBezTo>
                      <a:pt x="1209" y="1464"/>
                      <a:pt x="1404" y="1534"/>
                      <a:pt x="1605" y="1581"/>
                    </a:cubicBezTo>
                    <a:cubicBezTo>
                      <a:pt x="1615" y="1583"/>
                      <a:pt x="1626" y="1584"/>
                      <a:pt x="1636" y="1584"/>
                    </a:cubicBezTo>
                    <a:cubicBezTo>
                      <a:pt x="1640" y="1585"/>
                      <a:pt x="1644" y="1585"/>
                      <a:pt x="1648" y="1585"/>
                    </a:cubicBezTo>
                    <a:cubicBezTo>
                      <a:pt x="1746" y="1585"/>
                      <a:pt x="1828" y="1508"/>
                      <a:pt x="1833" y="1409"/>
                    </a:cubicBezTo>
                    <a:cubicBezTo>
                      <a:pt x="1840" y="1306"/>
                      <a:pt x="1761" y="1217"/>
                      <a:pt x="1658" y="1212"/>
                    </a:cubicBezTo>
                    <a:lnTo>
                      <a:pt x="1653" y="1212"/>
                    </a:lnTo>
                    <a:cubicBezTo>
                      <a:pt x="1475" y="1199"/>
                      <a:pt x="1300" y="1165"/>
                      <a:pt x="1128" y="1112"/>
                    </a:cubicBezTo>
                    <a:cubicBezTo>
                      <a:pt x="954" y="1059"/>
                      <a:pt x="788" y="983"/>
                      <a:pt x="632" y="888"/>
                    </a:cubicBezTo>
                    <a:cubicBezTo>
                      <a:pt x="477" y="790"/>
                      <a:pt x="342" y="663"/>
                      <a:pt x="232" y="515"/>
                    </a:cubicBezTo>
                    <a:cubicBezTo>
                      <a:pt x="116" y="367"/>
                      <a:pt x="53" y="186"/>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38"/>
              <p:cNvSpPr/>
              <p:nvPr/>
            </p:nvSpPr>
            <p:spPr>
              <a:xfrm>
                <a:off x="-3675325" y="1219100"/>
                <a:ext cx="81750" cy="65850"/>
              </a:xfrm>
              <a:custGeom>
                <a:rect b="b" l="l" r="r" t="t"/>
                <a:pathLst>
                  <a:path extrusionOk="0" h="2634" w="3270">
                    <a:moveTo>
                      <a:pt x="2022" y="1"/>
                    </a:moveTo>
                    <a:cubicBezTo>
                      <a:pt x="2014" y="1"/>
                      <a:pt x="2006" y="1"/>
                      <a:pt x="1998" y="1"/>
                    </a:cubicBezTo>
                    <a:cubicBezTo>
                      <a:pt x="927" y="20"/>
                      <a:pt x="402" y="809"/>
                      <a:pt x="402" y="809"/>
                    </a:cubicBezTo>
                    <a:cubicBezTo>
                      <a:pt x="123" y="969"/>
                      <a:pt x="0" y="1713"/>
                      <a:pt x="0" y="1713"/>
                    </a:cubicBezTo>
                    <a:cubicBezTo>
                      <a:pt x="0" y="1713"/>
                      <a:pt x="199" y="2634"/>
                      <a:pt x="1237" y="2634"/>
                    </a:cubicBezTo>
                    <a:cubicBezTo>
                      <a:pt x="2276" y="2634"/>
                      <a:pt x="3269" y="1269"/>
                      <a:pt x="3269" y="1269"/>
                    </a:cubicBezTo>
                    <a:cubicBezTo>
                      <a:pt x="3269" y="1269"/>
                      <a:pt x="3070" y="1"/>
                      <a:pt x="20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38"/>
              <p:cNvSpPr/>
              <p:nvPr/>
            </p:nvSpPr>
            <p:spPr>
              <a:xfrm>
                <a:off x="-3677700" y="1216800"/>
                <a:ext cx="86550" cy="70500"/>
              </a:xfrm>
              <a:custGeom>
                <a:rect b="b" l="l" r="r" t="t"/>
                <a:pathLst>
                  <a:path extrusionOk="0" h="2820" w="3462">
                    <a:moveTo>
                      <a:pt x="2122" y="186"/>
                    </a:moveTo>
                    <a:cubicBezTo>
                      <a:pt x="2990" y="186"/>
                      <a:pt x="3223" y="1132"/>
                      <a:pt x="3265" y="1337"/>
                    </a:cubicBezTo>
                    <a:cubicBezTo>
                      <a:pt x="3111" y="1538"/>
                      <a:pt x="2226" y="2632"/>
                      <a:pt x="1332" y="2632"/>
                    </a:cubicBezTo>
                    <a:cubicBezTo>
                      <a:pt x="446" y="2632"/>
                      <a:pt x="222" y="1923"/>
                      <a:pt x="190" y="1801"/>
                    </a:cubicBezTo>
                    <a:cubicBezTo>
                      <a:pt x="238" y="1529"/>
                      <a:pt x="372" y="1080"/>
                      <a:pt x="543" y="981"/>
                    </a:cubicBezTo>
                    <a:lnTo>
                      <a:pt x="574" y="953"/>
                    </a:lnTo>
                    <a:cubicBezTo>
                      <a:pt x="579" y="945"/>
                      <a:pt x="1084" y="205"/>
                      <a:pt x="2094" y="187"/>
                    </a:cubicBezTo>
                    <a:cubicBezTo>
                      <a:pt x="2103" y="186"/>
                      <a:pt x="2113" y="186"/>
                      <a:pt x="2122" y="186"/>
                    </a:cubicBezTo>
                    <a:close/>
                    <a:moveTo>
                      <a:pt x="2091" y="1"/>
                    </a:moveTo>
                    <a:cubicBezTo>
                      <a:pt x="1060" y="19"/>
                      <a:pt x="518" y="710"/>
                      <a:pt x="430" y="832"/>
                    </a:cubicBezTo>
                    <a:cubicBezTo>
                      <a:pt x="137" y="1027"/>
                      <a:pt x="17" y="1711"/>
                      <a:pt x="3" y="1790"/>
                    </a:cubicBezTo>
                    <a:lnTo>
                      <a:pt x="1" y="1807"/>
                    </a:lnTo>
                    <a:lnTo>
                      <a:pt x="4" y="1825"/>
                    </a:lnTo>
                    <a:cubicBezTo>
                      <a:pt x="6" y="1834"/>
                      <a:pt x="231" y="2819"/>
                      <a:pt x="1332" y="2819"/>
                    </a:cubicBezTo>
                    <a:cubicBezTo>
                      <a:pt x="2406" y="2819"/>
                      <a:pt x="3397" y="1473"/>
                      <a:pt x="3440" y="1416"/>
                    </a:cubicBezTo>
                    <a:lnTo>
                      <a:pt x="3461" y="1385"/>
                    </a:lnTo>
                    <a:lnTo>
                      <a:pt x="3456" y="1347"/>
                    </a:lnTo>
                    <a:cubicBezTo>
                      <a:pt x="3453" y="1334"/>
                      <a:pt x="3232" y="1"/>
                      <a:pt x="21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38"/>
              <p:cNvSpPr/>
              <p:nvPr/>
            </p:nvSpPr>
            <p:spPr>
              <a:xfrm>
                <a:off x="-3638650" y="1208325"/>
                <a:ext cx="49350" cy="31275"/>
              </a:xfrm>
              <a:custGeom>
                <a:rect b="b" l="l" r="r" t="t"/>
                <a:pathLst>
                  <a:path extrusionOk="0" h="1251" w="1974">
                    <a:moveTo>
                      <a:pt x="674" y="0"/>
                    </a:moveTo>
                    <a:cubicBezTo>
                      <a:pt x="467" y="0"/>
                      <a:pt x="262" y="42"/>
                      <a:pt x="71" y="124"/>
                    </a:cubicBezTo>
                    <a:cubicBezTo>
                      <a:pt x="69" y="125"/>
                      <a:pt x="67" y="126"/>
                      <a:pt x="65" y="128"/>
                    </a:cubicBezTo>
                    <a:cubicBezTo>
                      <a:pt x="19" y="152"/>
                      <a:pt x="1" y="207"/>
                      <a:pt x="25" y="253"/>
                    </a:cubicBezTo>
                    <a:cubicBezTo>
                      <a:pt x="41" y="285"/>
                      <a:pt x="74" y="303"/>
                      <a:pt x="107" y="303"/>
                    </a:cubicBezTo>
                    <a:cubicBezTo>
                      <a:pt x="122" y="303"/>
                      <a:pt x="136" y="300"/>
                      <a:pt x="150" y="293"/>
                    </a:cubicBezTo>
                    <a:lnTo>
                      <a:pt x="158" y="289"/>
                    </a:lnTo>
                    <a:cubicBezTo>
                      <a:pt x="330" y="201"/>
                      <a:pt x="521" y="150"/>
                      <a:pt x="714" y="141"/>
                    </a:cubicBezTo>
                    <a:cubicBezTo>
                      <a:pt x="731" y="141"/>
                      <a:pt x="747" y="140"/>
                      <a:pt x="763" y="140"/>
                    </a:cubicBezTo>
                    <a:cubicBezTo>
                      <a:pt x="944" y="140"/>
                      <a:pt x="1121" y="187"/>
                      <a:pt x="1279" y="276"/>
                    </a:cubicBezTo>
                    <a:cubicBezTo>
                      <a:pt x="1449" y="378"/>
                      <a:pt x="1590" y="527"/>
                      <a:pt x="1705" y="695"/>
                    </a:cubicBezTo>
                    <a:cubicBezTo>
                      <a:pt x="1761" y="781"/>
                      <a:pt x="1807" y="873"/>
                      <a:pt x="1857" y="963"/>
                    </a:cubicBezTo>
                    <a:lnTo>
                      <a:pt x="1973" y="1251"/>
                    </a:lnTo>
                    <a:lnTo>
                      <a:pt x="1878" y="954"/>
                    </a:lnTo>
                    <a:cubicBezTo>
                      <a:pt x="1835" y="860"/>
                      <a:pt x="1795" y="763"/>
                      <a:pt x="1745" y="671"/>
                    </a:cubicBezTo>
                    <a:cubicBezTo>
                      <a:pt x="1640" y="490"/>
                      <a:pt x="1505" y="323"/>
                      <a:pt x="1328" y="197"/>
                    </a:cubicBezTo>
                    <a:cubicBezTo>
                      <a:pt x="1146" y="75"/>
                      <a:pt x="933" y="8"/>
                      <a:pt x="714" y="1"/>
                    </a:cubicBezTo>
                    <a:cubicBezTo>
                      <a:pt x="701" y="1"/>
                      <a:pt x="688" y="0"/>
                      <a:pt x="6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38"/>
              <p:cNvSpPr/>
              <p:nvPr/>
            </p:nvSpPr>
            <p:spPr>
              <a:xfrm>
                <a:off x="-3908250" y="1154300"/>
                <a:ext cx="58425" cy="67225"/>
              </a:xfrm>
              <a:custGeom>
                <a:rect b="b" l="l" r="r" t="t"/>
                <a:pathLst>
                  <a:path extrusionOk="0" h="2689" w="2337">
                    <a:moveTo>
                      <a:pt x="40" y="0"/>
                    </a:moveTo>
                    <a:lnTo>
                      <a:pt x="40" y="0"/>
                    </a:lnTo>
                    <a:cubicBezTo>
                      <a:pt x="0" y="315"/>
                      <a:pt x="64" y="640"/>
                      <a:pt x="179" y="939"/>
                    </a:cubicBezTo>
                    <a:cubicBezTo>
                      <a:pt x="293" y="1241"/>
                      <a:pt x="478" y="1514"/>
                      <a:pt x="694" y="1754"/>
                    </a:cubicBezTo>
                    <a:cubicBezTo>
                      <a:pt x="916" y="1988"/>
                      <a:pt x="1172" y="2185"/>
                      <a:pt x="1454" y="2340"/>
                    </a:cubicBezTo>
                    <a:cubicBezTo>
                      <a:pt x="1593" y="2419"/>
                      <a:pt x="1741" y="2478"/>
                      <a:pt x="1884" y="2546"/>
                    </a:cubicBezTo>
                    <a:cubicBezTo>
                      <a:pt x="2036" y="2596"/>
                      <a:pt x="2185" y="2648"/>
                      <a:pt x="2337" y="2689"/>
                    </a:cubicBezTo>
                    <a:cubicBezTo>
                      <a:pt x="2201" y="2608"/>
                      <a:pt x="2060" y="2541"/>
                      <a:pt x="1924" y="2464"/>
                    </a:cubicBezTo>
                    <a:cubicBezTo>
                      <a:pt x="1793" y="2381"/>
                      <a:pt x="1655" y="2309"/>
                      <a:pt x="1529" y="2219"/>
                    </a:cubicBezTo>
                    <a:cubicBezTo>
                      <a:pt x="1277" y="2041"/>
                      <a:pt x="1038" y="1851"/>
                      <a:pt x="829" y="1627"/>
                    </a:cubicBezTo>
                    <a:cubicBezTo>
                      <a:pt x="623" y="1405"/>
                      <a:pt x="448" y="1154"/>
                      <a:pt x="310" y="883"/>
                    </a:cubicBezTo>
                    <a:cubicBezTo>
                      <a:pt x="170" y="606"/>
                      <a:pt x="79" y="307"/>
                      <a:pt x="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38"/>
              <p:cNvSpPr/>
              <p:nvPr/>
            </p:nvSpPr>
            <p:spPr>
              <a:xfrm>
                <a:off x="-3779825" y="1214525"/>
                <a:ext cx="27100" cy="16550"/>
              </a:xfrm>
              <a:custGeom>
                <a:rect b="b" l="l" r="r" t="t"/>
                <a:pathLst>
                  <a:path extrusionOk="0" h="662" w="1084">
                    <a:moveTo>
                      <a:pt x="912" y="0"/>
                    </a:moveTo>
                    <a:cubicBezTo>
                      <a:pt x="903" y="22"/>
                      <a:pt x="704" y="476"/>
                      <a:pt x="195" y="476"/>
                    </a:cubicBezTo>
                    <a:cubicBezTo>
                      <a:pt x="144" y="476"/>
                      <a:pt x="90" y="471"/>
                      <a:pt x="32" y="461"/>
                    </a:cubicBezTo>
                    <a:lnTo>
                      <a:pt x="0" y="645"/>
                    </a:lnTo>
                    <a:cubicBezTo>
                      <a:pt x="64" y="656"/>
                      <a:pt x="129" y="662"/>
                      <a:pt x="194" y="662"/>
                    </a:cubicBezTo>
                    <a:cubicBezTo>
                      <a:pt x="824" y="662"/>
                      <a:pt x="1081" y="80"/>
                      <a:pt x="1083" y="73"/>
                    </a:cubicBezTo>
                    <a:lnTo>
                      <a:pt x="9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38"/>
              <p:cNvSpPr/>
              <p:nvPr/>
            </p:nvSpPr>
            <p:spPr>
              <a:xfrm>
                <a:off x="-3899850" y="814700"/>
                <a:ext cx="540250" cy="343125"/>
              </a:xfrm>
              <a:custGeom>
                <a:rect b="b" l="l" r="r" t="t"/>
                <a:pathLst>
                  <a:path extrusionOk="0" h="13725" w="21610">
                    <a:moveTo>
                      <a:pt x="9257" y="0"/>
                    </a:moveTo>
                    <a:cubicBezTo>
                      <a:pt x="7527" y="0"/>
                      <a:pt x="6295" y="319"/>
                      <a:pt x="5713" y="509"/>
                    </a:cubicBezTo>
                    <a:cubicBezTo>
                      <a:pt x="3140" y="1352"/>
                      <a:pt x="252" y="3531"/>
                      <a:pt x="130" y="3623"/>
                    </a:cubicBezTo>
                    <a:cubicBezTo>
                      <a:pt x="41" y="3690"/>
                      <a:pt x="1" y="3804"/>
                      <a:pt x="27" y="3911"/>
                    </a:cubicBezTo>
                    <a:cubicBezTo>
                      <a:pt x="54" y="4023"/>
                      <a:pt x="745" y="6635"/>
                      <a:pt x="4896" y="7499"/>
                    </a:cubicBezTo>
                    <a:cubicBezTo>
                      <a:pt x="6082" y="7746"/>
                      <a:pt x="7095" y="7775"/>
                      <a:pt x="7755" y="7775"/>
                    </a:cubicBezTo>
                    <a:cubicBezTo>
                      <a:pt x="8085" y="7775"/>
                      <a:pt x="8394" y="7767"/>
                      <a:pt x="8685" y="7759"/>
                    </a:cubicBezTo>
                    <a:cubicBezTo>
                      <a:pt x="8938" y="7753"/>
                      <a:pt x="9177" y="7746"/>
                      <a:pt x="9403" y="7746"/>
                    </a:cubicBezTo>
                    <a:cubicBezTo>
                      <a:pt x="10692" y="7746"/>
                      <a:pt x="11347" y="7955"/>
                      <a:pt x="11819" y="9186"/>
                    </a:cubicBezTo>
                    <a:cubicBezTo>
                      <a:pt x="12044" y="9771"/>
                      <a:pt x="12053" y="10258"/>
                      <a:pt x="11847" y="10559"/>
                    </a:cubicBezTo>
                    <a:cubicBezTo>
                      <a:pt x="11708" y="10762"/>
                      <a:pt x="11466" y="10878"/>
                      <a:pt x="11190" y="10878"/>
                    </a:cubicBezTo>
                    <a:cubicBezTo>
                      <a:pt x="10913" y="10878"/>
                      <a:pt x="10646" y="10761"/>
                      <a:pt x="10475" y="10567"/>
                    </a:cubicBezTo>
                    <a:cubicBezTo>
                      <a:pt x="10304" y="10373"/>
                      <a:pt x="10235" y="10110"/>
                      <a:pt x="10275" y="9805"/>
                    </a:cubicBezTo>
                    <a:cubicBezTo>
                      <a:pt x="10299" y="9621"/>
                      <a:pt x="10152" y="9489"/>
                      <a:pt x="9996" y="9489"/>
                    </a:cubicBezTo>
                    <a:cubicBezTo>
                      <a:pt x="9929" y="9489"/>
                      <a:pt x="9860" y="9513"/>
                      <a:pt x="9803" y="9569"/>
                    </a:cubicBezTo>
                    <a:cubicBezTo>
                      <a:pt x="9235" y="10127"/>
                      <a:pt x="8419" y="11483"/>
                      <a:pt x="9386" y="12618"/>
                    </a:cubicBezTo>
                    <a:cubicBezTo>
                      <a:pt x="10079" y="13432"/>
                      <a:pt x="11036" y="13603"/>
                      <a:pt x="11718" y="13603"/>
                    </a:cubicBezTo>
                    <a:cubicBezTo>
                      <a:pt x="11724" y="13604"/>
                      <a:pt x="11730" y="13604"/>
                      <a:pt x="11736" y="13604"/>
                    </a:cubicBezTo>
                    <a:cubicBezTo>
                      <a:pt x="11959" y="13604"/>
                      <a:pt x="12183" y="13583"/>
                      <a:pt x="12403" y="13544"/>
                    </a:cubicBezTo>
                    <a:cubicBezTo>
                      <a:pt x="12800" y="13664"/>
                      <a:pt x="13213" y="13724"/>
                      <a:pt x="13627" y="13724"/>
                    </a:cubicBezTo>
                    <a:cubicBezTo>
                      <a:pt x="13988" y="13724"/>
                      <a:pt x="14414" y="13676"/>
                      <a:pt x="14855" y="13521"/>
                    </a:cubicBezTo>
                    <a:cubicBezTo>
                      <a:pt x="14900" y="13613"/>
                      <a:pt x="14991" y="13672"/>
                      <a:pt x="15093" y="13676"/>
                    </a:cubicBezTo>
                    <a:lnTo>
                      <a:pt x="15148" y="13678"/>
                    </a:lnTo>
                    <a:cubicBezTo>
                      <a:pt x="15429" y="13678"/>
                      <a:pt x="17327" y="13611"/>
                      <a:pt x="18394" y="11882"/>
                    </a:cubicBezTo>
                    <a:cubicBezTo>
                      <a:pt x="18410" y="11899"/>
                      <a:pt x="18429" y="11914"/>
                      <a:pt x="18450" y="11926"/>
                    </a:cubicBezTo>
                    <a:cubicBezTo>
                      <a:pt x="18495" y="11953"/>
                      <a:pt x="18544" y="11966"/>
                      <a:pt x="18593" y="11966"/>
                    </a:cubicBezTo>
                    <a:cubicBezTo>
                      <a:pt x="18675" y="11966"/>
                      <a:pt x="18756" y="11930"/>
                      <a:pt x="18811" y="11861"/>
                    </a:cubicBezTo>
                    <a:cubicBezTo>
                      <a:pt x="18840" y="11827"/>
                      <a:pt x="21609" y="8281"/>
                      <a:pt x="17948" y="3830"/>
                    </a:cubicBezTo>
                    <a:cubicBezTo>
                      <a:pt x="15207" y="498"/>
                      <a:pt x="11326" y="0"/>
                      <a:pt x="92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38"/>
              <p:cNvSpPr/>
              <p:nvPr/>
            </p:nvSpPr>
            <p:spPr>
              <a:xfrm>
                <a:off x="-3907350" y="807725"/>
                <a:ext cx="539800" cy="357075"/>
              </a:xfrm>
              <a:custGeom>
                <a:rect b="b" l="l" r="r" t="t"/>
                <a:pathLst>
                  <a:path extrusionOk="0" h="14283" w="21592">
                    <a:moveTo>
                      <a:pt x="9556" y="558"/>
                    </a:moveTo>
                    <a:cubicBezTo>
                      <a:pt x="12297" y="558"/>
                      <a:pt x="15664" y="1408"/>
                      <a:pt x="18031" y="4286"/>
                    </a:cubicBezTo>
                    <a:cubicBezTo>
                      <a:pt x="21591" y="8613"/>
                      <a:pt x="18892" y="11966"/>
                      <a:pt x="18892" y="11966"/>
                    </a:cubicBezTo>
                    <a:cubicBezTo>
                      <a:pt x="19311" y="10991"/>
                      <a:pt x="19125" y="9614"/>
                      <a:pt x="19125" y="9613"/>
                    </a:cubicBezTo>
                    <a:lnTo>
                      <a:pt x="19125" y="9613"/>
                    </a:lnTo>
                    <a:cubicBezTo>
                      <a:pt x="18907" y="13548"/>
                      <a:pt x="15846" y="13677"/>
                      <a:pt x="15446" y="13677"/>
                    </a:cubicBezTo>
                    <a:lnTo>
                      <a:pt x="15403" y="13677"/>
                    </a:lnTo>
                    <a:cubicBezTo>
                      <a:pt x="16217" y="13414"/>
                      <a:pt x="16597" y="12359"/>
                      <a:pt x="16597" y="12359"/>
                    </a:cubicBezTo>
                    <a:lnTo>
                      <a:pt x="16597" y="12359"/>
                    </a:lnTo>
                    <a:cubicBezTo>
                      <a:pt x="15797" y="13469"/>
                      <a:pt x="14736" y="13725"/>
                      <a:pt x="13925" y="13725"/>
                    </a:cubicBezTo>
                    <a:cubicBezTo>
                      <a:pt x="13231" y="13725"/>
                      <a:pt x="12720" y="13536"/>
                      <a:pt x="12720" y="13536"/>
                    </a:cubicBezTo>
                    <a:cubicBezTo>
                      <a:pt x="12720" y="13536"/>
                      <a:pt x="12432" y="13604"/>
                      <a:pt x="12017" y="13604"/>
                    </a:cubicBezTo>
                    <a:cubicBezTo>
                      <a:pt x="11407" y="13604"/>
                      <a:pt x="10526" y="13455"/>
                      <a:pt x="9898" y="12717"/>
                    </a:cubicBezTo>
                    <a:cubicBezTo>
                      <a:pt x="8843" y="11479"/>
                      <a:pt x="10298" y="10048"/>
                      <a:pt x="10298" y="10048"/>
                    </a:cubicBezTo>
                    <a:lnTo>
                      <a:pt x="10298" y="10048"/>
                    </a:lnTo>
                    <a:cubicBezTo>
                      <a:pt x="10181" y="10944"/>
                      <a:pt x="10848" y="11437"/>
                      <a:pt x="11489" y="11437"/>
                    </a:cubicBezTo>
                    <a:cubicBezTo>
                      <a:pt x="12224" y="11437"/>
                      <a:pt x="12925" y="10790"/>
                      <a:pt x="12379" y="9366"/>
                    </a:cubicBezTo>
                    <a:cubicBezTo>
                      <a:pt x="11833" y="7942"/>
                      <a:pt x="10986" y="7747"/>
                      <a:pt x="9702" y="7747"/>
                    </a:cubicBezTo>
                    <a:cubicBezTo>
                      <a:pt x="9217" y="7747"/>
                      <a:pt x="8670" y="7775"/>
                      <a:pt x="8054" y="7775"/>
                    </a:cubicBezTo>
                    <a:cubicBezTo>
                      <a:pt x="7245" y="7775"/>
                      <a:pt x="6317" y="7727"/>
                      <a:pt x="5252" y="7506"/>
                    </a:cubicBezTo>
                    <a:cubicBezTo>
                      <a:pt x="1224" y="6668"/>
                      <a:pt x="597" y="4125"/>
                      <a:pt x="597" y="4125"/>
                    </a:cubicBezTo>
                    <a:cubicBezTo>
                      <a:pt x="597" y="4125"/>
                      <a:pt x="3540" y="1892"/>
                      <a:pt x="6099" y="1055"/>
                    </a:cubicBezTo>
                    <a:cubicBezTo>
                      <a:pt x="6955" y="774"/>
                      <a:pt x="8175" y="560"/>
                      <a:pt x="9555" y="560"/>
                    </a:cubicBezTo>
                    <a:lnTo>
                      <a:pt x="9556" y="558"/>
                    </a:lnTo>
                    <a:close/>
                    <a:moveTo>
                      <a:pt x="9555" y="0"/>
                    </a:moveTo>
                    <a:lnTo>
                      <a:pt x="9555" y="1"/>
                    </a:lnTo>
                    <a:cubicBezTo>
                      <a:pt x="8245" y="1"/>
                      <a:pt x="6955" y="186"/>
                      <a:pt x="5925" y="525"/>
                    </a:cubicBezTo>
                    <a:cubicBezTo>
                      <a:pt x="3309" y="1380"/>
                      <a:pt x="383" y="3586"/>
                      <a:pt x="260" y="3680"/>
                    </a:cubicBezTo>
                    <a:cubicBezTo>
                      <a:pt x="82" y="3814"/>
                      <a:pt x="1" y="4041"/>
                      <a:pt x="54" y="4258"/>
                    </a:cubicBezTo>
                    <a:cubicBezTo>
                      <a:pt x="83" y="4375"/>
                      <a:pt x="817" y="7153"/>
                      <a:pt x="5138" y="8051"/>
                    </a:cubicBezTo>
                    <a:cubicBezTo>
                      <a:pt x="6350" y="8303"/>
                      <a:pt x="7383" y="8332"/>
                      <a:pt x="8054" y="8332"/>
                    </a:cubicBezTo>
                    <a:cubicBezTo>
                      <a:pt x="8388" y="8332"/>
                      <a:pt x="8694" y="8324"/>
                      <a:pt x="8990" y="8317"/>
                    </a:cubicBezTo>
                    <a:cubicBezTo>
                      <a:pt x="9244" y="8310"/>
                      <a:pt x="9482" y="8304"/>
                      <a:pt x="9702" y="8304"/>
                    </a:cubicBezTo>
                    <a:cubicBezTo>
                      <a:pt x="10936" y="8304"/>
                      <a:pt x="11448" y="8495"/>
                      <a:pt x="11858" y="9566"/>
                    </a:cubicBezTo>
                    <a:cubicBezTo>
                      <a:pt x="12045" y="10054"/>
                      <a:pt x="12067" y="10459"/>
                      <a:pt x="11915" y="10680"/>
                    </a:cubicBezTo>
                    <a:cubicBezTo>
                      <a:pt x="11792" y="10859"/>
                      <a:pt x="11575" y="10878"/>
                      <a:pt x="11488" y="10878"/>
                    </a:cubicBezTo>
                    <a:cubicBezTo>
                      <a:pt x="11290" y="10878"/>
                      <a:pt x="11102" y="10797"/>
                      <a:pt x="10984" y="10661"/>
                    </a:cubicBezTo>
                    <a:cubicBezTo>
                      <a:pt x="10865" y="10527"/>
                      <a:pt x="10822" y="10345"/>
                      <a:pt x="10850" y="10120"/>
                    </a:cubicBezTo>
                    <a:cubicBezTo>
                      <a:pt x="10881" y="9884"/>
                      <a:pt x="10759" y="9654"/>
                      <a:pt x="10546" y="9548"/>
                    </a:cubicBezTo>
                    <a:cubicBezTo>
                      <a:pt x="10466" y="9509"/>
                      <a:pt x="10381" y="9490"/>
                      <a:pt x="10297" y="9490"/>
                    </a:cubicBezTo>
                    <a:cubicBezTo>
                      <a:pt x="10154" y="9490"/>
                      <a:pt x="10013" y="9545"/>
                      <a:pt x="9906" y="9650"/>
                    </a:cubicBezTo>
                    <a:cubicBezTo>
                      <a:pt x="9274" y="10270"/>
                      <a:pt x="8371" y="11786"/>
                      <a:pt x="9472" y="13079"/>
                    </a:cubicBezTo>
                    <a:cubicBezTo>
                      <a:pt x="10233" y="13974"/>
                      <a:pt x="11275" y="14162"/>
                      <a:pt x="12016" y="14162"/>
                    </a:cubicBezTo>
                    <a:cubicBezTo>
                      <a:pt x="12240" y="14162"/>
                      <a:pt x="12464" y="14145"/>
                      <a:pt x="12686" y="14109"/>
                    </a:cubicBezTo>
                    <a:cubicBezTo>
                      <a:pt x="13090" y="14223"/>
                      <a:pt x="13507" y="14282"/>
                      <a:pt x="13925" y="14283"/>
                    </a:cubicBezTo>
                    <a:cubicBezTo>
                      <a:pt x="13929" y="14283"/>
                      <a:pt x="13933" y="14283"/>
                      <a:pt x="13937" y="14283"/>
                    </a:cubicBezTo>
                    <a:cubicBezTo>
                      <a:pt x="14321" y="14283"/>
                      <a:pt x="14701" y="14228"/>
                      <a:pt x="15069" y="14122"/>
                    </a:cubicBezTo>
                    <a:cubicBezTo>
                      <a:pt x="15159" y="14189"/>
                      <a:pt x="15267" y="14229"/>
                      <a:pt x="15379" y="14235"/>
                    </a:cubicBezTo>
                    <a:cubicBezTo>
                      <a:pt x="15379" y="14235"/>
                      <a:pt x="15403" y="14236"/>
                      <a:pt x="15445" y="14236"/>
                    </a:cubicBezTo>
                    <a:cubicBezTo>
                      <a:pt x="15736" y="14236"/>
                      <a:pt x="17640" y="14170"/>
                      <a:pt x="18799" y="12516"/>
                    </a:cubicBezTo>
                    <a:cubicBezTo>
                      <a:pt x="18830" y="12522"/>
                      <a:pt x="18860" y="12524"/>
                      <a:pt x="18891" y="12524"/>
                    </a:cubicBezTo>
                    <a:cubicBezTo>
                      <a:pt x="19059" y="12524"/>
                      <a:pt x="19220" y="12449"/>
                      <a:pt x="19327" y="12316"/>
                    </a:cubicBezTo>
                    <a:cubicBezTo>
                      <a:pt x="19359" y="12277"/>
                      <a:pt x="20096" y="11347"/>
                      <a:pt x="20347" y="9840"/>
                    </a:cubicBezTo>
                    <a:cubicBezTo>
                      <a:pt x="20575" y="8467"/>
                      <a:pt x="20434" y="6330"/>
                      <a:pt x="18462" y="3932"/>
                    </a:cubicBezTo>
                    <a:cubicBezTo>
                      <a:pt x="15648" y="511"/>
                      <a:pt x="11673" y="0"/>
                      <a:pt x="95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38"/>
              <p:cNvSpPr/>
              <p:nvPr/>
            </p:nvSpPr>
            <p:spPr>
              <a:xfrm>
                <a:off x="-4123075" y="885900"/>
                <a:ext cx="251525" cy="300225"/>
              </a:xfrm>
              <a:custGeom>
                <a:rect b="b" l="l" r="r" t="t"/>
                <a:pathLst>
                  <a:path extrusionOk="0" h="12009" w="10061">
                    <a:moveTo>
                      <a:pt x="8149" y="1"/>
                    </a:moveTo>
                    <a:cubicBezTo>
                      <a:pt x="6886" y="1"/>
                      <a:pt x="5441" y="813"/>
                      <a:pt x="5379" y="847"/>
                    </a:cubicBezTo>
                    <a:cubicBezTo>
                      <a:pt x="5364" y="856"/>
                      <a:pt x="5349" y="866"/>
                      <a:pt x="5337" y="878"/>
                    </a:cubicBezTo>
                    <a:cubicBezTo>
                      <a:pt x="5148" y="1037"/>
                      <a:pt x="695" y="4829"/>
                      <a:pt x="356" y="6907"/>
                    </a:cubicBezTo>
                    <a:cubicBezTo>
                      <a:pt x="0" y="9096"/>
                      <a:pt x="1574" y="11600"/>
                      <a:pt x="3535" y="11962"/>
                    </a:cubicBezTo>
                    <a:cubicBezTo>
                      <a:pt x="3696" y="11992"/>
                      <a:pt x="3859" y="12007"/>
                      <a:pt x="4023" y="12009"/>
                    </a:cubicBezTo>
                    <a:cubicBezTo>
                      <a:pt x="5358" y="12009"/>
                      <a:pt x="5946" y="10862"/>
                      <a:pt x="6069" y="10257"/>
                    </a:cubicBezTo>
                    <a:cubicBezTo>
                      <a:pt x="6104" y="10084"/>
                      <a:pt x="5972" y="9922"/>
                      <a:pt x="5795" y="9922"/>
                    </a:cubicBezTo>
                    <a:cubicBezTo>
                      <a:pt x="5781" y="9922"/>
                      <a:pt x="5769" y="9923"/>
                      <a:pt x="5755" y="9924"/>
                    </a:cubicBezTo>
                    <a:cubicBezTo>
                      <a:pt x="5615" y="9946"/>
                      <a:pt x="5472" y="9957"/>
                      <a:pt x="5330" y="9958"/>
                    </a:cubicBezTo>
                    <a:cubicBezTo>
                      <a:pt x="4947" y="9958"/>
                      <a:pt x="4680" y="9862"/>
                      <a:pt x="4539" y="9670"/>
                    </a:cubicBezTo>
                    <a:cubicBezTo>
                      <a:pt x="4462" y="9566"/>
                      <a:pt x="4423" y="9436"/>
                      <a:pt x="4409" y="9306"/>
                    </a:cubicBezTo>
                    <a:lnTo>
                      <a:pt x="4409" y="9306"/>
                    </a:lnTo>
                    <a:cubicBezTo>
                      <a:pt x="4563" y="9379"/>
                      <a:pt x="4747" y="9417"/>
                      <a:pt x="4957" y="9417"/>
                    </a:cubicBezTo>
                    <a:cubicBezTo>
                      <a:pt x="5350" y="9417"/>
                      <a:pt x="5715" y="9282"/>
                      <a:pt x="5730" y="9277"/>
                    </a:cubicBezTo>
                    <a:cubicBezTo>
                      <a:pt x="5842" y="9236"/>
                      <a:pt x="5915" y="9128"/>
                      <a:pt x="5913" y="9010"/>
                    </a:cubicBezTo>
                    <a:cubicBezTo>
                      <a:pt x="5909" y="8890"/>
                      <a:pt x="5832" y="8786"/>
                      <a:pt x="5719" y="8750"/>
                    </a:cubicBezTo>
                    <a:cubicBezTo>
                      <a:pt x="5278" y="8607"/>
                      <a:pt x="5361" y="7911"/>
                      <a:pt x="5409" y="7651"/>
                    </a:cubicBezTo>
                    <a:cubicBezTo>
                      <a:pt x="5893" y="7309"/>
                      <a:pt x="6032" y="6816"/>
                      <a:pt x="6064" y="6465"/>
                    </a:cubicBezTo>
                    <a:lnTo>
                      <a:pt x="6089" y="6465"/>
                    </a:lnTo>
                    <a:cubicBezTo>
                      <a:pt x="6345" y="6465"/>
                      <a:pt x="6634" y="6363"/>
                      <a:pt x="6953" y="6165"/>
                    </a:cubicBezTo>
                    <a:cubicBezTo>
                      <a:pt x="7444" y="5857"/>
                      <a:pt x="7606" y="5475"/>
                      <a:pt x="7649" y="5183"/>
                    </a:cubicBezTo>
                    <a:cubicBezTo>
                      <a:pt x="7738" y="5196"/>
                      <a:pt x="7828" y="5201"/>
                      <a:pt x="7918" y="5201"/>
                    </a:cubicBezTo>
                    <a:cubicBezTo>
                      <a:pt x="8162" y="5201"/>
                      <a:pt x="8429" y="5160"/>
                      <a:pt x="8710" y="5081"/>
                    </a:cubicBezTo>
                    <a:cubicBezTo>
                      <a:pt x="9706" y="4795"/>
                      <a:pt x="10008" y="2638"/>
                      <a:pt x="10060" y="2208"/>
                    </a:cubicBezTo>
                    <a:cubicBezTo>
                      <a:pt x="10061" y="2197"/>
                      <a:pt x="10061" y="2185"/>
                      <a:pt x="10061" y="2174"/>
                    </a:cubicBezTo>
                    <a:cubicBezTo>
                      <a:pt x="10053" y="284"/>
                      <a:pt x="8859" y="1"/>
                      <a:pt x="8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38"/>
              <p:cNvSpPr/>
              <p:nvPr/>
            </p:nvSpPr>
            <p:spPr>
              <a:xfrm>
                <a:off x="-4130550" y="878950"/>
                <a:ext cx="266000" cy="314200"/>
              </a:xfrm>
              <a:custGeom>
                <a:rect b="b" l="l" r="r" t="t"/>
                <a:pathLst>
                  <a:path extrusionOk="0" h="12568" w="10640">
                    <a:moveTo>
                      <a:pt x="8448" y="558"/>
                    </a:moveTo>
                    <a:cubicBezTo>
                      <a:pt x="9320" y="558"/>
                      <a:pt x="10075" y="983"/>
                      <a:pt x="10080" y="2453"/>
                    </a:cubicBezTo>
                    <a:cubicBezTo>
                      <a:pt x="10080" y="2453"/>
                      <a:pt x="9800" y="4842"/>
                      <a:pt x="8932" y="5091"/>
                    </a:cubicBezTo>
                    <a:cubicBezTo>
                      <a:pt x="8643" y="5173"/>
                      <a:pt x="8404" y="5200"/>
                      <a:pt x="8216" y="5200"/>
                    </a:cubicBezTo>
                    <a:cubicBezTo>
                      <a:pt x="7840" y="5200"/>
                      <a:pt x="7661" y="5091"/>
                      <a:pt x="7661" y="5091"/>
                    </a:cubicBezTo>
                    <a:lnTo>
                      <a:pt x="7661" y="5091"/>
                    </a:lnTo>
                    <a:cubicBezTo>
                      <a:pt x="7661" y="5091"/>
                      <a:pt x="7846" y="5742"/>
                      <a:pt x="7102" y="6207"/>
                    </a:cubicBezTo>
                    <a:cubicBezTo>
                      <a:pt x="6783" y="6406"/>
                      <a:pt x="6550" y="6463"/>
                      <a:pt x="6387" y="6463"/>
                    </a:cubicBezTo>
                    <a:cubicBezTo>
                      <a:pt x="6171" y="6463"/>
                      <a:pt x="6079" y="6362"/>
                      <a:pt x="6079" y="6362"/>
                    </a:cubicBezTo>
                    <a:lnTo>
                      <a:pt x="6079" y="6362"/>
                    </a:lnTo>
                    <a:cubicBezTo>
                      <a:pt x="6079" y="6362"/>
                      <a:pt x="6234" y="7292"/>
                      <a:pt x="5459" y="7758"/>
                    </a:cubicBezTo>
                    <a:cubicBezTo>
                      <a:pt x="5459" y="7758"/>
                      <a:pt x="5117" y="9029"/>
                      <a:pt x="5931" y="9293"/>
                    </a:cubicBezTo>
                    <a:cubicBezTo>
                      <a:pt x="5931" y="9293"/>
                      <a:pt x="5604" y="9415"/>
                      <a:pt x="5256" y="9415"/>
                    </a:cubicBezTo>
                    <a:cubicBezTo>
                      <a:pt x="4943" y="9415"/>
                      <a:pt x="4611" y="9315"/>
                      <a:pt x="4490" y="8937"/>
                    </a:cubicBezTo>
                    <a:lnTo>
                      <a:pt x="4490" y="8937"/>
                    </a:lnTo>
                    <a:cubicBezTo>
                      <a:pt x="4490" y="8937"/>
                      <a:pt x="3996" y="10515"/>
                      <a:pt x="5629" y="10515"/>
                    </a:cubicBezTo>
                    <a:cubicBezTo>
                      <a:pt x="5785" y="10514"/>
                      <a:pt x="5940" y="10502"/>
                      <a:pt x="6094" y="10478"/>
                    </a:cubicBezTo>
                    <a:lnTo>
                      <a:pt x="6094" y="10478"/>
                    </a:lnTo>
                    <a:cubicBezTo>
                      <a:pt x="6094" y="10478"/>
                      <a:pt x="5783" y="12008"/>
                      <a:pt x="4322" y="12008"/>
                    </a:cubicBezTo>
                    <a:cubicBezTo>
                      <a:pt x="4175" y="12007"/>
                      <a:pt x="4029" y="11994"/>
                      <a:pt x="3884" y="11966"/>
                    </a:cubicBezTo>
                    <a:cubicBezTo>
                      <a:pt x="2047" y="11628"/>
                      <a:pt x="605" y="9232"/>
                      <a:pt x="930" y="7231"/>
                    </a:cubicBezTo>
                    <a:cubicBezTo>
                      <a:pt x="1256" y="5230"/>
                      <a:pt x="5815" y="1369"/>
                      <a:pt x="5815" y="1369"/>
                    </a:cubicBezTo>
                    <a:cubicBezTo>
                      <a:pt x="5815" y="1369"/>
                      <a:pt x="7244" y="558"/>
                      <a:pt x="8446" y="558"/>
                    </a:cubicBezTo>
                    <a:close/>
                    <a:moveTo>
                      <a:pt x="8446" y="1"/>
                    </a:moveTo>
                    <a:cubicBezTo>
                      <a:pt x="7111" y="1"/>
                      <a:pt x="5604" y="848"/>
                      <a:pt x="5539" y="884"/>
                    </a:cubicBezTo>
                    <a:cubicBezTo>
                      <a:pt x="5509" y="901"/>
                      <a:pt x="5481" y="921"/>
                      <a:pt x="5453" y="944"/>
                    </a:cubicBezTo>
                    <a:cubicBezTo>
                      <a:pt x="4971" y="1353"/>
                      <a:pt x="727" y="4999"/>
                      <a:pt x="379" y="7142"/>
                    </a:cubicBezTo>
                    <a:cubicBezTo>
                      <a:pt x="1" y="9467"/>
                      <a:pt x="1686" y="12129"/>
                      <a:pt x="3783" y="12516"/>
                    </a:cubicBezTo>
                    <a:cubicBezTo>
                      <a:pt x="3960" y="12549"/>
                      <a:pt x="4140" y="12566"/>
                      <a:pt x="4321" y="12567"/>
                    </a:cubicBezTo>
                    <a:cubicBezTo>
                      <a:pt x="5838" y="12567"/>
                      <a:pt x="6501" y="11274"/>
                      <a:pt x="6640" y="10591"/>
                    </a:cubicBezTo>
                    <a:cubicBezTo>
                      <a:pt x="6712" y="10239"/>
                      <a:pt x="6441" y="9920"/>
                      <a:pt x="6096" y="9920"/>
                    </a:cubicBezTo>
                    <a:cubicBezTo>
                      <a:pt x="6069" y="9920"/>
                      <a:pt x="6041" y="9922"/>
                      <a:pt x="6013" y="9926"/>
                    </a:cubicBezTo>
                    <a:cubicBezTo>
                      <a:pt x="5887" y="9946"/>
                      <a:pt x="5758" y="9956"/>
                      <a:pt x="5629" y="9957"/>
                    </a:cubicBezTo>
                    <a:cubicBezTo>
                      <a:pt x="5602" y="9957"/>
                      <a:pt x="5573" y="9957"/>
                      <a:pt x="5543" y="9955"/>
                    </a:cubicBezTo>
                    <a:cubicBezTo>
                      <a:pt x="5742" y="9930"/>
                      <a:pt x="5938" y="9884"/>
                      <a:pt x="6126" y="9817"/>
                    </a:cubicBezTo>
                    <a:cubicBezTo>
                      <a:pt x="6350" y="9734"/>
                      <a:pt x="6496" y="9519"/>
                      <a:pt x="6490" y="9281"/>
                    </a:cubicBezTo>
                    <a:cubicBezTo>
                      <a:pt x="6485" y="9044"/>
                      <a:pt x="6330" y="8835"/>
                      <a:pt x="6103" y="8762"/>
                    </a:cubicBezTo>
                    <a:cubicBezTo>
                      <a:pt x="5927" y="8705"/>
                      <a:pt x="5932" y="8330"/>
                      <a:pt x="5965" y="8084"/>
                    </a:cubicBezTo>
                    <a:cubicBezTo>
                      <a:pt x="6344" y="7776"/>
                      <a:pt x="6531" y="7373"/>
                      <a:pt x="6607" y="7003"/>
                    </a:cubicBezTo>
                    <a:cubicBezTo>
                      <a:pt x="6856" y="6962"/>
                      <a:pt x="7120" y="6855"/>
                      <a:pt x="7399" y="6680"/>
                    </a:cubicBezTo>
                    <a:cubicBezTo>
                      <a:pt x="7830" y="6411"/>
                      <a:pt x="8058" y="6076"/>
                      <a:pt x="8164" y="5759"/>
                    </a:cubicBezTo>
                    <a:lnTo>
                      <a:pt x="8216" y="5759"/>
                    </a:lnTo>
                    <a:cubicBezTo>
                      <a:pt x="8488" y="5759"/>
                      <a:pt x="8779" y="5714"/>
                      <a:pt x="9085" y="5626"/>
                    </a:cubicBezTo>
                    <a:cubicBezTo>
                      <a:pt x="10222" y="5302"/>
                      <a:pt x="10558" y="3166"/>
                      <a:pt x="10635" y="2519"/>
                    </a:cubicBezTo>
                    <a:cubicBezTo>
                      <a:pt x="10637" y="2498"/>
                      <a:pt x="10639" y="2475"/>
                      <a:pt x="10638" y="2452"/>
                    </a:cubicBezTo>
                    <a:cubicBezTo>
                      <a:pt x="10632" y="893"/>
                      <a:pt x="9833" y="1"/>
                      <a:pt x="84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38"/>
              <p:cNvSpPr/>
              <p:nvPr/>
            </p:nvSpPr>
            <p:spPr>
              <a:xfrm>
                <a:off x="-4303525" y="1359175"/>
                <a:ext cx="411400" cy="428600"/>
              </a:xfrm>
              <a:custGeom>
                <a:rect b="b" l="l" r="r" t="t"/>
                <a:pathLst>
                  <a:path extrusionOk="0" h="17144" w="16456">
                    <a:moveTo>
                      <a:pt x="5461" y="0"/>
                    </a:moveTo>
                    <a:cubicBezTo>
                      <a:pt x="3765" y="0"/>
                      <a:pt x="3025" y="672"/>
                      <a:pt x="2240" y="1383"/>
                    </a:cubicBezTo>
                    <a:cubicBezTo>
                      <a:pt x="1757" y="1822"/>
                      <a:pt x="1257" y="2276"/>
                      <a:pt x="471" y="2658"/>
                    </a:cubicBezTo>
                    <a:cubicBezTo>
                      <a:pt x="271" y="2755"/>
                      <a:pt x="150" y="2927"/>
                      <a:pt x="131" y="3143"/>
                    </a:cubicBezTo>
                    <a:cubicBezTo>
                      <a:pt x="95" y="3543"/>
                      <a:pt x="1" y="4609"/>
                      <a:pt x="8018" y="11024"/>
                    </a:cubicBezTo>
                    <a:cubicBezTo>
                      <a:pt x="11927" y="14153"/>
                      <a:pt x="15911" y="17061"/>
                      <a:pt x="15950" y="17090"/>
                    </a:cubicBezTo>
                    <a:cubicBezTo>
                      <a:pt x="15998" y="17125"/>
                      <a:pt x="16055" y="17144"/>
                      <a:pt x="16115" y="17144"/>
                    </a:cubicBezTo>
                    <a:lnTo>
                      <a:pt x="16116" y="17144"/>
                    </a:lnTo>
                    <a:cubicBezTo>
                      <a:pt x="16321" y="17144"/>
                      <a:pt x="16456" y="16929"/>
                      <a:pt x="16368" y="16744"/>
                    </a:cubicBezTo>
                    <a:cubicBezTo>
                      <a:pt x="16348" y="16703"/>
                      <a:pt x="14364" y="12553"/>
                      <a:pt x="12079" y="8451"/>
                    </a:cubicBezTo>
                    <a:cubicBezTo>
                      <a:pt x="7387" y="27"/>
                      <a:pt x="6012" y="7"/>
                      <a:pt x="55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38"/>
              <p:cNvSpPr/>
              <p:nvPr/>
            </p:nvSpPr>
            <p:spPr>
              <a:xfrm>
                <a:off x="-4343000" y="1352150"/>
                <a:ext cx="457725" cy="442600"/>
              </a:xfrm>
              <a:custGeom>
                <a:rect b="b" l="l" r="r" t="t"/>
                <a:pathLst>
                  <a:path extrusionOk="0" h="17704" w="18309">
                    <a:moveTo>
                      <a:pt x="7040" y="559"/>
                    </a:moveTo>
                    <a:cubicBezTo>
                      <a:pt x="7071" y="559"/>
                      <a:pt x="7102" y="559"/>
                      <a:pt x="7134" y="560"/>
                    </a:cubicBezTo>
                    <a:cubicBezTo>
                      <a:pt x="9801" y="599"/>
                      <a:pt x="17694" y="17145"/>
                      <a:pt x="17694" y="17145"/>
                    </a:cubicBezTo>
                    <a:cubicBezTo>
                      <a:pt x="17694" y="17145"/>
                      <a:pt x="1" y="4243"/>
                      <a:pt x="2172" y="3189"/>
                    </a:cubicBezTo>
                    <a:cubicBezTo>
                      <a:pt x="4316" y="2146"/>
                      <a:pt x="4462" y="559"/>
                      <a:pt x="7040" y="559"/>
                    </a:cubicBezTo>
                    <a:close/>
                    <a:moveTo>
                      <a:pt x="7040" y="1"/>
                    </a:moveTo>
                    <a:cubicBezTo>
                      <a:pt x="5235" y="1"/>
                      <a:pt x="4420" y="741"/>
                      <a:pt x="3632" y="1455"/>
                    </a:cubicBezTo>
                    <a:cubicBezTo>
                      <a:pt x="3164" y="1882"/>
                      <a:pt x="2678" y="2322"/>
                      <a:pt x="1928" y="2686"/>
                    </a:cubicBezTo>
                    <a:cubicBezTo>
                      <a:pt x="1640" y="2826"/>
                      <a:pt x="1460" y="3085"/>
                      <a:pt x="1433" y="3397"/>
                    </a:cubicBezTo>
                    <a:cubicBezTo>
                      <a:pt x="1386" y="3914"/>
                      <a:pt x="1663" y="4694"/>
                      <a:pt x="3980" y="6883"/>
                    </a:cubicBezTo>
                    <a:cubicBezTo>
                      <a:pt x="5286" y="8117"/>
                      <a:pt x="7117" y="9678"/>
                      <a:pt x="9422" y="11523"/>
                    </a:cubicBezTo>
                    <a:cubicBezTo>
                      <a:pt x="13337" y="14656"/>
                      <a:pt x="17325" y="17568"/>
                      <a:pt x="17365" y="17597"/>
                    </a:cubicBezTo>
                    <a:cubicBezTo>
                      <a:pt x="17463" y="17668"/>
                      <a:pt x="17579" y="17704"/>
                      <a:pt x="17694" y="17704"/>
                    </a:cubicBezTo>
                    <a:cubicBezTo>
                      <a:pt x="17821" y="17704"/>
                      <a:pt x="17948" y="17661"/>
                      <a:pt x="18051" y="17575"/>
                    </a:cubicBezTo>
                    <a:cubicBezTo>
                      <a:pt x="18247" y="17412"/>
                      <a:pt x="18308" y="17136"/>
                      <a:pt x="18198" y="16906"/>
                    </a:cubicBezTo>
                    <a:cubicBezTo>
                      <a:pt x="18178" y="16864"/>
                      <a:pt x="16191" y="12705"/>
                      <a:pt x="13902" y="8596"/>
                    </a:cubicBezTo>
                    <a:cubicBezTo>
                      <a:pt x="9673" y="1005"/>
                      <a:pt x="8068" y="15"/>
                      <a:pt x="7142" y="2"/>
                    </a:cubicBezTo>
                    <a:lnTo>
                      <a:pt x="7040" y="2"/>
                    </a:lnTo>
                    <a:lnTo>
                      <a:pt x="70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38"/>
              <p:cNvSpPr/>
              <p:nvPr/>
            </p:nvSpPr>
            <p:spPr>
              <a:xfrm>
                <a:off x="-4104125" y="1227400"/>
                <a:ext cx="61325" cy="130650"/>
              </a:xfrm>
              <a:custGeom>
                <a:rect b="b" l="l" r="r" t="t"/>
                <a:pathLst>
                  <a:path extrusionOk="0" h="5226" w="2453">
                    <a:moveTo>
                      <a:pt x="1226" y="1"/>
                    </a:moveTo>
                    <a:cubicBezTo>
                      <a:pt x="304" y="1"/>
                      <a:pt x="1" y="3960"/>
                      <a:pt x="1" y="4000"/>
                    </a:cubicBezTo>
                    <a:cubicBezTo>
                      <a:pt x="1" y="4676"/>
                      <a:pt x="549" y="5224"/>
                      <a:pt x="1226" y="5225"/>
                    </a:cubicBezTo>
                    <a:cubicBezTo>
                      <a:pt x="1903" y="5224"/>
                      <a:pt x="2451" y="4676"/>
                      <a:pt x="2452" y="4000"/>
                    </a:cubicBezTo>
                    <a:cubicBezTo>
                      <a:pt x="2452" y="3960"/>
                      <a:pt x="2148" y="1"/>
                      <a:pt x="1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38"/>
              <p:cNvSpPr/>
              <p:nvPr/>
            </p:nvSpPr>
            <p:spPr>
              <a:xfrm>
                <a:off x="-4110350" y="1221400"/>
                <a:ext cx="73750" cy="143025"/>
              </a:xfrm>
              <a:custGeom>
                <a:rect b="b" l="l" r="r" t="t"/>
                <a:pathLst>
                  <a:path extrusionOk="0" h="5721" w="2950">
                    <a:moveTo>
                      <a:pt x="1474" y="0"/>
                    </a:moveTo>
                    <a:cubicBezTo>
                      <a:pt x="1475" y="0"/>
                      <a:pt x="1475" y="0"/>
                      <a:pt x="1475" y="0"/>
                    </a:cubicBezTo>
                    <a:lnTo>
                      <a:pt x="1475" y="0"/>
                    </a:lnTo>
                    <a:cubicBezTo>
                      <a:pt x="1475" y="0"/>
                      <a:pt x="1475" y="0"/>
                      <a:pt x="1475" y="0"/>
                    </a:cubicBezTo>
                    <a:close/>
                    <a:moveTo>
                      <a:pt x="1475" y="481"/>
                    </a:moveTo>
                    <a:cubicBezTo>
                      <a:pt x="2019" y="481"/>
                      <a:pt x="2461" y="3695"/>
                      <a:pt x="2461" y="4240"/>
                    </a:cubicBezTo>
                    <a:cubicBezTo>
                      <a:pt x="2466" y="4788"/>
                      <a:pt x="2024" y="5236"/>
                      <a:pt x="1475" y="5236"/>
                    </a:cubicBezTo>
                    <a:cubicBezTo>
                      <a:pt x="926" y="5236"/>
                      <a:pt x="483" y="4788"/>
                      <a:pt x="490" y="4240"/>
                    </a:cubicBezTo>
                    <a:cubicBezTo>
                      <a:pt x="490" y="3695"/>
                      <a:pt x="930" y="481"/>
                      <a:pt x="1475" y="481"/>
                    </a:cubicBezTo>
                    <a:close/>
                    <a:moveTo>
                      <a:pt x="1475" y="0"/>
                    </a:moveTo>
                    <a:lnTo>
                      <a:pt x="1475" y="0"/>
                    </a:lnTo>
                    <a:cubicBezTo>
                      <a:pt x="930" y="1"/>
                      <a:pt x="613" y="558"/>
                      <a:pt x="307" y="2060"/>
                    </a:cubicBezTo>
                    <a:cubicBezTo>
                      <a:pt x="136" y="2894"/>
                      <a:pt x="8" y="3899"/>
                      <a:pt x="8" y="4240"/>
                    </a:cubicBezTo>
                    <a:cubicBezTo>
                      <a:pt x="0" y="5055"/>
                      <a:pt x="659" y="5721"/>
                      <a:pt x="1474" y="5721"/>
                    </a:cubicBezTo>
                    <a:cubicBezTo>
                      <a:pt x="2291" y="5721"/>
                      <a:pt x="2950" y="5055"/>
                      <a:pt x="2942" y="4240"/>
                    </a:cubicBezTo>
                    <a:cubicBezTo>
                      <a:pt x="2942" y="3899"/>
                      <a:pt x="2814" y="2894"/>
                      <a:pt x="2643" y="2060"/>
                    </a:cubicBezTo>
                    <a:cubicBezTo>
                      <a:pt x="2336" y="558"/>
                      <a:pt x="2020" y="1"/>
                      <a:pt x="1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38"/>
              <p:cNvSpPr/>
              <p:nvPr/>
            </p:nvSpPr>
            <p:spPr>
              <a:xfrm>
                <a:off x="-4106150" y="1193575"/>
                <a:ext cx="65350" cy="65325"/>
              </a:xfrm>
              <a:custGeom>
                <a:rect b="b" l="l" r="r" t="t"/>
                <a:pathLst>
                  <a:path extrusionOk="0" h="2613" w="2614">
                    <a:moveTo>
                      <a:pt x="1307" y="0"/>
                    </a:moveTo>
                    <a:cubicBezTo>
                      <a:pt x="586" y="0"/>
                      <a:pt x="1" y="585"/>
                      <a:pt x="1" y="1307"/>
                    </a:cubicBezTo>
                    <a:cubicBezTo>
                      <a:pt x="1" y="2028"/>
                      <a:pt x="586" y="2613"/>
                      <a:pt x="1307" y="2613"/>
                    </a:cubicBezTo>
                    <a:cubicBezTo>
                      <a:pt x="2028" y="2613"/>
                      <a:pt x="2613" y="2028"/>
                      <a:pt x="2613" y="1307"/>
                    </a:cubicBezTo>
                    <a:cubicBezTo>
                      <a:pt x="2613" y="585"/>
                      <a:pt x="2028" y="0"/>
                      <a:pt x="13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38"/>
              <p:cNvSpPr/>
              <p:nvPr/>
            </p:nvSpPr>
            <p:spPr>
              <a:xfrm>
                <a:off x="-4115200" y="1187550"/>
                <a:ext cx="80400" cy="77375"/>
              </a:xfrm>
              <a:custGeom>
                <a:rect b="b" l="l" r="r" t="t"/>
                <a:pathLst>
                  <a:path extrusionOk="0" h="3095" w="3216">
                    <a:moveTo>
                      <a:pt x="1669" y="483"/>
                    </a:moveTo>
                    <a:cubicBezTo>
                      <a:pt x="2099" y="483"/>
                      <a:pt x="2488" y="742"/>
                      <a:pt x="2654" y="1140"/>
                    </a:cubicBezTo>
                    <a:cubicBezTo>
                      <a:pt x="2818" y="1538"/>
                      <a:pt x="2726" y="1996"/>
                      <a:pt x="2422" y="2301"/>
                    </a:cubicBezTo>
                    <a:cubicBezTo>
                      <a:pt x="2218" y="2504"/>
                      <a:pt x="1945" y="2613"/>
                      <a:pt x="1668" y="2613"/>
                    </a:cubicBezTo>
                    <a:cubicBezTo>
                      <a:pt x="1531" y="2613"/>
                      <a:pt x="1393" y="2586"/>
                      <a:pt x="1261" y="2532"/>
                    </a:cubicBezTo>
                    <a:cubicBezTo>
                      <a:pt x="863" y="2367"/>
                      <a:pt x="603" y="1978"/>
                      <a:pt x="605" y="1548"/>
                    </a:cubicBezTo>
                    <a:cubicBezTo>
                      <a:pt x="603" y="960"/>
                      <a:pt x="1081" y="483"/>
                      <a:pt x="1669" y="483"/>
                    </a:cubicBezTo>
                    <a:close/>
                    <a:moveTo>
                      <a:pt x="1669" y="1"/>
                    </a:moveTo>
                    <a:cubicBezTo>
                      <a:pt x="1044" y="1"/>
                      <a:pt x="479" y="378"/>
                      <a:pt x="240" y="956"/>
                    </a:cubicBezTo>
                    <a:cubicBezTo>
                      <a:pt x="0" y="1534"/>
                      <a:pt x="134" y="2199"/>
                      <a:pt x="576" y="2642"/>
                    </a:cubicBezTo>
                    <a:cubicBezTo>
                      <a:pt x="872" y="2937"/>
                      <a:pt x="1267" y="3095"/>
                      <a:pt x="1670" y="3095"/>
                    </a:cubicBezTo>
                    <a:cubicBezTo>
                      <a:pt x="1869" y="3095"/>
                      <a:pt x="2070" y="3056"/>
                      <a:pt x="2261" y="2977"/>
                    </a:cubicBezTo>
                    <a:cubicBezTo>
                      <a:pt x="2839" y="2737"/>
                      <a:pt x="3216" y="2173"/>
                      <a:pt x="3216" y="1548"/>
                    </a:cubicBezTo>
                    <a:cubicBezTo>
                      <a:pt x="3215" y="694"/>
                      <a:pt x="2522" y="2"/>
                      <a:pt x="16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38"/>
              <p:cNvSpPr/>
              <p:nvPr/>
            </p:nvSpPr>
            <p:spPr>
              <a:xfrm>
                <a:off x="-3882325" y="1137750"/>
                <a:ext cx="82850" cy="58775"/>
              </a:xfrm>
              <a:custGeom>
                <a:rect b="b" l="l" r="r" t="t"/>
                <a:pathLst>
                  <a:path extrusionOk="0" h="2351" w="3314">
                    <a:moveTo>
                      <a:pt x="1540" y="1"/>
                    </a:moveTo>
                    <a:cubicBezTo>
                      <a:pt x="1564" y="30"/>
                      <a:pt x="1586" y="62"/>
                      <a:pt x="1604" y="97"/>
                    </a:cubicBezTo>
                    <a:cubicBezTo>
                      <a:pt x="1610" y="97"/>
                      <a:pt x="1613" y="95"/>
                      <a:pt x="1618" y="95"/>
                    </a:cubicBezTo>
                    <a:cubicBezTo>
                      <a:pt x="1899" y="95"/>
                      <a:pt x="2155" y="260"/>
                      <a:pt x="2270" y="516"/>
                    </a:cubicBezTo>
                    <a:cubicBezTo>
                      <a:pt x="2386" y="772"/>
                      <a:pt x="2341" y="1073"/>
                      <a:pt x="2154" y="1282"/>
                    </a:cubicBezTo>
                    <a:cubicBezTo>
                      <a:pt x="2016" y="1438"/>
                      <a:pt x="1820" y="1523"/>
                      <a:pt x="1619" y="1523"/>
                    </a:cubicBezTo>
                    <a:cubicBezTo>
                      <a:pt x="1548" y="1523"/>
                      <a:pt x="1477" y="1513"/>
                      <a:pt x="1407" y="1491"/>
                    </a:cubicBezTo>
                    <a:cubicBezTo>
                      <a:pt x="1138" y="1407"/>
                      <a:pt x="944" y="1173"/>
                      <a:pt x="911" y="894"/>
                    </a:cubicBezTo>
                    <a:cubicBezTo>
                      <a:pt x="571" y="776"/>
                      <a:pt x="427" y="374"/>
                      <a:pt x="616" y="67"/>
                    </a:cubicBezTo>
                    <a:lnTo>
                      <a:pt x="616" y="67"/>
                    </a:lnTo>
                    <a:cubicBezTo>
                      <a:pt x="478" y="92"/>
                      <a:pt x="349" y="122"/>
                      <a:pt x="228" y="154"/>
                    </a:cubicBezTo>
                    <a:cubicBezTo>
                      <a:pt x="1" y="630"/>
                      <a:pt x="34" y="1190"/>
                      <a:pt x="317" y="1636"/>
                    </a:cubicBezTo>
                    <a:cubicBezTo>
                      <a:pt x="598" y="2081"/>
                      <a:pt x="1088" y="2351"/>
                      <a:pt x="1614" y="2351"/>
                    </a:cubicBezTo>
                    <a:cubicBezTo>
                      <a:pt x="1616" y="2351"/>
                      <a:pt x="1617" y="2351"/>
                      <a:pt x="1618" y="2351"/>
                    </a:cubicBezTo>
                    <a:cubicBezTo>
                      <a:pt x="1619" y="2351"/>
                      <a:pt x="1620" y="2351"/>
                      <a:pt x="1622" y="2351"/>
                    </a:cubicBezTo>
                    <a:cubicBezTo>
                      <a:pt x="2587" y="2351"/>
                      <a:pt x="3313" y="1470"/>
                      <a:pt x="3129" y="523"/>
                    </a:cubicBezTo>
                    <a:cubicBezTo>
                      <a:pt x="2837" y="292"/>
                      <a:pt x="2492" y="135"/>
                      <a:pt x="2126" y="67"/>
                    </a:cubicBezTo>
                    <a:cubicBezTo>
                      <a:pt x="1933" y="29"/>
                      <a:pt x="1736" y="8"/>
                      <a:pt x="15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38"/>
              <p:cNvSpPr/>
              <p:nvPr/>
            </p:nvSpPr>
            <p:spPr>
              <a:xfrm>
                <a:off x="-3882725" y="1135225"/>
                <a:ext cx="81675" cy="63650"/>
              </a:xfrm>
              <a:custGeom>
                <a:rect b="b" l="l" r="r" t="t"/>
                <a:pathLst>
                  <a:path extrusionOk="0" h="2546" w="3267">
                    <a:moveTo>
                      <a:pt x="2099" y="253"/>
                    </a:moveTo>
                    <a:lnTo>
                      <a:pt x="2125" y="259"/>
                    </a:lnTo>
                    <a:cubicBezTo>
                      <a:pt x="2465" y="324"/>
                      <a:pt x="2785" y="467"/>
                      <a:pt x="3060" y="676"/>
                    </a:cubicBezTo>
                    <a:cubicBezTo>
                      <a:pt x="3202" y="1511"/>
                      <a:pt x="2597" y="2289"/>
                      <a:pt x="1752" y="2358"/>
                    </a:cubicBezTo>
                    <a:cubicBezTo>
                      <a:pt x="1712" y="2362"/>
                      <a:pt x="1673" y="2363"/>
                      <a:pt x="1633" y="2363"/>
                    </a:cubicBezTo>
                    <a:cubicBezTo>
                      <a:pt x="842" y="2363"/>
                      <a:pt x="186" y="1720"/>
                      <a:pt x="188" y="912"/>
                    </a:cubicBezTo>
                    <a:cubicBezTo>
                      <a:pt x="188" y="713"/>
                      <a:pt x="229" y="516"/>
                      <a:pt x="310" y="333"/>
                    </a:cubicBezTo>
                    <a:cubicBezTo>
                      <a:pt x="366" y="320"/>
                      <a:pt x="422" y="306"/>
                      <a:pt x="478" y="293"/>
                    </a:cubicBezTo>
                    <a:lnTo>
                      <a:pt x="478" y="293"/>
                    </a:lnTo>
                    <a:cubicBezTo>
                      <a:pt x="463" y="348"/>
                      <a:pt x="455" y="404"/>
                      <a:pt x="455" y="460"/>
                    </a:cubicBezTo>
                    <a:cubicBezTo>
                      <a:pt x="456" y="719"/>
                      <a:pt x="608" y="954"/>
                      <a:pt x="842" y="1061"/>
                    </a:cubicBezTo>
                    <a:cubicBezTo>
                      <a:pt x="914" y="1446"/>
                      <a:pt x="1250" y="1720"/>
                      <a:pt x="1634" y="1720"/>
                    </a:cubicBezTo>
                    <a:cubicBezTo>
                      <a:pt x="1660" y="1720"/>
                      <a:pt x="1685" y="1719"/>
                      <a:pt x="1710" y="1716"/>
                    </a:cubicBezTo>
                    <a:cubicBezTo>
                      <a:pt x="2126" y="1679"/>
                      <a:pt x="2443" y="1329"/>
                      <a:pt x="2442" y="912"/>
                    </a:cubicBezTo>
                    <a:cubicBezTo>
                      <a:pt x="2443" y="649"/>
                      <a:pt x="2315" y="404"/>
                      <a:pt x="2099" y="253"/>
                    </a:cubicBezTo>
                    <a:close/>
                    <a:moveTo>
                      <a:pt x="1354" y="0"/>
                    </a:moveTo>
                    <a:lnTo>
                      <a:pt x="1484" y="159"/>
                    </a:lnTo>
                    <a:cubicBezTo>
                      <a:pt x="1505" y="184"/>
                      <a:pt x="1523" y="211"/>
                      <a:pt x="1538" y="240"/>
                    </a:cubicBezTo>
                    <a:lnTo>
                      <a:pt x="1577" y="290"/>
                    </a:lnTo>
                    <a:lnTo>
                      <a:pt x="1634" y="289"/>
                    </a:lnTo>
                    <a:cubicBezTo>
                      <a:pt x="1635" y="289"/>
                      <a:pt x="1636" y="289"/>
                      <a:pt x="1637" y="289"/>
                    </a:cubicBezTo>
                    <a:cubicBezTo>
                      <a:pt x="1881" y="289"/>
                      <a:pt x="2101" y="432"/>
                      <a:pt x="2202" y="654"/>
                    </a:cubicBezTo>
                    <a:cubicBezTo>
                      <a:pt x="2302" y="877"/>
                      <a:pt x="2262" y="1138"/>
                      <a:pt x="2100" y="1321"/>
                    </a:cubicBezTo>
                    <a:cubicBezTo>
                      <a:pt x="1981" y="1456"/>
                      <a:pt x="1811" y="1530"/>
                      <a:pt x="1636" y="1530"/>
                    </a:cubicBezTo>
                    <a:cubicBezTo>
                      <a:pt x="1574" y="1530"/>
                      <a:pt x="1511" y="1521"/>
                      <a:pt x="1450" y="1502"/>
                    </a:cubicBezTo>
                    <a:cubicBezTo>
                      <a:pt x="1218" y="1429"/>
                      <a:pt x="1049" y="1226"/>
                      <a:pt x="1019" y="983"/>
                    </a:cubicBezTo>
                    <a:lnTo>
                      <a:pt x="1012" y="926"/>
                    </a:lnTo>
                    <a:lnTo>
                      <a:pt x="959" y="907"/>
                    </a:lnTo>
                    <a:cubicBezTo>
                      <a:pt x="768" y="840"/>
                      <a:pt x="642" y="660"/>
                      <a:pt x="642" y="460"/>
                    </a:cubicBezTo>
                    <a:cubicBezTo>
                      <a:pt x="642" y="373"/>
                      <a:pt x="666" y="289"/>
                      <a:pt x="711" y="216"/>
                    </a:cubicBezTo>
                    <a:lnTo>
                      <a:pt x="817" y="39"/>
                    </a:lnTo>
                    <a:lnTo>
                      <a:pt x="614" y="76"/>
                    </a:lnTo>
                    <a:cubicBezTo>
                      <a:pt x="483" y="99"/>
                      <a:pt x="350" y="129"/>
                      <a:pt x="220" y="164"/>
                    </a:cubicBezTo>
                    <a:lnTo>
                      <a:pt x="178" y="175"/>
                    </a:lnTo>
                    <a:lnTo>
                      <a:pt x="159" y="215"/>
                    </a:lnTo>
                    <a:cubicBezTo>
                      <a:pt x="56" y="432"/>
                      <a:pt x="1" y="671"/>
                      <a:pt x="1" y="912"/>
                    </a:cubicBezTo>
                    <a:cubicBezTo>
                      <a:pt x="2" y="1813"/>
                      <a:pt x="733" y="2544"/>
                      <a:pt x="1634" y="2545"/>
                    </a:cubicBezTo>
                    <a:cubicBezTo>
                      <a:pt x="2536" y="2544"/>
                      <a:pt x="3265" y="1813"/>
                      <a:pt x="3267" y="912"/>
                    </a:cubicBezTo>
                    <a:cubicBezTo>
                      <a:pt x="3267" y="810"/>
                      <a:pt x="3256" y="707"/>
                      <a:pt x="3237" y="607"/>
                    </a:cubicBezTo>
                    <a:lnTo>
                      <a:pt x="3231" y="573"/>
                    </a:lnTo>
                    <a:lnTo>
                      <a:pt x="3204" y="551"/>
                    </a:lnTo>
                    <a:cubicBezTo>
                      <a:pt x="2898" y="312"/>
                      <a:pt x="2541" y="149"/>
                      <a:pt x="2161" y="76"/>
                    </a:cubicBezTo>
                    <a:cubicBezTo>
                      <a:pt x="1962" y="38"/>
                      <a:pt x="1762" y="15"/>
                      <a:pt x="1560" y="8"/>
                    </a:cubicBezTo>
                    <a:lnTo>
                      <a:pt x="13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38"/>
              <p:cNvSpPr/>
              <p:nvPr/>
            </p:nvSpPr>
            <p:spPr>
              <a:xfrm>
                <a:off x="-3859550" y="1140125"/>
                <a:ext cx="37000" cy="35800"/>
              </a:xfrm>
              <a:custGeom>
                <a:rect b="b" l="l" r="r" t="t"/>
                <a:pathLst>
                  <a:path extrusionOk="0" h="1432" w="1480">
                    <a:moveTo>
                      <a:pt x="711" y="0"/>
                    </a:moveTo>
                    <a:cubicBezTo>
                      <a:pt x="710" y="0"/>
                      <a:pt x="709" y="0"/>
                      <a:pt x="708" y="0"/>
                    </a:cubicBezTo>
                    <a:cubicBezTo>
                      <a:pt x="702" y="0"/>
                      <a:pt x="699" y="2"/>
                      <a:pt x="693" y="2"/>
                    </a:cubicBezTo>
                    <a:cubicBezTo>
                      <a:pt x="736" y="83"/>
                      <a:pt x="759" y="173"/>
                      <a:pt x="760" y="264"/>
                    </a:cubicBezTo>
                    <a:cubicBezTo>
                      <a:pt x="760" y="579"/>
                      <a:pt x="506" y="833"/>
                      <a:pt x="191" y="834"/>
                    </a:cubicBezTo>
                    <a:cubicBezTo>
                      <a:pt x="126" y="833"/>
                      <a:pt x="61" y="821"/>
                      <a:pt x="1" y="799"/>
                    </a:cubicBezTo>
                    <a:lnTo>
                      <a:pt x="1" y="799"/>
                    </a:lnTo>
                    <a:cubicBezTo>
                      <a:pt x="33" y="1079"/>
                      <a:pt x="228" y="1314"/>
                      <a:pt x="497" y="1398"/>
                    </a:cubicBezTo>
                    <a:cubicBezTo>
                      <a:pt x="568" y="1421"/>
                      <a:pt x="640" y="1431"/>
                      <a:pt x="712" y="1431"/>
                    </a:cubicBezTo>
                    <a:cubicBezTo>
                      <a:pt x="913" y="1431"/>
                      <a:pt x="1109" y="1346"/>
                      <a:pt x="1247" y="1191"/>
                    </a:cubicBezTo>
                    <a:cubicBezTo>
                      <a:pt x="1434" y="979"/>
                      <a:pt x="1480" y="678"/>
                      <a:pt x="1364" y="421"/>
                    </a:cubicBezTo>
                    <a:cubicBezTo>
                      <a:pt x="1247" y="164"/>
                      <a:pt x="991" y="0"/>
                      <a:pt x="7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38"/>
              <p:cNvSpPr/>
              <p:nvPr/>
            </p:nvSpPr>
            <p:spPr>
              <a:xfrm>
                <a:off x="-3874425" y="1135350"/>
                <a:ext cx="36225" cy="27975"/>
              </a:xfrm>
              <a:custGeom>
                <a:rect b="b" l="l" r="r" t="t"/>
                <a:pathLst>
                  <a:path extrusionOk="0" h="1119" w="1449">
                    <a:moveTo>
                      <a:pt x="1070" y="187"/>
                    </a:moveTo>
                    <a:cubicBezTo>
                      <a:pt x="1106" y="187"/>
                      <a:pt x="1142" y="187"/>
                      <a:pt x="1178" y="188"/>
                    </a:cubicBezTo>
                    <a:cubicBezTo>
                      <a:pt x="1188" y="203"/>
                      <a:pt x="1197" y="220"/>
                      <a:pt x="1206" y="236"/>
                    </a:cubicBezTo>
                    <a:cubicBezTo>
                      <a:pt x="1241" y="303"/>
                      <a:pt x="1261" y="378"/>
                      <a:pt x="1262" y="455"/>
                    </a:cubicBezTo>
                    <a:cubicBezTo>
                      <a:pt x="1262" y="718"/>
                      <a:pt x="1049" y="931"/>
                      <a:pt x="785" y="931"/>
                    </a:cubicBezTo>
                    <a:cubicBezTo>
                      <a:pt x="731" y="931"/>
                      <a:pt x="677" y="921"/>
                      <a:pt x="626" y="902"/>
                    </a:cubicBezTo>
                    <a:cubicBezTo>
                      <a:pt x="436" y="835"/>
                      <a:pt x="310" y="655"/>
                      <a:pt x="309" y="455"/>
                    </a:cubicBezTo>
                    <a:cubicBezTo>
                      <a:pt x="309" y="383"/>
                      <a:pt x="326" y="311"/>
                      <a:pt x="359" y="247"/>
                    </a:cubicBezTo>
                    <a:cubicBezTo>
                      <a:pt x="594" y="207"/>
                      <a:pt x="832" y="187"/>
                      <a:pt x="1070" y="187"/>
                    </a:cubicBezTo>
                    <a:close/>
                    <a:moveTo>
                      <a:pt x="1070" y="0"/>
                    </a:moveTo>
                    <a:cubicBezTo>
                      <a:pt x="806" y="0"/>
                      <a:pt x="543" y="24"/>
                      <a:pt x="282" y="72"/>
                    </a:cubicBezTo>
                    <a:lnTo>
                      <a:pt x="241" y="79"/>
                    </a:lnTo>
                    <a:lnTo>
                      <a:pt x="220" y="115"/>
                    </a:lnTo>
                    <a:cubicBezTo>
                      <a:pt x="1" y="472"/>
                      <a:pt x="168" y="941"/>
                      <a:pt x="564" y="1077"/>
                    </a:cubicBezTo>
                    <a:cubicBezTo>
                      <a:pt x="635" y="1104"/>
                      <a:pt x="710" y="1117"/>
                      <a:pt x="786" y="1118"/>
                    </a:cubicBezTo>
                    <a:cubicBezTo>
                      <a:pt x="1151" y="1117"/>
                      <a:pt x="1448" y="821"/>
                      <a:pt x="1449" y="455"/>
                    </a:cubicBezTo>
                    <a:cubicBezTo>
                      <a:pt x="1447" y="303"/>
                      <a:pt x="1393" y="155"/>
                      <a:pt x="1297" y="37"/>
                    </a:cubicBezTo>
                    <a:lnTo>
                      <a:pt x="1270" y="4"/>
                    </a:lnTo>
                    <a:lnTo>
                      <a:pt x="1229" y="3"/>
                    </a:lnTo>
                    <a:cubicBezTo>
                      <a:pt x="1176" y="1"/>
                      <a:pt x="1123" y="0"/>
                      <a:pt x="10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38"/>
              <p:cNvSpPr/>
              <p:nvPr/>
            </p:nvSpPr>
            <p:spPr>
              <a:xfrm>
                <a:off x="-3674125" y="1219200"/>
                <a:ext cx="65325" cy="55675"/>
              </a:xfrm>
              <a:custGeom>
                <a:rect b="b" l="l" r="r" t="t"/>
                <a:pathLst>
                  <a:path extrusionOk="0" h="2227" w="2613">
                    <a:moveTo>
                      <a:pt x="1957" y="0"/>
                    </a:moveTo>
                    <a:cubicBezTo>
                      <a:pt x="1951" y="0"/>
                      <a:pt x="1945" y="0"/>
                      <a:pt x="1939" y="0"/>
                    </a:cubicBezTo>
                    <a:cubicBezTo>
                      <a:pt x="1651" y="4"/>
                      <a:pt x="1368" y="69"/>
                      <a:pt x="1108" y="190"/>
                    </a:cubicBezTo>
                    <a:cubicBezTo>
                      <a:pt x="1140" y="224"/>
                      <a:pt x="1168" y="263"/>
                      <a:pt x="1188" y="304"/>
                    </a:cubicBezTo>
                    <a:cubicBezTo>
                      <a:pt x="1193" y="304"/>
                      <a:pt x="1196" y="303"/>
                      <a:pt x="1200" y="303"/>
                    </a:cubicBezTo>
                    <a:cubicBezTo>
                      <a:pt x="1440" y="303"/>
                      <a:pt x="1658" y="443"/>
                      <a:pt x="1756" y="662"/>
                    </a:cubicBezTo>
                    <a:cubicBezTo>
                      <a:pt x="1855" y="880"/>
                      <a:pt x="1817" y="1136"/>
                      <a:pt x="1657" y="1315"/>
                    </a:cubicBezTo>
                    <a:cubicBezTo>
                      <a:pt x="1540" y="1447"/>
                      <a:pt x="1373" y="1520"/>
                      <a:pt x="1202" y="1520"/>
                    </a:cubicBezTo>
                    <a:cubicBezTo>
                      <a:pt x="1141" y="1520"/>
                      <a:pt x="1079" y="1511"/>
                      <a:pt x="1019" y="1492"/>
                    </a:cubicBezTo>
                    <a:cubicBezTo>
                      <a:pt x="791" y="1421"/>
                      <a:pt x="625" y="1222"/>
                      <a:pt x="598" y="983"/>
                    </a:cubicBezTo>
                    <a:cubicBezTo>
                      <a:pt x="497" y="948"/>
                      <a:pt x="412" y="881"/>
                      <a:pt x="354" y="793"/>
                    </a:cubicBezTo>
                    <a:lnTo>
                      <a:pt x="342" y="808"/>
                    </a:lnTo>
                    <a:cubicBezTo>
                      <a:pt x="173" y="905"/>
                      <a:pt x="63" y="1216"/>
                      <a:pt x="0" y="1446"/>
                    </a:cubicBezTo>
                    <a:cubicBezTo>
                      <a:pt x="211" y="1921"/>
                      <a:pt x="681" y="2226"/>
                      <a:pt x="1200" y="2226"/>
                    </a:cubicBezTo>
                    <a:cubicBezTo>
                      <a:pt x="1723" y="2226"/>
                      <a:pt x="2196" y="1916"/>
                      <a:pt x="2405" y="1437"/>
                    </a:cubicBezTo>
                    <a:cubicBezTo>
                      <a:pt x="2612" y="957"/>
                      <a:pt x="2517" y="400"/>
                      <a:pt x="2159" y="18"/>
                    </a:cubicBezTo>
                    <a:cubicBezTo>
                      <a:pt x="2092" y="6"/>
                      <a:pt x="2025" y="0"/>
                      <a:pt x="19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38"/>
              <p:cNvSpPr/>
              <p:nvPr/>
            </p:nvSpPr>
            <p:spPr>
              <a:xfrm>
                <a:off x="-3676575" y="1216850"/>
                <a:ext cx="70250" cy="60325"/>
              </a:xfrm>
              <a:custGeom>
                <a:rect b="b" l="l" r="r" t="t"/>
                <a:pathLst>
                  <a:path extrusionOk="0" h="2413" w="2810">
                    <a:moveTo>
                      <a:pt x="2059" y="188"/>
                    </a:moveTo>
                    <a:cubicBezTo>
                      <a:pt x="2110" y="188"/>
                      <a:pt x="2160" y="191"/>
                      <a:pt x="2209" y="199"/>
                    </a:cubicBezTo>
                    <a:cubicBezTo>
                      <a:pt x="2702" y="754"/>
                      <a:pt x="2591" y="1616"/>
                      <a:pt x="1972" y="2026"/>
                    </a:cubicBezTo>
                    <a:cubicBezTo>
                      <a:pt x="1763" y="2164"/>
                      <a:pt x="1530" y="2229"/>
                      <a:pt x="1300" y="2229"/>
                    </a:cubicBezTo>
                    <a:cubicBezTo>
                      <a:pt x="848" y="2229"/>
                      <a:pt x="408" y="1977"/>
                      <a:pt x="197" y="1532"/>
                    </a:cubicBezTo>
                    <a:cubicBezTo>
                      <a:pt x="266" y="1286"/>
                      <a:pt x="351" y="1106"/>
                      <a:pt x="440" y="1020"/>
                    </a:cubicBezTo>
                    <a:cubicBezTo>
                      <a:pt x="489" y="1072"/>
                      <a:pt x="547" y="1113"/>
                      <a:pt x="611" y="1143"/>
                    </a:cubicBezTo>
                    <a:cubicBezTo>
                      <a:pt x="663" y="1402"/>
                      <a:pt x="855" y="1611"/>
                      <a:pt x="1108" y="1684"/>
                    </a:cubicBezTo>
                    <a:cubicBezTo>
                      <a:pt x="1172" y="1702"/>
                      <a:pt x="1236" y="1711"/>
                      <a:pt x="1300" y="1711"/>
                    </a:cubicBezTo>
                    <a:cubicBezTo>
                      <a:pt x="1493" y="1711"/>
                      <a:pt x="1681" y="1631"/>
                      <a:pt x="1815" y="1486"/>
                    </a:cubicBezTo>
                    <a:cubicBezTo>
                      <a:pt x="1995" y="1292"/>
                      <a:pt x="2050" y="1013"/>
                      <a:pt x="1959" y="765"/>
                    </a:cubicBezTo>
                    <a:cubicBezTo>
                      <a:pt x="1868" y="517"/>
                      <a:pt x="1645" y="342"/>
                      <a:pt x="1382" y="311"/>
                    </a:cubicBezTo>
                    <a:cubicBezTo>
                      <a:pt x="1592" y="232"/>
                      <a:pt x="1814" y="190"/>
                      <a:pt x="2038" y="188"/>
                    </a:cubicBezTo>
                    <a:cubicBezTo>
                      <a:pt x="2045" y="188"/>
                      <a:pt x="2052" y="188"/>
                      <a:pt x="2059" y="188"/>
                    </a:cubicBezTo>
                    <a:close/>
                    <a:moveTo>
                      <a:pt x="2054" y="1"/>
                    </a:moveTo>
                    <a:cubicBezTo>
                      <a:pt x="2047" y="1"/>
                      <a:pt x="2041" y="1"/>
                      <a:pt x="2034" y="1"/>
                    </a:cubicBezTo>
                    <a:cubicBezTo>
                      <a:pt x="1734" y="6"/>
                      <a:pt x="1438" y="73"/>
                      <a:pt x="1167" y="199"/>
                    </a:cubicBezTo>
                    <a:lnTo>
                      <a:pt x="1048" y="255"/>
                    </a:lnTo>
                    <a:lnTo>
                      <a:pt x="1139" y="349"/>
                    </a:lnTo>
                    <a:cubicBezTo>
                      <a:pt x="1164" y="376"/>
                      <a:pt x="1187" y="407"/>
                      <a:pt x="1204" y="441"/>
                    </a:cubicBezTo>
                    <a:lnTo>
                      <a:pt x="1241" y="489"/>
                    </a:lnTo>
                    <a:lnTo>
                      <a:pt x="1298" y="489"/>
                    </a:lnTo>
                    <a:cubicBezTo>
                      <a:pt x="1501" y="489"/>
                      <a:pt x="1685" y="608"/>
                      <a:pt x="1769" y="792"/>
                    </a:cubicBezTo>
                    <a:cubicBezTo>
                      <a:pt x="1853" y="978"/>
                      <a:pt x="1820" y="1195"/>
                      <a:pt x="1685" y="1346"/>
                    </a:cubicBezTo>
                    <a:cubicBezTo>
                      <a:pt x="1586" y="1459"/>
                      <a:pt x="1444" y="1520"/>
                      <a:pt x="1299" y="1520"/>
                    </a:cubicBezTo>
                    <a:cubicBezTo>
                      <a:pt x="1248" y="1520"/>
                      <a:pt x="1196" y="1513"/>
                      <a:pt x="1145" y="1497"/>
                    </a:cubicBezTo>
                    <a:cubicBezTo>
                      <a:pt x="951" y="1437"/>
                      <a:pt x="811" y="1268"/>
                      <a:pt x="787" y="1066"/>
                    </a:cubicBezTo>
                    <a:lnTo>
                      <a:pt x="780" y="1009"/>
                    </a:lnTo>
                    <a:lnTo>
                      <a:pt x="726" y="990"/>
                    </a:lnTo>
                    <a:cubicBezTo>
                      <a:pt x="645" y="961"/>
                      <a:pt x="576" y="907"/>
                      <a:pt x="529" y="836"/>
                    </a:cubicBezTo>
                    <a:lnTo>
                      <a:pt x="442" y="735"/>
                    </a:lnTo>
                    <a:lnTo>
                      <a:pt x="374" y="833"/>
                    </a:lnTo>
                    <a:cubicBezTo>
                      <a:pt x="227" y="930"/>
                      <a:pt x="104" y="1159"/>
                      <a:pt x="9" y="1516"/>
                    </a:cubicBezTo>
                    <a:lnTo>
                      <a:pt x="0" y="1547"/>
                    </a:lnTo>
                    <a:lnTo>
                      <a:pt x="14" y="1578"/>
                    </a:lnTo>
                    <a:cubicBezTo>
                      <a:pt x="239" y="2085"/>
                      <a:pt x="742" y="2413"/>
                      <a:pt x="1298" y="2413"/>
                    </a:cubicBezTo>
                    <a:cubicBezTo>
                      <a:pt x="1299" y="2413"/>
                      <a:pt x="1300" y="2413"/>
                      <a:pt x="1301" y="2413"/>
                    </a:cubicBezTo>
                    <a:cubicBezTo>
                      <a:pt x="1859" y="2413"/>
                      <a:pt x="2364" y="2080"/>
                      <a:pt x="2587" y="1568"/>
                    </a:cubicBezTo>
                    <a:cubicBezTo>
                      <a:pt x="2810" y="1053"/>
                      <a:pt x="2707" y="457"/>
                      <a:pt x="2324" y="48"/>
                    </a:cubicBezTo>
                    <a:lnTo>
                      <a:pt x="2302" y="25"/>
                    </a:lnTo>
                    <a:lnTo>
                      <a:pt x="2271" y="20"/>
                    </a:lnTo>
                    <a:cubicBezTo>
                      <a:pt x="2199" y="7"/>
                      <a:pt x="2126" y="1"/>
                      <a:pt x="20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38"/>
              <p:cNvSpPr/>
              <p:nvPr/>
            </p:nvSpPr>
            <p:spPr>
              <a:xfrm>
                <a:off x="-3659225" y="1226750"/>
                <a:ext cx="31550" cy="30550"/>
              </a:xfrm>
              <a:custGeom>
                <a:rect b="b" l="l" r="r" t="t"/>
                <a:pathLst>
                  <a:path extrusionOk="0" h="1222" w="1262">
                    <a:moveTo>
                      <a:pt x="607" y="1"/>
                    </a:moveTo>
                    <a:cubicBezTo>
                      <a:pt x="606" y="1"/>
                      <a:pt x="605" y="1"/>
                      <a:pt x="604" y="1"/>
                    </a:cubicBezTo>
                    <a:cubicBezTo>
                      <a:pt x="599" y="1"/>
                      <a:pt x="596" y="2"/>
                      <a:pt x="592" y="2"/>
                    </a:cubicBezTo>
                    <a:cubicBezTo>
                      <a:pt x="629" y="71"/>
                      <a:pt x="648" y="148"/>
                      <a:pt x="649" y="226"/>
                    </a:cubicBezTo>
                    <a:lnTo>
                      <a:pt x="649" y="225"/>
                    </a:lnTo>
                    <a:lnTo>
                      <a:pt x="649" y="225"/>
                    </a:lnTo>
                    <a:cubicBezTo>
                      <a:pt x="652" y="503"/>
                      <a:pt x="425" y="712"/>
                      <a:pt x="168" y="712"/>
                    </a:cubicBezTo>
                    <a:cubicBezTo>
                      <a:pt x="113" y="712"/>
                      <a:pt x="56" y="702"/>
                      <a:pt x="0" y="681"/>
                    </a:cubicBezTo>
                    <a:lnTo>
                      <a:pt x="0" y="681"/>
                    </a:lnTo>
                    <a:cubicBezTo>
                      <a:pt x="28" y="921"/>
                      <a:pt x="194" y="1121"/>
                      <a:pt x="423" y="1193"/>
                    </a:cubicBezTo>
                    <a:cubicBezTo>
                      <a:pt x="483" y="1212"/>
                      <a:pt x="545" y="1221"/>
                      <a:pt x="606" y="1221"/>
                    </a:cubicBezTo>
                    <a:cubicBezTo>
                      <a:pt x="778" y="1221"/>
                      <a:pt x="945" y="1148"/>
                      <a:pt x="1063" y="1015"/>
                    </a:cubicBezTo>
                    <a:cubicBezTo>
                      <a:pt x="1223" y="835"/>
                      <a:pt x="1262" y="579"/>
                      <a:pt x="1162" y="360"/>
                    </a:cubicBezTo>
                    <a:cubicBezTo>
                      <a:pt x="1064" y="141"/>
                      <a:pt x="846" y="1"/>
                      <a:pt x="6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38"/>
              <p:cNvSpPr/>
              <p:nvPr/>
            </p:nvSpPr>
            <p:spPr>
              <a:xfrm>
                <a:off x="-3668150" y="1221100"/>
                <a:ext cx="27500" cy="25775"/>
              </a:xfrm>
              <a:custGeom>
                <a:rect b="b" l="l" r="r" t="t"/>
                <a:pathLst>
                  <a:path extrusionOk="0" h="1031" w="1100">
                    <a:moveTo>
                      <a:pt x="843" y="230"/>
                    </a:moveTo>
                    <a:cubicBezTo>
                      <a:pt x="851" y="243"/>
                      <a:pt x="859" y="257"/>
                      <a:pt x="867" y="271"/>
                    </a:cubicBezTo>
                    <a:cubicBezTo>
                      <a:pt x="897" y="327"/>
                      <a:pt x="912" y="389"/>
                      <a:pt x="913" y="452"/>
                    </a:cubicBezTo>
                    <a:cubicBezTo>
                      <a:pt x="913" y="666"/>
                      <a:pt x="747" y="846"/>
                      <a:pt x="531" y="846"/>
                    </a:cubicBezTo>
                    <a:cubicBezTo>
                      <a:pt x="485" y="846"/>
                      <a:pt x="437" y="838"/>
                      <a:pt x="388" y="821"/>
                    </a:cubicBezTo>
                    <a:cubicBezTo>
                      <a:pt x="329" y="799"/>
                      <a:pt x="275" y="764"/>
                      <a:pt x="232" y="717"/>
                    </a:cubicBezTo>
                    <a:cubicBezTo>
                      <a:pt x="401" y="515"/>
                      <a:pt x="608" y="350"/>
                      <a:pt x="843" y="230"/>
                    </a:cubicBezTo>
                    <a:close/>
                    <a:moveTo>
                      <a:pt x="889" y="1"/>
                    </a:moveTo>
                    <a:lnTo>
                      <a:pt x="830" y="29"/>
                    </a:lnTo>
                    <a:cubicBezTo>
                      <a:pt x="352" y="252"/>
                      <a:pt x="87" y="595"/>
                      <a:pt x="38" y="662"/>
                    </a:cubicBezTo>
                    <a:lnTo>
                      <a:pt x="1" y="713"/>
                    </a:lnTo>
                    <a:lnTo>
                      <a:pt x="36" y="767"/>
                    </a:lnTo>
                    <a:cubicBezTo>
                      <a:pt x="105" y="873"/>
                      <a:pt x="207" y="953"/>
                      <a:pt x="327" y="995"/>
                    </a:cubicBezTo>
                    <a:cubicBezTo>
                      <a:pt x="388" y="1018"/>
                      <a:pt x="454" y="1030"/>
                      <a:pt x="521" y="1030"/>
                    </a:cubicBezTo>
                    <a:cubicBezTo>
                      <a:pt x="840" y="1030"/>
                      <a:pt x="1100" y="771"/>
                      <a:pt x="1099" y="451"/>
                    </a:cubicBezTo>
                    <a:cubicBezTo>
                      <a:pt x="1096" y="301"/>
                      <a:pt x="1038" y="157"/>
                      <a:pt x="936" y="49"/>
                    </a:cubicBezTo>
                    <a:lnTo>
                      <a:pt x="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38"/>
              <p:cNvSpPr/>
              <p:nvPr/>
            </p:nvSpPr>
            <p:spPr>
              <a:xfrm>
                <a:off x="-3825700" y="864325"/>
                <a:ext cx="267300" cy="181450"/>
              </a:xfrm>
              <a:custGeom>
                <a:rect b="b" l="l" r="r" t="t"/>
                <a:pathLst>
                  <a:path extrusionOk="0" h="7258" w="10692">
                    <a:moveTo>
                      <a:pt x="193" y="1"/>
                    </a:moveTo>
                    <a:lnTo>
                      <a:pt x="193" y="1"/>
                    </a:lnTo>
                    <a:cubicBezTo>
                      <a:pt x="0" y="562"/>
                      <a:pt x="148" y="1218"/>
                      <a:pt x="462" y="1750"/>
                    </a:cubicBezTo>
                    <a:cubicBezTo>
                      <a:pt x="783" y="2286"/>
                      <a:pt x="1263" y="2708"/>
                      <a:pt x="1779" y="3030"/>
                    </a:cubicBezTo>
                    <a:cubicBezTo>
                      <a:pt x="2041" y="3181"/>
                      <a:pt x="2306" y="3340"/>
                      <a:pt x="2585" y="3451"/>
                    </a:cubicBezTo>
                    <a:cubicBezTo>
                      <a:pt x="2857" y="3574"/>
                      <a:pt x="3134" y="3682"/>
                      <a:pt x="3417" y="3777"/>
                    </a:cubicBezTo>
                    <a:cubicBezTo>
                      <a:pt x="3972" y="3969"/>
                      <a:pt x="4534" y="4125"/>
                      <a:pt x="5093" y="4269"/>
                    </a:cubicBezTo>
                    <a:cubicBezTo>
                      <a:pt x="6210" y="4557"/>
                      <a:pt x="7330" y="4766"/>
                      <a:pt x="8364" y="5128"/>
                    </a:cubicBezTo>
                    <a:cubicBezTo>
                      <a:pt x="8874" y="5316"/>
                      <a:pt x="9373" y="5534"/>
                      <a:pt x="9777" y="5882"/>
                    </a:cubicBezTo>
                    <a:cubicBezTo>
                      <a:pt x="10192" y="6219"/>
                      <a:pt x="10485" y="6701"/>
                      <a:pt x="10664" y="7257"/>
                    </a:cubicBezTo>
                    <a:cubicBezTo>
                      <a:pt x="10691" y="6676"/>
                      <a:pt x="10495" y="6059"/>
                      <a:pt x="10106" y="5568"/>
                    </a:cubicBezTo>
                    <a:cubicBezTo>
                      <a:pt x="9714" y="5080"/>
                      <a:pt x="9189" y="4729"/>
                      <a:pt x="8651" y="4459"/>
                    </a:cubicBezTo>
                    <a:cubicBezTo>
                      <a:pt x="7564" y="3929"/>
                      <a:pt x="6423" y="3656"/>
                      <a:pt x="5321" y="3371"/>
                    </a:cubicBezTo>
                    <a:cubicBezTo>
                      <a:pt x="4218" y="3086"/>
                      <a:pt x="3109" y="2836"/>
                      <a:pt x="2129" y="2395"/>
                    </a:cubicBezTo>
                    <a:lnTo>
                      <a:pt x="1770" y="2212"/>
                    </a:lnTo>
                    <a:lnTo>
                      <a:pt x="1429" y="2002"/>
                    </a:lnTo>
                    <a:cubicBezTo>
                      <a:pt x="1321" y="1926"/>
                      <a:pt x="1218" y="1843"/>
                      <a:pt x="1110" y="1762"/>
                    </a:cubicBezTo>
                    <a:cubicBezTo>
                      <a:pt x="1019" y="1670"/>
                      <a:pt x="912" y="1584"/>
                      <a:pt x="827" y="1483"/>
                    </a:cubicBezTo>
                    <a:cubicBezTo>
                      <a:pt x="468" y="1095"/>
                      <a:pt x="209" y="584"/>
                      <a:pt x="193" y="1"/>
                    </a:cubicBezTo>
                    <a:close/>
                  </a:path>
                </a:pathLst>
              </a:custGeom>
              <a:solidFill>
                <a:srgbClr val="E0CA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38"/>
              <p:cNvSpPr/>
              <p:nvPr/>
            </p:nvSpPr>
            <p:spPr>
              <a:xfrm>
                <a:off x="-3747825" y="804975"/>
                <a:ext cx="237675" cy="301900"/>
              </a:xfrm>
              <a:custGeom>
                <a:rect b="b" l="l" r="r" t="t"/>
                <a:pathLst>
                  <a:path extrusionOk="0" h="12076" w="9507">
                    <a:moveTo>
                      <a:pt x="172" y="1"/>
                    </a:moveTo>
                    <a:cubicBezTo>
                      <a:pt x="1" y="321"/>
                      <a:pt x="14" y="726"/>
                      <a:pt x="126" y="1083"/>
                    </a:cubicBezTo>
                    <a:cubicBezTo>
                      <a:pt x="239" y="1443"/>
                      <a:pt x="446" y="1769"/>
                      <a:pt x="687" y="2055"/>
                    </a:cubicBezTo>
                    <a:cubicBezTo>
                      <a:pt x="1176" y="2629"/>
                      <a:pt x="1794" y="3054"/>
                      <a:pt x="2433" y="3405"/>
                    </a:cubicBezTo>
                    <a:cubicBezTo>
                      <a:pt x="2746" y="3597"/>
                      <a:pt x="3080" y="3737"/>
                      <a:pt x="3408" y="3898"/>
                    </a:cubicBezTo>
                    <a:cubicBezTo>
                      <a:pt x="3717" y="4043"/>
                      <a:pt x="4026" y="4186"/>
                      <a:pt x="4322" y="4354"/>
                    </a:cubicBezTo>
                    <a:cubicBezTo>
                      <a:pt x="4921" y="4678"/>
                      <a:pt x="5491" y="5050"/>
                      <a:pt x="6029" y="5466"/>
                    </a:cubicBezTo>
                    <a:cubicBezTo>
                      <a:pt x="6567" y="5874"/>
                      <a:pt x="7064" y="6332"/>
                      <a:pt x="7515" y="6836"/>
                    </a:cubicBezTo>
                    <a:cubicBezTo>
                      <a:pt x="7959" y="7337"/>
                      <a:pt x="8344" y="7887"/>
                      <a:pt x="8609" y="8482"/>
                    </a:cubicBezTo>
                    <a:cubicBezTo>
                      <a:pt x="8864" y="9077"/>
                      <a:pt x="8999" y="9730"/>
                      <a:pt x="8848" y="10364"/>
                    </a:cubicBezTo>
                    <a:cubicBezTo>
                      <a:pt x="8780" y="10684"/>
                      <a:pt x="8642" y="10989"/>
                      <a:pt x="8461" y="11279"/>
                    </a:cubicBezTo>
                    <a:cubicBezTo>
                      <a:pt x="8275" y="11566"/>
                      <a:pt x="8036" y="11823"/>
                      <a:pt x="7782" y="12076"/>
                    </a:cubicBezTo>
                    <a:cubicBezTo>
                      <a:pt x="8095" y="11907"/>
                      <a:pt x="8398" y="11703"/>
                      <a:pt x="8661" y="11441"/>
                    </a:cubicBezTo>
                    <a:cubicBezTo>
                      <a:pt x="9208" y="10891"/>
                      <a:pt x="9507" y="10140"/>
                      <a:pt x="9486" y="9364"/>
                    </a:cubicBezTo>
                    <a:cubicBezTo>
                      <a:pt x="9482" y="8975"/>
                      <a:pt x="9401" y="8595"/>
                      <a:pt x="9287" y="8230"/>
                    </a:cubicBezTo>
                    <a:cubicBezTo>
                      <a:pt x="9055" y="7498"/>
                      <a:pt x="8649" y="6850"/>
                      <a:pt x="8185" y="6270"/>
                    </a:cubicBezTo>
                    <a:cubicBezTo>
                      <a:pt x="7717" y="5692"/>
                      <a:pt x="7177" y="5180"/>
                      <a:pt x="6593" y="4731"/>
                    </a:cubicBezTo>
                    <a:cubicBezTo>
                      <a:pt x="5719" y="4060"/>
                      <a:pt x="4746" y="3524"/>
                      <a:pt x="3711" y="3143"/>
                    </a:cubicBezTo>
                    <a:lnTo>
                      <a:pt x="3231" y="2956"/>
                    </a:lnTo>
                    <a:cubicBezTo>
                      <a:pt x="3069" y="2899"/>
                      <a:pt x="2909" y="2834"/>
                      <a:pt x="2754" y="2762"/>
                    </a:cubicBezTo>
                    <a:cubicBezTo>
                      <a:pt x="2131" y="2486"/>
                      <a:pt x="1514" y="2176"/>
                      <a:pt x="1007" y="1737"/>
                    </a:cubicBezTo>
                    <a:cubicBezTo>
                      <a:pt x="749" y="1527"/>
                      <a:pt x="530" y="1272"/>
                      <a:pt x="361" y="983"/>
                    </a:cubicBezTo>
                    <a:cubicBezTo>
                      <a:pt x="201" y="696"/>
                      <a:pt x="101" y="352"/>
                      <a:pt x="172" y="1"/>
                    </a:cubicBezTo>
                    <a:close/>
                  </a:path>
                </a:pathLst>
              </a:custGeom>
              <a:solidFill>
                <a:srgbClr val="E0CA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38"/>
              <p:cNvSpPr/>
              <p:nvPr/>
            </p:nvSpPr>
            <p:spPr>
              <a:xfrm>
                <a:off x="-3642725" y="827075"/>
                <a:ext cx="164100" cy="279800"/>
              </a:xfrm>
              <a:custGeom>
                <a:rect b="b" l="l" r="r" t="t"/>
                <a:pathLst>
                  <a:path extrusionOk="0" h="11192" w="6564">
                    <a:moveTo>
                      <a:pt x="1" y="0"/>
                    </a:moveTo>
                    <a:lnTo>
                      <a:pt x="1" y="0"/>
                    </a:lnTo>
                    <a:cubicBezTo>
                      <a:pt x="905" y="753"/>
                      <a:pt x="1774" y="1510"/>
                      <a:pt x="2579" y="2317"/>
                    </a:cubicBezTo>
                    <a:cubicBezTo>
                      <a:pt x="3386" y="3121"/>
                      <a:pt x="4125" y="3979"/>
                      <a:pt x="4711" y="4911"/>
                    </a:cubicBezTo>
                    <a:cubicBezTo>
                      <a:pt x="5299" y="5843"/>
                      <a:pt x="5695" y="6870"/>
                      <a:pt x="5765" y="7949"/>
                    </a:cubicBezTo>
                    <a:cubicBezTo>
                      <a:pt x="5793" y="8488"/>
                      <a:pt x="5731" y="9038"/>
                      <a:pt x="5595" y="9581"/>
                    </a:cubicBezTo>
                    <a:lnTo>
                      <a:pt x="5484" y="9989"/>
                    </a:lnTo>
                    <a:cubicBezTo>
                      <a:pt x="5435" y="10122"/>
                      <a:pt x="5381" y="10253"/>
                      <a:pt x="5335" y="10389"/>
                    </a:cubicBezTo>
                    <a:cubicBezTo>
                      <a:pt x="5310" y="10456"/>
                      <a:pt x="5287" y="10526"/>
                      <a:pt x="5259" y="10593"/>
                    </a:cubicBezTo>
                    <a:lnTo>
                      <a:pt x="5167" y="10789"/>
                    </a:lnTo>
                    <a:cubicBezTo>
                      <a:pt x="5108" y="10923"/>
                      <a:pt x="5045" y="11054"/>
                      <a:pt x="4988" y="11192"/>
                    </a:cubicBezTo>
                    <a:cubicBezTo>
                      <a:pt x="5182" y="10974"/>
                      <a:pt x="5400" y="10763"/>
                      <a:pt x="5559" y="10512"/>
                    </a:cubicBezTo>
                    <a:cubicBezTo>
                      <a:pt x="5646" y="10390"/>
                      <a:pt x="5729" y="10265"/>
                      <a:pt x="5810" y="10138"/>
                    </a:cubicBezTo>
                    <a:lnTo>
                      <a:pt x="6021" y="9736"/>
                    </a:lnTo>
                    <a:cubicBezTo>
                      <a:pt x="6273" y="9186"/>
                      <a:pt x="6456" y="8582"/>
                      <a:pt x="6492" y="7956"/>
                    </a:cubicBezTo>
                    <a:cubicBezTo>
                      <a:pt x="6564" y="6700"/>
                      <a:pt x="6151" y="5448"/>
                      <a:pt x="5497" y="4422"/>
                    </a:cubicBezTo>
                    <a:cubicBezTo>
                      <a:pt x="4843" y="3386"/>
                      <a:pt x="3995" y="2510"/>
                      <a:pt x="3060" y="1775"/>
                    </a:cubicBezTo>
                    <a:cubicBezTo>
                      <a:pt x="2121" y="1046"/>
                      <a:pt x="1104" y="422"/>
                      <a:pt x="1" y="0"/>
                    </a:cubicBezTo>
                    <a:close/>
                  </a:path>
                </a:pathLst>
              </a:custGeom>
              <a:solidFill>
                <a:srgbClr val="E0CA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38"/>
              <p:cNvSpPr/>
              <p:nvPr/>
            </p:nvSpPr>
            <p:spPr>
              <a:xfrm>
                <a:off x="-3947375" y="907325"/>
                <a:ext cx="30600" cy="84525"/>
              </a:xfrm>
              <a:custGeom>
                <a:rect b="b" l="l" r="r" t="t"/>
                <a:pathLst>
                  <a:path extrusionOk="0" h="3381" w="1224">
                    <a:moveTo>
                      <a:pt x="993" y="0"/>
                    </a:moveTo>
                    <a:lnTo>
                      <a:pt x="993" y="0"/>
                    </a:lnTo>
                    <a:cubicBezTo>
                      <a:pt x="675" y="184"/>
                      <a:pt x="457" y="454"/>
                      <a:pt x="291" y="751"/>
                    </a:cubicBezTo>
                    <a:cubicBezTo>
                      <a:pt x="129" y="1051"/>
                      <a:pt x="21" y="1391"/>
                      <a:pt x="13" y="1755"/>
                    </a:cubicBezTo>
                    <a:cubicBezTo>
                      <a:pt x="1" y="2116"/>
                      <a:pt x="90" y="2505"/>
                      <a:pt x="302" y="2826"/>
                    </a:cubicBezTo>
                    <a:cubicBezTo>
                      <a:pt x="522" y="3144"/>
                      <a:pt x="866" y="3351"/>
                      <a:pt x="1223" y="3381"/>
                    </a:cubicBezTo>
                    <a:cubicBezTo>
                      <a:pt x="1091" y="3033"/>
                      <a:pt x="1004" y="2779"/>
                      <a:pt x="967" y="2528"/>
                    </a:cubicBezTo>
                    <a:cubicBezTo>
                      <a:pt x="937" y="2276"/>
                      <a:pt x="935" y="2039"/>
                      <a:pt x="938" y="1783"/>
                    </a:cubicBezTo>
                    <a:cubicBezTo>
                      <a:pt x="943" y="1528"/>
                      <a:pt x="968" y="1254"/>
                      <a:pt x="984" y="964"/>
                    </a:cubicBezTo>
                    <a:cubicBezTo>
                      <a:pt x="1001" y="669"/>
                      <a:pt x="1015" y="362"/>
                      <a:pt x="993" y="0"/>
                    </a:cubicBezTo>
                    <a:close/>
                  </a:path>
                </a:pathLst>
              </a:custGeom>
              <a:solidFill>
                <a:srgbClr val="E0CA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38"/>
              <p:cNvSpPr/>
              <p:nvPr/>
            </p:nvSpPr>
            <p:spPr>
              <a:xfrm>
                <a:off x="-3986150" y="931200"/>
                <a:ext cx="34275" cy="89125"/>
              </a:xfrm>
              <a:custGeom>
                <a:rect b="b" l="l" r="r" t="t"/>
                <a:pathLst>
                  <a:path extrusionOk="0" h="3565" w="1371">
                    <a:moveTo>
                      <a:pt x="1371" y="1"/>
                    </a:moveTo>
                    <a:cubicBezTo>
                      <a:pt x="982" y="19"/>
                      <a:pt x="632" y="248"/>
                      <a:pt x="390" y="559"/>
                    </a:cubicBezTo>
                    <a:cubicBezTo>
                      <a:pt x="143" y="875"/>
                      <a:pt x="18" y="1287"/>
                      <a:pt x="15" y="1681"/>
                    </a:cubicBezTo>
                    <a:cubicBezTo>
                      <a:pt x="0" y="2083"/>
                      <a:pt x="132" y="2451"/>
                      <a:pt x="300" y="2779"/>
                    </a:cubicBezTo>
                    <a:cubicBezTo>
                      <a:pt x="395" y="2936"/>
                      <a:pt x="504" y="3084"/>
                      <a:pt x="626" y="3221"/>
                    </a:cubicBezTo>
                    <a:cubicBezTo>
                      <a:pt x="759" y="3348"/>
                      <a:pt x="899" y="3468"/>
                      <a:pt x="1063" y="3565"/>
                    </a:cubicBezTo>
                    <a:cubicBezTo>
                      <a:pt x="1070" y="3385"/>
                      <a:pt x="1062" y="3206"/>
                      <a:pt x="1038" y="3027"/>
                    </a:cubicBezTo>
                    <a:cubicBezTo>
                      <a:pt x="1027" y="2858"/>
                      <a:pt x="1011" y="2698"/>
                      <a:pt x="990" y="2547"/>
                    </a:cubicBezTo>
                    <a:cubicBezTo>
                      <a:pt x="972" y="2240"/>
                      <a:pt x="927" y="1957"/>
                      <a:pt x="940" y="1692"/>
                    </a:cubicBezTo>
                    <a:cubicBezTo>
                      <a:pt x="948" y="1159"/>
                      <a:pt x="1030" y="674"/>
                      <a:pt x="1371" y="1"/>
                    </a:cubicBezTo>
                    <a:close/>
                  </a:path>
                </a:pathLst>
              </a:custGeom>
              <a:solidFill>
                <a:srgbClr val="E0CA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38"/>
              <p:cNvSpPr/>
              <p:nvPr/>
            </p:nvSpPr>
            <p:spPr>
              <a:xfrm>
                <a:off x="-4032350" y="949600"/>
                <a:ext cx="38875" cy="152750"/>
              </a:xfrm>
              <a:custGeom>
                <a:rect b="b" l="l" r="r" t="t"/>
                <a:pathLst>
                  <a:path extrusionOk="0" h="6110" w="1555">
                    <a:moveTo>
                      <a:pt x="1555" y="0"/>
                    </a:moveTo>
                    <a:cubicBezTo>
                      <a:pt x="1117" y="373"/>
                      <a:pt x="801" y="847"/>
                      <a:pt x="549" y="1351"/>
                    </a:cubicBezTo>
                    <a:cubicBezTo>
                      <a:pt x="304" y="1859"/>
                      <a:pt x="132" y="2411"/>
                      <a:pt x="64" y="2985"/>
                    </a:cubicBezTo>
                    <a:cubicBezTo>
                      <a:pt x="1" y="3561"/>
                      <a:pt x="48" y="4161"/>
                      <a:pt x="229" y="4721"/>
                    </a:cubicBezTo>
                    <a:cubicBezTo>
                      <a:pt x="419" y="5281"/>
                      <a:pt x="776" y="5779"/>
                      <a:pt x="1236" y="6109"/>
                    </a:cubicBezTo>
                    <a:cubicBezTo>
                      <a:pt x="1090" y="5551"/>
                      <a:pt x="976" y="5066"/>
                      <a:pt x="940" y="4568"/>
                    </a:cubicBezTo>
                    <a:cubicBezTo>
                      <a:pt x="913" y="4072"/>
                      <a:pt x="932" y="3586"/>
                      <a:pt x="984" y="3091"/>
                    </a:cubicBezTo>
                    <a:cubicBezTo>
                      <a:pt x="1042" y="2596"/>
                      <a:pt x="1133" y="2099"/>
                      <a:pt x="1236" y="1588"/>
                    </a:cubicBezTo>
                    <a:cubicBezTo>
                      <a:pt x="1338" y="1076"/>
                      <a:pt x="1452" y="559"/>
                      <a:pt x="1555" y="0"/>
                    </a:cubicBezTo>
                    <a:close/>
                  </a:path>
                </a:pathLst>
              </a:custGeom>
              <a:solidFill>
                <a:srgbClr val="E0CA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38"/>
              <p:cNvSpPr/>
              <p:nvPr/>
            </p:nvSpPr>
            <p:spPr>
              <a:xfrm>
                <a:off x="-4065125" y="981775"/>
                <a:ext cx="58275" cy="173500"/>
              </a:xfrm>
              <a:custGeom>
                <a:rect b="b" l="l" r="r" t="t"/>
                <a:pathLst>
                  <a:path extrusionOk="0" h="6940" w="2331">
                    <a:moveTo>
                      <a:pt x="1477" y="0"/>
                    </a:moveTo>
                    <a:lnTo>
                      <a:pt x="1477" y="0"/>
                    </a:lnTo>
                    <a:cubicBezTo>
                      <a:pt x="1054" y="553"/>
                      <a:pt x="751" y="1173"/>
                      <a:pt x="509" y="1815"/>
                    </a:cubicBezTo>
                    <a:cubicBezTo>
                      <a:pt x="273" y="2460"/>
                      <a:pt x="104" y="3135"/>
                      <a:pt x="50" y="3842"/>
                    </a:cubicBezTo>
                    <a:cubicBezTo>
                      <a:pt x="1" y="4541"/>
                      <a:pt x="43" y="5302"/>
                      <a:pt x="420" y="5996"/>
                    </a:cubicBezTo>
                    <a:cubicBezTo>
                      <a:pt x="609" y="6337"/>
                      <a:pt x="906" y="6640"/>
                      <a:pt x="1262" y="6794"/>
                    </a:cubicBezTo>
                    <a:cubicBezTo>
                      <a:pt x="1484" y="6891"/>
                      <a:pt x="1724" y="6939"/>
                      <a:pt x="1964" y="6939"/>
                    </a:cubicBezTo>
                    <a:cubicBezTo>
                      <a:pt x="2086" y="6939"/>
                      <a:pt x="2209" y="6927"/>
                      <a:pt x="2330" y="6901"/>
                    </a:cubicBezTo>
                    <a:cubicBezTo>
                      <a:pt x="2006" y="6769"/>
                      <a:pt x="1716" y="6623"/>
                      <a:pt x="1508" y="6412"/>
                    </a:cubicBezTo>
                    <a:cubicBezTo>
                      <a:pt x="1298" y="6208"/>
                      <a:pt x="1166" y="5965"/>
                      <a:pt x="1084" y="5696"/>
                    </a:cubicBezTo>
                    <a:cubicBezTo>
                      <a:pt x="918" y="5158"/>
                      <a:pt x="928" y="4536"/>
                      <a:pt x="973" y="3911"/>
                    </a:cubicBezTo>
                    <a:cubicBezTo>
                      <a:pt x="1020" y="3285"/>
                      <a:pt x="1115" y="2647"/>
                      <a:pt x="1212" y="1997"/>
                    </a:cubicBezTo>
                    <a:cubicBezTo>
                      <a:pt x="1307" y="1347"/>
                      <a:pt x="1412" y="690"/>
                      <a:pt x="1477" y="0"/>
                    </a:cubicBezTo>
                    <a:close/>
                  </a:path>
                </a:pathLst>
              </a:custGeom>
              <a:solidFill>
                <a:srgbClr val="E0CA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38"/>
              <p:cNvSpPr/>
              <p:nvPr/>
            </p:nvSpPr>
            <p:spPr>
              <a:xfrm>
                <a:off x="-4232225" y="706775"/>
                <a:ext cx="785800" cy="474575"/>
              </a:xfrm>
              <a:custGeom>
                <a:rect b="b" l="l" r="r" t="t"/>
                <a:pathLst>
                  <a:path extrusionOk="0" h="18983" w="31432">
                    <a:moveTo>
                      <a:pt x="24192" y="0"/>
                    </a:moveTo>
                    <a:cubicBezTo>
                      <a:pt x="18499" y="0"/>
                      <a:pt x="5355" y="2444"/>
                      <a:pt x="1063" y="9996"/>
                    </a:cubicBezTo>
                    <a:cubicBezTo>
                      <a:pt x="1042" y="10032"/>
                      <a:pt x="1027" y="10073"/>
                      <a:pt x="1020" y="10116"/>
                    </a:cubicBezTo>
                    <a:cubicBezTo>
                      <a:pt x="977" y="10353"/>
                      <a:pt x="0" y="15950"/>
                      <a:pt x="2531" y="18853"/>
                    </a:cubicBezTo>
                    <a:cubicBezTo>
                      <a:pt x="2603" y="18935"/>
                      <a:pt x="2706" y="18982"/>
                      <a:pt x="2816" y="18982"/>
                    </a:cubicBezTo>
                    <a:lnTo>
                      <a:pt x="2817" y="18982"/>
                    </a:lnTo>
                    <a:cubicBezTo>
                      <a:pt x="3014" y="18982"/>
                      <a:pt x="3179" y="18830"/>
                      <a:pt x="3195" y="18632"/>
                    </a:cubicBezTo>
                    <a:cubicBezTo>
                      <a:pt x="3200" y="18573"/>
                      <a:pt x="3808" y="12629"/>
                      <a:pt x="14390" y="8880"/>
                    </a:cubicBezTo>
                    <a:cubicBezTo>
                      <a:pt x="18675" y="7362"/>
                      <a:pt x="22243" y="6592"/>
                      <a:pt x="24997" y="6592"/>
                    </a:cubicBezTo>
                    <a:cubicBezTo>
                      <a:pt x="28078" y="6592"/>
                      <a:pt x="29655" y="7515"/>
                      <a:pt x="30792" y="8417"/>
                    </a:cubicBezTo>
                    <a:cubicBezTo>
                      <a:pt x="30861" y="8471"/>
                      <a:pt x="30944" y="8498"/>
                      <a:pt x="31028" y="8498"/>
                    </a:cubicBezTo>
                    <a:cubicBezTo>
                      <a:pt x="31096" y="8498"/>
                      <a:pt x="31165" y="8480"/>
                      <a:pt x="31226" y="8443"/>
                    </a:cubicBezTo>
                    <a:cubicBezTo>
                      <a:pt x="31362" y="8361"/>
                      <a:pt x="31431" y="8202"/>
                      <a:pt x="31400" y="8046"/>
                    </a:cubicBezTo>
                    <a:cubicBezTo>
                      <a:pt x="31349" y="7783"/>
                      <a:pt x="30099" y="1589"/>
                      <a:pt x="26985" y="340"/>
                    </a:cubicBezTo>
                    <a:cubicBezTo>
                      <a:pt x="26285" y="60"/>
                      <a:pt x="25080" y="0"/>
                      <a:pt x="241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38"/>
              <p:cNvSpPr/>
              <p:nvPr/>
            </p:nvSpPr>
            <p:spPr>
              <a:xfrm>
                <a:off x="-4242350" y="697275"/>
                <a:ext cx="805950" cy="493550"/>
              </a:xfrm>
              <a:custGeom>
                <a:rect b="b" l="l" r="r" t="t"/>
                <a:pathLst>
                  <a:path extrusionOk="0" h="19742" w="32238">
                    <a:moveTo>
                      <a:pt x="24597" y="760"/>
                    </a:moveTo>
                    <a:lnTo>
                      <a:pt x="24597" y="761"/>
                    </a:lnTo>
                    <a:cubicBezTo>
                      <a:pt x="25815" y="761"/>
                      <a:pt x="26744" y="871"/>
                      <a:pt x="27248" y="1073"/>
                    </a:cubicBezTo>
                    <a:cubicBezTo>
                      <a:pt x="30206" y="2260"/>
                      <a:pt x="31431" y="8499"/>
                      <a:pt x="31431" y="8499"/>
                    </a:cubicBezTo>
                    <a:cubicBezTo>
                      <a:pt x="30272" y="7580"/>
                      <a:pt x="28593" y="6593"/>
                      <a:pt x="25400" y="6593"/>
                    </a:cubicBezTo>
                    <a:cubicBezTo>
                      <a:pt x="22905" y="6593"/>
                      <a:pt x="19485" y="7195"/>
                      <a:pt x="14668" y="8901"/>
                    </a:cubicBezTo>
                    <a:cubicBezTo>
                      <a:pt x="3681" y="12793"/>
                      <a:pt x="3221" y="18982"/>
                      <a:pt x="3221" y="18982"/>
                    </a:cubicBezTo>
                    <a:cubicBezTo>
                      <a:pt x="782" y="16184"/>
                      <a:pt x="1798" y="10563"/>
                      <a:pt x="1798" y="10563"/>
                    </a:cubicBezTo>
                    <a:cubicBezTo>
                      <a:pt x="5891" y="3360"/>
                      <a:pt x="18670" y="760"/>
                      <a:pt x="24597" y="760"/>
                    </a:cubicBezTo>
                    <a:close/>
                    <a:moveTo>
                      <a:pt x="24597" y="1"/>
                    </a:moveTo>
                    <a:cubicBezTo>
                      <a:pt x="18832" y="1"/>
                      <a:pt x="5511" y="2490"/>
                      <a:pt x="1138" y="10188"/>
                    </a:cubicBezTo>
                    <a:cubicBezTo>
                      <a:pt x="1095" y="10262"/>
                      <a:pt x="1066" y="10344"/>
                      <a:pt x="1050" y="10428"/>
                    </a:cubicBezTo>
                    <a:cubicBezTo>
                      <a:pt x="1006" y="10672"/>
                      <a:pt x="1" y="16443"/>
                      <a:pt x="2648" y="19482"/>
                    </a:cubicBezTo>
                    <a:cubicBezTo>
                      <a:pt x="2796" y="19650"/>
                      <a:pt x="3005" y="19742"/>
                      <a:pt x="3221" y="19742"/>
                    </a:cubicBezTo>
                    <a:cubicBezTo>
                      <a:pt x="3301" y="19742"/>
                      <a:pt x="3381" y="19729"/>
                      <a:pt x="3460" y="19703"/>
                    </a:cubicBezTo>
                    <a:cubicBezTo>
                      <a:pt x="3751" y="19606"/>
                      <a:pt x="3955" y="19345"/>
                      <a:pt x="3978" y="19039"/>
                    </a:cubicBezTo>
                    <a:cubicBezTo>
                      <a:pt x="3979" y="19031"/>
                      <a:pt x="4122" y="17603"/>
                      <a:pt x="5514" y="15747"/>
                    </a:cubicBezTo>
                    <a:cubicBezTo>
                      <a:pt x="6817" y="14010"/>
                      <a:pt x="9508" y="11537"/>
                      <a:pt x="14921" y="9619"/>
                    </a:cubicBezTo>
                    <a:cubicBezTo>
                      <a:pt x="19165" y="8115"/>
                      <a:pt x="22690" y="7353"/>
                      <a:pt x="25401" y="7353"/>
                    </a:cubicBezTo>
                    <a:cubicBezTo>
                      <a:pt x="28365" y="7353"/>
                      <a:pt x="29874" y="8233"/>
                      <a:pt x="30959" y="9094"/>
                    </a:cubicBezTo>
                    <a:cubicBezTo>
                      <a:pt x="31097" y="9203"/>
                      <a:pt x="31264" y="9258"/>
                      <a:pt x="31431" y="9258"/>
                    </a:cubicBezTo>
                    <a:cubicBezTo>
                      <a:pt x="31568" y="9258"/>
                      <a:pt x="31704" y="9222"/>
                      <a:pt x="31826" y="9148"/>
                    </a:cubicBezTo>
                    <a:cubicBezTo>
                      <a:pt x="32097" y="8982"/>
                      <a:pt x="32238" y="8665"/>
                      <a:pt x="32176" y="8353"/>
                    </a:cubicBezTo>
                    <a:cubicBezTo>
                      <a:pt x="32163" y="8287"/>
                      <a:pt x="31849" y="6704"/>
                      <a:pt x="31154" y="4952"/>
                    </a:cubicBezTo>
                    <a:cubicBezTo>
                      <a:pt x="30177" y="2483"/>
                      <a:pt x="28958" y="941"/>
                      <a:pt x="27530" y="368"/>
                    </a:cubicBezTo>
                    <a:cubicBezTo>
                      <a:pt x="26923" y="125"/>
                      <a:pt x="25937" y="2"/>
                      <a:pt x="24596" y="2"/>
                    </a:cubicBezTo>
                    <a:lnTo>
                      <a:pt x="245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38"/>
              <p:cNvSpPr/>
              <p:nvPr/>
            </p:nvSpPr>
            <p:spPr>
              <a:xfrm>
                <a:off x="-3832000" y="1434200"/>
                <a:ext cx="15200" cy="15175"/>
              </a:xfrm>
              <a:custGeom>
                <a:rect b="b" l="l" r="r" t="t"/>
                <a:pathLst>
                  <a:path extrusionOk="0" h="607" w="608">
                    <a:moveTo>
                      <a:pt x="304" y="0"/>
                    </a:moveTo>
                    <a:cubicBezTo>
                      <a:pt x="137" y="0"/>
                      <a:pt x="0" y="136"/>
                      <a:pt x="0" y="303"/>
                    </a:cubicBezTo>
                    <a:cubicBezTo>
                      <a:pt x="0" y="471"/>
                      <a:pt x="137" y="607"/>
                      <a:pt x="304" y="607"/>
                    </a:cubicBezTo>
                    <a:cubicBezTo>
                      <a:pt x="471" y="607"/>
                      <a:pt x="607" y="471"/>
                      <a:pt x="607" y="303"/>
                    </a:cubicBezTo>
                    <a:cubicBezTo>
                      <a:pt x="607" y="136"/>
                      <a:pt x="471" y="0"/>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38"/>
            <p:cNvGrpSpPr/>
            <p:nvPr/>
          </p:nvGrpSpPr>
          <p:grpSpPr>
            <a:xfrm>
              <a:off x="-3636200" y="1186425"/>
              <a:ext cx="95500" cy="83300"/>
              <a:chOff x="-3585525" y="1696275"/>
              <a:chExt cx="95500" cy="83300"/>
            </a:xfrm>
          </p:grpSpPr>
          <p:sp>
            <p:nvSpPr>
              <p:cNvPr id="10236" name="Google Shape;10236;p38"/>
              <p:cNvSpPr/>
              <p:nvPr/>
            </p:nvSpPr>
            <p:spPr>
              <a:xfrm>
                <a:off x="-3573700" y="1696275"/>
                <a:ext cx="79925" cy="19575"/>
              </a:xfrm>
              <a:custGeom>
                <a:rect b="b" l="l" r="r" t="t"/>
                <a:pathLst>
                  <a:path extrusionOk="0" h="783" w="3197">
                    <a:moveTo>
                      <a:pt x="1798" y="0"/>
                    </a:moveTo>
                    <a:cubicBezTo>
                      <a:pt x="1322" y="2"/>
                      <a:pt x="852" y="25"/>
                      <a:pt x="373" y="66"/>
                    </a:cubicBezTo>
                    <a:cubicBezTo>
                      <a:pt x="343" y="70"/>
                      <a:pt x="313" y="77"/>
                      <a:pt x="284" y="86"/>
                    </a:cubicBezTo>
                    <a:cubicBezTo>
                      <a:pt x="99" y="152"/>
                      <a:pt x="1" y="357"/>
                      <a:pt x="67" y="543"/>
                    </a:cubicBezTo>
                    <a:cubicBezTo>
                      <a:pt x="119" y="691"/>
                      <a:pt x="257" y="782"/>
                      <a:pt x="405" y="782"/>
                    </a:cubicBezTo>
                    <a:cubicBezTo>
                      <a:pt x="444" y="782"/>
                      <a:pt x="485" y="776"/>
                      <a:pt x="524" y="762"/>
                    </a:cubicBezTo>
                    <a:lnTo>
                      <a:pt x="526" y="761"/>
                    </a:lnTo>
                    <a:cubicBezTo>
                      <a:pt x="954" y="609"/>
                      <a:pt x="1398" y="470"/>
                      <a:pt x="1843" y="353"/>
                    </a:cubicBezTo>
                    <a:cubicBezTo>
                      <a:pt x="2066" y="297"/>
                      <a:pt x="2290" y="241"/>
                      <a:pt x="2516" y="204"/>
                    </a:cubicBezTo>
                    <a:cubicBezTo>
                      <a:pt x="2652" y="186"/>
                      <a:pt x="2791" y="163"/>
                      <a:pt x="2929" y="163"/>
                    </a:cubicBezTo>
                    <a:cubicBezTo>
                      <a:pt x="3019" y="163"/>
                      <a:pt x="3108" y="173"/>
                      <a:pt x="3197" y="199"/>
                    </a:cubicBezTo>
                    <a:cubicBezTo>
                      <a:pt x="2994" y="77"/>
                      <a:pt x="2743" y="54"/>
                      <a:pt x="2510" y="28"/>
                    </a:cubicBezTo>
                    <a:cubicBezTo>
                      <a:pt x="2272" y="5"/>
                      <a:pt x="2035" y="1"/>
                      <a:pt x="1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38"/>
              <p:cNvSpPr/>
              <p:nvPr/>
            </p:nvSpPr>
            <p:spPr>
              <a:xfrm>
                <a:off x="-3585525" y="1713225"/>
                <a:ext cx="40025" cy="18175"/>
              </a:xfrm>
              <a:custGeom>
                <a:rect b="b" l="l" r="r" t="t"/>
                <a:pathLst>
                  <a:path extrusionOk="0" h="727" w="1601">
                    <a:moveTo>
                      <a:pt x="1600" y="1"/>
                    </a:moveTo>
                    <a:lnTo>
                      <a:pt x="1600" y="1"/>
                    </a:lnTo>
                    <a:cubicBezTo>
                      <a:pt x="1535" y="115"/>
                      <a:pt x="1445" y="212"/>
                      <a:pt x="1336" y="283"/>
                    </a:cubicBezTo>
                    <a:cubicBezTo>
                      <a:pt x="1227" y="347"/>
                      <a:pt x="1108" y="389"/>
                      <a:pt x="983" y="409"/>
                    </a:cubicBezTo>
                    <a:cubicBezTo>
                      <a:pt x="904" y="421"/>
                      <a:pt x="824" y="428"/>
                      <a:pt x="744" y="428"/>
                    </a:cubicBezTo>
                    <a:cubicBezTo>
                      <a:pt x="699" y="428"/>
                      <a:pt x="653" y="426"/>
                      <a:pt x="608" y="421"/>
                    </a:cubicBezTo>
                    <a:cubicBezTo>
                      <a:pt x="486" y="412"/>
                      <a:pt x="365" y="391"/>
                      <a:pt x="247" y="358"/>
                    </a:cubicBezTo>
                    <a:cubicBezTo>
                      <a:pt x="232" y="354"/>
                      <a:pt x="217" y="351"/>
                      <a:pt x="202" y="350"/>
                    </a:cubicBezTo>
                    <a:cubicBezTo>
                      <a:pt x="199" y="349"/>
                      <a:pt x="197" y="349"/>
                      <a:pt x="194" y="349"/>
                    </a:cubicBezTo>
                    <a:cubicBezTo>
                      <a:pt x="94" y="349"/>
                      <a:pt x="10" y="428"/>
                      <a:pt x="6" y="527"/>
                    </a:cubicBezTo>
                    <a:cubicBezTo>
                      <a:pt x="0" y="631"/>
                      <a:pt x="80" y="719"/>
                      <a:pt x="183" y="725"/>
                    </a:cubicBezTo>
                    <a:cubicBezTo>
                      <a:pt x="215" y="726"/>
                      <a:pt x="247" y="727"/>
                      <a:pt x="279" y="727"/>
                    </a:cubicBezTo>
                    <a:cubicBezTo>
                      <a:pt x="393" y="727"/>
                      <a:pt x="507" y="717"/>
                      <a:pt x="621" y="700"/>
                    </a:cubicBezTo>
                    <a:cubicBezTo>
                      <a:pt x="762" y="677"/>
                      <a:pt x="902" y="645"/>
                      <a:pt x="1036" y="588"/>
                    </a:cubicBezTo>
                    <a:cubicBezTo>
                      <a:pt x="1168" y="533"/>
                      <a:pt x="1290" y="454"/>
                      <a:pt x="1394" y="356"/>
                    </a:cubicBezTo>
                    <a:cubicBezTo>
                      <a:pt x="1490" y="255"/>
                      <a:pt x="1560" y="134"/>
                      <a:pt x="16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38"/>
              <p:cNvSpPr/>
              <p:nvPr/>
            </p:nvSpPr>
            <p:spPr>
              <a:xfrm>
                <a:off x="-3566250" y="1713225"/>
                <a:ext cx="38175" cy="21000"/>
              </a:xfrm>
              <a:custGeom>
                <a:rect b="b" l="l" r="r" t="t"/>
                <a:pathLst>
                  <a:path extrusionOk="0" h="840" w="1527">
                    <a:moveTo>
                      <a:pt x="1527" y="1"/>
                    </a:moveTo>
                    <a:lnTo>
                      <a:pt x="1402" y="151"/>
                    </a:lnTo>
                    <a:cubicBezTo>
                      <a:pt x="1355" y="198"/>
                      <a:pt x="1310" y="244"/>
                      <a:pt x="1262" y="287"/>
                    </a:cubicBezTo>
                    <a:cubicBezTo>
                      <a:pt x="1163" y="367"/>
                      <a:pt x="1062" y="442"/>
                      <a:pt x="949" y="484"/>
                    </a:cubicBezTo>
                    <a:cubicBezTo>
                      <a:pt x="852" y="525"/>
                      <a:pt x="749" y="545"/>
                      <a:pt x="644" y="545"/>
                    </a:cubicBezTo>
                    <a:cubicBezTo>
                      <a:pt x="633" y="545"/>
                      <a:pt x="623" y="545"/>
                      <a:pt x="612" y="545"/>
                    </a:cubicBezTo>
                    <a:cubicBezTo>
                      <a:pt x="508" y="540"/>
                      <a:pt x="386" y="502"/>
                      <a:pt x="324" y="459"/>
                    </a:cubicBezTo>
                    <a:cubicBezTo>
                      <a:pt x="308" y="448"/>
                      <a:pt x="292" y="440"/>
                      <a:pt x="275" y="434"/>
                    </a:cubicBezTo>
                    <a:cubicBezTo>
                      <a:pt x="254" y="427"/>
                      <a:pt x="233" y="423"/>
                      <a:pt x="212" y="423"/>
                    </a:cubicBezTo>
                    <a:cubicBezTo>
                      <a:pt x="133" y="423"/>
                      <a:pt x="59" y="473"/>
                      <a:pt x="33" y="551"/>
                    </a:cubicBezTo>
                    <a:cubicBezTo>
                      <a:pt x="0" y="652"/>
                      <a:pt x="55" y="760"/>
                      <a:pt x="155" y="791"/>
                    </a:cubicBezTo>
                    <a:lnTo>
                      <a:pt x="159" y="792"/>
                    </a:lnTo>
                    <a:cubicBezTo>
                      <a:pt x="262" y="826"/>
                      <a:pt x="354" y="840"/>
                      <a:pt x="443" y="840"/>
                    </a:cubicBezTo>
                    <a:cubicBezTo>
                      <a:pt x="508" y="840"/>
                      <a:pt x="571" y="833"/>
                      <a:pt x="636" y="822"/>
                    </a:cubicBezTo>
                    <a:cubicBezTo>
                      <a:pt x="782" y="794"/>
                      <a:pt x="920" y="734"/>
                      <a:pt x="1041" y="646"/>
                    </a:cubicBezTo>
                    <a:cubicBezTo>
                      <a:pt x="1160" y="564"/>
                      <a:pt x="1250" y="457"/>
                      <a:pt x="1332" y="348"/>
                    </a:cubicBezTo>
                    <a:cubicBezTo>
                      <a:pt x="1370" y="293"/>
                      <a:pt x="1404" y="236"/>
                      <a:pt x="1439" y="179"/>
                    </a:cubicBezTo>
                    <a:lnTo>
                      <a:pt x="15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38"/>
              <p:cNvSpPr/>
              <p:nvPr/>
            </p:nvSpPr>
            <p:spPr>
              <a:xfrm>
                <a:off x="-3556375" y="1720275"/>
                <a:ext cx="38000" cy="20675"/>
              </a:xfrm>
              <a:custGeom>
                <a:rect b="b" l="l" r="r" t="t"/>
                <a:pathLst>
                  <a:path extrusionOk="0" h="827" w="1520">
                    <a:moveTo>
                      <a:pt x="1520" y="0"/>
                    </a:moveTo>
                    <a:lnTo>
                      <a:pt x="1520" y="0"/>
                    </a:lnTo>
                    <a:cubicBezTo>
                      <a:pt x="1445" y="109"/>
                      <a:pt x="1368" y="213"/>
                      <a:pt x="1268" y="291"/>
                    </a:cubicBezTo>
                    <a:cubicBezTo>
                      <a:pt x="1173" y="371"/>
                      <a:pt x="1064" y="430"/>
                      <a:pt x="945" y="464"/>
                    </a:cubicBezTo>
                    <a:cubicBezTo>
                      <a:pt x="840" y="497"/>
                      <a:pt x="731" y="514"/>
                      <a:pt x="622" y="514"/>
                    </a:cubicBezTo>
                    <a:cubicBezTo>
                      <a:pt x="612" y="514"/>
                      <a:pt x="603" y="514"/>
                      <a:pt x="593" y="513"/>
                    </a:cubicBezTo>
                    <a:cubicBezTo>
                      <a:pt x="477" y="511"/>
                      <a:pt x="349" y="491"/>
                      <a:pt x="256" y="459"/>
                    </a:cubicBezTo>
                    <a:cubicBezTo>
                      <a:pt x="241" y="453"/>
                      <a:pt x="225" y="450"/>
                      <a:pt x="209" y="447"/>
                    </a:cubicBezTo>
                    <a:cubicBezTo>
                      <a:pt x="205" y="447"/>
                      <a:pt x="201" y="447"/>
                      <a:pt x="197" y="447"/>
                    </a:cubicBezTo>
                    <a:cubicBezTo>
                      <a:pt x="100" y="447"/>
                      <a:pt x="18" y="521"/>
                      <a:pt x="10" y="619"/>
                    </a:cubicBezTo>
                    <a:cubicBezTo>
                      <a:pt x="1" y="721"/>
                      <a:pt x="75" y="811"/>
                      <a:pt x="178" y="821"/>
                    </a:cubicBezTo>
                    <a:cubicBezTo>
                      <a:pt x="218" y="825"/>
                      <a:pt x="259" y="826"/>
                      <a:pt x="300" y="826"/>
                    </a:cubicBezTo>
                    <a:cubicBezTo>
                      <a:pt x="408" y="826"/>
                      <a:pt x="516" y="814"/>
                      <a:pt x="622" y="790"/>
                    </a:cubicBezTo>
                    <a:cubicBezTo>
                      <a:pt x="764" y="761"/>
                      <a:pt x="899" y="707"/>
                      <a:pt x="1024" y="634"/>
                    </a:cubicBezTo>
                    <a:cubicBezTo>
                      <a:pt x="1144" y="564"/>
                      <a:pt x="1251" y="468"/>
                      <a:pt x="1335" y="355"/>
                    </a:cubicBezTo>
                    <a:cubicBezTo>
                      <a:pt x="1422" y="248"/>
                      <a:pt x="1474" y="122"/>
                      <a:pt x="15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38"/>
              <p:cNvSpPr/>
              <p:nvPr/>
            </p:nvSpPr>
            <p:spPr>
              <a:xfrm>
                <a:off x="-3550950" y="1731825"/>
                <a:ext cx="44200" cy="17700"/>
              </a:xfrm>
              <a:custGeom>
                <a:rect b="b" l="l" r="r" t="t"/>
                <a:pathLst>
                  <a:path extrusionOk="0" h="708" w="1768">
                    <a:moveTo>
                      <a:pt x="1768" y="0"/>
                    </a:moveTo>
                    <a:lnTo>
                      <a:pt x="1768" y="0"/>
                    </a:lnTo>
                    <a:cubicBezTo>
                      <a:pt x="1660" y="95"/>
                      <a:pt x="1549" y="183"/>
                      <a:pt x="1422" y="242"/>
                    </a:cubicBezTo>
                    <a:cubicBezTo>
                      <a:pt x="1300" y="305"/>
                      <a:pt x="1170" y="349"/>
                      <a:pt x="1035" y="373"/>
                    </a:cubicBezTo>
                    <a:cubicBezTo>
                      <a:pt x="931" y="393"/>
                      <a:pt x="825" y="402"/>
                      <a:pt x="720" y="402"/>
                    </a:cubicBezTo>
                    <a:cubicBezTo>
                      <a:pt x="692" y="402"/>
                      <a:pt x="663" y="402"/>
                      <a:pt x="634" y="400"/>
                    </a:cubicBezTo>
                    <a:cubicBezTo>
                      <a:pt x="506" y="395"/>
                      <a:pt x="378" y="374"/>
                      <a:pt x="255" y="338"/>
                    </a:cubicBezTo>
                    <a:lnTo>
                      <a:pt x="250" y="336"/>
                    </a:lnTo>
                    <a:cubicBezTo>
                      <a:pt x="238" y="332"/>
                      <a:pt x="224" y="330"/>
                      <a:pt x="210" y="328"/>
                    </a:cubicBezTo>
                    <a:cubicBezTo>
                      <a:pt x="205" y="328"/>
                      <a:pt x="200" y="328"/>
                      <a:pt x="195" y="328"/>
                    </a:cubicBezTo>
                    <a:cubicBezTo>
                      <a:pt x="98" y="328"/>
                      <a:pt x="16" y="402"/>
                      <a:pt x="8" y="501"/>
                    </a:cubicBezTo>
                    <a:cubicBezTo>
                      <a:pt x="0" y="604"/>
                      <a:pt x="77" y="694"/>
                      <a:pt x="181" y="702"/>
                    </a:cubicBezTo>
                    <a:cubicBezTo>
                      <a:pt x="226" y="706"/>
                      <a:pt x="272" y="707"/>
                      <a:pt x="317" y="707"/>
                    </a:cubicBezTo>
                    <a:cubicBezTo>
                      <a:pt x="582" y="707"/>
                      <a:pt x="845" y="654"/>
                      <a:pt x="1091" y="550"/>
                    </a:cubicBezTo>
                    <a:cubicBezTo>
                      <a:pt x="1228" y="493"/>
                      <a:pt x="1357" y="415"/>
                      <a:pt x="1474" y="319"/>
                    </a:cubicBezTo>
                    <a:cubicBezTo>
                      <a:pt x="1591" y="229"/>
                      <a:pt x="1683" y="114"/>
                      <a:pt x="17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38"/>
              <p:cNvSpPr/>
              <p:nvPr/>
            </p:nvSpPr>
            <p:spPr>
              <a:xfrm>
                <a:off x="-3548925" y="1745625"/>
                <a:ext cx="48000" cy="14275"/>
              </a:xfrm>
              <a:custGeom>
                <a:rect b="b" l="l" r="r" t="t"/>
                <a:pathLst>
                  <a:path extrusionOk="0" h="571" w="1920">
                    <a:moveTo>
                      <a:pt x="215" y="0"/>
                    </a:moveTo>
                    <a:cubicBezTo>
                      <a:pt x="152" y="0"/>
                      <a:pt x="92" y="31"/>
                      <a:pt x="56" y="88"/>
                    </a:cubicBezTo>
                    <a:cubicBezTo>
                      <a:pt x="0" y="176"/>
                      <a:pt x="27" y="291"/>
                      <a:pt x="114" y="347"/>
                    </a:cubicBezTo>
                    <a:cubicBezTo>
                      <a:pt x="277" y="450"/>
                      <a:pt x="426" y="499"/>
                      <a:pt x="590" y="536"/>
                    </a:cubicBezTo>
                    <a:cubicBezTo>
                      <a:pt x="694" y="559"/>
                      <a:pt x="800" y="570"/>
                      <a:pt x="907" y="570"/>
                    </a:cubicBezTo>
                    <a:cubicBezTo>
                      <a:pt x="963" y="570"/>
                      <a:pt x="1019" y="567"/>
                      <a:pt x="1075" y="561"/>
                    </a:cubicBezTo>
                    <a:cubicBezTo>
                      <a:pt x="1233" y="539"/>
                      <a:pt x="1388" y="504"/>
                      <a:pt x="1528" y="437"/>
                    </a:cubicBezTo>
                    <a:cubicBezTo>
                      <a:pt x="1671" y="376"/>
                      <a:pt x="1799" y="292"/>
                      <a:pt x="1919" y="203"/>
                    </a:cubicBezTo>
                    <a:lnTo>
                      <a:pt x="1919" y="203"/>
                    </a:lnTo>
                    <a:cubicBezTo>
                      <a:pt x="1783" y="264"/>
                      <a:pt x="1644" y="319"/>
                      <a:pt x="1500" y="348"/>
                    </a:cubicBezTo>
                    <a:cubicBezTo>
                      <a:pt x="1403" y="372"/>
                      <a:pt x="1305" y="380"/>
                      <a:pt x="1209" y="380"/>
                    </a:cubicBezTo>
                    <a:cubicBezTo>
                      <a:pt x="1163" y="380"/>
                      <a:pt x="1117" y="378"/>
                      <a:pt x="1072" y="375"/>
                    </a:cubicBezTo>
                    <a:cubicBezTo>
                      <a:pt x="934" y="363"/>
                      <a:pt x="800" y="326"/>
                      <a:pt x="673" y="270"/>
                    </a:cubicBezTo>
                    <a:cubicBezTo>
                      <a:pt x="552" y="218"/>
                      <a:pt x="426" y="136"/>
                      <a:pt x="350" y="59"/>
                    </a:cubicBezTo>
                    <a:lnTo>
                      <a:pt x="347" y="55"/>
                    </a:lnTo>
                    <a:cubicBezTo>
                      <a:pt x="337" y="46"/>
                      <a:pt x="327" y="36"/>
                      <a:pt x="315" y="30"/>
                    </a:cubicBezTo>
                    <a:cubicBezTo>
                      <a:pt x="284" y="10"/>
                      <a:pt x="249"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38"/>
              <p:cNvSpPr/>
              <p:nvPr/>
            </p:nvSpPr>
            <p:spPr>
              <a:xfrm>
                <a:off x="-3547100" y="1752700"/>
                <a:ext cx="52775" cy="15625"/>
              </a:xfrm>
              <a:custGeom>
                <a:rect b="b" l="l" r="r" t="t"/>
                <a:pathLst>
                  <a:path extrusionOk="0" h="625" w="2111">
                    <a:moveTo>
                      <a:pt x="215" y="1"/>
                    </a:moveTo>
                    <a:cubicBezTo>
                      <a:pt x="154" y="1"/>
                      <a:pt x="95" y="30"/>
                      <a:pt x="59" y="84"/>
                    </a:cubicBezTo>
                    <a:cubicBezTo>
                      <a:pt x="0" y="171"/>
                      <a:pt x="24" y="289"/>
                      <a:pt x="113" y="346"/>
                    </a:cubicBezTo>
                    <a:cubicBezTo>
                      <a:pt x="288" y="464"/>
                      <a:pt x="446" y="516"/>
                      <a:pt x="621" y="563"/>
                    </a:cubicBezTo>
                    <a:cubicBezTo>
                      <a:pt x="789" y="604"/>
                      <a:pt x="964" y="625"/>
                      <a:pt x="1137" y="625"/>
                    </a:cubicBezTo>
                    <a:cubicBezTo>
                      <a:pt x="1307" y="621"/>
                      <a:pt x="1475" y="601"/>
                      <a:pt x="1640" y="562"/>
                    </a:cubicBezTo>
                    <a:cubicBezTo>
                      <a:pt x="1803" y="525"/>
                      <a:pt x="1959" y="468"/>
                      <a:pt x="2111" y="407"/>
                    </a:cubicBezTo>
                    <a:lnTo>
                      <a:pt x="2111" y="407"/>
                    </a:lnTo>
                    <a:cubicBezTo>
                      <a:pt x="1949" y="439"/>
                      <a:pt x="1788" y="465"/>
                      <a:pt x="1628" y="470"/>
                    </a:cubicBezTo>
                    <a:cubicBezTo>
                      <a:pt x="1596" y="471"/>
                      <a:pt x="1564" y="472"/>
                      <a:pt x="1532" y="472"/>
                    </a:cubicBezTo>
                    <a:cubicBezTo>
                      <a:pt x="1405" y="472"/>
                      <a:pt x="1278" y="461"/>
                      <a:pt x="1152" y="439"/>
                    </a:cubicBezTo>
                    <a:cubicBezTo>
                      <a:pt x="1000" y="410"/>
                      <a:pt x="852" y="363"/>
                      <a:pt x="712" y="300"/>
                    </a:cubicBezTo>
                    <a:cubicBezTo>
                      <a:pt x="578" y="238"/>
                      <a:pt x="438" y="149"/>
                      <a:pt x="356" y="65"/>
                    </a:cubicBezTo>
                    <a:lnTo>
                      <a:pt x="350" y="58"/>
                    </a:lnTo>
                    <a:cubicBezTo>
                      <a:pt x="341" y="50"/>
                      <a:pt x="332" y="42"/>
                      <a:pt x="322" y="34"/>
                    </a:cubicBezTo>
                    <a:cubicBezTo>
                      <a:pt x="289" y="11"/>
                      <a:pt x="252"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38"/>
              <p:cNvSpPr/>
              <p:nvPr/>
            </p:nvSpPr>
            <p:spPr>
              <a:xfrm>
                <a:off x="-3549575" y="1756975"/>
                <a:ext cx="59550" cy="22600"/>
              </a:xfrm>
              <a:custGeom>
                <a:rect b="b" l="l" r="r" t="t"/>
                <a:pathLst>
                  <a:path extrusionOk="0" h="904" w="2382">
                    <a:moveTo>
                      <a:pt x="208" y="0"/>
                    </a:moveTo>
                    <a:cubicBezTo>
                      <a:pt x="163" y="0"/>
                      <a:pt x="118" y="16"/>
                      <a:pt x="82" y="49"/>
                    </a:cubicBezTo>
                    <a:cubicBezTo>
                      <a:pt x="7" y="116"/>
                      <a:pt x="0" y="232"/>
                      <a:pt x="66" y="309"/>
                    </a:cubicBezTo>
                    <a:cubicBezTo>
                      <a:pt x="232" y="492"/>
                      <a:pt x="404" y="601"/>
                      <a:pt x="597" y="698"/>
                    </a:cubicBezTo>
                    <a:cubicBezTo>
                      <a:pt x="785" y="788"/>
                      <a:pt x="985" y="849"/>
                      <a:pt x="1192" y="881"/>
                    </a:cubicBezTo>
                    <a:cubicBezTo>
                      <a:pt x="1302" y="896"/>
                      <a:pt x="1413" y="904"/>
                      <a:pt x="1523" y="904"/>
                    </a:cubicBezTo>
                    <a:cubicBezTo>
                      <a:pt x="1616" y="904"/>
                      <a:pt x="1708" y="898"/>
                      <a:pt x="1799" y="888"/>
                    </a:cubicBezTo>
                    <a:cubicBezTo>
                      <a:pt x="1899" y="881"/>
                      <a:pt x="1997" y="856"/>
                      <a:pt x="2095" y="840"/>
                    </a:cubicBezTo>
                    <a:cubicBezTo>
                      <a:pt x="2191" y="817"/>
                      <a:pt x="2285" y="789"/>
                      <a:pt x="2381" y="763"/>
                    </a:cubicBezTo>
                    <a:lnTo>
                      <a:pt x="2381" y="763"/>
                    </a:lnTo>
                    <a:cubicBezTo>
                      <a:pt x="2282" y="773"/>
                      <a:pt x="2185" y="787"/>
                      <a:pt x="2088" y="795"/>
                    </a:cubicBezTo>
                    <a:cubicBezTo>
                      <a:pt x="2083" y="794"/>
                      <a:pt x="2077" y="794"/>
                      <a:pt x="2072" y="794"/>
                    </a:cubicBezTo>
                    <a:cubicBezTo>
                      <a:pt x="2007" y="794"/>
                      <a:pt x="1943" y="799"/>
                      <a:pt x="1879" y="799"/>
                    </a:cubicBezTo>
                    <a:cubicBezTo>
                      <a:pt x="1851" y="799"/>
                      <a:pt x="1824" y="798"/>
                      <a:pt x="1796" y="796"/>
                    </a:cubicBezTo>
                    <a:cubicBezTo>
                      <a:pt x="1606" y="787"/>
                      <a:pt x="1416" y="755"/>
                      <a:pt x="1234" y="700"/>
                    </a:cubicBezTo>
                    <a:cubicBezTo>
                      <a:pt x="1057" y="643"/>
                      <a:pt x="890" y="561"/>
                      <a:pt x="737" y="456"/>
                    </a:cubicBezTo>
                    <a:cubicBezTo>
                      <a:pt x="591" y="356"/>
                      <a:pt x="448" y="218"/>
                      <a:pt x="370" y="92"/>
                    </a:cubicBezTo>
                    <a:lnTo>
                      <a:pt x="363" y="83"/>
                    </a:lnTo>
                    <a:cubicBezTo>
                      <a:pt x="357" y="74"/>
                      <a:pt x="351" y="66"/>
                      <a:pt x="345" y="58"/>
                    </a:cubicBezTo>
                    <a:cubicBezTo>
                      <a:pt x="307" y="20"/>
                      <a:pt x="258" y="0"/>
                      <a:pt x="2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44" name="Google Shape;10244;p38"/>
          <p:cNvGrpSpPr/>
          <p:nvPr/>
        </p:nvGrpSpPr>
        <p:grpSpPr>
          <a:xfrm>
            <a:off x="7981776" y="3854395"/>
            <a:ext cx="490924" cy="484011"/>
            <a:chOff x="-2275450" y="1955300"/>
            <a:chExt cx="416850" cy="411050"/>
          </a:xfrm>
        </p:grpSpPr>
        <p:sp>
          <p:nvSpPr>
            <p:cNvPr id="10245" name="Google Shape;10245;p38"/>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38"/>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38"/>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38"/>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38"/>
          <p:cNvGrpSpPr/>
          <p:nvPr/>
        </p:nvGrpSpPr>
        <p:grpSpPr>
          <a:xfrm>
            <a:off x="5861326" y="4389795"/>
            <a:ext cx="490924" cy="484011"/>
            <a:chOff x="-2275450" y="1955300"/>
            <a:chExt cx="416850" cy="411050"/>
          </a:xfrm>
        </p:grpSpPr>
        <p:sp>
          <p:nvSpPr>
            <p:cNvPr id="10250" name="Google Shape;10250;p38"/>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38"/>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38"/>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38"/>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38"/>
          <p:cNvGrpSpPr/>
          <p:nvPr/>
        </p:nvGrpSpPr>
        <p:grpSpPr>
          <a:xfrm>
            <a:off x="4815778" y="4260865"/>
            <a:ext cx="205674" cy="202771"/>
            <a:chOff x="-2275450" y="1955300"/>
            <a:chExt cx="416850" cy="411050"/>
          </a:xfrm>
        </p:grpSpPr>
        <p:sp>
          <p:nvSpPr>
            <p:cNvPr id="10255" name="Google Shape;10255;p38"/>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38"/>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38"/>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38"/>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38"/>
          <p:cNvGrpSpPr/>
          <p:nvPr/>
        </p:nvGrpSpPr>
        <p:grpSpPr>
          <a:xfrm>
            <a:off x="8057903" y="3267265"/>
            <a:ext cx="205674" cy="202771"/>
            <a:chOff x="-2275450" y="1955300"/>
            <a:chExt cx="416850" cy="411050"/>
          </a:xfrm>
        </p:grpSpPr>
        <p:sp>
          <p:nvSpPr>
            <p:cNvPr id="10260" name="Google Shape;10260;p38"/>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38"/>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38"/>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38"/>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38"/>
          <p:cNvGrpSpPr/>
          <p:nvPr/>
        </p:nvGrpSpPr>
        <p:grpSpPr>
          <a:xfrm>
            <a:off x="552103" y="688540"/>
            <a:ext cx="205674" cy="202771"/>
            <a:chOff x="-2275450" y="1955300"/>
            <a:chExt cx="416850" cy="411050"/>
          </a:xfrm>
        </p:grpSpPr>
        <p:sp>
          <p:nvSpPr>
            <p:cNvPr id="10265" name="Google Shape;10265;p38"/>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38"/>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38"/>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38"/>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38"/>
          <p:cNvGrpSpPr/>
          <p:nvPr/>
        </p:nvGrpSpPr>
        <p:grpSpPr>
          <a:xfrm>
            <a:off x="3946803" y="688540"/>
            <a:ext cx="205674" cy="202771"/>
            <a:chOff x="-2275450" y="1955300"/>
            <a:chExt cx="416850" cy="411050"/>
          </a:xfrm>
        </p:grpSpPr>
        <p:sp>
          <p:nvSpPr>
            <p:cNvPr id="10270" name="Google Shape;10270;p38"/>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38"/>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38"/>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38"/>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4" name="Google Shape;10274;p38"/>
          <p:cNvSpPr/>
          <p:nvPr/>
        </p:nvSpPr>
        <p:spPr>
          <a:xfrm>
            <a:off x="-347625" y="-1347350"/>
            <a:ext cx="522000" cy="522000"/>
          </a:xfrm>
          <a:prstGeom prst="rect">
            <a:avLst/>
          </a:prstGeom>
          <a:solidFill>
            <a:schemeClr val="accent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38"/>
          <p:cNvSpPr txBox="1"/>
          <p:nvPr>
            <p:ph idx="4294967295" type="subTitle"/>
          </p:nvPr>
        </p:nvSpPr>
        <p:spPr>
          <a:xfrm>
            <a:off x="5565725" y="1296516"/>
            <a:ext cx="2877900" cy="3753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latin typeface="Luckiest Guy"/>
                <a:ea typeface="Luckiest Guy"/>
                <a:cs typeface="Luckiest Guy"/>
                <a:sym typeface="Luckiest Guy"/>
              </a:rPr>
              <a:t>From </a:t>
            </a:r>
            <a:r>
              <a:rPr lang="en">
                <a:latin typeface="Luckiest Guy"/>
                <a:ea typeface="Luckiest Guy"/>
                <a:cs typeface="Luckiest Guy"/>
                <a:sym typeface="Luckiest Guy"/>
              </a:rPr>
              <a:t>20</a:t>
            </a:r>
            <a:r>
              <a:rPr lang="en">
                <a:latin typeface="Luckiest Guy"/>
                <a:ea typeface="Luckiest Guy"/>
                <a:cs typeface="Luckiest Guy"/>
                <a:sym typeface="Luckiest Guy"/>
              </a:rPr>
              <a:t>08 to 2010</a:t>
            </a:r>
            <a:endParaRPr>
              <a:latin typeface="Luckiest Guy"/>
              <a:ea typeface="Luckiest Guy"/>
              <a:cs typeface="Luckiest Guy"/>
              <a:sym typeface="Luckiest Guy"/>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9" name="Shape 10279"/>
        <p:cNvGrpSpPr/>
        <p:nvPr/>
      </p:nvGrpSpPr>
      <p:grpSpPr>
        <a:xfrm>
          <a:off x="0" y="0"/>
          <a:ext cx="0" cy="0"/>
          <a:chOff x="0" y="0"/>
          <a:chExt cx="0" cy="0"/>
        </a:xfrm>
      </p:grpSpPr>
      <p:sp>
        <p:nvSpPr>
          <p:cNvPr id="10280" name="Google Shape;10280;p39"/>
          <p:cNvSpPr/>
          <p:nvPr/>
        </p:nvSpPr>
        <p:spPr>
          <a:xfrm>
            <a:off x="6304925" y="2643033"/>
            <a:ext cx="2529900" cy="1385400"/>
          </a:xfrm>
          <a:prstGeom prst="rect">
            <a:avLst/>
          </a:prstGeom>
          <a:solidFill>
            <a:schemeClr val="dk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39"/>
          <p:cNvSpPr txBox="1"/>
          <p:nvPr>
            <p:ph type="title"/>
          </p:nvPr>
        </p:nvSpPr>
        <p:spPr>
          <a:xfrm>
            <a:off x="2696125" y="503575"/>
            <a:ext cx="57474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Communication skills</a:t>
            </a:r>
            <a:endParaRPr/>
          </a:p>
        </p:txBody>
      </p:sp>
      <p:pic>
        <p:nvPicPr>
          <p:cNvPr id="10282" name="Google Shape;10282;p39" title="Gráfico">
            <a:hlinkClick r:id="rId3"/>
          </p:cNvPr>
          <p:cNvPicPr preferRelativeResize="0"/>
          <p:nvPr/>
        </p:nvPicPr>
        <p:blipFill>
          <a:blip r:embed="rId4">
            <a:alphaModFix/>
          </a:blip>
          <a:stretch>
            <a:fillRect/>
          </a:stretch>
        </p:blipFill>
        <p:spPr>
          <a:xfrm>
            <a:off x="304000" y="1532413"/>
            <a:ext cx="5110425" cy="3155687"/>
          </a:xfrm>
          <a:prstGeom prst="rect">
            <a:avLst/>
          </a:prstGeom>
          <a:noFill/>
          <a:ln>
            <a:noFill/>
          </a:ln>
        </p:spPr>
      </p:pic>
      <p:sp>
        <p:nvSpPr>
          <p:cNvPr id="10283" name="Google Shape;10283;p39"/>
          <p:cNvSpPr/>
          <p:nvPr/>
        </p:nvSpPr>
        <p:spPr>
          <a:xfrm>
            <a:off x="6374784" y="1983025"/>
            <a:ext cx="250200" cy="250200"/>
          </a:xfrm>
          <a:prstGeom prst="ellipse">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39"/>
          <p:cNvSpPr txBox="1"/>
          <p:nvPr>
            <p:ph idx="4294967295" type="subTitle"/>
          </p:nvPr>
        </p:nvSpPr>
        <p:spPr>
          <a:xfrm>
            <a:off x="6624979" y="1845643"/>
            <a:ext cx="1872300" cy="375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Luckiest Guy"/>
                <a:ea typeface="Luckiest Guy"/>
                <a:cs typeface="Luckiest Guy"/>
                <a:sym typeface="Luckiest Guy"/>
              </a:rPr>
              <a:t>venus</a:t>
            </a:r>
            <a:endParaRPr sz="2000">
              <a:latin typeface="Luckiest Guy"/>
              <a:ea typeface="Luckiest Guy"/>
              <a:cs typeface="Luckiest Guy"/>
              <a:sym typeface="Luckiest Guy"/>
            </a:endParaRPr>
          </a:p>
        </p:txBody>
      </p:sp>
      <p:sp>
        <p:nvSpPr>
          <p:cNvPr id="10285" name="Google Shape;10285;p39"/>
          <p:cNvSpPr txBox="1"/>
          <p:nvPr>
            <p:ph idx="4294967295" type="subTitle"/>
          </p:nvPr>
        </p:nvSpPr>
        <p:spPr>
          <a:xfrm>
            <a:off x="6708279" y="2841718"/>
            <a:ext cx="1872300" cy="375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Luckiest Guy"/>
                <a:ea typeface="Luckiest Guy"/>
                <a:cs typeface="Luckiest Guy"/>
                <a:sym typeface="Luckiest Guy"/>
              </a:rPr>
              <a:t>mars</a:t>
            </a:r>
            <a:endParaRPr sz="2000">
              <a:latin typeface="Luckiest Guy"/>
              <a:ea typeface="Luckiest Guy"/>
              <a:cs typeface="Luckiest Guy"/>
              <a:sym typeface="Luckiest Guy"/>
            </a:endParaRPr>
          </a:p>
        </p:txBody>
      </p:sp>
      <p:sp>
        <p:nvSpPr>
          <p:cNvPr id="10286" name="Google Shape;10286;p39"/>
          <p:cNvSpPr/>
          <p:nvPr/>
        </p:nvSpPr>
        <p:spPr>
          <a:xfrm>
            <a:off x="6374784" y="2988347"/>
            <a:ext cx="250200" cy="2502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39"/>
          <p:cNvSpPr/>
          <p:nvPr/>
        </p:nvSpPr>
        <p:spPr>
          <a:xfrm rot="1485599">
            <a:off x="-97982" y="-992211"/>
            <a:ext cx="1671855" cy="3259427"/>
          </a:xfrm>
          <a:custGeom>
            <a:rect b="b" l="l" r="r" t="t"/>
            <a:pathLst>
              <a:path extrusionOk="0" h="27128" w="13915">
                <a:moveTo>
                  <a:pt x="13448" y="1"/>
                </a:moveTo>
                <a:lnTo>
                  <a:pt x="4883" y="2000"/>
                </a:lnTo>
                <a:lnTo>
                  <a:pt x="0" y="15388"/>
                </a:lnTo>
                <a:lnTo>
                  <a:pt x="4927" y="14558"/>
                </a:lnTo>
                <a:cubicBezTo>
                  <a:pt x="4948" y="14555"/>
                  <a:pt x="4968" y="14553"/>
                  <a:pt x="4988" y="14553"/>
                </a:cubicBezTo>
                <a:cubicBezTo>
                  <a:pt x="5247" y="14553"/>
                  <a:pt x="5423" y="14840"/>
                  <a:pt x="5285" y="15076"/>
                </a:cubicBezTo>
                <a:lnTo>
                  <a:pt x="1799" y="21051"/>
                </a:lnTo>
                <a:lnTo>
                  <a:pt x="5569" y="20908"/>
                </a:lnTo>
                <a:cubicBezTo>
                  <a:pt x="5573" y="20908"/>
                  <a:pt x="5576" y="20908"/>
                  <a:pt x="5579" y="20908"/>
                </a:cubicBezTo>
                <a:cubicBezTo>
                  <a:pt x="5658" y="20908"/>
                  <a:pt x="5735" y="20934"/>
                  <a:pt x="5797" y="20983"/>
                </a:cubicBezTo>
                <a:cubicBezTo>
                  <a:pt x="5818" y="20999"/>
                  <a:pt x="5836" y="21018"/>
                  <a:pt x="5853" y="21038"/>
                </a:cubicBezTo>
                <a:cubicBezTo>
                  <a:pt x="5922" y="21124"/>
                  <a:pt x="5946" y="21237"/>
                  <a:pt x="5918" y="21344"/>
                </a:cubicBezTo>
                <a:lnTo>
                  <a:pt x="4418" y="27127"/>
                </a:lnTo>
                <a:lnTo>
                  <a:pt x="13558" y="17098"/>
                </a:lnTo>
                <a:lnTo>
                  <a:pt x="9152" y="17497"/>
                </a:lnTo>
                <a:cubicBezTo>
                  <a:pt x="9141" y="17498"/>
                  <a:pt x="9130" y="17498"/>
                  <a:pt x="9119" y="17498"/>
                </a:cubicBezTo>
                <a:cubicBezTo>
                  <a:pt x="8847" y="17498"/>
                  <a:pt x="8676" y="17191"/>
                  <a:pt x="8833" y="16958"/>
                </a:cubicBezTo>
                <a:lnTo>
                  <a:pt x="13915" y="9352"/>
                </a:lnTo>
                <a:lnTo>
                  <a:pt x="8179" y="10305"/>
                </a:lnTo>
                <a:cubicBezTo>
                  <a:pt x="8159" y="10308"/>
                  <a:pt x="8139" y="10310"/>
                  <a:pt x="8120" y="10310"/>
                </a:cubicBezTo>
                <a:cubicBezTo>
                  <a:pt x="7861" y="10310"/>
                  <a:pt x="7685" y="10025"/>
                  <a:pt x="7821" y="9790"/>
                </a:cubicBezTo>
                <a:lnTo>
                  <a:pt x="13448" y="1"/>
                </a:lnTo>
                <a:close/>
              </a:path>
            </a:pathLst>
          </a:custGeom>
          <a:solidFill>
            <a:schemeClr val="accent3"/>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39"/>
          <p:cNvSpPr txBox="1"/>
          <p:nvPr/>
        </p:nvSpPr>
        <p:spPr>
          <a:xfrm>
            <a:off x="5355415" y="4136400"/>
            <a:ext cx="3373200" cy="455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000">
                <a:solidFill>
                  <a:schemeClr val="dk1"/>
                </a:solidFill>
                <a:latin typeface="Didact Gothic"/>
                <a:ea typeface="Didact Gothic"/>
                <a:cs typeface="Didact Gothic"/>
                <a:sym typeface="Didact Gothic"/>
              </a:rPr>
              <a:t>T</a:t>
            </a:r>
            <a:r>
              <a:rPr lang="en" sz="1000">
                <a:solidFill>
                  <a:schemeClr val="dk1"/>
                </a:solidFill>
                <a:latin typeface="Didact Gothic"/>
                <a:ea typeface="Didact Gothic"/>
                <a:cs typeface="Didact Gothic"/>
                <a:sym typeface="Didact Gothic"/>
              </a:rPr>
              <a:t>o modify this graph, click on it, follow the link, change the data and paste the resulting graph here, replacing this one</a:t>
            </a:r>
            <a:endParaRPr sz="1000">
              <a:solidFill>
                <a:schemeClr val="dk1"/>
              </a:solidFill>
              <a:latin typeface="Didact Gothic"/>
              <a:ea typeface="Didact Gothic"/>
              <a:cs typeface="Didact Gothic"/>
              <a:sym typeface="Didact Gothic"/>
            </a:endParaRPr>
          </a:p>
        </p:txBody>
      </p:sp>
      <p:sp>
        <p:nvSpPr>
          <p:cNvPr id="10289" name="Google Shape;10289;p39"/>
          <p:cNvSpPr txBox="1"/>
          <p:nvPr/>
        </p:nvSpPr>
        <p:spPr>
          <a:xfrm>
            <a:off x="6624975" y="2206085"/>
            <a:ext cx="1429800" cy="504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Venus has a</a:t>
            </a:r>
            <a:endParaRPr>
              <a:solidFill>
                <a:schemeClr val="dk1"/>
              </a:solidFill>
              <a:latin typeface="Didact Gothic"/>
              <a:ea typeface="Didact Gothic"/>
              <a:cs typeface="Didact Gothic"/>
              <a:sym typeface="Didact Gothic"/>
            </a:endParaRPr>
          </a:p>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beautiful name</a:t>
            </a:r>
            <a:endParaRPr>
              <a:solidFill>
                <a:schemeClr val="dk1"/>
              </a:solidFill>
              <a:latin typeface="Didact Gothic"/>
              <a:ea typeface="Didact Gothic"/>
              <a:cs typeface="Didact Gothic"/>
              <a:sym typeface="Didact Gothic"/>
            </a:endParaRPr>
          </a:p>
        </p:txBody>
      </p:sp>
      <p:sp>
        <p:nvSpPr>
          <p:cNvPr id="10290" name="Google Shape;10290;p39"/>
          <p:cNvSpPr txBox="1"/>
          <p:nvPr/>
        </p:nvSpPr>
        <p:spPr>
          <a:xfrm>
            <a:off x="6624975" y="3203047"/>
            <a:ext cx="1429800" cy="77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idact Gothic"/>
                <a:ea typeface="Didact Gothic"/>
                <a:cs typeface="Didact Gothic"/>
                <a:sym typeface="Didact Gothic"/>
              </a:rPr>
              <a:t>Mars is </a:t>
            </a:r>
            <a:r>
              <a:rPr lang="en">
                <a:solidFill>
                  <a:schemeClr val="dk1"/>
                </a:solidFill>
                <a:latin typeface="Didact Gothic"/>
                <a:ea typeface="Didact Gothic"/>
                <a:cs typeface="Didact Gothic"/>
                <a:sym typeface="Didact Gothic"/>
              </a:rPr>
              <a:t>actually</a:t>
            </a:r>
            <a:r>
              <a:rPr lang="en">
                <a:solidFill>
                  <a:schemeClr val="dk1"/>
                </a:solidFill>
                <a:latin typeface="Didact Gothic"/>
                <a:ea typeface="Didact Gothic"/>
                <a:cs typeface="Didact Gothic"/>
                <a:sym typeface="Didact Gothic"/>
              </a:rPr>
              <a:t> a cold place</a:t>
            </a:r>
            <a:endParaRPr>
              <a:solidFill>
                <a:schemeClr val="dk1"/>
              </a:solidFill>
              <a:latin typeface="Didact Gothic"/>
              <a:ea typeface="Didact Gothic"/>
              <a:cs typeface="Didact Gothic"/>
              <a:sym typeface="Didact Gothic"/>
            </a:endParaRPr>
          </a:p>
        </p:txBody>
      </p:sp>
      <p:sp>
        <p:nvSpPr>
          <p:cNvPr id="10291" name="Google Shape;10291;p39"/>
          <p:cNvSpPr/>
          <p:nvPr/>
        </p:nvSpPr>
        <p:spPr>
          <a:xfrm>
            <a:off x="6130025" y="2643033"/>
            <a:ext cx="2529900" cy="1385400"/>
          </a:xfrm>
          <a:prstGeom prst="rect">
            <a:avLst/>
          </a:prstGeom>
          <a:solidFill>
            <a:schemeClr val="dk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39"/>
          <p:cNvSpPr/>
          <p:nvPr/>
        </p:nvSpPr>
        <p:spPr>
          <a:xfrm>
            <a:off x="5999525" y="1772660"/>
            <a:ext cx="2485500" cy="2115000"/>
          </a:xfrm>
          <a:prstGeom prst="rect">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39"/>
          <p:cNvSpPr/>
          <p:nvPr/>
        </p:nvSpPr>
        <p:spPr>
          <a:xfrm flipH="1">
            <a:off x="8044392" y="1983025"/>
            <a:ext cx="250200" cy="250200"/>
          </a:xfrm>
          <a:prstGeom prst="ellipse">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10294" name="Google Shape;10294;p39"/>
          <p:cNvSpPr txBox="1"/>
          <p:nvPr>
            <p:ph idx="4294967295" type="subTitle"/>
          </p:nvPr>
        </p:nvSpPr>
        <p:spPr>
          <a:xfrm flipH="1">
            <a:off x="6172096" y="1845643"/>
            <a:ext cx="1872300" cy="375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2000">
                <a:latin typeface="Luckiest Guy"/>
                <a:ea typeface="Luckiest Guy"/>
                <a:cs typeface="Luckiest Guy"/>
                <a:sym typeface="Luckiest Guy"/>
              </a:rPr>
              <a:t>venus</a:t>
            </a:r>
            <a:endParaRPr sz="2000">
              <a:latin typeface="Luckiest Guy"/>
              <a:ea typeface="Luckiest Guy"/>
              <a:cs typeface="Luckiest Guy"/>
              <a:sym typeface="Luckiest Guy"/>
            </a:endParaRPr>
          </a:p>
        </p:txBody>
      </p:sp>
      <p:sp>
        <p:nvSpPr>
          <p:cNvPr id="10295" name="Google Shape;10295;p39"/>
          <p:cNvSpPr txBox="1"/>
          <p:nvPr>
            <p:ph idx="4294967295" type="subTitle"/>
          </p:nvPr>
        </p:nvSpPr>
        <p:spPr>
          <a:xfrm flipH="1">
            <a:off x="6088796" y="2841718"/>
            <a:ext cx="1872300" cy="375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2000">
                <a:latin typeface="Luckiest Guy"/>
                <a:ea typeface="Luckiest Guy"/>
                <a:cs typeface="Luckiest Guy"/>
                <a:sym typeface="Luckiest Guy"/>
              </a:rPr>
              <a:t>mars</a:t>
            </a:r>
            <a:endParaRPr sz="2000">
              <a:latin typeface="Luckiest Guy"/>
              <a:ea typeface="Luckiest Guy"/>
              <a:cs typeface="Luckiest Guy"/>
              <a:sym typeface="Luckiest Guy"/>
            </a:endParaRPr>
          </a:p>
        </p:txBody>
      </p:sp>
      <p:sp>
        <p:nvSpPr>
          <p:cNvPr id="10296" name="Google Shape;10296;p39"/>
          <p:cNvSpPr/>
          <p:nvPr/>
        </p:nvSpPr>
        <p:spPr>
          <a:xfrm flipH="1">
            <a:off x="8044392" y="2988347"/>
            <a:ext cx="250200" cy="2502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10297" name="Google Shape;10297;p39"/>
          <p:cNvSpPr txBox="1"/>
          <p:nvPr/>
        </p:nvSpPr>
        <p:spPr>
          <a:xfrm flipH="1">
            <a:off x="6614600" y="2206085"/>
            <a:ext cx="1429800" cy="504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Didact Gothic"/>
                <a:ea typeface="Didact Gothic"/>
                <a:cs typeface="Didact Gothic"/>
                <a:sym typeface="Didact Gothic"/>
              </a:rPr>
              <a:t>Venus has a</a:t>
            </a:r>
            <a:endParaRPr>
              <a:solidFill>
                <a:schemeClr val="dk1"/>
              </a:solidFill>
              <a:latin typeface="Didact Gothic"/>
              <a:ea typeface="Didact Gothic"/>
              <a:cs typeface="Didact Gothic"/>
              <a:sym typeface="Didact Gothic"/>
            </a:endParaRPr>
          </a:p>
          <a:p>
            <a:pPr indent="0" lvl="0" marL="0" rtl="0" algn="r">
              <a:spcBef>
                <a:spcPts val="0"/>
              </a:spcBef>
              <a:spcAft>
                <a:spcPts val="0"/>
              </a:spcAft>
              <a:buNone/>
            </a:pPr>
            <a:r>
              <a:rPr lang="en">
                <a:solidFill>
                  <a:schemeClr val="dk1"/>
                </a:solidFill>
                <a:latin typeface="Didact Gothic"/>
                <a:ea typeface="Didact Gothic"/>
                <a:cs typeface="Didact Gothic"/>
                <a:sym typeface="Didact Gothic"/>
              </a:rPr>
              <a:t>beautiful name</a:t>
            </a:r>
            <a:endParaRPr>
              <a:solidFill>
                <a:schemeClr val="dk1"/>
              </a:solidFill>
              <a:latin typeface="Didact Gothic"/>
              <a:ea typeface="Didact Gothic"/>
              <a:cs typeface="Didact Gothic"/>
              <a:sym typeface="Didact Gothic"/>
            </a:endParaRPr>
          </a:p>
        </p:txBody>
      </p:sp>
      <p:sp>
        <p:nvSpPr>
          <p:cNvPr id="10298" name="Google Shape;10298;p39"/>
          <p:cNvSpPr txBox="1"/>
          <p:nvPr/>
        </p:nvSpPr>
        <p:spPr>
          <a:xfrm flipH="1">
            <a:off x="6614600" y="3203047"/>
            <a:ext cx="1429800" cy="777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Didact Gothic"/>
                <a:ea typeface="Didact Gothic"/>
                <a:cs typeface="Didact Gothic"/>
                <a:sym typeface="Didact Gothic"/>
              </a:rPr>
              <a:t>Mars is </a:t>
            </a:r>
            <a:r>
              <a:rPr lang="en">
                <a:solidFill>
                  <a:schemeClr val="dk1"/>
                </a:solidFill>
                <a:latin typeface="Didact Gothic"/>
                <a:ea typeface="Didact Gothic"/>
                <a:cs typeface="Didact Gothic"/>
                <a:sym typeface="Didact Gothic"/>
              </a:rPr>
              <a:t>actually</a:t>
            </a:r>
            <a:r>
              <a:rPr lang="en">
                <a:solidFill>
                  <a:schemeClr val="dk1"/>
                </a:solidFill>
                <a:latin typeface="Didact Gothic"/>
                <a:ea typeface="Didact Gothic"/>
                <a:cs typeface="Didact Gothic"/>
                <a:sym typeface="Didact Gothic"/>
              </a:rPr>
              <a:t> a cold place</a:t>
            </a:r>
            <a:endParaRPr>
              <a:solidFill>
                <a:schemeClr val="dk1"/>
              </a:solidFill>
              <a:latin typeface="Didact Gothic"/>
              <a:ea typeface="Didact Gothic"/>
              <a:cs typeface="Didact Gothic"/>
              <a:sym typeface="Didact Gothic"/>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02" name="Shape 10302"/>
        <p:cNvGrpSpPr/>
        <p:nvPr/>
      </p:nvGrpSpPr>
      <p:grpSpPr>
        <a:xfrm>
          <a:off x="0" y="0"/>
          <a:ext cx="0" cy="0"/>
          <a:chOff x="0" y="0"/>
          <a:chExt cx="0" cy="0"/>
        </a:xfrm>
      </p:grpSpPr>
      <p:sp>
        <p:nvSpPr>
          <p:cNvPr id="10303" name="Google Shape;10303;p40"/>
          <p:cNvSpPr txBox="1"/>
          <p:nvPr>
            <p:ph type="title"/>
          </p:nvPr>
        </p:nvSpPr>
        <p:spPr>
          <a:xfrm>
            <a:off x="693675" y="501250"/>
            <a:ext cx="4479600" cy="7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Technical skills</a:t>
            </a:r>
            <a:endParaRPr/>
          </a:p>
        </p:txBody>
      </p:sp>
      <p:sp>
        <p:nvSpPr>
          <p:cNvPr id="10304" name="Google Shape;10304;p40"/>
          <p:cNvSpPr txBox="1"/>
          <p:nvPr>
            <p:ph idx="2" type="title"/>
          </p:nvPr>
        </p:nvSpPr>
        <p:spPr>
          <a:xfrm>
            <a:off x="1587050" y="336452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computing</a:t>
            </a:r>
            <a:endParaRPr/>
          </a:p>
        </p:txBody>
      </p:sp>
      <p:sp>
        <p:nvSpPr>
          <p:cNvPr id="10305" name="Google Shape;10305;p40"/>
          <p:cNvSpPr txBox="1"/>
          <p:nvPr>
            <p:ph idx="1" type="subTitle"/>
          </p:nvPr>
        </p:nvSpPr>
        <p:spPr>
          <a:xfrm>
            <a:off x="1587050" y="3723425"/>
            <a:ext cx="1704900" cy="77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a:t>
            </a:r>
            <a:endParaRPr/>
          </a:p>
          <a:p>
            <a:pPr indent="0" lvl="0" marL="0" rtl="0" algn="ctr">
              <a:spcBef>
                <a:spcPts val="0"/>
              </a:spcBef>
              <a:spcAft>
                <a:spcPts val="0"/>
              </a:spcAft>
              <a:buClr>
                <a:schemeClr val="dk1"/>
              </a:buClr>
              <a:buSzPts val="1100"/>
              <a:buFont typeface="Arial"/>
              <a:buNone/>
            </a:pPr>
            <a:r>
              <a:rPr lang="en"/>
              <a:t>beautiful name, but</a:t>
            </a:r>
            <a:endParaRPr/>
          </a:p>
          <a:p>
            <a:pPr indent="0" lvl="0" marL="0" rtl="0" algn="ctr">
              <a:spcBef>
                <a:spcPts val="0"/>
              </a:spcBef>
              <a:spcAft>
                <a:spcPts val="0"/>
              </a:spcAft>
              <a:buNone/>
            </a:pPr>
            <a:r>
              <a:rPr lang="en"/>
              <a:t>it’s terribly hot</a:t>
            </a:r>
            <a:endParaRPr/>
          </a:p>
        </p:txBody>
      </p:sp>
      <p:sp>
        <p:nvSpPr>
          <p:cNvPr id="10306" name="Google Shape;10306;p40"/>
          <p:cNvSpPr txBox="1"/>
          <p:nvPr>
            <p:ph idx="3" type="title"/>
          </p:nvPr>
        </p:nvSpPr>
        <p:spPr>
          <a:xfrm>
            <a:off x="3719550" y="336452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programming</a:t>
            </a:r>
            <a:endParaRPr/>
          </a:p>
        </p:txBody>
      </p:sp>
      <p:sp>
        <p:nvSpPr>
          <p:cNvPr id="10307" name="Google Shape;10307;p40"/>
          <p:cNvSpPr txBox="1"/>
          <p:nvPr>
            <p:ph idx="4" type="subTitle"/>
          </p:nvPr>
        </p:nvSpPr>
        <p:spPr>
          <a:xfrm>
            <a:off x="3719550" y="3723425"/>
            <a:ext cx="1704900" cy="77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a:t>
            </a:r>
            <a:endParaRPr/>
          </a:p>
          <a:p>
            <a:pPr indent="0" lvl="0" marL="0" rtl="0" algn="ctr">
              <a:spcBef>
                <a:spcPts val="0"/>
              </a:spcBef>
              <a:spcAft>
                <a:spcPts val="0"/>
              </a:spcAft>
              <a:buNone/>
            </a:pPr>
            <a:r>
              <a:rPr lang="en"/>
              <a:t>the Sun</a:t>
            </a:r>
            <a:endParaRPr/>
          </a:p>
        </p:txBody>
      </p:sp>
      <p:sp>
        <p:nvSpPr>
          <p:cNvPr id="10308" name="Google Shape;10308;p40"/>
          <p:cNvSpPr txBox="1"/>
          <p:nvPr>
            <p:ph idx="5" type="title"/>
          </p:nvPr>
        </p:nvSpPr>
        <p:spPr>
          <a:xfrm>
            <a:off x="5852050" y="336452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Social media</a:t>
            </a:r>
            <a:endParaRPr/>
          </a:p>
        </p:txBody>
      </p:sp>
      <p:sp>
        <p:nvSpPr>
          <p:cNvPr id="10309" name="Google Shape;10309;p40"/>
          <p:cNvSpPr txBox="1"/>
          <p:nvPr>
            <p:ph idx="6" type="subTitle"/>
          </p:nvPr>
        </p:nvSpPr>
        <p:spPr>
          <a:xfrm>
            <a:off x="5852050" y="3723425"/>
            <a:ext cx="1704900" cy="77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grpSp>
        <p:nvGrpSpPr>
          <p:cNvPr id="10310" name="Google Shape;10310;p40"/>
          <p:cNvGrpSpPr/>
          <p:nvPr/>
        </p:nvGrpSpPr>
        <p:grpSpPr>
          <a:xfrm>
            <a:off x="1762375" y="1913989"/>
            <a:ext cx="1354201" cy="1353011"/>
            <a:chOff x="1762375" y="1807214"/>
            <a:chExt cx="1354201" cy="1353011"/>
          </a:xfrm>
        </p:grpSpPr>
        <p:sp>
          <p:nvSpPr>
            <p:cNvPr id="10311" name="Google Shape;10311;p40"/>
            <p:cNvSpPr/>
            <p:nvPr/>
          </p:nvSpPr>
          <p:spPr>
            <a:xfrm flipH="1">
              <a:off x="1762376" y="1807214"/>
              <a:ext cx="1354200" cy="1353000"/>
            </a:xfrm>
            <a:prstGeom prst="donut">
              <a:avLst>
                <a:gd fmla="val 14142" name="adj"/>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40"/>
            <p:cNvSpPr/>
            <p:nvPr/>
          </p:nvSpPr>
          <p:spPr>
            <a:xfrm flipH="1">
              <a:off x="1762375" y="1807225"/>
              <a:ext cx="1354200" cy="1353000"/>
            </a:xfrm>
            <a:prstGeom prst="blockArc">
              <a:avLst>
                <a:gd fmla="val 4808245" name="adj1"/>
                <a:gd fmla="val 2542524" name="adj2"/>
                <a:gd fmla="val 14394" name="adj3"/>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40"/>
          <p:cNvGrpSpPr/>
          <p:nvPr/>
        </p:nvGrpSpPr>
        <p:grpSpPr>
          <a:xfrm>
            <a:off x="7010412" y="618399"/>
            <a:ext cx="298006" cy="293654"/>
            <a:chOff x="-2275450" y="1955300"/>
            <a:chExt cx="416850" cy="411050"/>
          </a:xfrm>
        </p:grpSpPr>
        <p:sp>
          <p:nvSpPr>
            <p:cNvPr id="10314" name="Google Shape;10314;p40"/>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40"/>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40"/>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40"/>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40"/>
          <p:cNvGrpSpPr/>
          <p:nvPr/>
        </p:nvGrpSpPr>
        <p:grpSpPr>
          <a:xfrm>
            <a:off x="8159912" y="2017674"/>
            <a:ext cx="298006" cy="293654"/>
            <a:chOff x="-2275450" y="1955300"/>
            <a:chExt cx="416850" cy="411050"/>
          </a:xfrm>
        </p:grpSpPr>
        <p:sp>
          <p:nvSpPr>
            <p:cNvPr id="10319" name="Google Shape;10319;p40"/>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40"/>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40"/>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40"/>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40"/>
          <p:cNvGrpSpPr/>
          <p:nvPr/>
        </p:nvGrpSpPr>
        <p:grpSpPr>
          <a:xfrm>
            <a:off x="-167339" y="3496566"/>
            <a:ext cx="795933" cy="784325"/>
            <a:chOff x="-2275450" y="1955300"/>
            <a:chExt cx="416850" cy="411050"/>
          </a:xfrm>
        </p:grpSpPr>
        <p:sp>
          <p:nvSpPr>
            <p:cNvPr id="10324" name="Google Shape;10324;p40"/>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40"/>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40"/>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40"/>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40"/>
          <p:cNvGrpSpPr/>
          <p:nvPr/>
        </p:nvGrpSpPr>
        <p:grpSpPr>
          <a:xfrm>
            <a:off x="3894875" y="1914001"/>
            <a:ext cx="1354201" cy="1353011"/>
            <a:chOff x="3894875" y="1807226"/>
            <a:chExt cx="1354201" cy="1353011"/>
          </a:xfrm>
        </p:grpSpPr>
        <p:sp>
          <p:nvSpPr>
            <p:cNvPr id="10329" name="Google Shape;10329;p40"/>
            <p:cNvSpPr/>
            <p:nvPr/>
          </p:nvSpPr>
          <p:spPr>
            <a:xfrm flipH="1">
              <a:off x="3894876" y="1807226"/>
              <a:ext cx="1354200" cy="1353000"/>
            </a:xfrm>
            <a:prstGeom prst="donut">
              <a:avLst>
                <a:gd fmla="val 14142" name="adj"/>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40"/>
            <p:cNvSpPr/>
            <p:nvPr/>
          </p:nvSpPr>
          <p:spPr>
            <a:xfrm flipH="1">
              <a:off x="3894875" y="1807238"/>
              <a:ext cx="1354200" cy="1353000"/>
            </a:xfrm>
            <a:prstGeom prst="blockArc">
              <a:avLst>
                <a:gd fmla="val 8141335" name="adj1"/>
                <a:gd fmla="val 2535626" name="adj2"/>
                <a:gd fmla="val 14317" name="adj3"/>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40"/>
          <p:cNvGrpSpPr/>
          <p:nvPr/>
        </p:nvGrpSpPr>
        <p:grpSpPr>
          <a:xfrm>
            <a:off x="6027388" y="1913989"/>
            <a:ext cx="1354201" cy="1353011"/>
            <a:chOff x="6027388" y="1913989"/>
            <a:chExt cx="1354201" cy="1353011"/>
          </a:xfrm>
        </p:grpSpPr>
        <p:sp>
          <p:nvSpPr>
            <p:cNvPr id="10332" name="Google Shape;10332;p40"/>
            <p:cNvSpPr/>
            <p:nvPr/>
          </p:nvSpPr>
          <p:spPr>
            <a:xfrm flipH="1">
              <a:off x="6027388" y="1913989"/>
              <a:ext cx="1354200" cy="1353000"/>
            </a:xfrm>
            <a:prstGeom prst="donut">
              <a:avLst>
                <a:gd fmla="val 14142" name="adj"/>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40"/>
            <p:cNvSpPr/>
            <p:nvPr/>
          </p:nvSpPr>
          <p:spPr>
            <a:xfrm flipH="1">
              <a:off x="6027388" y="1914000"/>
              <a:ext cx="1354200" cy="1353000"/>
            </a:xfrm>
            <a:prstGeom prst="blockArc">
              <a:avLst>
                <a:gd fmla="val 11677521" name="adj1"/>
                <a:gd fmla="val 2518935" name="adj2"/>
                <a:gd fmla="val 14330" name="adj3"/>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4" name="Google Shape;10334;p40"/>
          <p:cNvSpPr txBox="1"/>
          <p:nvPr>
            <p:ph idx="2" type="title"/>
          </p:nvPr>
        </p:nvSpPr>
        <p:spPr>
          <a:xfrm>
            <a:off x="2000300" y="2156225"/>
            <a:ext cx="878400" cy="92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90%</a:t>
            </a:r>
            <a:endParaRPr sz="2500"/>
          </a:p>
        </p:txBody>
      </p:sp>
      <p:sp>
        <p:nvSpPr>
          <p:cNvPr id="10335" name="Google Shape;10335;p40"/>
          <p:cNvSpPr txBox="1"/>
          <p:nvPr>
            <p:ph idx="2" type="title"/>
          </p:nvPr>
        </p:nvSpPr>
        <p:spPr>
          <a:xfrm>
            <a:off x="4132788" y="2156225"/>
            <a:ext cx="878400" cy="92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75%</a:t>
            </a:r>
            <a:endParaRPr sz="2500"/>
          </a:p>
        </p:txBody>
      </p:sp>
      <p:sp>
        <p:nvSpPr>
          <p:cNvPr id="10336" name="Google Shape;10336;p40"/>
          <p:cNvSpPr txBox="1"/>
          <p:nvPr>
            <p:ph idx="2" type="title"/>
          </p:nvPr>
        </p:nvSpPr>
        <p:spPr>
          <a:xfrm>
            <a:off x="6265275" y="2156225"/>
            <a:ext cx="878400" cy="92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60%</a:t>
            </a:r>
            <a:endParaRPr sz="2500"/>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40" name="Shape 10340"/>
        <p:cNvGrpSpPr/>
        <p:nvPr/>
      </p:nvGrpSpPr>
      <p:grpSpPr>
        <a:xfrm>
          <a:off x="0" y="0"/>
          <a:ext cx="0" cy="0"/>
          <a:chOff x="0" y="0"/>
          <a:chExt cx="0" cy="0"/>
        </a:xfrm>
      </p:grpSpPr>
      <p:grpSp>
        <p:nvGrpSpPr>
          <p:cNvPr id="10341" name="Google Shape;10341;p41"/>
          <p:cNvGrpSpPr/>
          <p:nvPr/>
        </p:nvGrpSpPr>
        <p:grpSpPr>
          <a:xfrm>
            <a:off x="1400475" y="2439400"/>
            <a:ext cx="6819900" cy="1892625"/>
            <a:chOff x="838650" y="2172825"/>
            <a:chExt cx="6819900" cy="1892625"/>
          </a:xfrm>
        </p:grpSpPr>
        <p:sp>
          <p:nvSpPr>
            <p:cNvPr id="10342" name="Google Shape;10342;p41"/>
            <p:cNvSpPr/>
            <p:nvPr/>
          </p:nvSpPr>
          <p:spPr>
            <a:xfrm rot="5400000">
              <a:off x="4105650" y="512550"/>
              <a:ext cx="285900" cy="68199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41"/>
            <p:cNvSpPr/>
            <p:nvPr/>
          </p:nvSpPr>
          <p:spPr>
            <a:xfrm>
              <a:off x="7372650" y="2172825"/>
              <a:ext cx="285900" cy="17535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4" name="Google Shape;10344;p41"/>
          <p:cNvSpPr txBox="1"/>
          <p:nvPr>
            <p:ph type="title"/>
          </p:nvPr>
        </p:nvSpPr>
        <p:spPr>
          <a:xfrm>
            <a:off x="2574450" y="503575"/>
            <a:ext cx="58689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Computer skills</a:t>
            </a:r>
            <a:endParaRPr/>
          </a:p>
        </p:txBody>
      </p:sp>
      <p:graphicFrame>
        <p:nvGraphicFramePr>
          <p:cNvPr id="10345" name="Google Shape;10345;p41"/>
          <p:cNvGraphicFramePr/>
          <p:nvPr/>
        </p:nvGraphicFramePr>
        <p:xfrm>
          <a:off x="1018250" y="2268750"/>
          <a:ext cx="3000000" cy="3000000"/>
        </p:xfrm>
        <a:graphic>
          <a:graphicData uri="http://schemas.openxmlformats.org/drawingml/2006/table">
            <a:tbl>
              <a:tblPr>
                <a:noFill/>
                <a:tableStyleId>{6FCF4942-F4D2-467D-B034-18590D547BD8}</a:tableStyleId>
              </a:tblPr>
              <a:tblGrid>
                <a:gridCol w="1776875"/>
                <a:gridCol w="1776875"/>
                <a:gridCol w="1776875"/>
                <a:gridCol w="1776875"/>
              </a:tblGrid>
              <a:tr h="542500">
                <a:tc>
                  <a:txBody>
                    <a:bodyPr/>
                    <a:lstStyle/>
                    <a:p>
                      <a:pPr indent="0" lvl="0" marL="0" rtl="0" algn="ctr">
                        <a:spcBef>
                          <a:spcPts val="0"/>
                        </a:spcBef>
                        <a:spcAft>
                          <a:spcPts val="0"/>
                        </a:spcAft>
                        <a:buNone/>
                      </a:pPr>
                      <a:r>
                        <a:t/>
                      </a:r>
                      <a:endParaRPr sz="1600">
                        <a:latin typeface="Didact Gothic"/>
                        <a:ea typeface="Didact Gothic"/>
                        <a:cs typeface="Didact Gothic"/>
                        <a:sym typeface="Didact Goth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38100">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3810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Luckiest Guy"/>
                          <a:ea typeface="Luckiest Guy"/>
                          <a:cs typeface="Luckiest Guy"/>
                          <a:sym typeface="Luckiest Guy"/>
                        </a:rPr>
                        <a:t>Skill 1</a:t>
                      </a:r>
                      <a:endParaRPr sz="1600">
                        <a:solidFill>
                          <a:schemeClr val="dk1"/>
                        </a:solidFill>
                        <a:latin typeface="Luckiest Guy"/>
                        <a:ea typeface="Luckiest Guy"/>
                        <a:cs typeface="Luckiest Guy"/>
                        <a:sym typeface="Luckiest Guy"/>
                      </a:endParaRPr>
                    </a:p>
                  </a:txBody>
                  <a:tcPr marT="91425" marB="91425" marR="91425" marL="91425" anchor="ctr">
                    <a:lnL cap="flat" cmpd="sng" w="38100">
                      <a:solidFill>
                        <a:schemeClr val="dk1"/>
                      </a:solidFill>
                      <a:prstDash val="solid"/>
                      <a:round/>
                      <a:headEnd len="sm" w="sm" type="none"/>
                      <a:tailEnd len="sm" w="sm" type="none"/>
                    </a:lnL>
                    <a:lnR cap="flat" cmpd="sng" w="38100">
                      <a:solidFill>
                        <a:schemeClr val="dk1"/>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1"/>
                          </a:solidFill>
                          <a:latin typeface="Luckiest Guy"/>
                          <a:ea typeface="Luckiest Guy"/>
                          <a:cs typeface="Luckiest Guy"/>
                          <a:sym typeface="Luckiest Guy"/>
                        </a:rPr>
                        <a:t>Skill 2</a:t>
                      </a:r>
                      <a:endParaRPr sz="1600">
                        <a:solidFill>
                          <a:schemeClr val="dk1"/>
                        </a:solidFill>
                        <a:latin typeface="Luckiest Guy"/>
                        <a:ea typeface="Luckiest Guy"/>
                        <a:cs typeface="Luckiest Guy"/>
                        <a:sym typeface="Luckiest Guy"/>
                      </a:endParaRPr>
                    </a:p>
                  </a:txBody>
                  <a:tcPr marT="91425" marB="91425" marR="91425" marL="91425" anchor="ctr">
                    <a:lnL cap="flat" cmpd="sng" w="38100">
                      <a:solidFill>
                        <a:schemeClr val="dk1"/>
                      </a:solidFill>
                      <a:prstDash val="solid"/>
                      <a:round/>
                      <a:headEnd len="sm" w="sm" type="none"/>
                      <a:tailEnd len="sm" w="sm" type="none"/>
                    </a:lnL>
                    <a:lnR cap="flat" cmpd="sng" w="38100">
                      <a:solidFill>
                        <a:schemeClr val="dk1"/>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1"/>
                          </a:solidFill>
                          <a:latin typeface="Luckiest Guy"/>
                          <a:ea typeface="Luckiest Guy"/>
                          <a:cs typeface="Luckiest Guy"/>
                          <a:sym typeface="Luckiest Guy"/>
                        </a:rPr>
                        <a:t>Skill 3</a:t>
                      </a:r>
                      <a:endParaRPr sz="1600">
                        <a:solidFill>
                          <a:schemeClr val="dk1"/>
                        </a:solidFill>
                        <a:latin typeface="Luckiest Guy"/>
                        <a:ea typeface="Luckiest Guy"/>
                        <a:cs typeface="Luckiest Guy"/>
                        <a:sym typeface="Luckiest Guy"/>
                      </a:endParaRPr>
                    </a:p>
                  </a:txBody>
                  <a:tcPr marT="91425" marB="91425" marR="91425" marL="91425" anchor="ctr">
                    <a:lnL cap="flat" cmpd="sng" w="38100">
                      <a:solidFill>
                        <a:schemeClr val="dk1"/>
                      </a:solidFill>
                      <a:prstDash val="solid"/>
                      <a:round/>
                      <a:headEnd len="sm" w="sm" type="none"/>
                      <a:tailEnd len="sm" w="sm" type="none"/>
                    </a:lnL>
                    <a:lnR cap="flat" cmpd="sng" w="38100">
                      <a:solidFill>
                        <a:schemeClr val="dk1"/>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solidFill>
                      <a:schemeClr val="accent1"/>
                    </a:solidFill>
                  </a:tcPr>
                </a:tc>
              </a:tr>
              <a:tr h="854575">
                <a:tc>
                  <a:txBody>
                    <a:bodyPr/>
                    <a:lstStyle/>
                    <a:p>
                      <a:pPr indent="0" lvl="0" marL="0" rtl="0" algn="ctr">
                        <a:spcBef>
                          <a:spcPts val="0"/>
                        </a:spcBef>
                        <a:spcAft>
                          <a:spcPts val="0"/>
                        </a:spcAft>
                        <a:buNone/>
                      </a:pPr>
                      <a:r>
                        <a:rPr lang="en" sz="1600">
                          <a:solidFill>
                            <a:schemeClr val="dk1"/>
                          </a:solidFill>
                          <a:latin typeface="Luckiest Guy"/>
                          <a:ea typeface="Luckiest Guy"/>
                          <a:cs typeface="Luckiest Guy"/>
                          <a:sym typeface="Luckiest Guy"/>
                        </a:rPr>
                        <a:t>Description</a:t>
                      </a:r>
                      <a:endParaRPr sz="1600">
                        <a:solidFill>
                          <a:schemeClr val="dk1"/>
                        </a:solidFill>
                        <a:latin typeface="Luckiest Guy"/>
                        <a:ea typeface="Luckiest Guy"/>
                        <a:cs typeface="Luckiest Guy"/>
                        <a:sym typeface="Luckiest Guy"/>
                      </a:endParaRPr>
                    </a:p>
                  </a:txBody>
                  <a:tcPr marT="91425" marB="91425" marR="91425" marL="91425" anchor="ctr">
                    <a:lnL cap="flat" cmpd="sng" w="38100">
                      <a:solidFill>
                        <a:schemeClr val="dk1"/>
                      </a:solidFill>
                      <a:prstDash val="solid"/>
                      <a:round/>
                      <a:headEnd len="sm" w="sm" type="none"/>
                      <a:tailEnd len="sm" w="sm" type="none"/>
                    </a:lnL>
                    <a:lnR cap="flat" cmpd="sng" w="38100">
                      <a:solidFill>
                        <a:schemeClr val="dk1"/>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dk1"/>
                          </a:solidFill>
                          <a:latin typeface="Didact Gothic"/>
                          <a:ea typeface="Didact Gothic"/>
                          <a:cs typeface="Didact Gothic"/>
                          <a:sym typeface="Didact Gothic"/>
                        </a:rPr>
                        <a:t>Venus has a</a:t>
                      </a:r>
                      <a:endParaRPr sz="1600">
                        <a:solidFill>
                          <a:schemeClr val="dk1"/>
                        </a:solidFill>
                        <a:latin typeface="Didact Gothic"/>
                        <a:ea typeface="Didact Gothic"/>
                        <a:cs typeface="Didact Gothic"/>
                        <a:sym typeface="Didact Gothic"/>
                      </a:endParaRPr>
                    </a:p>
                    <a:p>
                      <a:pPr indent="0" lvl="0" marL="0" rtl="0" algn="ctr">
                        <a:spcBef>
                          <a:spcPts val="0"/>
                        </a:spcBef>
                        <a:spcAft>
                          <a:spcPts val="0"/>
                        </a:spcAft>
                        <a:buNone/>
                      </a:pPr>
                      <a:r>
                        <a:rPr lang="en" sz="1600">
                          <a:solidFill>
                            <a:schemeClr val="dk1"/>
                          </a:solidFill>
                          <a:latin typeface="Didact Gothic"/>
                          <a:ea typeface="Didact Gothic"/>
                          <a:cs typeface="Didact Gothic"/>
                          <a:sym typeface="Didact Gothic"/>
                        </a:rPr>
                        <a:t>beautiful name</a:t>
                      </a:r>
                      <a:endParaRPr sz="1600">
                        <a:solidFill>
                          <a:schemeClr val="dk1"/>
                        </a:solidFill>
                        <a:latin typeface="Didact Gothic"/>
                        <a:ea typeface="Didact Gothic"/>
                        <a:cs typeface="Didact Gothic"/>
                        <a:sym typeface="Didact Gothic"/>
                      </a:endParaRPr>
                    </a:p>
                  </a:txBody>
                  <a:tcPr marT="91425" marB="91425" marR="91425" marL="91425" anchor="ctr">
                    <a:lnL cap="flat" cmpd="sng" w="38100">
                      <a:solidFill>
                        <a:schemeClr val="dk1"/>
                      </a:solidFill>
                      <a:prstDash val="solid"/>
                      <a:round/>
                      <a:headEnd len="sm" w="sm" type="none"/>
                      <a:tailEnd len="sm" w="sm" type="none"/>
                    </a:lnL>
                    <a:lnR cap="flat" cmpd="sng" w="38100">
                      <a:solidFill>
                        <a:schemeClr val="dk1"/>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Didact Gothic"/>
                          <a:ea typeface="Didact Gothic"/>
                          <a:cs typeface="Didact Gothic"/>
                          <a:sym typeface="Didact Gothic"/>
                        </a:rPr>
                        <a:t>Earth is the planet where we live on</a:t>
                      </a:r>
                      <a:endParaRPr sz="1600">
                        <a:solidFill>
                          <a:schemeClr val="dk1"/>
                        </a:solidFill>
                        <a:latin typeface="Didact Gothic"/>
                        <a:ea typeface="Didact Gothic"/>
                        <a:cs typeface="Didact Gothic"/>
                        <a:sym typeface="Didact Gothic"/>
                      </a:endParaRPr>
                    </a:p>
                  </a:txBody>
                  <a:tcPr marT="91425" marB="91425" marR="91425" marL="91425" anchor="ctr">
                    <a:lnL cap="flat" cmpd="sng" w="38100">
                      <a:solidFill>
                        <a:schemeClr val="dk1"/>
                      </a:solidFill>
                      <a:prstDash val="solid"/>
                      <a:round/>
                      <a:headEnd len="sm" w="sm" type="none"/>
                      <a:tailEnd len="sm" w="sm" type="none"/>
                    </a:lnL>
                    <a:lnR cap="flat" cmpd="sng" w="38100">
                      <a:solidFill>
                        <a:schemeClr val="dk1"/>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Didact Gothic"/>
                          <a:ea typeface="Didact Gothic"/>
                          <a:cs typeface="Didact Gothic"/>
                          <a:sym typeface="Didact Gothic"/>
                        </a:rPr>
                        <a:t>Mars is actually a cold place</a:t>
                      </a:r>
                      <a:endParaRPr sz="1600">
                        <a:solidFill>
                          <a:schemeClr val="dk1"/>
                        </a:solidFill>
                        <a:latin typeface="Didact Gothic"/>
                        <a:ea typeface="Didact Gothic"/>
                        <a:cs typeface="Didact Gothic"/>
                        <a:sym typeface="Didact Gothic"/>
                      </a:endParaRPr>
                    </a:p>
                  </a:txBody>
                  <a:tcPr marT="91425" marB="91425" marR="91425" marL="91425" anchor="ctr">
                    <a:lnL cap="flat" cmpd="sng" w="38100">
                      <a:solidFill>
                        <a:schemeClr val="dk1"/>
                      </a:solidFill>
                      <a:prstDash val="solid"/>
                      <a:round/>
                      <a:headEnd len="sm" w="sm" type="none"/>
                      <a:tailEnd len="sm" w="sm" type="none"/>
                    </a:lnL>
                    <a:lnR cap="flat" cmpd="sng" w="38100">
                      <a:solidFill>
                        <a:schemeClr val="dk1"/>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solidFill>
                      <a:schemeClr val="lt1"/>
                    </a:solidFill>
                  </a:tcPr>
                </a:tc>
              </a:tr>
              <a:tr h="542500">
                <a:tc>
                  <a:txBody>
                    <a:bodyPr/>
                    <a:lstStyle/>
                    <a:p>
                      <a:pPr indent="0" lvl="0" marL="0" rtl="0" algn="ctr">
                        <a:spcBef>
                          <a:spcPts val="0"/>
                        </a:spcBef>
                        <a:spcAft>
                          <a:spcPts val="0"/>
                        </a:spcAft>
                        <a:buNone/>
                      </a:pPr>
                      <a:r>
                        <a:rPr lang="en" sz="1600">
                          <a:solidFill>
                            <a:schemeClr val="dk1"/>
                          </a:solidFill>
                          <a:latin typeface="Luckiest Guy"/>
                          <a:ea typeface="Luckiest Guy"/>
                          <a:cs typeface="Luckiest Guy"/>
                          <a:sym typeface="Luckiest Guy"/>
                        </a:rPr>
                        <a:t>Level</a:t>
                      </a:r>
                      <a:endParaRPr sz="1600">
                        <a:solidFill>
                          <a:schemeClr val="dk1"/>
                        </a:solidFill>
                        <a:latin typeface="Luckiest Guy"/>
                        <a:ea typeface="Luckiest Guy"/>
                        <a:cs typeface="Luckiest Guy"/>
                        <a:sym typeface="Luckiest Guy"/>
                      </a:endParaRPr>
                    </a:p>
                  </a:txBody>
                  <a:tcPr marT="91425" marB="91425" marR="91425" marL="91425" anchor="ctr">
                    <a:lnL cap="flat" cmpd="sng" w="38100">
                      <a:solidFill>
                        <a:schemeClr val="dk1"/>
                      </a:solidFill>
                      <a:prstDash val="solid"/>
                      <a:round/>
                      <a:headEnd len="sm" w="sm" type="none"/>
                      <a:tailEnd len="sm" w="sm" type="none"/>
                    </a:lnL>
                    <a:lnR cap="flat" cmpd="sng" w="38100">
                      <a:solidFill>
                        <a:schemeClr val="dk1"/>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t/>
                      </a:r>
                      <a:endParaRPr sz="1600">
                        <a:latin typeface="Didact Gothic"/>
                        <a:ea typeface="Didact Gothic"/>
                        <a:cs typeface="Didact Gothic"/>
                        <a:sym typeface="Didact Gothic"/>
                      </a:endParaRPr>
                    </a:p>
                  </a:txBody>
                  <a:tcPr marT="91425" marB="91425" marR="91425" marL="91425" anchor="ctr">
                    <a:lnL cap="flat" cmpd="sng" w="38100">
                      <a:solidFill>
                        <a:schemeClr val="dk1"/>
                      </a:solidFill>
                      <a:prstDash val="solid"/>
                      <a:round/>
                      <a:headEnd len="sm" w="sm" type="none"/>
                      <a:tailEnd len="sm" w="sm" type="none"/>
                    </a:lnL>
                    <a:lnR cap="flat" cmpd="sng" w="38100">
                      <a:solidFill>
                        <a:schemeClr val="dk1"/>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600">
                        <a:latin typeface="Didact Gothic"/>
                        <a:ea typeface="Didact Gothic"/>
                        <a:cs typeface="Didact Gothic"/>
                        <a:sym typeface="Didact Gothic"/>
                      </a:endParaRPr>
                    </a:p>
                  </a:txBody>
                  <a:tcPr marT="91425" marB="91425" marR="91425" marL="91425" anchor="ctr">
                    <a:lnL cap="flat" cmpd="sng" w="38100">
                      <a:solidFill>
                        <a:schemeClr val="dk1"/>
                      </a:solidFill>
                      <a:prstDash val="solid"/>
                      <a:round/>
                      <a:headEnd len="sm" w="sm" type="none"/>
                      <a:tailEnd len="sm" w="sm" type="none"/>
                    </a:lnL>
                    <a:lnR cap="flat" cmpd="sng" w="38100">
                      <a:solidFill>
                        <a:schemeClr val="dk1"/>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sz="1600">
                        <a:latin typeface="Didact Gothic"/>
                        <a:ea typeface="Didact Gothic"/>
                        <a:cs typeface="Didact Gothic"/>
                        <a:sym typeface="Didact Gothic"/>
                      </a:endParaRPr>
                    </a:p>
                  </a:txBody>
                  <a:tcPr marT="91425" marB="91425" marR="91425" marL="91425" anchor="ctr">
                    <a:lnL cap="flat" cmpd="sng" w="38100">
                      <a:solidFill>
                        <a:schemeClr val="dk1"/>
                      </a:solidFill>
                      <a:prstDash val="solid"/>
                      <a:round/>
                      <a:headEnd len="sm" w="sm" type="none"/>
                      <a:tailEnd len="sm" w="sm" type="none"/>
                    </a:lnL>
                    <a:lnR cap="flat" cmpd="sng" w="38100">
                      <a:solidFill>
                        <a:schemeClr val="dk1"/>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solidFill>
                      <a:schemeClr val="lt1"/>
                    </a:solidFill>
                  </a:tcPr>
                </a:tc>
              </a:tr>
            </a:tbl>
          </a:graphicData>
        </a:graphic>
      </p:graphicFrame>
      <p:sp>
        <p:nvSpPr>
          <p:cNvPr id="10346" name="Google Shape;10346;p41"/>
          <p:cNvSpPr/>
          <p:nvPr/>
        </p:nvSpPr>
        <p:spPr>
          <a:xfrm>
            <a:off x="3238800" y="3871200"/>
            <a:ext cx="152400" cy="152400"/>
          </a:xfrm>
          <a:prstGeom prst="ellipse">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41"/>
          <p:cNvSpPr/>
          <p:nvPr/>
        </p:nvSpPr>
        <p:spPr>
          <a:xfrm>
            <a:off x="3476925" y="3871200"/>
            <a:ext cx="152400" cy="152400"/>
          </a:xfrm>
          <a:prstGeom prst="ellipse">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41"/>
          <p:cNvSpPr/>
          <p:nvPr/>
        </p:nvSpPr>
        <p:spPr>
          <a:xfrm>
            <a:off x="3715050" y="3871200"/>
            <a:ext cx="152400" cy="152400"/>
          </a:xfrm>
          <a:prstGeom prst="ellipse">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41"/>
          <p:cNvSpPr/>
          <p:nvPr/>
        </p:nvSpPr>
        <p:spPr>
          <a:xfrm>
            <a:off x="3953175" y="3871200"/>
            <a:ext cx="152400" cy="152400"/>
          </a:xfrm>
          <a:prstGeom prst="ellipse">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41"/>
          <p:cNvSpPr/>
          <p:nvPr/>
        </p:nvSpPr>
        <p:spPr>
          <a:xfrm>
            <a:off x="5019975" y="3871200"/>
            <a:ext cx="152400" cy="152400"/>
          </a:xfrm>
          <a:prstGeom prst="ellipse">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41"/>
          <p:cNvSpPr/>
          <p:nvPr/>
        </p:nvSpPr>
        <p:spPr>
          <a:xfrm>
            <a:off x="5258100" y="3871200"/>
            <a:ext cx="152400" cy="152400"/>
          </a:xfrm>
          <a:prstGeom prst="ellipse">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41"/>
          <p:cNvSpPr/>
          <p:nvPr/>
        </p:nvSpPr>
        <p:spPr>
          <a:xfrm>
            <a:off x="5496225" y="3871200"/>
            <a:ext cx="152400" cy="152400"/>
          </a:xfrm>
          <a:prstGeom prst="ellipse">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41"/>
          <p:cNvSpPr/>
          <p:nvPr/>
        </p:nvSpPr>
        <p:spPr>
          <a:xfrm>
            <a:off x="5734350" y="3871200"/>
            <a:ext cx="152400" cy="152400"/>
          </a:xfrm>
          <a:prstGeom prst="ellipse">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41"/>
          <p:cNvSpPr/>
          <p:nvPr/>
        </p:nvSpPr>
        <p:spPr>
          <a:xfrm>
            <a:off x="6801150" y="3871200"/>
            <a:ext cx="152400" cy="152400"/>
          </a:xfrm>
          <a:prstGeom prst="ellipse">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41"/>
          <p:cNvSpPr/>
          <p:nvPr/>
        </p:nvSpPr>
        <p:spPr>
          <a:xfrm>
            <a:off x="7039275" y="3871200"/>
            <a:ext cx="152400" cy="152400"/>
          </a:xfrm>
          <a:prstGeom prst="ellipse">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41"/>
          <p:cNvSpPr/>
          <p:nvPr/>
        </p:nvSpPr>
        <p:spPr>
          <a:xfrm>
            <a:off x="7277400" y="3871200"/>
            <a:ext cx="152400" cy="152400"/>
          </a:xfrm>
          <a:prstGeom prst="ellipse">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41"/>
          <p:cNvSpPr/>
          <p:nvPr/>
        </p:nvSpPr>
        <p:spPr>
          <a:xfrm>
            <a:off x="7515525" y="3871200"/>
            <a:ext cx="152400" cy="152400"/>
          </a:xfrm>
          <a:prstGeom prst="ellipse">
            <a:avLst/>
          </a:prstGeom>
          <a:solidFill>
            <a:schemeClr val="accent3"/>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8" name="Google Shape;10358;p41"/>
          <p:cNvGrpSpPr/>
          <p:nvPr/>
        </p:nvGrpSpPr>
        <p:grpSpPr>
          <a:xfrm>
            <a:off x="453208" y="379072"/>
            <a:ext cx="196545" cy="193646"/>
            <a:chOff x="-2275450" y="1955300"/>
            <a:chExt cx="416850" cy="411050"/>
          </a:xfrm>
        </p:grpSpPr>
        <p:sp>
          <p:nvSpPr>
            <p:cNvPr id="10359" name="Google Shape;10359;p41"/>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41"/>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41"/>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41"/>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41"/>
          <p:cNvGrpSpPr/>
          <p:nvPr/>
        </p:nvGrpSpPr>
        <p:grpSpPr>
          <a:xfrm>
            <a:off x="877308" y="1205497"/>
            <a:ext cx="196545" cy="193646"/>
            <a:chOff x="-2275450" y="1955300"/>
            <a:chExt cx="416850" cy="411050"/>
          </a:xfrm>
        </p:grpSpPr>
        <p:sp>
          <p:nvSpPr>
            <p:cNvPr id="10364" name="Google Shape;10364;p41"/>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41"/>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41"/>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41"/>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41"/>
          <p:cNvGrpSpPr/>
          <p:nvPr/>
        </p:nvGrpSpPr>
        <p:grpSpPr>
          <a:xfrm>
            <a:off x="2745988" y="882631"/>
            <a:ext cx="542614" cy="534612"/>
            <a:chOff x="-2275450" y="1955300"/>
            <a:chExt cx="416850" cy="411050"/>
          </a:xfrm>
        </p:grpSpPr>
        <p:sp>
          <p:nvSpPr>
            <p:cNvPr id="10369" name="Google Shape;10369;p41"/>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41"/>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41"/>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41"/>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41"/>
          <p:cNvGrpSpPr/>
          <p:nvPr/>
        </p:nvGrpSpPr>
        <p:grpSpPr>
          <a:xfrm>
            <a:off x="8443588" y="4065456"/>
            <a:ext cx="542614" cy="534612"/>
            <a:chOff x="-2275450" y="1955300"/>
            <a:chExt cx="416850" cy="411050"/>
          </a:xfrm>
        </p:grpSpPr>
        <p:sp>
          <p:nvSpPr>
            <p:cNvPr id="10374" name="Google Shape;10374;p41"/>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41"/>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41"/>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41"/>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81" name="Shape 10381"/>
        <p:cNvGrpSpPr/>
        <p:nvPr/>
      </p:nvGrpSpPr>
      <p:grpSpPr>
        <a:xfrm>
          <a:off x="0" y="0"/>
          <a:ext cx="0" cy="0"/>
          <a:chOff x="0" y="0"/>
          <a:chExt cx="0" cy="0"/>
        </a:xfrm>
      </p:grpSpPr>
      <p:sp>
        <p:nvSpPr>
          <p:cNvPr id="10382" name="Google Shape;10382;p42"/>
          <p:cNvSpPr/>
          <p:nvPr/>
        </p:nvSpPr>
        <p:spPr>
          <a:xfrm>
            <a:off x="1766500" y="1240750"/>
            <a:ext cx="5371800" cy="2511900"/>
          </a:xfrm>
          <a:prstGeom prst="rect">
            <a:avLst/>
          </a:prstGeom>
          <a:solidFill>
            <a:schemeClr val="dk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42"/>
          <p:cNvSpPr/>
          <p:nvPr/>
        </p:nvSpPr>
        <p:spPr>
          <a:xfrm>
            <a:off x="1886100" y="1382100"/>
            <a:ext cx="5371800" cy="2511900"/>
          </a:xfrm>
          <a:prstGeom prst="rect">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42"/>
          <p:cNvSpPr txBox="1"/>
          <p:nvPr>
            <p:ph type="title"/>
          </p:nvPr>
        </p:nvSpPr>
        <p:spPr>
          <a:xfrm>
            <a:off x="1475400" y="1652850"/>
            <a:ext cx="6193200" cy="130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a:t>
            </a:r>
            <a:endParaRPr/>
          </a:p>
        </p:txBody>
      </p:sp>
      <p:sp>
        <p:nvSpPr>
          <p:cNvPr id="10385" name="Google Shape;10385;p42"/>
          <p:cNvSpPr txBox="1"/>
          <p:nvPr>
            <p:ph idx="1" type="body"/>
          </p:nvPr>
        </p:nvSpPr>
        <p:spPr>
          <a:xfrm>
            <a:off x="2174250" y="3041850"/>
            <a:ext cx="47955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grpSp>
        <p:nvGrpSpPr>
          <p:cNvPr id="10386" name="Google Shape;10386;p42"/>
          <p:cNvGrpSpPr/>
          <p:nvPr/>
        </p:nvGrpSpPr>
        <p:grpSpPr>
          <a:xfrm>
            <a:off x="993651" y="3172295"/>
            <a:ext cx="1736471" cy="1510869"/>
            <a:chOff x="-191625" y="421125"/>
            <a:chExt cx="605950" cy="527225"/>
          </a:xfrm>
        </p:grpSpPr>
        <p:sp>
          <p:nvSpPr>
            <p:cNvPr id="10387" name="Google Shape;10387;p42"/>
            <p:cNvSpPr/>
            <p:nvPr/>
          </p:nvSpPr>
          <p:spPr>
            <a:xfrm>
              <a:off x="-191625" y="421125"/>
              <a:ext cx="605950" cy="527225"/>
            </a:xfrm>
            <a:custGeom>
              <a:rect b="b" l="l" r="r" t="t"/>
              <a:pathLst>
                <a:path extrusionOk="0" h="21089" w="24238">
                  <a:moveTo>
                    <a:pt x="10893" y="1"/>
                  </a:moveTo>
                  <a:cubicBezTo>
                    <a:pt x="10604" y="1"/>
                    <a:pt x="10319" y="66"/>
                    <a:pt x="10058" y="189"/>
                  </a:cubicBezTo>
                  <a:lnTo>
                    <a:pt x="5388" y="2408"/>
                  </a:lnTo>
                  <a:lnTo>
                    <a:pt x="3593" y="3164"/>
                  </a:lnTo>
                  <a:cubicBezTo>
                    <a:pt x="3388" y="3248"/>
                    <a:pt x="3202" y="3369"/>
                    <a:pt x="3041" y="3522"/>
                  </a:cubicBezTo>
                  <a:lnTo>
                    <a:pt x="3014" y="3536"/>
                  </a:lnTo>
                  <a:cubicBezTo>
                    <a:pt x="2643" y="3711"/>
                    <a:pt x="2352" y="3997"/>
                    <a:pt x="2192" y="4344"/>
                  </a:cubicBezTo>
                  <a:lnTo>
                    <a:pt x="208" y="8615"/>
                  </a:lnTo>
                  <a:cubicBezTo>
                    <a:pt x="0" y="9059"/>
                    <a:pt x="26" y="9576"/>
                    <a:pt x="277" y="9995"/>
                  </a:cubicBezTo>
                  <a:lnTo>
                    <a:pt x="3868" y="16102"/>
                  </a:lnTo>
                  <a:cubicBezTo>
                    <a:pt x="4187" y="16646"/>
                    <a:pt x="4811" y="16967"/>
                    <a:pt x="5464" y="16967"/>
                  </a:cubicBezTo>
                  <a:cubicBezTo>
                    <a:pt x="5496" y="16967"/>
                    <a:pt x="5529" y="16967"/>
                    <a:pt x="5561" y="16964"/>
                  </a:cubicBezTo>
                  <a:cubicBezTo>
                    <a:pt x="5593" y="16967"/>
                    <a:pt x="5625" y="16967"/>
                    <a:pt x="5657" y="16967"/>
                  </a:cubicBezTo>
                  <a:cubicBezTo>
                    <a:pt x="5850" y="16967"/>
                    <a:pt x="6041" y="16939"/>
                    <a:pt x="6226" y="16884"/>
                  </a:cubicBezTo>
                  <a:lnTo>
                    <a:pt x="8807" y="16115"/>
                  </a:lnTo>
                  <a:lnTo>
                    <a:pt x="9712" y="17654"/>
                  </a:lnTo>
                  <a:lnTo>
                    <a:pt x="11084" y="20061"/>
                  </a:lnTo>
                  <a:cubicBezTo>
                    <a:pt x="11156" y="20187"/>
                    <a:pt x="11243" y="20301"/>
                    <a:pt x="11344" y="20402"/>
                  </a:cubicBezTo>
                  <a:cubicBezTo>
                    <a:pt x="11686" y="20838"/>
                    <a:pt x="12241" y="21089"/>
                    <a:pt x="12820" y="21089"/>
                  </a:cubicBezTo>
                  <a:cubicBezTo>
                    <a:pt x="13013" y="21089"/>
                    <a:pt x="13204" y="21061"/>
                    <a:pt x="13389" y="21005"/>
                  </a:cubicBezTo>
                  <a:lnTo>
                    <a:pt x="20420" y="18911"/>
                  </a:lnTo>
                  <a:cubicBezTo>
                    <a:pt x="20888" y="18772"/>
                    <a:pt x="21272" y="18466"/>
                    <a:pt x="21482" y="18065"/>
                  </a:cubicBezTo>
                  <a:lnTo>
                    <a:pt x="23993" y="13298"/>
                  </a:lnTo>
                  <a:cubicBezTo>
                    <a:pt x="24237" y="12833"/>
                    <a:pt x="24222" y="12292"/>
                    <a:pt x="23951" y="11839"/>
                  </a:cubicBezTo>
                  <a:lnTo>
                    <a:pt x="19847" y="4977"/>
                  </a:lnTo>
                  <a:cubicBezTo>
                    <a:pt x="19522" y="4433"/>
                    <a:pt x="18900" y="4123"/>
                    <a:pt x="18255" y="4123"/>
                  </a:cubicBezTo>
                  <a:cubicBezTo>
                    <a:pt x="18253" y="4123"/>
                    <a:pt x="18250" y="4123"/>
                    <a:pt x="18248" y="4123"/>
                  </a:cubicBezTo>
                  <a:cubicBezTo>
                    <a:pt x="17960" y="4123"/>
                    <a:pt x="17674" y="4188"/>
                    <a:pt x="17414" y="4311"/>
                  </a:cubicBezTo>
                  <a:lnTo>
                    <a:pt x="15341" y="5295"/>
                  </a:lnTo>
                  <a:lnTo>
                    <a:pt x="12685" y="855"/>
                  </a:lnTo>
                  <a:cubicBezTo>
                    <a:pt x="12360" y="311"/>
                    <a:pt x="11737" y="1"/>
                    <a:pt x="11094" y="1"/>
                  </a:cubicBezTo>
                  <a:cubicBezTo>
                    <a:pt x="11062" y="1"/>
                    <a:pt x="11030" y="2"/>
                    <a:pt x="10998" y="3"/>
                  </a:cubicBezTo>
                  <a:cubicBezTo>
                    <a:pt x="10965" y="1"/>
                    <a:pt x="10933" y="1"/>
                    <a:pt x="10901" y="1"/>
                  </a:cubicBezTo>
                  <a:cubicBezTo>
                    <a:pt x="10898" y="1"/>
                    <a:pt x="10896" y="1"/>
                    <a:pt x="108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42"/>
            <p:cNvSpPr/>
            <p:nvPr/>
          </p:nvSpPr>
          <p:spPr>
            <a:xfrm>
              <a:off x="-142325" y="451925"/>
              <a:ext cx="328300" cy="343125"/>
            </a:xfrm>
            <a:custGeom>
              <a:rect b="b" l="l" r="r" t="t"/>
              <a:pathLst>
                <a:path extrusionOk="0" h="13725" w="13132">
                  <a:moveTo>
                    <a:pt x="9028" y="0"/>
                  </a:moveTo>
                  <a:lnTo>
                    <a:pt x="1984" y="3347"/>
                  </a:lnTo>
                  <a:lnTo>
                    <a:pt x="1" y="7618"/>
                  </a:lnTo>
                  <a:lnTo>
                    <a:pt x="3591" y="13724"/>
                  </a:lnTo>
                  <a:lnTo>
                    <a:pt x="10622" y="11629"/>
                  </a:lnTo>
                  <a:lnTo>
                    <a:pt x="13132" y="6862"/>
                  </a:lnTo>
                  <a:lnTo>
                    <a:pt x="902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42"/>
            <p:cNvSpPr/>
            <p:nvPr/>
          </p:nvSpPr>
          <p:spPr>
            <a:xfrm>
              <a:off x="-139300" y="458450"/>
              <a:ext cx="217550" cy="177425"/>
            </a:xfrm>
            <a:custGeom>
              <a:rect b="b" l="l" r="r" t="t"/>
              <a:pathLst>
                <a:path extrusionOk="0" h="7097" w="8702">
                  <a:moveTo>
                    <a:pt x="8702" y="1"/>
                  </a:moveTo>
                  <a:lnTo>
                    <a:pt x="2170" y="2748"/>
                  </a:lnTo>
                  <a:lnTo>
                    <a:pt x="1" y="7096"/>
                  </a:lnTo>
                  <a:lnTo>
                    <a:pt x="6445" y="4898"/>
                  </a:lnTo>
                  <a:lnTo>
                    <a:pt x="870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42"/>
            <p:cNvSpPr/>
            <p:nvPr/>
          </p:nvSpPr>
          <p:spPr>
            <a:xfrm>
              <a:off x="-142325" y="583775"/>
              <a:ext cx="265575" cy="207650"/>
            </a:xfrm>
            <a:custGeom>
              <a:rect b="b" l="l" r="r" t="t"/>
              <a:pathLst>
                <a:path extrusionOk="0" h="8306" w="10623">
                  <a:moveTo>
                    <a:pt x="6566" y="0"/>
                  </a:moveTo>
                  <a:lnTo>
                    <a:pt x="1" y="2233"/>
                  </a:lnTo>
                  <a:lnTo>
                    <a:pt x="3462" y="8306"/>
                  </a:lnTo>
                  <a:lnTo>
                    <a:pt x="10622" y="6355"/>
                  </a:lnTo>
                  <a:lnTo>
                    <a:pt x="656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42"/>
            <p:cNvSpPr/>
            <p:nvPr/>
          </p:nvSpPr>
          <p:spPr>
            <a:xfrm>
              <a:off x="-157175" y="443225"/>
              <a:ext cx="348400" cy="360525"/>
            </a:xfrm>
            <a:custGeom>
              <a:rect b="b" l="l" r="r" t="t"/>
              <a:pathLst>
                <a:path extrusionOk="0" h="14421" w="13936">
                  <a:moveTo>
                    <a:pt x="9271" y="817"/>
                  </a:moveTo>
                  <a:lnTo>
                    <a:pt x="13100" y="7221"/>
                  </a:lnTo>
                  <a:lnTo>
                    <a:pt x="10744" y="11694"/>
                  </a:lnTo>
                  <a:lnTo>
                    <a:pt x="4181" y="13650"/>
                  </a:lnTo>
                  <a:lnTo>
                    <a:pt x="828" y="7949"/>
                  </a:lnTo>
                  <a:lnTo>
                    <a:pt x="2688" y="3944"/>
                  </a:lnTo>
                  <a:lnTo>
                    <a:pt x="9271" y="817"/>
                  </a:lnTo>
                  <a:close/>
                  <a:moveTo>
                    <a:pt x="9429" y="1"/>
                  </a:moveTo>
                  <a:cubicBezTo>
                    <a:pt x="9368" y="1"/>
                    <a:pt x="9306" y="14"/>
                    <a:pt x="9248" y="42"/>
                  </a:cubicBezTo>
                  <a:lnTo>
                    <a:pt x="2205" y="3387"/>
                  </a:lnTo>
                  <a:cubicBezTo>
                    <a:pt x="2127" y="3424"/>
                    <a:pt x="2066" y="3484"/>
                    <a:pt x="2029" y="3562"/>
                  </a:cubicBezTo>
                  <a:lnTo>
                    <a:pt x="45" y="7833"/>
                  </a:lnTo>
                  <a:cubicBezTo>
                    <a:pt x="1" y="7928"/>
                    <a:pt x="6" y="8038"/>
                    <a:pt x="60" y="8128"/>
                  </a:cubicBezTo>
                  <a:lnTo>
                    <a:pt x="3651" y="14235"/>
                  </a:lnTo>
                  <a:cubicBezTo>
                    <a:pt x="3718" y="14352"/>
                    <a:pt x="3852" y="14420"/>
                    <a:pt x="3993" y="14420"/>
                  </a:cubicBezTo>
                  <a:cubicBezTo>
                    <a:pt x="4034" y="14420"/>
                    <a:pt x="4075" y="14414"/>
                    <a:pt x="4114" y="14403"/>
                  </a:cubicBezTo>
                  <a:lnTo>
                    <a:pt x="11144" y="12307"/>
                  </a:lnTo>
                  <a:cubicBezTo>
                    <a:pt x="11241" y="12280"/>
                    <a:pt x="11323" y="12215"/>
                    <a:pt x="11372" y="12126"/>
                  </a:cubicBezTo>
                  <a:lnTo>
                    <a:pt x="13882" y="7360"/>
                  </a:lnTo>
                  <a:cubicBezTo>
                    <a:pt x="13936" y="7261"/>
                    <a:pt x="13932" y="7142"/>
                    <a:pt x="13874" y="7046"/>
                  </a:cubicBezTo>
                  <a:lnTo>
                    <a:pt x="9770" y="184"/>
                  </a:lnTo>
                  <a:cubicBezTo>
                    <a:pt x="9701" y="67"/>
                    <a:pt x="9567" y="1"/>
                    <a:pt x="9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42"/>
            <p:cNvSpPr/>
            <p:nvPr/>
          </p:nvSpPr>
          <p:spPr>
            <a:xfrm>
              <a:off x="-149650" y="575100"/>
              <a:ext cx="273650" cy="170400"/>
            </a:xfrm>
            <a:custGeom>
              <a:rect b="b" l="l" r="r" t="t"/>
              <a:pathLst>
                <a:path extrusionOk="0" h="6816" w="10946">
                  <a:moveTo>
                    <a:pt x="6667" y="0"/>
                  </a:moveTo>
                  <a:cubicBezTo>
                    <a:pt x="6633" y="0"/>
                    <a:pt x="6599" y="6"/>
                    <a:pt x="6566" y="19"/>
                  </a:cubicBezTo>
                  <a:lnTo>
                    <a:pt x="1" y="2478"/>
                  </a:lnTo>
                  <a:lnTo>
                    <a:pt x="200" y="2906"/>
                  </a:lnTo>
                  <a:lnTo>
                    <a:pt x="6554" y="525"/>
                  </a:lnTo>
                  <a:lnTo>
                    <a:pt x="10497" y="6816"/>
                  </a:lnTo>
                  <a:lnTo>
                    <a:pt x="10946" y="6589"/>
                  </a:lnTo>
                  <a:lnTo>
                    <a:pt x="6891" y="118"/>
                  </a:lnTo>
                  <a:cubicBezTo>
                    <a:pt x="6844" y="44"/>
                    <a:pt x="6757" y="0"/>
                    <a:pt x="66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42"/>
            <p:cNvSpPr/>
            <p:nvPr/>
          </p:nvSpPr>
          <p:spPr>
            <a:xfrm>
              <a:off x="17000" y="458450"/>
              <a:ext cx="56450" cy="122450"/>
            </a:xfrm>
            <a:custGeom>
              <a:rect b="b" l="l" r="r" t="t"/>
              <a:pathLst>
                <a:path extrusionOk="0" h="4898" w="2258">
                  <a:moveTo>
                    <a:pt x="1" y="4898"/>
                  </a:moveTo>
                  <a:lnTo>
                    <a:pt x="2257"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42"/>
            <p:cNvSpPr/>
            <p:nvPr/>
          </p:nvSpPr>
          <p:spPr>
            <a:xfrm>
              <a:off x="11050" y="456225"/>
              <a:ext cx="68350" cy="126900"/>
            </a:xfrm>
            <a:custGeom>
              <a:rect b="b" l="l" r="r" t="t"/>
              <a:pathLst>
                <a:path extrusionOk="0" h="5076" w="2734">
                  <a:moveTo>
                    <a:pt x="2257" y="1"/>
                  </a:moveTo>
                  <a:lnTo>
                    <a:pt x="0" y="4898"/>
                  </a:lnTo>
                  <a:lnTo>
                    <a:pt x="477" y="5076"/>
                  </a:lnTo>
                  <a:lnTo>
                    <a:pt x="2733" y="177"/>
                  </a:lnTo>
                  <a:lnTo>
                    <a:pt x="22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42"/>
            <p:cNvSpPr/>
            <p:nvPr/>
          </p:nvSpPr>
          <p:spPr>
            <a:xfrm>
              <a:off x="-26225" y="649950"/>
              <a:ext cx="26950" cy="24200"/>
            </a:xfrm>
            <a:custGeom>
              <a:rect b="b" l="l" r="r" t="t"/>
              <a:pathLst>
                <a:path extrusionOk="0" h="968" w="1078">
                  <a:moveTo>
                    <a:pt x="539" y="1"/>
                  </a:moveTo>
                  <a:cubicBezTo>
                    <a:pt x="242" y="1"/>
                    <a:pt x="1" y="217"/>
                    <a:pt x="1" y="484"/>
                  </a:cubicBezTo>
                  <a:cubicBezTo>
                    <a:pt x="1" y="751"/>
                    <a:pt x="242" y="968"/>
                    <a:pt x="539" y="968"/>
                  </a:cubicBezTo>
                  <a:cubicBezTo>
                    <a:pt x="837" y="968"/>
                    <a:pt x="1077" y="751"/>
                    <a:pt x="1077" y="484"/>
                  </a:cubicBezTo>
                  <a:cubicBezTo>
                    <a:pt x="1077" y="217"/>
                    <a:pt x="837" y="1"/>
                    <a:pt x="539"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42"/>
            <p:cNvSpPr/>
            <p:nvPr/>
          </p:nvSpPr>
          <p:spPr>
            <a:xfrm>
              <a:off x="-2525" y="686800"/>
              <a:ext cx="26925" cy="24200"/>
            </a:xfrm>
            <a:custGeom>
              <a:rect b="b" l="l" r="r" t="t"/>
              <a:pathLst>
                <a:path extrusionOk="0" h="968" w="1077">
                  <a:moveTo>
                    <a:pt x="539" y="1"/>
                  </a:moveTo>
                  <a:cubicBezTo>
                    <a:pt x="241" y="1"/>
                    <a:pt x="0" y="218"/>
                    <a:pt x="0" y="484"/>
                  </a:cubicBezTo>
                  <a:cubicBezTo>
                    <a:pt x="0" y="751"/>
                    <a:pt x="241" y="968"/>
                    <a:pt x="539" y="968"/>
                  </a:cubicBezTo>
                  <a:cubicBezTo>
                    <a:pt x="836" y="968"/>
                    <a:pt x="1077" y="751"/>
                    <a:pt x="1077" y="484"/>
                  </a:cubicBezTo>
                  <a:cubicBezTo>
                    <a:pt x="1077" y="216"/>
                    <a:pt x="836" y="1"/>
                    <a:pt x="539"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42"/>
            <p:cNvSpPr/>
            <p:nvPr/>
          </p:nvSpPr>
          <p:spPr>
            <a:xfrm>
              <a:off x="-69575" y="665500"/>
              <a:ext cx="26975" cy="24225"/>
            </a:xfrm>
            <a:custGeom>
              <a:rect b="b" l="l" r="r" t="t"/>
              <a:pathLst>
                <a:path extrusionOk="0" h="969" w="1079">
                  <a:moveTo>
                    <a:pt x="540" y="0"/>
                  </a:moveTo>
                  <a:cubicBezTo>
                    <a:pt x="242" y="0"/>
                    <a:pt x="1" y="218"/>
                    <a:pt x="1" y="485"/>
                  </a:cubicBezTo>
                  <a:cubicBezTo>
                    <a:pt x="1" y="752"/>
                    <a:pt x="242" y="968"/>
                    <a:pt x="540" y="968"/>
                  </a:cubicBezTo>
                  <a:cubicBezTo>
                    <a:pt x="836" y="968"/>
                    <a:pt x="1078" y="752"/>
                    <a:pt x="1078" y="485"/>
                  </a:cubicBezTo>
                  <a:cubicBezTo>
                    <a:pt x="1078" y="217"/>
                    <a:pt x="836" y="0"/>
                    <a:pt x="540"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42"/>
            <p:cNvSpPr/>
            <p:nvPr/>
          </p:nvSpPr>
          <p:spPr>
            <a:xfrm>
              <a:off x="-45875" y="702350"/>
              <a:ext cx="26950" cy="24200"/>
            </a:xfrm>
            <a:custGeom>
              <a:rect b="b" l="l" r="r" t="t"/>
              <a:pathLst>
                <a:path extrusionOk="0" h="968" w="1078">
                  <a:moveTo>
                    <a:pt x="539" y="0"/>
                  </a:moveTo>
                  <a:cubicBezTo>
                    <a:pt x="242" y="0"/>
                    <a:pt x="0" y="217"/>
                    <a:pt x="0" y="484"/>
                  </a:cubicBezTo>
                  <a:cubicBezTo>
                    <a:pt x="0" y="751"/>
                    <a:pt x="242" y="967"/>
                    <a:pt x="539" y="967"/>
                  </a:cubicBezTo>
                  <a:cubicBezTo>
                    <a:pt x="837" y="967"/>
                    <a:pt x="1078" y="751"/>
                    <a:pt x="1078" y="484"/>
                  </a:cubicBezTo>
                  <a:cubicBezTo>
                    <a:pt x="1078" y="217"/>
                    <a:pt x="836" y="0"/>
                    <a:pt x="539"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42"/>
            <p:cNvSpPr/>
            <p:nvPr/>
          </p:nvSpPr>
          <p:spPr>
            <a:xfrm>
              <a:off x="79825" y="577200"/>
              <a:ext cx="37875" cy="40750"/>
            </a:xfrm>
            <a:custGeom>
              <a:rect b="b" l="l" r="r" t="t"/>
              <a:pathLst>
                <a:path extrusionOk="0" h="1630" w="1515">
                  <a:moveTo>
                    <a:pt x="549" y="1"/>
                  </a:moveTo>
                  <a:cubicBezTo>
                    <a:pt x="496" y="1"/>
                    <a:pt x="445" y="9"/>
                    <a:pt x="396" y="27"/>
                  </a:cubicBezTo>
                  <a:cubicBezTo>
                    <a:pt x="88" y="141"/>
                    <a:pt x="1" y="586"/>
                    <a:pt x="200" y="1021"/>
                  </a:cubicBezTo>
                  <a:cubicBezTo>
                    <a:pt x="367" y="1387"/>
                    <a:pt x="685" y="1630"/>
                    <a:pt x="965" y="1630"/>
                  </a:cubicBezTo>
                  <a:cubicBezTo>
                    <a:pt x="1018" y="1630"/>
                    <a:pt x="1069" y="1621"/>
                    <a:pt x="1118" y="1603"/>
                  </a:cubicBezTo>
                  <a:cubicBezTo>
                    <a:pt x="1426" y="1490"/>
                    <a:pt x="1515" y="1045"/>
                    <a:pt x="1315" y="610"/>
                  </a:cubicBezTo>
                  <a:cubicBezTo>
                    <a:pt x="1147" y="243"/>
                    <a:pt x="829" y="1"/>
                    <a:pt x="549"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42"/>
            <p:cNvSpPr/>
            <p:nvPr/>
          </p:nvSpPr>
          <p:spPr>
            <a:xfrm>
              <a:off x="-74275" y="531925"/>
              <a:ext cx="27425" cy="20475"/>
            </a:xfrm>
            <a:custGeom>
              <a:rect b="b" l="l" r="r" t="t"/>
              <a:pathLst>
                <a:path extrusionOk="0" h="819" w="1097">
                  <a:moveTo>
                    <a:pt x="702" y="1"/>
                  </a:moveTo>
                  <a:cubicBezTo>
                    <a:pt x="573" y="1"/>
                    <a:pt x="426" y="50"/>
                    <a:pt x="299" y="147"/>
                  </a:cubicBezTo>
                  <a:cubicBezTo>
                    <a:pt x="72" y="319"/>
                    <a:pt x="0" y="578"/>
                    <a:pt x="137" y="723"/>
                  </a:cubicBezTo>
                  <a:cubicBezTo>
                    <a:pt x="199" y="787"/>
                    <a:pt x="291" y="819"/>
                    <a:pt x="394" y="819"/>
                  </a:cubicBezTo>
                  <a:cubicBezTo>
                    <a:pt x="524" y="819"/>
                    <a:pt x="671" y="769"/>
                    <a:pt x="796" y="673"/>
                  </a:cubicBezTo>
                  <a:cubicBezTo>
                    <a:pt x="1023" y="500"/>
                    <a:pt x="1096" y="242"/>
                    <a:pt x="958" y="97"/>
                  </a:cubicBezTo>
                  <a:cubicBezTo>
                    <a:pt x="897" y="32"/>
                    <a:pt x="805" y="1"/>
                    <a:pt x="702"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42"/>
            <p:cNvSpPr/>
            <p:nvPr/>
          </p:nvSpPr>
          <p:spPr>
            <a:xfrm>
              <a:off x="-26475" y="549200"/>
              <a:ext cx="27425" cy="20475"/>
            </a:xfrm>
            <a:custGeom>
              <a:rect b="b" l="l" r="r" t="t"/>
              <a:pathLst>
                <a:path extrusionOk="0" h="819" w="1097">
                  <a:moveTo>
                    <a:pt x="703" y="0"/>
                  </a:moveTo>
                  <a:cubicBezTo>
                    <a:pt x="574" y="0"/>
                    <a:pt x="426" y="50"/>
                    <a:pt x="299" y="146"/>
                  </a:cubicBezTo>
                  <a:cubicBezTo>
                    <a:pt x="74" y="319"/>
                    <a:pt x="1" y="577"/>
                    <a:pt x="139" y="723"/>
                  </a:cubicBezTo>
                  <a:cubicBezTo>
                    <a:pt x="200" y="787"/>
                    <a:pt x="292" y="819"/>
                    <a:pt x="395" y="819"/>
                  </a:cubicBezTo>
                  <a:cubicBezTo>
                    <a:pt x="524" y="819"/>
                    <a:pt x="671" y="769"/>
                    <a:pt x="798" y="673"/>
                  </a:cubicBezTo>
                  <a:cubicBezTo>
                    <a:pt x="1025" y="499"/>
                    <a:pt x="1096" y="242"/>
                    <a:pt x="960" y="96"/>
                  </a:cubicBezTo>
                  <a:cubicBezTo>
                    <a:pt x="899" y="32"/>
                    <a:pt x="807" y="0"/>
                    <a:pt x="703"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42"/>
            <p:cNvSpPr/>
            <p:nvPr/>
          </p:nvSpPr>
          <p:spPr>
            <a:xfrm>
              <a:off x="36725" y="554975"/>
              <a:ext cx="328300" cy="343125"/>
            </a:xfrm>
            <a:custGeom>
              <a:rect b="b" l="l" r="r" t="t"/>
              <a:pathLst>
                <a:path extrusionOk="0" h="13725" w="13132">
                  <a:moveTo>
                    <a:pt x="9029" y="0"/>
                  </a:moveTo>
                  <a:lnTo>
                    <a:pt x="1985" y="3347"/>
                  </a:lnTo>
                  <a:lnTo>
                    <a:pt x="1" y="7618"/>
                  </a:lnTo>
                  <a:lnTo>
                    <a:pt x="3591" y="13724"/>
                  </a:lnTo>
                  <a:lnTo>
                    <a:pt x="10622" y="11629"/>
                  </a:lnTo>
                  <a:lnTo>
                    <a:pt x="13132" y="6862"/>
                  </a:lnTo>
                  <a:lnTo>
                    <a:pt x="90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42"/>
            <p:cNvSpPr/>
            <p:nvPr/>
          </p:nvSpPr>
          <p:spPr>
            <a:xfrm>
              <a:off x="39750" y="561500"/>
              <a:ext cx="217575" cy="177425"/>
            </a:xfrm>
            <a:custGeom>
              <a:rect b="b" l="l" r="r" t="t"/>
              <a:pathLst>
                <a:path extrusionOk="0" h="7097" w="8703">
                  <a:moveTo>
                    <a:pt x="8703" y="0"/>
                  </a:moveTo>
                  <a:lnTo>
                    <a:pt x="2171" y="2748"/>
                  </a:lnTo>
                  <a:lnTo>
                    <a:pt x="0" y="7096"/>
                  </a:lnTo>
                  <a:lnTo>
                    <a:pt x="6445" y="4898"/>
                  </a:lnTo>
                  <a:lnTo>
                    <a:pt x="87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42"/>
            <p:cNvSpPr/>
            <p:nvPr/>
          </p:nvSpPr>
          <p:spPr>
            <a:xfrm>
              <a:off x="36725" y="686800"/>
              <a:ext cx="265550" cy="207675"/>
            </a:xfrm>
            <a:custGeom>
              <a:rect b="b" l="l" r="r" t="t"/>
              <a:pathLst>
                <a:path extrusionOk="0" h="8307" w="10622">
                  <a:moveTo>
                    <a:pt x="6566" y="1"/>
                  </a:moveTo>
                  <a:lnTo>
                    <a:pt x="1" y="2234"/>
                  </a:lnTo>
                  <a:lnTo>
                    <a:pt x="3463" y="8306"/>
                  </a:lnTo>
                  <a:lnTo>
                    <a:pt x="10622" y="6356"/>
                  </a:lnTo>
                  <a:lnTo>
                    <a:pt x="656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42"/>
            <p:cNvSpPr/>
            <p:nvPr/>
          </p:nvSpPr>
          <p:spPr>
            <a:xfrm>
              <a:off x="34250" y="678125"/>
              <a:ext cx="273650" cy="170425"/>
            </a:xfrm>
            <a:custGeom>
              <a:rect b="b" l="l" r="r" t="t"/>
              <a:pathLst>
                <a:path extrusionOk="0" h="6817" w="10946">
                  <a:moveTo>
                    <a:pt x="6665" y="0"/>
                  </a:moveTo>
                  <a:cubicBezTo>
                    <a:pt x="6632" y="0"/>
                    <a:pt x="6598" y="6"/>
                    <a:pt x="6566" y="18"/>
                  </a:cubicBezTo>
                  <a:lnTo>
                    <a:pt x="0" y="2478"/>
                  </a:lnTo>
                  <a:lnTo>
                    <a:pt x="199" y="2906"/>
                  </a:lnTo>
                  <a:lnTo>
                    <a:pt x="6553" y="526"/>
                  </a:lnTo>
                  <a:lnTo>
                    <a:pt x="10496" y="6817"/>
                  </a:lnTo>
                  <a:lnTo>
                    <a:pt x="10946" y="6590"/>
                  </a:lnTo>
                  <a:lnTo>
                    <a:pt x="6890" y="119"/>
                  </a:lnTo>
                  <a:cubicBezTo>
                    <a:pt x="6843" y="44"/>
                    <a:pt x="6756" y="0"/>
                    <a:pt x="66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42"/>
            <p:cNvSpPr/>
            <p:nvPr/>
          </p:nvSpPr>
          <p:spPr>
            <a:xfrm>
              <a:off x="200875" y="561500"/>
              <a:ext cx="56425" cy="122450"/>
            </a:xfrm>
            <a:custGeom>
              <a:rect b="b" l="l" r="r" t="t"/>
              <a:pathLst>
                <a:path extrusionOk="0" h="4898" w="2257">
                  <a:moveTo>
                    <a:pt x="0" y="4898"/>
                  </a:moveTo>
                  <a:lnTo>
                    <a:pt x="2257"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42"/>
            <p:cNvSpPr/>
            <p:nvPr/>
          </p:nvSpPr>
          <p:spPr>
            <a:xfrm>
              <a:off x="194900" y="559275"/>
              <a:ext cx="68400" cy="126875"/>
            </a:xfrm>
            <a:custGeom>
              <a:rect b="b" l="l" r="r" t="t"/>
              <a:pathLst>
                <a:path extrusionOk="0" h="5075" w="2736">
                  <a:moveTo>
                    <a:pt x="2258" y="1"/>
                  </a:moveTo>
                  <a:lnTo>
                    <a:pt x="1" y="4898"/>
                  </a:lnTo>
                  <a:lnTo>
                    <a:pt x="477" y="5075"/>
                  </a:lnTo>
                  <a:lnTo>
                    <a:pt x="2735" y="177"/>
                  </a:lnTo>
                  <a:lnTo>
                    <a:pt x="22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42"/>
            <p:cNvSpPr/>
            <p:nvPr/>
          </p:nvSpPr>
          <p:spPr>
            <a:xfrm>
              <a:off x="145925" y="738900"/>
              <a:ext cx="26975" cy="24200"/>
            </a:xfrm>
            <a:custGeom>
              <a:rect b="b" l="l" r="r" t="t"/>
              <a:pathLst>
                <a:path extrusionOk="0" h="968" w="1079">
                  <a:moveTo>
                    <a:pt x="540" y="0"/>
                  </a:moveTo>
                  <a:cubicBezTo>
                    <a:pt x="243" y="0"/>
                    <a:pt x="1" y="218"/>
                    <a:pt x="1" y="485"/>
                  </a:cubicBezTo>
                  <a:cubicBezTo>
                    <a:pt x="1" y="752"/>
                    <a:pt x="243" y="967"/>
                    <a:pt x="540" y="967"/>
                  </a:cubicBezTo>
                  <a:cubicBezTo>
                    <a:pt x="837" y="967"/>
                    <a:pt x="1078" y="752"/>
                    <a:pt x="1078" y="485"/>
                  </a:cubicBezTo>
                  <a:cubicBezTo>
                    <a:pt x="1078" y="217"/>
                    <a:pt x="837" y="0"/>
                    <a:pt x="540"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42"/>
            <p:cNvSpPr/>
            <p:nvPr/>
          </p:nvSpPr>
          <p:spPr>
            <a:xfrm>
              <a:off x="169625" y="775750"/>
              <a:ext cx="26950" cy="24200"/>
            </a:xfrm>
            <a:custGeom>
              <a:rect b="b" l="l" r="r" t="t"/>
              <a:pathLst>
                <a:path extrusionOk="0" h="968" w="1078">
                  <a:moveTo>
                    <a:pt x="540" y="1"/>
                  </a:moveTo>
                  <a:cubicBezTo>
                    <a:pt x="242" y="1"/>
                    <a:pt x="0" y="217"/>
                    <a:pt x="0" y="484"/>
                  </a:cubicBezTo>
                  <a:cubicBezTo>
                    <a:pt x="0" y="751"/>
                    <a:pt x="242" y="967"/>
                    <a:pt x="540" y="967"/>
                  </a:cubicBezTo>
                  <a:cubicBezTo>
                    <a:pt x="836" y="967"/>
                    <a:pt x="1078" y="751"/>
                    <a:pt x="1078" y="484"/>
                  </a:cubicBezTo>
                  <a:cubicBezTo>
                    <a:pt x="1078" y="216"/>
                    <a:pt x="837" y="1"/>
                    <a:pt x="540"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42"/>
            <p:cNvSpPr/>
            <p:nvPr/>
          </p:nvSpPr>
          <p:spPr>
            <a:xfrm>
              <a:off x="102600" y="754450"/>
              <a:ext cx="26950" cy="24200"/>
            </a:xfrm>
            <a:custGeom>
              <a:rect b="b" l="l" r="r" t="t"/>
              <a:pathLst>
                <a:path extrusionOk="0" h="968" w="1078">
                  <a:moveTo>
                    <a:pt x="539" y="1"/>
                  </a:moveTo>
                  <a:cubicBezTo>
                    <a:pt x="241" y="1"/>
                    <a:pt x="1" y="217"/>
                    <a:pt x="1" y="484"/>
                  </a:cubicBezTo>
                  <a:cubicBezTo>
                    <a:pt x="1" y="751"/>
                    <a:pt x="241" y="968"/>
                    <a:pt x="539" y="968"/>
                  </a:cubicBezTo>
                  <a:cubicBezTo>
                    <a:pt x="836" y="968"/>
                    <a:pt x="1077" y="751"/>
                    <a:pt x="1077" y="484"/>
                  </a:cubicBezTo>
                  <a:cubicBezTo>
                    <a:pt x="1077" y="216"/>
                    <a:pt x="836" y="1"/>
                    <a:pt x="539"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42"/>
            <p:cNvSpPr/>
            <p:nvPr/>
          </p:nvSpPr>
          <p:spPr>
            <a:xfrm>
              <a:off x="126300" y="791275"/>
              <a:ext cx="26950" cy="24200"/>
            </a:xfrm>
            <a:custGeom>
              <a:rect b="b" l="l" r="r" t="t"/>
              <a:pathLst>
                <a:path extrusionOk="0" h="968" w="1078">
                  <a:moveTo>
                    <a:pt x="538" y="1"/>
                  </a:moveTo>
                  <a:cubicBezTo>
                    <a:pt x="242" y="1"/>
                    <a:pt x="0" y="218"/>
                    <a:pt x="0" y="484"/>
                  </a:cubicBezTo>
                  <a:cubicBezTo>
                    <a:pt x="0" y="751"/>
                    <a:pt x="241" y="968"/>
                    <a:pt x="538" y="968"/>
                  </a:cubicBezTo>
                  <a:cubicBezTo>
                    <a:pt x="836" y="968"/>
                    <a:pt x="1078" y="751"/>
                    <a:pt x="1078" y="484"/>
                  </a:cubicBezTo>
                  <a:cubicBezTo>
                    <a:pt x="1078" y="218"/>
                    <a:pt x="836" y="1"/>
                    <a:pt x="538"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42"/>
            <p:cNvSpPr/>
            <p:nvPr/>
          </p:nvSpPr>
          <p:spPr>
            <a:xfrm>
              <a:off x="189350" y="810575"/>
              <a:ext cx="26925" cy="24200"/>
            </a:xfrm>
            <a:custGeom>
              <a:rect b="b" l="l" r="r" t="t"/>
              <a:pathLst>
                <a:path extrusionOk="0" h="968" w="1077">
                  <a:moveTo>
                    <a:pt x="539" y="1"/>
                  </a:moveTo>
                  <a:cubicBezTo>
                    <a:pt x="241" y="1"/>
                    <a:pt x="0" y="218"/>
                    <a:pt x="0" y="484"/>
                  </a:cubicBezTo>
                  <a:cubicBezTo>
                    <a:pt x="0" y="751"/>
                    <a:pt x="241" y="968"/>
                    <a:pt x="539" y="968"/>
                  </a:cubicBezTo>
                  <a:cubicBezTo>
                    <a:pt x="836" y="968"/>
                    <a:pt x="1077" y="751"/>
                    <a:pt x="1077" y="484"/>
                  </a:cubicBezTo>
                  <a:cubicBezTo>
                    <a:pt x="1077" y="216"/>
                    <a:pt x="836" y="1"/>
                    <a:pt x="539"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42"/>
            <p:cNvSpPr/>
            <p:nvPr/>
          </p:nvSpPr>
          <p:spPr>
            <a:xfrm>
              <a:off x="146000" y="826125"/>
              <a:ext cx="26950" cy="24200"/>
            </a:xfrm>
            <a:custGeom>
              <a:rect b="b" l="l" r="r" t="t"/>
              <a:pathLst>
                <a:path extrusionOk="0" h="968" w="1078">
                  <a:moveTo>
                    <a:pt x="539" y="0"/>
                  </a:moveTo>
                  <a:cubicBezTo>
                    <a:pt x="242" y="0"/>
                    <a:pt x="0" y="217"/>
                    <a:pt x="0" y="484"/>
                  </a:cubicBezTo>
                  <a:cubicBezTo>
                    <a:pt x="0" y="751"/>
                    <a:pt x="242" y="967"/>
                    <a:pt x="539" y="967"/>
                  </a:cubicBezTo>
                  <a:cubicBezTo>
                    <a:pt x="837" y="967"/>
                    <a:pt x="1078" y="751"/>
                    <a:pt x="1078" y="484"/>
                  </a:cubicBezTo>
                  <a:cubicBezTo>
                    <a:pt x="1078" y="217"/>
                    <a:pt x="837" y="0"/>
                    <a:pt x="539"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42"/>
            <p:cNvSpPr/>
            <p:nvPr/>
          </p:nvSpPr>
          <p:spPr>
            <a:xfrm>
              <a:off x="275950" y="690800"/>
              <a:ext cx="28050" cy="30200"/>
            </a:xfrm>
            <a:custGeom>
              <a:rect b="b" l="l" r="r" t="t"/>
              <a:pathLst>
                <a:path extrusionOk="0" h="1208" w="1122">
                  <a:moveTo>
                    <a:pt x="407" y="0"/>
                  </a:moveTo>
                  <a:cubicBezTo>
                    <a:pt x="368" y="0"/>
                    <a:pt x="330" y="7"/>
                    <a:pt x="294" y="20"/>
                  </a:cubicBezTo>
                  <a:cubicBezTo>
                    <a:pt x="67" y="103"/>
                    <a:pt x="0" y="433"/>
                    <a:pt x="148" y="755"/>
                  </a:cubicBezTo>
                  <a:cubicBezTo>
                    <a:pt x="272" y="1027"/>
                    <a:pt x="508" y="1207"/>
                    <a:pt x="715" y="1207"/>
                  </a:cubicBezTo>
                  <a:cubicBezTo>
                    <a:pt x="754" y="1207"/>
                    <a:pt x="792" y="1201"/>
                    <a:pt x="828" y="1188"/>
                  </a:cubicBezTo>
                  <a:cubicBezTo>
                    <a:pt x="1056" y="1103"/>
                    <a:pt x="1121" y="774"/>
                    <a:pt x="974" y="451"/>
                  </a:cubicBezTo>
                  <a:cubicBezTo>
                    <a:pt x="850" y="180"/>
                    <a:pt x="614" y="0"/>
                    <a:pt x="407"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42"/>
            <p:cNvSpPr/>
            <p:nvPr/>
          </p:nvSpPr>
          <p:spPr>
            <a:xfrm>
              <a:off x="258125" y="629825"/>
              <a:ext cx="28075" cy="30200"/>
            </a:xfrm>
            <a:custGeom>
              <a:rect b="b" l="l" r="r" t="t"/>
              <a:pathLst>
                <a:path extrusionOk="0" h="1208" w="1123">
                  <a:moveTo>
                    <a:pt x="408" y="0"/>
                  </a:moveTo>
                  <a:cubicBezTo>
                    <a:pt x="369" y="0"/>
                    <a:pt x="331" y="7"/>
                    <a:pt x="295" y="20"/>
                  </a:cubicBezTo>
                  <a:cubicBezTo>
                    <a:pt x="67" y="104"/>
                    <a:pt x="1" y="434"/>
                    <a:pt x="149" y="757"/>
                  </a:cubicBezTo>
                  <a:cubicBezTo>
                    <a:pt x="273" y="1027"/>
                    <a:pt x="508" y="1207"/>
                    <a:pt x="715" y="1207"/>
                  </a:cubicBezTo>
                  <a:cubicBezTo>
                    <a:pt x="754" y="1207"/>
                    <a:pt x="792" y="1201"/>
                    <a:pt x="829" y="1188"/>
                  </a:cubicBezTo>
                  <a:cubicBezTo>
                    <a:pt x="1057" y="1103"/>
                    <a:pt x="1123" y="774"/>
                    <a:pt x="975" y="451"/>
                  </a:cubicBezTo>
                  <a:cubicBezTo>
                    <a:pt x="851" y="180"/>
                    <a:pt x="616" y="0"/>
                    <a:pt x="408"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42"/>
            <p:cNvSpPr/>
            <p:nvPr/>
          </p:nvSpPr>
          <p:spPr>
            <a:xfrm>
              <a:off x="238925" y="680825"/>
              <a:ext cx="28075" cy="30175"/>
            </a:xfrm>
            <a:custGeom>
              <a:rect b="b" l="l" r="r" t="t"/>
              <a:pathLst>
                <a:path extrusionOk="0" h="1207" w="1123">
                  <a:moveTo>
                    <a:pt x="408" y="0"/>
                  </a:moveTo>
                  <a:cubicBezTo>
                    <a:pt x="369" y="0"/>
                    <a:pt x="331" y="7"/>
                    <a:pt x="294" y="20"/>
                  </a:cubicBezTo>
                  <a:cubicBezTo>
                    <a:pt x="66" y="103"/>
                    <a:pt x="0" y="433"/>
                    <a:pt x="149" y="755"/>
                  </a:cubicBezTo>
                  <a:cubicBezTo>
                    <a:pt x="272" y="1027"/>
                    <a:pt x="508" y="1207"/>
                    <a:pt x="716" y="1207"/>
                  </a:cubicBezTo>
                  <a:cubicBezTo>
                    <a:pt x="754" y="1207"/>
                    <a:pt x="792" y="1201"/>
                    <a:pt x="828" y="1188"/>
                  </a:cubicBezTo>
                  <a:cubicBezTo>
                    <a:pt x="1056" y="1103"/>
                    <a:pt x="1122" y="774"/>
                    <a:pt x="974" y="451"/>
                  </a:cubicBezTo>
                  <a:cubicBezTo>
                    <a:pt x="850" y="180"/>
                    <a:pt x="615" y="0"/>
                    <a:pt x="408"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42"/>
            <p:cNvSpPr/>
            <p:nvPr/>
          </p:nvSpPr>
          <p:spPr>
            <a:xfrm>
              <a:off x="307475" y="695900"/>
              <a:ext cx="28025" cy="30200"/>
            </a:xfrm>
            <a:custGeom>
              <a:rect b="b" l="l" r="r" t="t"/>
              <a:pathLst>
                <a:path extrusionOk="0" h="1208" w="1121">
                  <a:moveTo>
                    <a:pt x="407" y="0"/>
                  </a:moveTo>
                  <a:cubicBezTo>
                    <a:pt x="368" y="0"/>
                    <a:pt x="330" y="7"/>
                    <a:pt x="294" y="20"/>
                  </a:cubicBezTo>
                  <a:cubicBezTo>
                    <a:pt x="66" y="104"/>
                    <a:pt x="1" y="434"/>
                    <a:pt x="148" y="756"/>
                  </a:cubicBezTo>
                  <a:cubicBezTo>
                    <a:pt x="271" y="1027"/>
                    <a:pt x="507" y="1207"/>
                    <a:pt x="714" y="1207"/>
                  </a:cubicBezTo>
                  <a:cubicBezTo>
                    <a:pt x="753" y="1207"/>
                    <a:pt x="791" y="1201"/>
                    <a:pt x="827" y="1188"/>
                  </a:cubicBezTo>
                  <a:cubicBezTo>
                    <a:pt x="1055" y="1103"/>
                    <a:pt x="1120" y="774"/>
                    <a:pt x="973" y="451"/>
                  </a:cubicBezTo>
                  <a:cubicBezTo>
                    <a:pt x="849" y="180"/>
                    <a:pt x="614" y="0"/>
                    <a:pt x="407"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42"/>
            <p:cNvSpPr/>
            <p:nvPr/>
          </p:nvSpPr>
          <p:spPr>
            <a:xfrm>
              <a:off x="288225" y="746875"/>
              <a:ext cx="28075" cy="30200"/>
            </a:xfrm>
            <a:custGeom>
              <a:rect b="b" l="l" r="r" t="t"/>
              <a:pathLst>
                <a:path extrusionOk="0" h="1208" w="1123">
                  <a:moveTo>
                    <a:pt x="408" y="0"/>
                  </a:moveTo>
                  <a:cubicBezTo>
                    <a:pt x="369" y="0"/>
                    <a:pt x="331" y="6"/>
                    <a:pt x="295" y="20"/>
                  </a:cubicBezTo>
                  <a:cubicBezTo>
                    <a:pt x="67" y="104"/>
                    <a:pt x="1" y="434"/>
                    <a:pt x="149" y="756"/>
                  </a:cubicBezTo>
                  <a:cubicBezTo>
                    <a:pt x="273" y="1028"/>
                    <a:pt x="508" y="1207"/>
                    <a:pt x="715" y="1207"/>
                  </a:cubicBezTo>
                  <a:cubicBezTo>
                    <a:pt x="754" y="1207"/>
                    <a:pt x="792" y="1201"/>
                    <a:pt x="829" y="1187"/>
                  </a:cubicBezTo>
                  <a:cubicBezTo>
                    <a:pt x="1057" y="1103"/>
                    <a:pt x="1123" y="775"/>
                    <a:pt x="975" y="452"/>
                  </a:cubicBezTo>
                  <a:cubicBezTo>
                    <a:pt x="851" y="180"/>
                    <a:pt x="616" y="0"/>
                    <a:pt x="408"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42"/>
            <p:cNvSpPr/>
            <p:nvPr/>
          </p:nvSpPr>
          <p:spPr>
            <a:xfrm>
              <a:off x="109600" y="652250"/>
              <a:ext cx="27400" cy="20475"/>
            </a:xfrm>
            <a:custGeom>
              <a:rect b="b" l="l" r="r" t="t"/>
              <a:pathLst>
                <a:path extrusionOk="0" h="819" w="1096">
                  <a:moveTo>
                    <a:pt x="701" y="0"/>
                  </a:moveTo>
                  <a:cubicBezTo>
                    <a:pt x="572" y="0"/>
                    <a:pt x="425" y="50"/>
                    <a:pt x="299" y="146"/>
                  </a:cubicBezTo>
                  <a:cubicBezTo>
                    <a:pt x="72" y="319"/>
                    <a:pt x="0" y="578"/>
                    <a:pt x="138" y="723"/>
                  </a:cubicBezTo>
                  <a:cubicBezTo>
                    <a:pt x="199" y="787"/>
                    <a:pt x="290" y="818"/>
                    <a:pt x="393" y="818"/>
                  </a:cubicBezTo>
                  <a:cubicBezTo>
                    <a:pt x="523" y="818"/>
                    <a:pt x="671" y="769"/>
                    <a:pt x="797" y="673"/>
                  </a:cubicBezTo>
                  <a:cubicBezTo>
                    <a:pt x="1024" y="500"/>
                    <a:pt x="1096" y="242"/>
                    <a:pt x="959" y="97"/>
                  </a:cubicBezTo>
                  <a:cubicBezTo>
                    <a:pt x="898" y="32"/>
                    <a:pt x="805" y="0"/>
                    <a:pt x="701"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42"/>
            <p:cNvSpPr/>
            <p:nvPr/>
          </p:nvSpPr>
          <p:spPr>
            <a:xfrm>
              <a:off x="151225" y="636725"/>
              <a:ext cx="27425" cy="20475"/>
            </a:xfrm>
            <a:custGeom>
              <a:rect b="b" l="l" r="r" t="t"/>
              <a:pathLst>
                <a:path extrusionOk="0" h="819" w="1097">
                  <a:moveTo>
                    <a:pt x="703" y="0"/>
                  </a:moveTo>
                  <a:cubicBezTo>
                    <a:pt x="573" y="0"/>
                    <a:pt x="426" y="50"/>
                    <a:pt x="300" y="145"/>
                  </a:cubicBezTo>
                  <a:cubicBezTo>
                    <a:pt x="73" y="319"/>
                    <a:pt x="1" y="576"/>
                    <a:pt x="139" y="722"/>
                  </a:cubicBezTo>
                  <a:cubicBezTo>
                    <a:pt x="200" y="787"/>
                    <a:pt x="292" y="818"/>
                    <a:pt x="395" y="818"/>
                  </a:cubicBezTo>
                  <a:cubicBezTo>
                    <a:pt x="524" y="818"/>
                    <a:pt x="672" y="769"/>
                    <a:pt x="798" y="672"/>
                  </a:cubicBezTo>
                  <a:cubicBezTo>
                    <a:pt x="1025" y="499"/>
                    <a:pt x="1097" y="241"/>
                    <a:pt x="960" y="96"/>
                  </a:cubicBezTo>
                  <a:cubicBezTo>
                    <a:pt x="899" y="32"/>
                    <a:pt x="806" y="0"/>
                    <a:pt x="703"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42"/>
            <p:cNvSpPr/>
            <p:nvPr/>
          </p:nvSpPr>
          <p:spPr>
            <a:xfrm>
              <a:off x="26725" y="546275"/>
              <a:ext cx="348375" cy="360525"/>
            </a:xfrm>
            <a:custGeom>
              <a:rect b="b" l="l" r="r" t="t"/>
              <a:pathLst>
                <a:path extrusionOk="0" h="14421" w="13935">
                  <a:moveTo>
                    <a:pt x="9269" y="817"/>
                  </a:moveTo>
                  <a:lnTo>
                    <a:pt x="13098" y="7221"/>
                  </a:lnTo>
                  <a:lnTo>
                    <a:pt x="10743" y="11694"/>
                  </a:lnTo>
                  <a:lnTo>
                    <a:pt x="4180" y="13650"/>
                  </a:lnTo>
                  <a:lnTo>
                    <a:pt x="828" y="7949"/>
                  </a:lnTo>
                  <a:lnTo>
                    <a:pt x="2688" y="3945"/>
                  </a:lnTo>
                  <a:lnTo>
                    <a:pt x="9269" y="817"/>
                  </a:lnTo>
                  <a:close/>
                  <a:moveTo>
                    <a:pt x="9430" y="1"/>
                  </a:moveTo>
                  <a:cubicBezTo>
                    <a:pt x="9368" y="1"/>
                    <a:pt x="9306" y="14"/>
                    <a:pt x="9248" y="42"/>
                  </a:cubicBezTo>
                  <a:lnTo>
                    <a:pt x="2203" y="3388"/>
                  </a:lnTo>
                  <a:cubicBezTo>
                    <a:pt x="2127" y="3424"/>
                    <a:pt x="2064" y="3485"/>
                    <a:pt x="2028" y="3562"/>
                  </a:cubicBezTo>
                  <a:lnTo>
                    <a:pt x="45" y="7833"/>
                  </a:lnTo>
                  <a:cubicBezTo>
                    <a:pt x="0" y="7928"/>
                    <a:pt x="5" y="8038"/>
                    <a:pt x="58" y="8128"/>
                  </a:cubicBezTo>
                  <a:lnTo>
                    <a:pt x="3649" y="14235"/>
                  </a:lnTo>
                  <a:cubicBezTo>
                    <a:pt x="3718" y="14352"/>
                    <a:pt x="3851" y="14420"/>
                    <a:pt x="3991" y="14420"/>
                  </a:cubicBezTo>
                  <a:cubicBezTo>
                    <a:pt x="4032" y="14420"/>
                    <a:pt x="4073" y="14413"/>
                    <a:pt x="4113" y="14402"/>
                  </a:cubicBezTo>
                  <a:lnTo>
                    <a:pt x="11144" y="12306"/>
                  </a:lnTo>
                  <a:cubicBezTo>
                    <a:pt x="11241" y="12279"/>
                    <a:pt x="11323" y="12214"/>
                    <a:pt x="11372" y="12126"/>
                  </a:cubicBezTo>
                  <a:lnTo>
                    <a:pt x="13882" y="7360"/>
                  </a:lnTo>
                  <a:cubicBezTo>
                    <a:pt x="13934" y="7261"/>
                    <a:pt x="13931" y="7142"/>
                    <a:pt x="13872" y="7046"/>
                  </a:cubicBezTo>
                  <a:lnTo>
                    <a:pt x="9770" y="184"/>
                  </a:lnTo>
                  <a:cubicBezTo>
                    <a:pt x="9700" y="67"/>
                    <a:pt x="9568" y="1"/>
                    <a:pt x="9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42"/>
          <p:cNvGrpSpPr/>
          <p:nvPr/>
        </p:nvGrpSpPr>
        <p:grpSpPr>
          <a:xfrm>
            <a:off x="7570094" y="1068314"/>
            <a:ext cx="1047632" cy="1286047"/>
            <a:chOff x="-4470000" y="2202725"/>
            <a:chExt cx="357200" cy="438475"/>
          </a:xfrm>
        </p:grpSpPr>
        <p:sp>
          <p:nvSpPr>
            <p:cNvPr id="10423" name="Google Shape;10423;p42"/>
            <p:cNvSpPr/>
            <p:nvPr/>
          </p:nvSpPr>
          <p:spPr>
            <a:xfrm>
              <a:off x="-4452650" y="2220100"/>
              <a:ext cx="322475" cy="403750"/>
            </a:xfrm>
            <a:custGeom>
              <a:rect b="b" l="l" r="r" t="t"/>
              <a:pathLst>
                <a:path extrusionOk="0" h="16150" w="12899">
                  <a:moveTo>
                    <a:pt x="8392" y="0"/>
                  </a:moveTo>
                  <a:cubicBezTo>
                    <a:pt x="7989" y="0"/>
                    <a:pt x="7595" y="129"/>
                    <a:pt x="7269" y="366"/>
                  </a:cubicBezTo>
                  <a:cubicBezTo>
                    <a:pt x="6943" y="128"/>
                    <a:pt x="6550" y="0"/>
                    <a:pt x="6146" y="0"/>
                  </a:cubicBezTo>
                  <a:lnTo>
                    <a:pt x="4467" y="0"/>
                  </a:lnTo>
                  <a:cubicBezTo>
                    <a:pt x="3512" y="0"/>
                    <a:pt x="2699" y="713"/>
                    <a:pt x="2573" y="1658"/>
                  </a:cubicBezTo>
                  <a:lnTo>
                    <a:pt x="2418" y="2811"/>
                  </a:lnTo>
                  <a:cubicBezTo>
                    <a:pt x="1436" y="2891"/>
                    <a:pt x="662" y="3715"/>
                    <a:pt x="662" y="4716"/>
                  </a:cubicBezTo>
                  <a:lnTo>
                    <a:pt x="662" y="6163"/>
                  </a:lnTo>
                  <a:cubicBezTo>
                    <a:pt x="662" y="6892"/>
                    <a:pt x="1077" y="7558"/>
                    <a:pt x="1731" y="7879"/>
                  </a:cubicBezTo>
                  <a:lnTo>
                    <a:pt x="1707" y="8050"/>
                  </a:lnTo>
                  <a:cubicBezTo>
                    <a:pt x="750" y="8153"/>
                    <a:pt x="0" y="8966"/>
                    <a:pt x="0" y="9951"/>
                  </a:cubicBezTo>
                  <a:lnTo>
                    <a:pt x="0" y="11380"/>
                  </a:lnTo>
                  <a:cubicBezTo>
                    <a:pt x="0" y="12113"/>
                    <a:pt x="426" y="12764"/>
                    <a:pt x="1047" y="13082"/>
                  </a:cubicBezTo>
                  <a:lnTo>
                    <a:pt x="927" y="13990"/>
                  </a:lnTo>
                  <a:cubicBezTo>
                    <a:pt x="778" y="15135"/>
                    <a:pt x="1669" y="16149"/>
                    <a:pt x="2823" y="16149"/>
                  </a:cubicBezTo>
                  <a:lnTo>
                    <a:pt x="4502" y="16149"/>
                  </a:lnTo>
                  <a:cubicBezTo>
                    <a:pt x="4909" y="16148"/>
                    <a:pt x="5306" y="16017"/>
                    <a:pt x="5634" y="15775"/>
                  </a:cubicBezTo>
                  <a:cubicBezTo>
                    <a:pt x="5964" y="16018"/>
                    <a:pt x="6362" y="16149"/>
                    <a:pt x="6771" y="16149"/>
                  </a:cubicBezTo>
                  <a:lnTo>
                    <a:pt x="8432" y="16149"/>
                  </a:lnTo>
                  <a:cubicBezTo>
                    <a:pt x="9388" y="16149"/>
                    <a:pt x="10203" y="15435"/>
                    <a:pt x="10328" y="14487"/>
                  </a:cubicBezTo>
                  <a:lnTo>
                    <a:pt x="10485" y="13284"/>
                  </a:lnTo>
                  <a:cubicBezTo>
                    <a:pt x="11464" y="13203"/>
                    <a:pt x="12237" y="12380"/>
                    <a:pt x="12237" y="11380"/>
                  </a:cubicBezTo>
                  <a:lnTo>
                    <a:pt x="12237" y="9951"/>
                  </a:lnTo>
                  <a:cubicBezTo>
                    <a:pt x="12237" y="9218"/>
                    <a:pt x="11819" y="8550"/>
                    <a:pt x="11159" y="8231"/>
                  </a:cubicBezTo>
                  <a:lnTo>
                    <a:pt x="11182" y="8065"/>
                  </a:lnTo>
                  <a:cubicBezTo>
                    <a:pt x="12144" y="7967"/>
                    <a:pt x="12899" y="7152"/>
                    <a:pt x="12899" y="6163"/>
                  </a:cubicBezTo>
                  <a:lnTo>
                    <a:pt x="12899" y="4716"/>
                  </a:lnTo>
                  <a:cubicBezTo>
                    <a:pt x="12899" y="3981"/>
                    <a:pt x="12473" y="3331"/>
                    <a:pt x="11852" y="3013"/>
                  </a:cubicBezTo>
                  <a:lnTo>
                    <a:pt x="11968" y="2177"/>
                  </a:lnTo>
                  <a:cubicBezTo>
                    <a:pt x="12129" y="1026"/>
                    <a:pt x="11237" y="0"/>
                    <a:pt x="10077" y="0"/>
                  </a:cubicBezTo>
                  <a:lnTo>
                    <a:pt x="8397" y="0"/>
                  </a:lnTo>
                  <a:cubicBezTo>
                    <a:pt x="8395" y="0"/>
                    <a:pt x="8394" y="0"/>
                    <a:pt x="83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42"/>
            <p:cNvSpPr/>
            <p:nvPr/>
          </p:nvSpPr>
          <p:spPr>
            <a:xfrm>
              <a:off x="-4470000" y="2202725"/>
              <a:ext cx="357200" cy="438475"/>
            </a:xfrm>
            <a:custGeom>
              <a:rect b="b" l="l" r="r" t="t"/>
              <a:pathLst>
                <a:path extrusionOk="0" h="17539" w="14288">
                  <a:moveTo>
                    <a:pt x="10771" y="1390"/>
                  </a:moveTo>
                  <a:cubicBezTo>
                    <a:pt x="11508" y="1390"/>
                    <a:pt x="12077" y="2043"/>
                    <a:pt x="11975" y="2775"/>
                  </a:cubicBezTo>
                  <a:lnTo>
                    <a:pt x="11775" y="4198"/>
                  </a:lnTo>
                  <a:cubicBezTo>
                    <a:pt x="12409" y="4247"/>
                    <a:pt x="12897" y="4776"/>
                    <a:pt x="12897" y="5411"/>
                  </a:cubicBezTo>
                  <a:lnTo>
                    <a:pt x="12897" y="6858"/>
                  </a:lnTo>
                  <a:cubicBezTo>
                    <a:pt x="12897" y="7530"/>
                    <a:pt x="12353" y="8075"/>
                    <a:pt x="11682" y="8075"/>
                  </a:cubicBezTo>
                  <a:lnTo>
                    <a:pt x="11264" y="8075"/>
                  </a:lnTo>
                  <a:lnTo>
                    <a:pt x="11085" y="9432"/>
                  </a:lnTo>
                  <a:cubicBezTo>
                    <a:pt x="11731" y="9466"/>
                    <a:pt x="12237" y="10000"/>
                    <a:pt x="12237" y="10646"/>
                  </a:cubicBezTo>
                  <a:lnTo>
                    <a:pt x="12237" y="12075"/>
                  </a:lnTo>
                  <a:cubicBezTo>
                    <a:pt x="12237" y="12746"/>
                    <a:pt x="11692" y="13291"/>
                    <a:pt x="11020" y="13291"/>
                  </a:cubicBezTo>
                  <a:lnTo>
                    <a:pt x="10569" y="13291"/>
                  </a:lnTo>
                  <a:lnTo>
                    <a:pt x="10333" y="15092"/>
                  </a:lnTo>
                  <a:cubicBezTo>
                    <a:pt x="10253" y="15697"/>
                    <a:pt x="9738" y="16150"/>
                    <a:pt x="9126" y="16150"/>
                  </a:cubicBezTo>
                  <a:lnTo>
                    <a:pt x="7465" y="16150"/>
                  </a:lnTo>
                  <a:cubicBezTo>
                    <a:pt x="6962" y="16150"/>
                    <a:pt x="6512" y="15841"/>
                    <a:pt x="6331" y="15372"/>
                  </a:cubicBezTo>
                  <a:cubicBezTo>
                    <a:pt x="6149" y="15841"/>
                    <a:pt x="5699" y="16150"/>
                    <a:pt x="5196" y="16150"/>
                  </a:cubicBezTo>
                  <a:lnTo>
                    <a:pt x="3517" y="16150"/>
                  </a:lnTo>
                  <a:cubicBezTo>
                    <a:pt x="2782" y="16150"/>
                    <a:pt x="2215" y="15504"/>
                    <a:pt x="2310" y="14775"/>
                  </a:cubicBezTo>
                  <a:lnTo>
                    <a:pt x="2506" y="13287"/>
                  </a:lnTo>
                  <a:cubicBezTo>
                    <a:pt x="1875" y="13236"/>
                    <a:pt x="1389" y="12708"/>
                    <a:pt x="1389" y="12075"/>
                  </a:cubicBezTo>
                  <a:lnTo>
                    <a:pt x="1389" y="10646"/>
                  </a:lnTo>
                  <a:cubicBezTo>
                    <a:pt x="1389" y="9975"/>
                    <a:pt x="1934" y="9429"/>
                    <a:pt x="2605" y="9429"/>
                  </a:cubicBezTo>
                  <a:lnTo>
                    <a:pt x="3009" y="9429"/>
                  </a:lnTo>
                  <a:lnTo>
                    <a:pt x="3195" y="8073"/>
                  </a:lnTo>
                  <a:cubicBezTo>
                    <a:pt x="2552" y="8035"/>
                    <a:pt x="2050" y="7502"/>
                    <a:pt x="2050" y="6858"/>
                  </a:cubicBezTo>
                  <a:lnTo>
                    <a:pt x="2050" y="5411"/>
                  </a:lnTo>
                  <a:cubicBezTo>
                    <a:pt x="2050" y="4740"/>
                    <a:pt x="2594" y="4195"/>
                    <a:pt x="3267" y="4195"/>
                  </a:cubicBezTo>
                  <a:lnTo>
                    <a:pt x="3721" y="4195"/>
                  </a:lnTo>
                  <a:lnTo>
                    <a:pt x="3954" y="2446"/>
                  </a:lnTo>
                  <a:cubicBezTo>
                    <a:pt x="4035" y="1841"/>
                    <a:pt x="4551" y="1391"/>
                    <a:pt x="5160" y="1391"/>
                  </a:cubicBezTo>
                  <a:lnTo>
                    <a:pt x="6840" y="1391"/>
                  </a:lnTo>
                  <a:cubicBezTo>
                    <a:pt x="6841" y="1391"/>
                    <a:pt x="6842" y="1391"/>
                    <a:pt x="6843" y="1391"/>
                  </a:cubicBezTo>
                  <a:cubicBezTo>
                    <a:pt x="7336" y="1391"/>
                    <a:pt x="7779" y="1689"/>
                    <a:pt x="7966" y="2146"/>
                  </a:cubicBezTo>
                  <a:cubicBezTo>
                    <a:pt x="8152" y="1689"/>
                    <a:pt x="8596" y="1391"/>
                    <a:pt x="9089" y="1391"/>
                  </a:cubicBezTo>
                  <a:cubicBezTo>
                    <a:pt x="9090" y="1391"/>
                    <a:pt x="9091" y="1391"/>
                    <a:pt x="9092" y="1391"/>
                  </a:cubicBezTo>
                  <a:lnTo>
                    <a:pt x="10771" y="1391"/>
                  </a:lnTo>
                  <a:lnTo>
                    <a:pt x="10771" y="1390"/>
                  </a:lnTo>
                  <a:close/>
                  <a:moveTo>
                    <a:pt x="5161" y="1"/>
                  </a:moveTo>
                  <a:cubicBezTo>
                    <a:pt x="3861" y="1"/>
                    <a:pt x="2750" y="972"/>
                    <a:pt x="2578" y="2261"/>
                  </a:cubicBezTo>
                  <a:lnTo>
                    <a:pt x="2489" y="2923"/>
                  </a:lnTo>
                  <a:cubicBezTo>
                    <a:pt x="1431" y="3255"/>
                    <a:pt x="661" y="4245"/>
                    <a:pt x="661" y="5411"/>
                  </a:cubicBezTo>
                  <a:lnTo>
                    <a:pt x="661" y="6858"/>
                  </a:lnTo>
                  <a:cubicBezTo>
                    <a:pt x="660" y="7434"/>
                    <a:pt x="852" y="7994"/>
                    <a:pt x="1204" y="8450"/>
                  </a:cubicBezTo>
                  <a:cubicBezTo>
                    <a:pt x="455" y="8928"/>
                    <a:pt x="0" y="9757"/>
                    <a:pt x="0" y="10646"/>
                  </a:cubicBezTo>
                  <a:lnTo>
                    <a:pt x="0" y="12075"/>
                  </a:lnTo>
                  <a:cubicBezTo>
                    <a:pt x="0" y="12895"/>
                    <a:pt x="389" y="13638"/>
                    <a:pt x="995" y="14118"/>
                  </a:cubicBezTo>
                  <a:lnTo>
                    <a:pt x="933" y="14595"/>
                  </a:lnTo>
                  <a:cubicBezTo>
                    <a:pt x="729" y="16155"/>
                    <a:pt x="1943" y="17539"/>
                    <a:pt x="3517" y="17539"/>
                  </a:cubicBezTo>
                  <a:lnTo>
                    <a:pt x="5196" y="17539"/>
                  </a:lnTo>
                  <a:cubicBezTo>
                    <a:pt x="5588" y="17539"/>
                    <a:pt x="5975" y="17450"/>
                    <a:pt x="6327" y="17278"/>
                  </a:cubicBezTo>
                  <a:cubicBezTo>
                    <a:pt x="6682" y="17450"/>
                    <a:pt x="7071" y="17539"/>
                    <a:pt x="7465" y="17539"/>
                  </a:cubicBezTo>
                  <a:lnTo>
                    <a:pt x="9126" y="17539"/>
                  </a:lnTo>
                  <a:cubicBezTo>
                    <a:pt x="10430" y="17539"/>
                    <a:pt x="11540" y="16565"/>
                    <a:pt x="11710" y="15273"/>
                  </a:cubicBezTo>
                  <a:lnTo>
                    <a:pt x="11804" y="14561"/>
                  </a:lnTo>
                  <a:cubicBezTo>
                    <a:pt x="12858" y="14228"/>
                    <a:pt x="13626" y="13239"/>
                    <a:pt x="13626" y="12075"/>
                  </a:cubicBezTo>
                  <a:lnTo>
                    <a:pt x="13626" y="10646"/>
                  </a:lnTo>
                  <a:cubicBezTo>
                    <a:pt x="13627" y="10069"/>
                    <a:pt x="13435" y="9509"/>
                    <a:pt x="13083" y="9054"/>
                  </a:cubicBezTo>
                  <a:cubicBezTo>
                    <a:pt x="13832" y="8575"/>
                    <a:pt x="14286" y="7748"/>
                    <a:pt x="14287" y="6859"/>
                  </a:cubicBezTo>
                  <a:lnTo>
                    <a:pt x="14287" y="5411"/>
                  </a:lnTo>
                  <a:cubicBezTo>
                    <a:pt x="14287" y="4591"/>
                    <a:pt x="13900" y="3850"/>
                    <a:pt x="13294" y="3369"/>
                  </a:cubicBezTo>
                  <a:lnTo>
                    <a:pt x="13351" y="2968"/>
                  </a:lnTo>
                  <a:cubicBezTo>
                    <a:pt x="13570" y="1401"/>
                    <a:pt x="12353" y="1"/>
                    <a:pt x="10771" y="1"/>
                  </a:cubicBezTo>
                  <a:lnTo>
                    <a:pt x="9091" y="1"/>
                  </a:lnTo>
                  <a:cubicBezTo>
                    <a:pt x="8701" y="1"/>
                    <a:pt x="8316" y="88"/>
                    <a:pt x="7963" y="255"/>
                  </a:cubicBezTo>
                  <a:cubicBezTo>
                    <a:pt x="7612" y="88"/>
                    <a:pt x="7229" y="1"/>
                    <a:pt x="68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42"/>
            <p:cNvSpPr/>
            <p:nvPr/>
          </p:nvSpPr>
          <p:spPr>
            <a:xfrm>
              <a:off x="-4409000" y="2285750"/>
              <a:ext cx="189375" cy="290325"/>
            </a:xfrm>
            <a:custGeom>
              <a:rect b="b" l="l" r="r" t="t"/>
              <a:pathLst>
                <a:path extrusionOk="0" h="11613" w="7575">
                  <a:moveTo>
                    <a:pt x="4895" y="4467"/>
                  </a:moveTo>
                  <a:lnTo>
                    <a:pt x="4555" y="7057"/>
                  </a:lnTo>
                  <a:lnTo>
                    <a:pt x="2697" y="7057"/>
                  </a:lnTo>
                  <a:lnTo>
                    <a:pt x="3037" y="4467"/>
                  </a:lnTo>
                  <a:close/>
                  <a:moveTo>
                    <a:pt x="2590" y="0"/>
                  </a:moveTo>
                  <a:lnTo>
                    <a:pt x="2126" y="3412"/>
                  </a:lnTo>
                  <a:lnTo>
                    <a:pt x="429" y="3412"/>
                  </a:lnTo>
                  <a:lnTo>
                    <a:pt x="429" y="4467"/>
                  </a:lnTo>
                  <a:lnTo>
                    <a:pt x="1965" y="4467"/>
                  </a:lnTo>
                  <a:lnTo>
                    <a:pt x="1625" y="7057"/>
                  </a:lnTo>
                  <a:lnTo>
                    <a:pt x="0" y="7057"/>
                  </a:lnTo>
                  <a:lnTo>
                    <a:pt x="0" y="8111"/>
                  </a:lnTo>
                  <a:lnTo>
                    <a:pt x="1464" y="8111"/>
                  </a:lnTo>
                  <a:lnTo>
                    <a:pt x="1000" y="11612"/>
                  </a:lnTo>
                  <a:lnTo>
                    <a:pt x="2072" y="11612"/>
                  </a:lnTo>
                  <a:lnTo>
                    <a:pt x="2536" y="8111"/>
                  </a:lnTo>
                  <a:lnTo>
                    <a:pt x="4395" y="8111"/>
                  </a:lnTo>
                  <a:lnTo>
                    <a:pt x="3931" y="11612"/>
                  </a:lnTo>
                  <a:lnTo>
                    <a:pt x="5002" y="11612"/>
                  </a:lnTo>
                  <a:lnTo>
                    <a:pt x="5466" y="8111"/>
                  </a:lnTo>
                  <a:lnTo>
                    <a:pt x="7164" y="8111"/>
                  </a:lnTo>
                  <a:lnTo>
                    <a:pt x="7164" y="7057"/>
                  </a:lnTo>
                  <a:lnTo>
                    <a:pt x="5627" y="7057"/>
                  </a:lnTo>
                  <a:lnTo>
                    <a:pt x="5949" y="4467"/>
                  </a:lnTo>
                  <a:lnTo>
                    <a:pt x="7575" y="4467"/>
                  </a:lnTo>
                  <a:lnTo>
                    <a:pt x="7575" y="3413"/>
                  </a:lnTo>
                  <a:lnTo>
                    <a:pt x="6111" y="3413"/>
                  </a:lnTo>
                  <a:lnTo>
                    <a:pt x="6556" y="0"/>
                  </a:lnTo>
                  <a:lnTo>
                    <a:pt x="5502" y="0"/>
                  </a:lnTo>
                  <a:lnTo>
                    <a:pt x="5038" y="3413"/>
                  </a:lnTo>
                  <a:lnTo>
                    <a:pt x="3179" y="3413"/>
                  </a:lnTo>
                  <a:lnTo>
                    <a:pt x="3626" y="0"/>
                  </a:lnTo>
                  <a:close/>
                </a:path>
              </a:pathLst>
            </a:custGeom>
            <a:solidFill>
              <a:srgbClr val="F2E814"/>
            </a:solidFill>
            <a:ln cap="flat" cmpd="sng" w="37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42"/>
            <p:cNvSpPr/>
            <p:nvPr/>
          </p:nvSpPr>
          <p:spPr>
            <a:xfrm>
              <a:off x="-4409000" y="2285750"/>
              <a:ext cx="189375" cy="290325"/>
            </a:xfrm>
            <a:custGeom>
              <a:rect b="b" l="l" r="r" t="t"/>
              <a:pathLst>
                <a:path extrusionOk="0" h="11613" w="7575">
                  <a:moveTo>
                    <a:pt x="4895" y="4467"/>
                  </a:moveTo>
                  <a:lnTo>
                    <a:pt x="4555" y="7057"/>
                  </a:lnTo>
                  <a:lnTo>
                    <a:pt x="2697" y="7057"/>
                  </a:lnTo>
                  <a:lnTo>
                    <a:pt x="3037" y="4467"/>
                  </a:lnTo>
                  <a:close/>
                  <a:moveTo>
                    <a:pt x="2590" y="0"/>
                  </a:moveTo>
                  <a:lnTo>
                    <a:pt x="2126" y="3412"/>
                  </a:lnTo>
                  <a:lnTo>
                    <a:pt x="429" y="3412"/>
                  </a:lnTo>
                  <a:lnTo>
                    <a:pt x="429" y="4467"/>
                  </a:lnTo>
                  <a:lnTo>
                    <a:pt x="1965" y="4467"/>
                  </a:lnTo>
                  <a:lnTo>
                    <a:pt x="1625" y="7057"/>
                  </a:lnTo>
                  <a:lnTo>
                    <a:pt x="0" y="7057"/>
                  </a:lnTo>
                  <a:lnTo>
                    <a:pt x="0" y="8111"/>
                  </a:lnTo>
                  <a:lnTo>
                    <a:pt x="1464" y="8111"/>
                  </a:lnTo>
                  <a:lnTo>
                    <a:pt x="1000" y="11612"/>
                  </a:lnTo>
                  <a:lnTo>
                    <a:pt x="2072" y="11612"/>
                  </a:lnTo>
                  <a:lnTo>
                    <a:pt x="2536" y="8111"/>
                  </a:lnTo>
                  <a:lnTo>
                    <a:pt x="4395" y="8111"/>
                  </a:lnTo>
                  <a:lnTo>
                    <a:pt x="3931" y="11612"/>
                  </a:lnTo>
                  <a:lnTo>
                    <a:pt x="5002" y="11612"/>
                  </a:lnTo>
                  <a:lnTo>
                    <a:pt x="5466" y="8111"/>
                  </a:lnTo>
                  <a:lnTo>
                    <a:pt x="7164" y="8111"/>
                  </a:lnTo>
                  <a:lnTo>
                    <a:pt x="7164" y="7057"/>
                  </a:lnTo>
                  <a:lnTo>
                    <a:pt x="5627" y="7057"/>
                  </a:lnTo>
                  <a:lnTo>
                    <a:pt x="5949" y="4467"/>
                  </a:lnTo>
                  <a:lnTo>
                    <a:pt x="7575" y="4467"/>
                  </a:lnTo>
                  <a:lnTo>
                    <a:pt x="7575" y="3413"/>
                  </a:lnTo>
                  <a:lnTo>
                    <a:pt x="6111" y="3413"/>
                  </a:lnTo>
                  <a:lnTo>
                    <a:pt x="6556" y="0"/>
                  </a:lnTo>
                  <a:lnTo>
                    <a:pt x="5502" y="0"/>
                  </a:lnTo>
                  <a:lnTo>
                    <a:pt x="5038" y="3413"/>
                  </a:lnTo>
                  <a:lnTo>
                    <a:pt x="3179" y="3413"/>
                  </a:lnTo>
                  <a:lnTo>
                    <a:pt x="36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42"/>
            <p:cNvSpPr/>
            <p:nvPr/>
          </p:nvSpPr>
          <p:spPr>
            <a:xfrm>
              <a:off x="-4396675" y="2270875"/>
              <a:ext cx="189425" cy="290375"/>
            </a:xfrm>
            <a:custGeom>
              <a:rect b="b" l="l" r="r" t="t"/>
              <a:pathLst>
                <a:path extrusionOk="0" h="11615" w="7577">
                  <a:moveTo>
                    <a:pt x="4896" y="4467"/>
                  </a:moveTo>
                  <a:lnTo>
                    <a:pt x="4557" y="7058"/>
                  </a:lnTo>
                  <a:lnTo>
                    <a:pt x="2700" y="7058"/>
                  </a:lnTo>
                  <a:lnTo>
                    <a:pt x="3040" y="4467"/>
                  </a:lnTo>
                  <a:close/>
                  <a:moveTo>
                    <a:pt x="2591" y="0"/>
                  </a:moveTo>
                  <a:lnTo>
                    <a:pt x="2127" y="3413"/>
                  </a:lnTo>
                  <a:lnTo>
                    <a:pt x="431" y="3413"/>
                  </a:lnTo>
                  <a:lnTo>
                    <a:pt x="431" y="4466"/>
                  </a:lnTo>
                  <a:lnTo>
                    <a:pt x="1967" y="4466"/>
                  </a:lnTo>
                  <a:lnTo>
                    <a:pt x="1627" y="7057"/>
                  </a:lnTo>
                  <a:lnTo>
                    <a:pt x="1" y="7057"/>
                  </a:lnTo>
                  <a:lnTo>
                    <a:pt x="1" y="8112"/>
                  </a:lnTo>
                  <a:lnTo>
                    <a:pt x="1466" y="8112"/>
                  </a:lnTo>
                  <a:lnTo>
                    <a:pt x="1002" y="11613"/>
                  </a:lnTo>
                  <a:lnTo>
                    <a:pt x="2074" y="11615"/>
                  </a:lnTo>
                  <a:lnTo>
                    <a:pt x="2538" y="8113"/>
                  </a:lnTo>
                  <a:lnTo>
                    <a:pt x="4396" y="8113"/>
                  </a:lnTo>
                  <a:lnTo>
                    <a:pt x="3931" y="11615"/>
                  </a:lnTo>
                  <a:lnTo>
                    <a:pt x="5003" y="11615"/>
                  </a:lnTo>
                  <a:lnTo>
                    <a:pt x="5468" y="8113"/>
                  </a:lnTo>
                  <a:lnTo>
                    <a:pt x="7165" y="8113"/>
                  </a:lnTo>
                  <a:lnTo>
                    <a:pt x="7165" y="7058"/>
                  </a:lnTo>
                  <a:lnTo>
                    <a:pt x="5629" y="7058"/>
                  </a:lnTo>
                  <a:lnTo>
                    <a:pt x="5951" y="4467"/>
                  </a:lnTo>
                  <a:lnTo>
                    <a:pt x="7577" y="4467"/>
                  </a:lnTo>
                  <a:lnTo>
                    <a:pt x="7577" y="3414"/>
                  </a:lnTo>
                  <a:lnTo>
                    <a:pt x="6113" y="3414"/>
                  </a:lnTo>
                  <a:lnTo>
                    <a:pt x="6558" y="1"/>
                  </a:lnTo>
                  <a:lnTo>
                    <a:pt x="5504" y="1"/>
                  </a:lnTo>
                  <a:lnTo>
                    <a:pt x="5040" y="3414"/>
                  </a:lnTo>
                  <a:lnTo>
                    <a:pt x="3182" y="3414"/>
                  </a:lnTo>
                  <a:lnTo>
                    <a:pt x="362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42"/>
          <p:cNvGrpSpPr/>
          <p:nvPr/>
        </p:nvGrpSpPr>
        <p:grpSpPr>
          <a:xfrm>
            <a:off x="2256486" y="458546"/>
            <a:ext cx="261073" cy="257235"/>
            <a:chOff x="-2275450" y="1955300"/>
            <a:chExt cx="416850" cy="411050"/>
          </a:xfrm>
        </p:grpSpPr>
        <p:sp>
          <p:nvSpPr>
            <p:cNvPr id="10429" name="Google Shape;10429;p42"/>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42"/>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42"/>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42"/>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42"/>
          <p:cNvGrpSpPr/>
          <p:nvPr/>
        </p:nvGrpSpPr>
        <p:grpSpPr>
          <a:xfrm>
            <a:off x="993661" y="1709096"/>
            <a:ext cx="261073" cy="257235"/>
            <a:chOff x="-2275450" y="1955300"/>
            <a:chExt cx="416850" cy="411050"/>
          </a:xfrm>
        </p:grpSpPr>
        <p:sp>
          <p:nvSpPr>
            <p:cNvPr id="10434" name="Google Shape;10434;p42"/>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42"/>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42"/>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42"/>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42"/>
          <p:cNvGrpSpPr/>
          <p:nvPr/>
        </p:nvGrpSpPr>
        <p:grpSpPr>
          <a:xfrm>
            <a:off x="7668611" y="2953646"/>
            <a:ext cx="261073" cy="257235"/>
            <a:chOff x="-2275450" y="1955300"/>
            <a:chExt cx="416850" cy="411050"/>
          </a:xfrm>
        </p:grpSpPr>
        <p:sp>
          <p:nvSpPr>
            <p:cNvPr id="10439" name="Google Shape;10439;p42"/>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42"/>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42"/>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42"/>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46" name="Shape 10446"/>
        <p:cNvGrpSpPr/>
        <p:nvPr/>
      </p:nvGrpSpPr>
      <p:grpSpPr>
        <a:xfrm>
          <a:off x="0" y="0"/>
          <a:ext cx="0" cy="0"/>
          <a:chOff x="0" y="0"/>
          <a:chExt cx="0" cy="0"/>
        </a:xfrm>
      </p:grpSpPr>
      <p:sp>
        <p:nvSpPr>
          <p:cNvPr id="10447" name="Google Shape;10447;p43"/>
          <p:cNvSpPr txBox="1"/>
          <p:nvPr>
            <p:ph type="title"/>
          </p:nvPr>
        </p:nvSpPr>
        <p:spPr>
          <a:xfrm>
            <a:off x="2696125" y="503575"/>
            <a:ext cx="57474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Volunteer work</a:t>
            </a:r>
            <a:endParaRPr/>
          </a:p>
        </p:txBody>
      </p:sp>
      <p:sp>
        <p:nvSpPr>
          <p:cNvPr id="10448" name="Google Shape;10448;p43"/>
          <p:cNvSpPr txBox="1"/>
          <p:nvPr>
            <p:ph idx="4294967295" type="title"/>
          </p:nvPr>
        </p:nvSpPr>
        <p:spPr>
          <a:xfrm>
            <a:off x="816100" y="3380900"/>
            <a:ext cx="1561500" cy="3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2010-2012</a:t>
            </a:r>
            <a:endParaRPr sz="2000"/>
          </a:p>
        </p:txBody>
      </p:sp>
      <p:sp>
        <p:nvSpPr>
          <p:cNvPr id="10449" name="Google Shape;10449;p43"/>
          <p:cNvSpPr txBox="1"/>
          <p:nvPr>
            <p:ph idx="4294967295" type="subTitle"/>
          </p:nvPr>
        </p:nvSpPr>
        <p:spPr>
          <a:xfrm>
            <a:off x="722550" y="3746575"/>
            <a:ext cx="1748700" cy="777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Clr>
                <a:schemeClr val="dk1"/>
              </a:buClr>
              <a:buSzPts val="1100"/>
              <a:buFont typeface="Arial"/>
              <a:buNone/>
            </a:pPr>
            <a:r>
              <a:rPr lang="en" sz="1400"/>
              <a:t>Venus has a beautiful name</a:t>
            </a:r>
            <a:endParaRPr sz="1400"/>
          </a:p>
        </p:txBody>
      </p:sp>
      <p:sp>
        <p:nvSpPr>
          <p:cNvPr id="10450" name="Google Shape;10450;p43"/>
          <p:cNvSpPr txBox="1"/>
          <p:nvPr>
            <p:ph idx="4294967295" type="title"/>
          </p:nvPr>
        </p:nvSpPr>
        <p:spPr>
          <a:xfrm>
            <a:off x="2812675" y="3380900"/>
            <a:ext cx="1561500" cy="3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2013-2014</a:t>
            </a:r>
            <a:endParaRPr sz="2000"/>
          </a:p>
        </p:txBody>
      </p:sp>
      <p:sp>
        <p:nvSpPr>
          <p:cNvPr id="10451" name="Google Shape;10451;p43"/>
          <p:cNvSpPr txBox="1"/>
          <p:nvPr>
            <p:ph idx="4294967295" type="subTitle"/>
          </p:nvPr>
        </p:nvSpPr>
        <p:spPr>
          <a:xfrm>
            <a:off x="2719089" y="3746575"/>
            <a:ext cx="1748700" cy="777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400"/>
              <a:t>Mars is actually a cold place</a:t>
            </a:r>
            <a:endParaRPr sz="1400"/>
          </a:p>
          <a:p>
            <a:pPr indent="0" lvl="0" marL="0" rtl="0" algn="ctr">
              <a:lnSpc>
                <a:spcPct val="100000"/>
              </a:lnSpc>
              <a:spcBef>
                <a:spcPts val="1600"/>
              </a:spcBef>
              <a:spcAft>
                <a:spcPts val="1600"/>
              </a:spcAft>
              <a:buClr>
                <a:schemeClr val="dk1"/>
              </a:buClr>
              <a:buSzPts val="1100"/>
              <a:buFont typeface="Arial"/>
              <a:buNone/>
            </a:pPr>
            <a:r>
              <a:t/>
            </a:r>
            <a:endParaRPr sz="1400"/>
          </a:p>
        </p:txBody>
      </p:sp>
      <p:sp>
        <p:nvSpPr>
          <p:cNvPr id="10452" name="Google Shape;10452;p43"/>
          <p:cNvSpPr txBox="1"/>
          <p:nvPr>
            <p:ph idx="4294967295" type="title"/>
          </p:nvPr>
        </p:nvSpPr>
        <p:spPr>
          <a:xfrm>
            <a:off x="4838813" y="3380900"/>
            <a:ext cx="1561500" cy="3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2015-2017</a:t>
            </a:r>
            <a:endParaRPr sz="2000"/>
          </a:p>
        </p:txBody>
      </p:sp>
      <p:sp>
        <p:nvSpPr>
          <p:cNvPr id="10453" name="Google Shape;10453;p43"/>
          <p:cNvSpPr txBox="1"/>
          <p:nvPr>
            <p:ph idx="4294967295" type="subTitle"/>
          </p:nvPr>
        </p:nvSpPr>
        <p:spPr>
          <a:xfrm>
            <a:off x="4745213" y="3746575"/>
            <a:ext cx="1748700" cy="777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Clr>
                <a:schemeClr val="dk1"/>
              </a:buClr>
              <a:buSzPts val="1100"/>
              <a:buFont typeface="Arial"/>
              <a:buNone/>
            </a:pPr>
            <a:r>
              <a:rPr lang="en" sz="1400"/>
              <a:t>Saturn is a gas giant and has rings</a:t>
            </a:r>
            <a:endParaRPr sz="1400"/>
          </a:p>
        </p:txBody>
      </p:sp>
      <p:sp>
        <p:nvSpPr>
          <p:cNvPr id="10454" name="Google Shape;10454;p43"/>
          <p:cNvSpPr txBox="1"/>
          <p:nvPr>
            <p:ph idx="4294967295" type="title"/>
          </p:nvPr>
        </p:nvSpPr>
        <p:spPr>
          <a:xfrm>
            <a:off x="6873676" y="3380900"/>
            <a:ext cx="1561500" cy="3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2017-2018</a:t>
            </a:r>
            <a:endParaRPr sz="2000"/>
          </a:p>
        </p:txBody>
      </p:sp>
      <p:sp>
        <p:nvSpPr>
          <p:cNvPr id="10455" name="Google Shape;10455;p43"/>
          <p:cNvSpPr txBox="1"/>
          <p:nvPr>
            <p:ph idx="4294967295" type="subTitle"/>
          </p:nvPr>
        </p:nvSpPr>
        <p:spPr>
          <a:xfrm>
            <a:off x="6780062" y="3746575"/>
            <a:ext cx="1748700" cy="777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400"/>
              <a:t>Neptune is the farthest planet</a:t>
            </a:r>
            <a:endParaRPr sz="1400"/>
          </a:p>
        </p:txBody>
      </p:sp>
      <p:grpSp>
        <p:nvGrpSpPr>
          <p:cNvPr id="10456" name="Google Shape;10456;p43"/>
          <p:cNvGrpSpPr/>
          <p:nvPr/>
        </p:nvGrpSpPr>
        <p:grpSpPr>
          <a:xfrm>
            <a:off x="8960114" y="11"/>
            <a:ext cx="315389" cy="310466"/>
            <a:chOff x="-2275450" y="1955300"/>
            <a:chExt cx="416850" cy="411050"/>
          </a:xfrm>
        </p:grpSpPr>
        <p:sp>
          <p:nvSpPr>
            <p:cNvPr id="10457" name="Google Shape;10457;p43"/>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43"/>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43"/>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43"/>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43"/>
          <p:cNvGrpSpPr/>
          <p:nvPr/>
        </p:nvGrpSpPr>
        <p:grpSpPr>
          <a:xfrm>
            <a:off x="3272914" y="967836"/>
            <a:ext cx="315389" cy="310466"/>
            <a:chOff x="-2275450" y="1955300"/>
            <a:chExt cx="416850" cy="411050"/>
          </a:xfrm>
        </p:grpSpPr>
        <p:sp>
          <p:nvSpPr>
            <p:cNvPr id="10462" name="Google Shape;10462;p43"/>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43"/>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43"/>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43"/>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43"/>
          <p:cNvGrpSpPr/>
          <p:nvPr/>
        </p:nvGrpSpPr>
        <p:grpSpPr>
          <a:xfrm>
            <a:off x="8372914" y="4501936"/>
            <a:ext cx="315389" cy="310466"/>
            <a:chOff x="-2275450" y="1955300"/>
            <a:chExt cx="416850" cy="411050"/>
          </a:xfrm>
        </p:grpSpPr>
        <p:sp>
          <p:nvSpPr>
            <p:cNvPr id="10467" name="Google Shape;10467;p43"/>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43"/>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43"/>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43"/>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43"/>
          <p:cNvGrpSpPr/>
          <p:nvPr/>
        </p:nvGrpSpPr>
        <p:grpSpPr>
          <a:xfrm>
            <a:off x="1139615" y="2048850"/>
            <a:ext cx="904200" cy="963600"/>
            <a:chOff x="1028752" y="1928025"/>
            <a:chExt cx="904200" cy="963600"/>
          </a:xfrm>
        </p:grpSpPr>
        <p:sp>
          <p:nvSpPr>
            <p:cNvPr id="10472" name="Google Shape;10472;p43"/>
            <p:cNvSpPr/>
            <p:nvPr/>
          </p:nvSpPr>
          <p:spPr>
            <a:xfrm>
              <a:off x="1028752" y="1928025"/>
              <a:ext cx="904200" cy="963600"/>
            </a:xfrm>
            <a:prstGeom prst="ellipse">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3" name="Google Shape;10473;p43"/>
            <p:cNvGrpSpPr/>
            <p:nvPr/>
          </p:nvGrpSpPr>
          <p:grpSpPr>
            <a:xfrm>
              <a:off x="1108979" y="2180218"/>
              <a:ext cx="743751" cy="459230"/>
              <a:chOff x="1641375" y="1197225"/>
              <a:chExt cx="2676325" cy="1652500"/>
            </a:xfrm>
          </p:grpSpPr>
          <p:sp>
            <p:nvSpPr>
              <p:cNvPr id="10474" name="Google Shape;10474;p43"/>
              <p:cNvSpPr/>
              <p:nvPr/>
            </p:nvSpPr>
            <p:spPr>
              <a:xfrm>
                <a:off x="2281475" y="1570150"/>
                <a:ext cx="1227300" cy="1028550"/>
              </a:xfrm>
              <a:custGeom>
                <a:rect b="b" l="l" r="r" t="t"/>
                <a:pathLst>
                  <a:path extrusionOk="0" h="41142" w="49092">
                    <a:moveTo>
                      <a:pt x="13879" y="0"/>
                    </a:moveTo>
                    <a:cubicBezTo>
                      <a:pt x="12327" y="0"/>
                      <a:pt x="10901" y="489"/>
                      <a:pt x="9803" y="1024"/>
                    </a:cubicBezTo>
                    <a:cubicBezTo>
                      <a:pt x="6127" y="2820"/>
                      <a:pt x="3023" y="6663"/>
                      <a:pt x="2420" y="10164"/>
                    </a:cubicBezTo>
                    <a:cubicBezTo>
                      <a:pt x="1" y="24224"/>
                      <a:pt x="6323" y="31060"/>
                      <a:pt x="13016" y="38297"/>
                    </a:cubicBezTo>
                    <a:cubicBezTo>
                      <a:pt x="13871" y="39220"/>
                      <a:pt x="14743" y="40176"/>
                      <a:pt x="15604" y="41142"/>
                    </a:cubicBezTo>
                    <a:cubicBezTo>
                      <a:pt x="16909" y="41042"/>
                      <a:pt x="18216" y="40962"/>
                      <a:pt x="19487" y="40891"/>
                    </a:cubicBezTo>
                    <a:cubicBezTo>
                      <a:pt x="29330" y="40336"/>
                      <a:pt x="38626" y="39812"/>
                      <a:pt x="46655" y="28018"/>
                    </a:cubicBezTo>
                    <a:cubicBezTo>
                      <a:pt x="48654" y="25083"/>
                      <a:pt x="49092" y="20160"/>
                      <a:pt x="47695" y="16316"/>
                    </a:cubicBezTo>
                    <a:cubicBezTo>
                      <a:pt x="46994" y="14383"/>
                      <a:pt x="45529" y="11902"/>
                      <a:pt x="42538" y="11053"/>
                    </a:cubicBezTo>
                    <a:cubicBezTo>
                      <a:pt x="41676" y="10809"/>
                      <a:pt x="40728" y="10684"/>
                      <a:pt x="39725" y="10684"/>
                    </a:cubicBezTo>
                    <a:cubicBezTo>
                      <a:pt x="35263" y="10684"/>
                      <a:pt x="29704" y="13160"/>
                      <a:pt x="25785" y="18685"/>
                    </a:cubicBezTo>
                    <a:lnTo>
                      <a:pt x="23916" y="17951"/>
                    </a:lnTo>
                    <a:cubicBezTo>
                      <a:pt x="25164" y="9749"/>
                      <a:pt x="21467" y="3126"/>
                      <a:pt x="17169" y="823"/>
                    </a:cubicBezTo>
                    <a:cubicBezTo>
                      <a:pt x="16057" y="228"/>
                      <a:pt x="14939" y="0"/>
                      <a:pt x="138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43"/>
              <p:cNvSpPr/>
              <p:nvPr/>
            </p:nvSpPr>
            <p:spPr>
              <a:xfrm>
                <a:off x="1641375" y="1197225"/>
                <a:ext cx="2676325" cy="1652500"/>
              </a:xfrm>
              <a:custGeom>
                <a:rect b="b" l="l" r="r" t="t"/>
                <a:pathLst>
                  <a:path extrusionOk="0" h="66100" w="107053">
                    <a:moveTo>
                      <a:pt x="6811" y="2006"/>
                    </a:moveTo>
                    <a:cubicBezTo>
                      <a:pt x="9554" y="2006"/>
                      <a:pt x="12820" y="3557"/>
                      <a:pt x="14948" y="5018"/>
                    </a:cubicBezTo>
                    <a:cubicBezTo>
                      <a:pt x="20354" y="8726"/>
                      <a:pt x="26585" y="15765"/>
                      <a:pt x="26373" y="23407"/>
                    </a:cubicBezTo>
                    <a:cubicBezTo>
                      <a:pt x="26237" y="23852"/>
                      <a:pt x="26122" y="24297"/>
                      <a:pt x="26047" y="24741"/>
                    </a:cubicBezTo>
                    <a:cubicBezTo>
                      <a:pt x="25264" y="29289"/>
                      <a:pt x="25359" y="33148"/>
                      <a:pt x="26053" y="36523"/>
                    </a:cubicBezTo>
                    <a:cubicBezTo>
                      <a:pt x="23569" y="38662"/>
                      <a:pt x="18967" y="40812"/>
                      <a:pt x="15954" y="40812"/>
                    </a:cubicBezTo>
                    <a:cubicBezTo>
                      <a:pt x="15730" y="40812"/>
                      <a:pt x="15515" y="40800"/>
                      <a:pt x="15310" y="40775"/>
                    </a:cubicBezTo>
                    <a:cubicBezTo>
                      <a:pt x="11966" y="40377"/>
                      <a:pt x="8929" y="37075"/>
                      <a:pt x="8714" y="33668"/>
                    </a:cubicBezTo>
                    <a:lnTo>
                      <a:pt x="8714" y="33668"/>
                    </a:lnTo>
                    <a:cubicBezTo>
                      <a:pt x="10280" y="34502"/>
                      <a:pt x="12156" y="35059"/>
                      <a:pt x="14176" y="35059"/>
                    </a:cubicBezTo>
                    <a:cubicBezTo>
                      <a:pt x="14636" y="35058"/>
                      <a:pt x="15095" y="35030"/>
                      <a:pt x="15552" y="34972"/>
                    </a:cubicBezTo>
                    <a:cubicBezTo>
                      <a:pt x="15552" y="34972"/>
                      <a:pt x="10378" y="34611"/>
                      <a:pt x="7133" y="30391"/>
                    </a:cubicBezTo>
                    <a:cubicBezTo>
                      <a:pt x="5828" y="28694"/>
                      <a:pt x="5422" y="26607"/>
                      <a:pt x="5298" y="24417"/>
                    </a:cubicBezTo>
                    <a:lnTo>
                      <a:pt x="5298" y="24417"/>
                    </a:lnTo>
                    <a:cubicBezTo>
                      <a:pt x="7307" y="26050"/>
                      <a:pt x="10099" y="27429"/>
                      <a:pt x="12952" y="27429"/>
                    </a:cubicBezTo>
                    <a:cubicBezTo>
                      <a:pt x="12960" y="27429"/>
                      <a:pt x="12968" y="27429"/>
                      <a:pt x="12976" y="27429"/>
                    </a:cubicBezTo>
                    <a:cubicBezTo>
                      <a:pt x="13756" y="27429"/>
                      <a:pt x="14531" y="27317"/>
                      <a:pt x="15280" y="27099"/>
                    </a:cubicBezTo>
                    <a:cubicBezTo>
                      <a:pt x="15280" y="27099"/>
                      <a:pt x="8853" y="26088"/>
                      <a:pt x="4808" y="21058"/>
                    </a:cubicBezTo>
                    <a:cubicBezTo>
                      <a:pt x="2560" y="18263"/>
                      <a:pt x="2692" y="15699"/>
                      <a:pt x="3751" y="13048"/>
                    </a:cubicBezTo>
                    <a:lnTo>
                      <a:pt x="3751" y="13048"/>
                    </a:lnTo>
                    <a:cubicBezTo>
                      <a:pt x="5627" y="15958"/>
                      <a:pt x="8776" y="19256"/>
                      <a:pt x="13598" y="19773"/>
                    </a:cubicBezTo>
                    <a:cubicBezTo>
                      <a:pt x="13598" y="19773"/>
                      <a:pt x="6702" y="16695"/>
                      <a:pt x="4222" y="9788"/>
                    </a:cubicBezTo>
                    <a:cubicBezTo>
                      <a:pt x="3546" y="7906"/>
                      <a:pt x="2912" y="5159"/>
                      <a:pt x="3799" y="3469"/>
                    </a:cubicBezTo>
                    <a:cubicBezTo>
                      <a:pt x="4212" y="2684"/>
                      <a:pt x="4874" y="2229"/>
                      <a:pt x="5823" y="2080"/>
                    </a:cubicBezTo>
                    <a:cubicBezTo>
                      <a:pt x="6142" y="2030"/>
                      <a:pt x="6473" y="2006"/>
                      <a:pt x="6811" y="2006"/>
                    </a:cubicBezTo>
                    <a:close/>
                    <a:moveTo>
                      <a:pt x="39484" y="14917"/>
                    </a:moveTo>
                    <a:cubicBezTo>
                      <a:pt x="40543" y="14917"/>
                      <a:pt x="41661" y="15145"/>
                      <a:pt x="42773" y="15740"/>
                    </a:cubicBezTo>
                    <a:cubicBezTo>
                      <a:pt x="47071" y="18043"/>
                      <a:pt x="50768" y="24666"/>
                      <a:pt x="49520" y="32869"/>
                    </a:cubicBezTo>
                    <a:lnTo>
                      <a:pt x="51389" y="33603"/>
                    </a:lnTo>
                    <a:cubicBezTo>
                      <a:pt x="55309" y="28078"/>
                      <a:pt x="60868" y="25602"/>
                      <a:pt x="65330" y="25602"/>
                    </a:cubicBezTo>
                    <a:cubicBezTo>
                      <a:pt x="66333" y="25602"/>
                      <a:pt x="67281" y="25727"/>
                      <a:pt x="68143" y="25971"/>
                    </a:cubicBezTo>
                    <a:cubicBezTo>
                      <a:pt x="71133" y="26820"/>
                      <a:pt x="72598" y="29301"/>
                      <a:pt x="73299" y="31234"/>
                    </a:cubicBezTo>
                    <a:cubicBezTo>
                      <a:pt x="74696" y="35079"/>
                      <a:pt x="74258" y="40000"/>
                      <a:pt x="72259" y="42937"/>
                    </a:cubicBezTo>
                    <a:cubicBezTo>
                      <a:pt x="64230" y="54730"/>
                      <a:pt x="54935" y="55254"/>
                      <a:pt x="45092" y="55808"/>
                    </a:cubicBezTo>
                    <a:cubicBezTo>
                      <a:pt x="43820" y="55879"/>
                      <a:pt x="42513" y="55960"/>
                      <a:pt x="41208" y="56059"/>
                    </a:cubicBezTo>
                    <a:cubicBezTo>
                      <a:pt x="40347" y="55093"/>
                      <a:pt x="39475" y="54139"/>
                      <a:pt x="38620" y="53214"/>
                    </a:cubicBezTo>
                    <a:cubicBezTo>
                      <a:pt x="31927" y="45977"/>
                      <a:pt x="25605" y="39141"/>
                      <a:pt x="28024" y="25081"/>
                    </a:cubicBezTo>
                    <a:cubicBezTo>
                      <a:pt x="28627" y="21580"/>
                      <a:pt x="31731" y="17737"/>
                      <a:pt x="35407" y="15943"/>
                    </a:cubicBezTo>
                    <a:cubicBezTo>
                      <a:pt x="36505" y="15406"/>
                      <a:pt x="37932" y="14917"/>
                      <a:pt x="39484" y="14917"/>
                    </a:cubicBezTo>
                    <a:close/>
                    <a:moveTo>
                      <a:pt x="90388" y="37165"/>
                    </a:moveTo>
                    <a:cubicBezTo>
                      <a:pt x="92233" y="37165"/>
                      <a:pt x="94007" y="37323"/>
                      <a:pt x="95604" y="37591"/>
                    </a:cubicBezTo>
                    <a:cubicBezTo>
                      <a:pt x="98463" y="38074"/>
                      <a:pt x="102435" y="39470"/>
                      <a:pt x="104207" y="41819"/>
                    </a:cubicBezTo>
                    <a:cubicBezTo>
                      <a:pt x="104787" y="42585"/>
                      <a:pt x="104947" y="43372"/>
                      <a:pt x="104698" y="44224"/>
                    </a:cubicBezTo>
                    <a:lnTo>
                      <a:pt x="104698" y="44225"/>
                    </a:lnTo>
                    <a:cubicBezTo>
                      <a:pt x="104161" y="46057"/>
                      <a:pt x="101797" y="47592"/>
                      <a:pt x="100003" y="48476"/>
                    </a:cubicBezTo>
                    <a:cubicBezTo>
                      <a:pt x="97461" y="49729"/>
                      <a:pt x="94841" y="50114"/>
                      <a:pt x="92584" y="50114"/>
                    </a:cubicBezTo>
                    <a:cubicBezTo>
                      <a:pt x="88997" y="50114"/>
                      <a:pt x="86323" y="49143"/>
                      <a:pt x="86323" y="49142"/>
                    </a:cubicBezTo>
                    <a:lnTo>
                      <a:pt x="86323" y="49142"/>
                    </a:lnTo>
                    <a:cubicBezTo>
                      <a:pt x="88744" y="51027"/>
                      <a:pt x="91457" y="51646"/>
                      <a:pt x="93977" y="51646"/>
                    </a:cubicBezTo>
                    <a:cubicBezTo>
                      <a:pt x="95440" y="51646"/>
                      <a:pt x="96838" y="51437"/>
                      <a:pt x="98076" y="51147"/>
                    </a:cubicBezTo>
                    <a:lnTo>
                      <a:pt x="98076" y="51147"/>
                    </a:lnTo>
                    <a:cubicBezTo>
                      <a:pt x="96996" y="53791"/>
                      <a:pt x="95311" y="55726"/>
                      <a:pt x="91752" y="56174"/>
                    </a:cubicBezTo>
                    <a:cubicBezTo>
                      <a:pt x="91128" y="56253"/>
                      <a:pt x="90513" y="56288"/>
                      <a:pt x="89913" y="56288"/>
                    </a:cubicBezTo>
                    <a:cubicBezTo>
                      <a:pt x="84359" y="56288"/>
                      <a:pt x="80023" y="53244"/>
                      <a:pt x="80022" y="53244"/>
                    </a:cubicBezTo>
                    <a:lnTo>
                      <a:pt x="80022" y="53244"/>
                    </a:lnTo>
                    <a:cubicBezTo>
                      <a:pt x="80412" y="53927"/>
                      <a:pt x="80899" y="54551"/>
                      <a:pt x="81468" y="55097"/>
                    </a:cubicBezTo>
                    <a:cubicBezTo>
                      <a:pt x="83520" y="57079"/>
                      <a:pt x="86488" y="58027"/>
                      <a:pt x="89066" y="58249"/>
                    </a:cubicBezTo>
                    <a:cubicBezTo>
                      <a:pt x="87456" y="59738"/>
                      <a:pt x="85712" y="60956"/>
                      <a:pt x="83596" y="61270"/>
                    </a:cubicBezTo>
                    <a:cubicBezTo>
                      <a:pt x="83044" y="61352"/>
                      <a:pt x="82506" y="61388"/>
                      <a:pt x="81986" y="61388"/>
                    </a:cubicBezTo>
                    <a:cubicBezTo>
                      <a:pt x="77541" y="61388"/>
                      <a:pt x="74358" y="58715"/>
                      <a:pt x="74358" y="58715"/>
                    </a:cubicBezTo>
                    <a:lnTo>
                      <a:pt x="74358" y="58715"/>
                    </a:lnTo>
                    <a:cubicBezTo>
                      <a:pt x="74646" y="59074"/>
                      <a:pt x="74956" y="59414"/>
                      <a:pt x="75288" y="59734"/>
                    </a:cubicBezTo>
                    <a:cubicBezTo>
                      <a:pt x="76740" y="61137"/>
                      <a:pt x="78476" y="62041"/>
                      <a:pt x="80183" y="62529"/>
                    </a:cubicBezTo>
                    <a:cubicBezTo>
                      <a:pt x="78806" y="63784"/>
                      <a:pt x="76847" y="64433"/>
                      <a:pt x="74915" y="64433"/>
                    </a:cubicBezTo>
                    <a:cubicBezTo>
                      <a:pt x="73307" y="64433"/>
                      <a:pt x="71717" y="63983"/>
                      <a:pt x="70499" y="63057"/>
                    </a:cubicBezTo>
                    <a:cubicBezTo>
                      <a:pt x="68122" y="61255"/>
                      <a:pt x="66051" y="56042"/>
                      <a:pt x="65728" y="52535"/>
                    </a:cubicBezTo>
                    <a:cubicBezTo>
                      <a:pt x="68573" y="50590"/>
                      <a:pt x="71321" y="47882"/>
                      <a:pt x="73919" y="44066"/>
                    </a:cubicBezTo>
                    <a:cubicBezTo>
                      <a:pt x="74171" y="43694"/>
                      <a:pt x="74399" y="43295"/>
                      <a:pt x="74609" y="42880"/>
                    </a:cubicBezTo>
                    <a:cubicBezTo>
                      <a:pt x="78493" y="38630"/>
                      <a:pt x="84766" y="37165"/>
                      <a:pt x="90388" y="37165"/>
                    </a:cubicBezTo>
                    <a:close/>
                    <a:moveTo>
                      <a:pt x="6794" y="1"/>
                    </a:moveTo>
                    <a:cubicBezTo>
                      <a:pt x="6358" y="1"/>
                      <a:pt x="5929" y="32"/>
                      <a:pt x="5511" y="97"/>
                    </a:cubicBezTo>
                    <a:cubicBezTo>
                      <a:pt x="3937" y="344"/>
                      <a:pt x="2729" y="1187"/>
                      <a:pt x="2022" y="2536"/>
                    </a:cubicBezTo>
                    <a:cubicBezTo>
                      <a:pt x="761" y="4938"/>
                      <a:pt x="1340" y="8430"/>
                      <a:pt x="2412" y="10659"/>
                    </a:cubicBezTo>
                    <a:cubicBezTo>
                      <a:pt x="2447" y="10729"/>
                      <a:pt x="2487" y="10808"/>
                      <a:pt x="2524" y="10882"/>
                    </a:cubicBezTo>
                    <a:cubicBezTo>
                      <a:pt x="980" y="14040"/>
                      <a:pt x="0" y="17827"/>
                      <a:pt x="3179" y="22233"/>
                    </a:cubicBezTo>
                    <a:cubicBezTo>
                      <a:pt x="3198" y="22256"/>
                      <a:pt x="3218" y="22283"/>
                      <a:pt x="3236" y="22306"/>
                    </a:cubicBezTo>
                    <a:cubicBezTo>
                      <a:pt x="3236" y="25354"/>
                      <a:pt x="3306" y="28484"/>
                      <a:pt x="5575" y="31190"/>
                    </a:cubicBezTo>
                    <a:cubicBezTo>
                      <a:pt x="5940" y="31623"/>
                      <a:pt x="6377" y="32047"/>
                      <a:pt x="6870" y="32448"/>
                    </a:cubicBezTo>
                    <a:cubicBezTo>
                      <a:pt x="7115" y="36914"/>
                      <a:pt x="10639" y="42241"/>
                      <a:pt x="15073" y="42769"/>
                    </a:cubicBezTo>
                    <a:cubicBezTo>
                      <a:pt x="15357" y="42802"/>
                      <a:pt x="15642" y="42820"/>
                      <a:pt x="15928" y="42820"/>
                    </a:cubicBezTo>
                    <a:cubicBezTo>
                      <a:pt x="15938" y="42820"/>
                      <a:pt x="15947" y="42820"/>
                      <a:pt x="15956" y="42819"/>
                    </a:cubicBezTo>
                    <a:cubicBezTo>
                      <a:pt x="19440" y="42819"/>
                      <a:pt x="23911" y="40663"/>
                      <a:pt x="26587" y="38664"/>
                    </a:cubicBezTo>
                    <a:cubicBezTo>
                      <a:pt x="28558" y="45287"/>
                      <a:pt x="32896" y="49983"/>
                      <a:pt x="37146" y="54577"/>
                    </a:cubicBezTo>
                    <a:cubicBezTo>
                      <a:pt x="38219" y="55739"/>
                      <a:pt x="39330" y="56939"/>
                      <a:pt x="40386" y="58153"/>
                    </a:cubicBezTo>
                    <a:lnTo>
                      <a:pt x="40410" y="58132"/>
                    </a:lnTo>
                    <a:cubicBezTo>
                      <a:pt x="42006" y="57993"/>
                      <a:pt x="43632" y="57901"/>
                      <a:pt x="45204" y="57812"/>
                    </a:cubicBezTo>
                    <a:cubicBezTo>
                      <a:pt x="51453" y="57461"/>
                      <a:pt x="57836" y="57097"/>
                      <a:pt x="63855" y="53703"/>
                    </a:cubicBezTo>
                    <a:cubicBezTo>
                      <a:pt x="64392" y="57000"/>
                      <a:pt x="66108" y="61658"/>
                      <a:pt x="68614" y="64078"/>
                    </a:cubicBezTo>
                    <a:cubicBezTo>
                      <a:pt x="68825" y="64284"/>
                      <a:pt x="69049" y="64477"/>
                      <a:pt x="69284" y="64656"/>
                    </a:cubicBezTo>
                    <a:cubicBezTo>
                      <a:pt x="70606" y="65660"/>
                      <a:pt x="72298" y="66099"/>
                      <a:pt x="74071" y="66099"/>
                    </a:cubicBezTo>
                    <a:cubicBezTo>
                      <a:pt x="77067" y="66099"/>
                      <a:pt x="80295" y="64843"/>
                      <a:pt x="82354" y="62932"/>
                    </a:cubicBezTo>
                    <a:cubicBezTo>
                      <a:pt x="82662" y="62959"/>
                      <a:pt x="82963" y="62972"/>
                      <a:pt x="83257" y="62972"/>
                    </a:cubicBezTo>
                    <a:cubicBezTo>
                      <a:pt x="83568" y="62972"/>
                      <a:pt x="83870" y="62957"/>
                      <a:pt x="84160" y="62927"/>
                    </a:cubicBezTo>
                    <a:cubicBezTo>
                      <a:pt x="87672" y="62557"/>
                      <a:pt x="89897" y="60354"/>
                      <a:pt x="92015" y="58164"/>
                    </a:cubicBezTo>
                    <a:cubicBezTo>
                      <a:pt x="92044" y="58158"/>
                      <a:pt x="92077" y="58155"/>
                      <a:pt x="92107" y="58149"/>
                    </a:cubicBezTo>
                    <a:cubicBezTo>
                      <a:pt x="97454" y="57189"/>
                      <a:pt x="99380" y="53786"/>
                      <a:pt x="100465" y="50441"/>
                    </a:cubicBezTo>
                    <a:cubicBezTo>
                      <a:pt x="100542" y="50413"/>
                      <a:pt x="100625" y="50385"/>
                      <a:pt x="100700" y="50358"/>
                    </a:cubicBezTo>
                    <a:cubicBezTo>
                      <a:pt x="103020" y="49499"/>
                      <a:pt x="105862" y="47390"/>
                      <a:pt x="106624" y="44788"/>
                    </a:cubicBezTo>
                    <a:cubicBezTo>
                      <a:pt x="107053" y="43327"/>
                      <a:pt x="106771" y="41881"/>
                      <a:pt x="105809" y="40609"/>
                    </a:cubicBezTo>
                    <a:cubicBezTo>
                      <a:pt x="103680" y="37795"/>
                      <a:pt x="99314" y="36180"/>
                      <a:pt x="95936" y="35612"/>
                    </a:cubicBezTo>
                    <a:cubicBezTo>
                      <a:pt x="94257" y="35329"/>
                      <a:pt x="92392" y="35164"/>
                      <a:pt x="90448" y="35164"/>
                    </a:cubicBezTo>
                    <a:cubicBezTo>
                      <a:pt x="85496" y="35164"/>
                      <a:pt x="80034" y="36236"/>
                      <a:pt x="75839" y="39164"/>
                    </a:cubicBezTo>
                    <a:cubicBezTo>
                      <a:pt x="76362" y="36361"/>
                      <a:pt x="76170" y="33257"/>
                      <a:pt x="75187" y="30549"/>
                    </a:cubicBezTo>
                    <a:cubicBezTo>
                      <a:pt x="73968" y="27193"/>
                      <a:pt x="71661" y="24882"/>
                      <a:pt x="68690" y="24039"/>
                    </a:cubicBezTo>
                    <a:cubicBezTo>
                      <a:pt x="67657" y="23746"/>
                      <a:pt x="66508" y="23591"/>
                      <a:pt x="65287" y="23591"/>
                    </a:cubicBezTo>
                    <a:cubicBezTo>
                      <a:pt x="61063" y="23591"/>
                      <a:pt x="55967" y="25453"/>
                      <a:pt x="51777" y="29952"/>
                    </a:cubicBezTo>
                    <a:cubicBezTo>
                      <a:pt x="51913" y="22038"/>
                      <a:pt x="47935" y="16228"/>
                      <a:pt x="43720" y="13970"/>
                    </a:cubicBezTo>
                    <a:cubicBezTo>
                      <a:pt x="42410" y="13268"/>
                      <a:pt x="40975" y="12918"/>
                      <a:pt x="39481" y="12918"/>
                    </a:cubicBezTo>
                    <a:cubicBezTo>
                      <a:pt x="37870" y="12918"/>
                      <a:pt x="36190" y="13325"/>
                      <a:pt x="34526" y="14138"/>
                    </a:cubicBezTo>
                    <a:cubicBezTo>
                      <a:pt x="31936" y="15404"/>
                      <a:pt x="29641" y="17501"/>
                      <a:pt x="28071" y="19881"/>
                    </a:cubicBezTo>
                    <a:cubicBezTo>
                      <a:pt x="26701" y="12891"/>
                      <a:pt x="21068" y="6783"/>
                      <a:pt x="16083" y="3362"/>
                    </a:cubicBezTo>
                    <a:cubicBezTo>
                      <a:pt x="13598" y="1657"/>
                      <a:pt x="9999" y="1"/>
                      <a:pt x="67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76" name="Google Shape;10476;p43"/>
          <p:cNvSpPr/>
          <p:nvPr/>
        </p:nvSpPr>
        <p:spPr>
          <a:xfrm>
            <a:off x="-3202800" y="1415325"/>
            <a:ext cx="227075" cy="30450"/>
          </a:xfrm>
          <a:custGeom>
            <a:rect b="b" l="l" r="r" t="t"/>
            <a:pathLst>
              <a:path extrusionOk="0" h="1218" w="9083">
                <a:moveTo>
                  <a:pt x="3022" y="1"/>
                </a:moveTo>
                <a:cubicBezTo>
                  <a:pt x="2023" y="1"/>
                  <a:pt x="1013" y="91"/>
                  <a:pt x="1" y="256"/>
                </a:cubicBezTo>
                <a:cubicBezTo>
                  <a:pt x="2961" y="547"/>
                  <a:pt x="6002" y="856"/>
                  <a:pt x="9082" y="1217"/>
                </a:cubicBezTo>
                <a:cubicBezTo>
                  <a:pt x="8526" y="961"/>
                  <a:pt x="7952" y="749"/>
                  <a:pt x="7364" y="579"/>
                </a:cubicBezTo>
                <a:cubicBezTo>
                  <a:pt x="6009" y="195"/>
                  <a:pt x="4548" y="1"/>
                  <a:pt x="30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7" name="Google Shape;10477;p43"/>
          <p:cNvGrpSpPr/>
          <p:nvPr/>
        </p:nvGrpSpPr>
        <p:grpSpPr>
          <a:xfrm>
            <a:off x="5171058" y="2048850"/>
            <a:ext cx="904200" cy="963600"/>
            <a:chOff x="3839102" y="1928025"/>
            <a:chExt cx="904200" cy="963600"/>
          </a:xfrm>
        </p:grpSpPr>
        <p:sp>
          <p:nvSpPr>
            <p:cNvPr id="10478" name="Google Shape;10478;p43"/>
            <p:cNvSpPr/>
            <p:nvPr/>
          </p:nvSpPr>
          <p:spPr>
            <a:xfrm>
              <a:off x="3839102" y="1928025"/>
              <a:ext cx="904200" cy="963600"/>
            </a:xfrm>
            <a:prstGeom prst="ellipse">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9" name="Google Shape;10479;p43"/>
            <p:cNvGrpSpPr/>
            <p:nvPr/>
          </p:nvGrpSpPr>
          <p:grpSpPr>
            <a:xfrm>
              <a:off x="3988848" y="2184324"/>
              <a:ext cx="604719" cy="532361"/>
              <a:chOff x="3413650" y="367200"/>
              <a:chExt cx="1272825" cy="1120525"/>
            </a:xfrm>
          </p:grpSpPr>
          <p:sp>
            <p:nvSpPr>
              <p:cNvPr id="10480" name="Google Shape;10480;p43"/>
              <p:cNvSpPr/>
              <p:nvPr/>
            </p:nvSpPr>
            <p:spPr>
              <a:xfrm>
                <a:off x="3665875" y="420075"/>
                <a:ext cx="311875" cy="239350"/>
              </a:xfrm>
              <a:custGeom>
                <a:rect b="b" l="l" r="r" t="t"/>
                <a:pathLst>
                  <a:path extrusionOk="0" h="9574" w="12475">
                    <a:moveTo>
                      <a:pt x="12474" y="0"/>
                    </a:moveTo>
                    <a:cubicBezTo>
                      <a:pt x="10394" y="14"/>
                      <a:pt x="8273" y="26"/>
                      <a:pt x="6064" y="26"/>
                    </a:cubicBezTo>
                    <a:cubicBezTo>
                      <a:pt x="4860" y="26"/>
                      <a:pt x="3629" y="23"/>
                      <a:pt x="2365" y="14"/>
                    </a:cubicBezTo>
                    <a:cubicBezTo>
                      <a:pt x="1589" y="29"/>
                      <a:pt x="803" y="44"/>
                      <a:pt x="1" y="64"/>
                    </a:cubicBezTo>
                    <a:cubicBezTo>
                      <a:pt x="534" y="1043"/>
                      <a:pt x="1083" y="2069"/>
                      <a:pt x="1649" y="3143"/>
                    </a:cubicBezTo>
                    <a:cubicBezTo>
                      <a:pt x="2805" y="5328"/>
                      <a:pt x="3995" y="7577"/>
                      <a:pt x="5189" y="9574"/>
                    </a:cubicBezTo>
                    <a:cubicBezTo>
                      <a:pt x="7878" y="6361"/>
                      <a:pt x="10368" y="3085"/>
                      <a:pt x="12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43"/>
              <p:cNvSpPr/>
              <p:nvPr/>
            </p:nvSpPr>
            <p:spPr>
              <a:xfrm>
                <a:off x="3492000" y="434125"/>
                <a:ext cx="262625" cy="226300"/>
              </a:xfrm>
              <a:custGeom>
                <a:rect b="b" l="l" r="r" t="t"/>
                <a:pathLst>
                  <a:path extrusionOk="0" h="9052" w="10505">
                    <a:moveTo>
                      <a:pt x="5593" y="1"/>
                    </a:moveTo>
                    <a:cubicBezTo>
                      <a:pt x="4419" y="1507"/>
                      <a:pt x="3112" y="3048"/>
                      <a:pt x="1835" y="4551"/>
                    </a:cubicBezTo>
                    <a:cubicBezTo>
                      <a:pt x="1194" y="5305"/>
                      <a:pt x="578" y="6032"/>
                      <a:pt x="1" y="6728"/>
                    </a:cubicBezTo>
                    <a:cubicBezTo>
                      <a:pt x="3036" y="7558"/>
                      <a:pt x="7766" y="8518"/>
                      <a:pt x="10505" y="9052"/>
                    </a:cubicBezTo>
                    <a:cubicBezTo>
                      <a:pt x="9431" y="7207"/>
                      <a:pt x="8369" y="5205"/>
                      <a:pt x="7336" y="3253"/>
                    </a:cubicBezTo>
                    <a:cubicBezTo>
                      <a:pt x="6734" y="2116"/>
                      <a:pt x="6156" y="1028"/>
                      <a:pt x="559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43"/>
              <p:cNvSpPr/>
              <p:nvPr/>
            </p:nvSpPr>
            <p:spPr>
              <a:xfrm>
                <a:off x="3543250" y="485900"/>
                <a:ext cx="155725" cy="134225"/>
              </a:xfrm>
              <a:custGeom>
                <a:rect b="b" l="l" r="r" t="t"/>
                <a:pathLst>
                  <a:path extrusionOk="0" h="5369" w="6229">
                    <a:moveTo>
                      <a:pt x="3358" y="0"/>
                    </a:moveTo>
                    <a:cubicBezTo>
                      <a:pt x="2452" y="1114"/>
                      <a:pt x="1514" y="2216"/>
                      <a:pt x="658" y="3223"/>
                    </a:cubicBezTo>
                    <a:cubicBezTo>
                      <a:pt x="435" y="3485"/>
                      <a:pt x="217" y="3744"/>
                      <a:pt x="1" y="3999"/>
                    </a:cubicBezTo>
                    <a:cubicBezTo>
                      <a:pt x="1974" y="4480"/>
                      <a:pt x="4282" y="4972"/>
                      <a:pt x="6228" y="5368"/>
                    </a:cubicBezTo>
                    <a:cubicBezTo>
                      <a:pt x="5548" y="4129"/>
                      <a:pt x="4884" y="2876"/>
                      <a:pt x="4272" y="1718"/>
                    </a:cubicBezTo>
                    <a:cubicBezTo>
                      <a:pt x="3961" y="1132"/>
                      <a:pt x="3658" y="559"/>
                      <a:pt x="33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43"/>
              <p:cNvSpPr/>
              <p:nvPr/>
            </p:nvSpPr>
            <p:spPr>
              <a:xfrm>
                <a:off x="3833175" y="419550"/>
                <a:ext cx="432225" cy="250775"/>
              </a:xfrm>
              <a:custGeom>
                <a:rect b="b" l="l" r="r" t="t"/>
                <a:pathLst>
                  <a:path extrusionOk="0" h="10031" w="17289">
                    <a:moveTo>
                      <a:pt x="8676" y="1"/>
                    </a:moveTo>
                    <a:lnTo>
                      <a:pt x="7523" y="9"/>
                    </a:lnTo>
                    <a:cubicBezTo>
                      <a:pt x="5382" y="3215"/>
                      <a:pt x="2802" y="6651"/>
                      <a:pt x="0" y="10030"/>
                    </a:cubicBezTo>
                    <a:cubicBezTo>
                      <a:pt x="0" y="10030"/>
                      <a:pt x="17094" y="9989"/>
                      <a:pt x="17289" y="9955"/>
                    </a:cubicBezTo>
                    <a:cubicBezTo>
                      <a:pt x="14510" y="6601"/>
                      <a:pt x="11953" y="3191"/>
                      <a:pt x="9828" y="9"/>
                    </a:cubicBezTo>
                    <a:lnTo>
                      <a:pt x="86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43"/>
              <p:cNvSpPr/>
              <p:nvPr/>
            </p:nvSpPr>
            <p:spPr>
              <a:xfrm>
                <a:off x="4122350" y="420075"/>
                <a:ext cx="311875" cy="239350"/>
              </a:xfrm>
              <a:custGeom>
                <a:rect b="b" l="l" r="r" t="t"/>
                <a:pathLst>
                  <a:path extrusionOk="0" h="9574" w="12475">
                    <a:moveTo>
                      <a:pt x="0" y="0"/>
                    </a:moveTo>
                    <a:lnTo>
                      <a:pt x="0" y="0"/>
                    </a:lnTo>
                    <a:cubicBezTo>
                      <a:pt x="2106" y="3085"/>
                      <a:pt x="4596" y="6361"/>
                      <a:pt x="7285" y="9574"/>
                    </a:cubicBezTo>
                    <a:cubicBezTo>
                      <a:pt x="8480" y="7577"/>
                      <a:pt x="9671" y="5328"/>
                      <a:pt x="10827" y="3143"/>
                    </a:cubicBezTo>
                    <a:cubicBezTo>
                      <a:pt x="11394" y="2073"/>
                      <a:pt x="11943" y="1046"/>
                      <a:pt x="12474" y="65"/>
                    </a:cubicBezTo>
                    <a:cubicBezTo>
                      <a:pt x="11672" y="44"/>
                      <a:pt x="10886" y="29"/>
                      <a:pt x="10111" y="15"/>
                    </a:cubicBezTo>
                    <a:cubicBezTo>
                      <a:pt x="8876" y="23"/>
                      <a:pt x="7674" y="26"/>
                      <a:pt x="6498" y="26"/>
                    </a:cubicBezTo>
                    <a:cubicBezTo>
                      <a:pt x="4257" y="26"/>
                      <a:pt x="2108" y="1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43"/>
              <p:cNvSpPr/>
              <p:nvPr/>
            </p:nvSpPr>
            <p:spPr>
              <a:xfrm>
                <a:off x="3509225" y="658675"/>
                <a:ext cx="467175" cy="624675"/>
              </a:xfrm>
              <a:custGeom>
                <a:rect b="b" l="l" r="r" t="t"/>
                <a:pathLst>
                  <a:path extrusionOk="0" h="24987" w="18687">
                    <a:moveTo>
                      <a:pt x="1" y="0"/>
                    </a:moveTo>
                    <a:cubicBezTo>
                      <a:pt x="7796" y="11410"/>
                      <a:pt x="14051" y="19771"/>
                      <a:pt x="18687" y="24986"/>
                    </a:cubicBezTo>
                    <a:cubicBezTo>
                      <a:pt x="17276" y="21230"/>
                      <a:pt x="15911" y="17125"/>
                      <a:pt x="14493" y="12849"/>
                    </a:cubicBezTo>
                    <a:cubicBezTo>
                      <a:pt x="13348" y="9392"/>
                      <a:pt x="12164" y="5831"/>
                      <a:pt x="10912" y="2325"/>
                    </a:cubicBezTo>
                    <a:cubicBezTo>
                      <a:pt x="9033" y="1971"/>
                      <a:pt x="3814" y="96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43"/>
              <p:cNvSpPr/>
              <p:nvPr/>
            </p:nvSpPr>
            <p:spPr>
              <a:xfrm>
                <a:off x="3574950" y="703700"/>
                <a:ext cx="320725" cy="438400"/>
              </a:xfrm>
              <a:custGeom>
                <a:rect b="b" l="l" r="r" t="t"/>
                <a:pathLst>
                  <a:path extrusionOk="0" h="17536" w="12829">
                    <a:moveTo>
                      <a:pt x="1" y="0"/>
                    </a:moveTo>
                    <a:cubicBezTo>
                      <a:pt x="4939" y="7152"/>
                      <a:pt x="9232" y="13019"/>
                      <a:pt x="12828" y="17535"/>
                    </a:cubicBezTo>
                    <a:cubicBezTo>
                      <a:pt x="12116" y="15450"/>
                      <a:pt x="11424" y="13364"/>
                      <a:pt x="10776" y="11409"/>
                    </a:cubicBezTo>
                    <a:cubicBezTo>
                      <a:pt x="9612" y="7898"/>
                      <a:pt x="8550" y="4712"/>
                      <a:pt x="7422" y="1528"/>
                    </a:cubicBezTo>
                    <a:cubicBezTo>
                      <a:pt x="5706" y="1200"/>
                      <a:pt x="2794" y="62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43"/>
              <p:cNvSpPr/>
              <p:nvPr/>
            </p:nvSpPr>
            <p:spPr>
              <a:xfrm>
                <a:off x="4349525" y="434125"/>
                <a:ext cx="260225" cy="219375"/>
              </a:xfrm>
              <a:custGeom>
                <a:rect b="b" l="l" r="r" t="t"/>
                <a:pathLst>
                  <a:path extrusionOk="0" h="8775" w="10409">
                    <a:moveTo>
                      <a:pt x="4751" y="1"/>
                    </a:moveTo>
                    <a:cubicBezTo>
                      <a:pt x="4188" y="1028"/>
                      <a:pt x="3609" y="2116"/>
                      <a:pt x="3008" y="3253"/>
                    </a:cubicBezTo>
                    <a:cubicBezTo>
                      <a:pt x="2026" y="5107"/>
                      <a:pt x="1019" y="7007"/>
                      <a:pt x="0" y="8774"/>
                    </a:cubicBezTo>
                    <a:cubicBezTo>
                      <a:pt x="3115" y="8214"/>
                      <a:pt x="7439" y="7420"/>
                      <a:pt x="10408" y="6806"/>
                    </a:cubicBezTo>
                    <a:cubicBezTo>
                      <a:pt x="9812" y="6086"/>
                      <a:pt x="9174" y="5334"/>
                      <a:pt x="8507" y="4549"/>
                    </a:cubicBezTo>
                    <a:cubicBezTo>
                      <a:pt x="7231" y="3047"/>
                      <a:pt x="5924" y="1506"/>
                      <a:pt x="47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43"/>
              <p:cNvSpPr/>
              <p:nvPr/>
            </p:nvSpPr>
            <p:spPr>
              <a:xfrm>
                <a:off x="4123700" y="659400"/>
                <a:ext cx="466700" cy="623950"/>
              </a:xfrm>
              <a:custGeom>
                <a:rect b="b" l="l" r="r" t="t"/>
                <a:pathLst>
                  <a:path extrusionOk="0" h="24958" w="18668">
                    <a:moveTo>
                      <a:pt x="18667" y="1"/>
                    </a:moveTo>
                    <a:cubicBezTo>
                      <a:pt x="15212" y="690"/>
                      <a:pt x="10626" y="1519"/>
                      <a:pt x="7879" y="2009"/>
                    </a:cubicBezTo>
                    <a:cubicBezTo>
                      <a:pt x="6588" y="5609"/>
                      <a:pt x="5369" y="9273"/>
                      <a:pt x="4192" y="12825"/>
                    </a:cubicBezTo>
                    <a:cubicBezTo>
                      <a:pt x="2775" y="17098"/>
                      <a:pt x="1411" y="21202"/>
                      <a:pt x="1" y="24957"/>
                    </a:cubicBezTo>
                    <a:cubicBezTo>
                      <a:pt x="4633" y="19746"/>
                      <a:pt x="10881" y="11395"/>
                      <a:pt x="186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43"/>
              <p:cNvSpPr/>
              <p:nvPr/>
            </p:nvSpPr>
            <p:spPr>
              <a:xfrm>
                <a:off x="3821200" y="716800"/>
                <a:ext cx="458875" cy="644100"/>
              </a:xfrm>
              <a:custGeom>
                <a:rect b="b" l="l" r="r" t="t"/>
                <a:pathLst>
                  <a:path extrusionOk="0" h="25764" w="18355">
                    <a:moveTo>
                      <a:pt x="18354" y="0"/>
                    </a:moveTo>
                    <a:cubicBezTo>
                      <a:pt x="17890" y="82"/>
                      <a:pt x="1" y="132"/>
                      <a:pt x="1" y="132"/>
                    </a:cubicBezTo>
                    <a:cubicBezTo>
                      <a:pt x="1177" y="3452"/>
                      <a:pt x="2295" y="6810"/>
                      <a:pt x="3376" y="10072"/>
                    </a:cubicBezTo>
                    <a:cubicBezTo>
                      <a:pt x="5218" y="15630"/>
                      <a:pt x="9052" y="25664"/>
                      <a:pt x="9155" y="25763"/>
                    </a:cubicBezTo>
                    <a:cubicBezTo>
                      <a:pt x="9256" y="25664"/>
                      <a:pt x="13089" y="15633"/>
                      <a:pt x="14931" y="10078"/>
                    </a:cubicBezTo>
                    <a:cubicBezTo>
                      <a:pt x="16027" y="6770"/>
                      <a:pt x="17160" y="3366"/>
                      <a:pt x="183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43"/>
              <p:cNvSpPr/>
              <p:nvPr/>
            </p:nvSpPr>
            <p:spPr>
              <a:xfrm>
                <a:off x="3413650" y="367200"/>
                <a:ext cx="1272825" cy="1120525"/>
              </a:xfrm>
              <a:custGeom>
                <a:rect b="b" l="l" r="r" t="t"/>
                <a:pathLst>
                  <a:path extrusionOk="0" h="44821" w="50913">
                    <a:moveTo>
                      <a:pt x="42186" y="2678"/>
                    </a:moveTo>
                    <a:cubicBezTo>
                      <a:pt x="43359" y="4184"/>
                      <a:pt x="44666" y="5724"/>
                      <a:pt x="45942" y="7226"/>
                    </a:cubicBezTo>
                    <a:cubicBezTo>
                      <a:pt x="46609" y="8011"/>
                      <a:pt x="47247" y="8763"/>
                      <a:pt x="47843" y="9483"/>
                    </a:cubicBezTo>
                    <a:cubicBezTo>
                      <a:pt x="44874" y="10097"/>
                      <a:pt x="40550" y="10891"/>
                      <a:pt x="37435" y="11451"/>
                    </a:cubicBezTo>
                    <a:cubicBezTo>
                      <a:pt x="38454" y="9684"/>
                      <a:pt x="39460" y="7784"/>
                      <a:pt x="40443" y="5930"/>
                    </a:cubicBezTo>
                    <a:cubicBezTo>
                      <a:pt x="41044" y="4793"/>
                      <a:pt x="41623" y="3705"/>
                      <a:pt x="42186" y="2678"/>
                    </a:cubicBezTo>
                    <a:close/>
                    <a:moveTo>
                      <a:pt x="28348" y="2115"/>
                    </a:moveTo>
                    <a:lnTo>
                      <a:pt x="28348" y="2115"/>
                    </a:lnTo>
                    <a:cubicBezTo>
                      <a:pt x="30456" y="2129"/>
                      <a:pt x="32605" y="2141"/>
                      <a:pt x="34846" y="2141"/>
                    </a:cubicBezTo>
                    <a:cubicBezTo>
                      <a:pt x="36022" y="2141"/>
                      <a:pt x="37224" y="2138"/>
                      <a:pt x="38459" y="2130"/>
                    </a:cubicBezTo>
                    <a:cubicBezTo>
                      <a:pt x="39234" y="2144"/>
                      <a:pt x="40021" y="2159"/>
                      <a:pt x="40824" y="2180"/>
                    </a:cubicBezTo>
                    <a:lnTo>
                      <a:pt x="40822" y="2180"/>
                    </a:lnTo>
                    <a:cubicBezTo>
                      <a:pt x="40289" y="3159"/>
                      <a:pt x="39740" y="4184"/>
                      <a:pt x="39175" y="5258"/>
                    </a:cubicBezTo>
                    <a:cubicBezTo>
                      <a:pt x="38019" y="7443"/>
                      <a:pt x="36828" y="9692"/>
                      <a:pt x="35634" y="11689"/>
                    </a:cubicBezTo>
                    <a:cubicBezTo>
                      <a:pt x="32944" y="8476"/>
                      <a:pt x="30454" y="5200"/>
                      <a:pt x="28348" y="2115"/>
                    </a:cubicBezTo>
                    <a:close/>
                    <a:moveTo>
                      <a:pt x="22563" y="2115"/>
                    </a:moveTo>
                    <a:lnTo>
                      <a:pt x="22563" y="2115"/>
                    </a:lnTo>
                    <a:cubicBezTo>
                      <a:pt x="20457" y="5201"/>
                      <a:pt x="17967" y="8477"/>
                      <a:pt x="15278" y="11690"/>
                    </a:cubicBezTo>
                    <a:cubicBezTo>
                      <a:pt x="14084" y="9692"/>
                      <a:pt x="12894" y="7443"/>
                      <a:pt x="11738" y="5259"/>
                    </a:cubicBezTo>
                    <a:cubicBezTo>
                      <a:pt x="11170" y="4188"/>
                      <a:pt x="10621" y="3162"/>
                      <a:pt x="10090" y="2180"/>
                    </a:cubicBezTo>
                    <a:cubicBezTo>
                      <a:pt x="10892" y="2159"/>
                      <a:pt x="11678" y="2144"/>
                      <a:pt x="12454" y="2130"/>
                    </a:cubicBezTo>
                    <a:cubicBezTo>
                      <a:pt x="13688" y="2138"/>
                      <a:pt x="14890" y="2141"/>
                      <a:pt x="16067" y="2141"/>
                    </a:cubicBezTo>
                    <a:cubicBezTo>
                      <a:pt x="18307" y="2141"/>
                      <a:pt x="20456" y="2129"/>
                      <a:pt x="22563" y="2115"/>
                    </a:cubicBezTo>
                    <a:close/>
                    <a:moveTo>
                      <a:pt x="8727" y="2678"/>
                    </a:moveTo>
                    <a:cubicBezTo>
                      <a:pt x="9290" y="3705"/>
                      <a:pt x="9868" y="4793"/>
                      <a:pt x="10470" y="5930"/>
                    </a:cubicBezTo>
                    <a:cubicBezTo>
                      <a:pt x="11503" y="7882"/>
                      <a:pt x="12565" y="9884"/>
                      <a:pt x="13639" y="11729"/>
                    </a:cubicBezTo>
                    <a:cubicBezTo>
                      <a:pt x="10901" y="11194"/>
                      <a:pt x="6171" y="10235"/>
                      <a:pt x="3135" y="9403"/>
                    </a:cubicBezTo>
                    <a:cubicBezTo>
                      <a:pt x="3712" y="8709"/>
                      <a:pt x="4328" y="7982"/>
                      <a:pt x="4969" y="7228"/>
                    </a:cubicBezTo>
                    <a:cubicBezTo>
                      <a:pt x="6246" y="5725"/>
                      <a:pt x="7553" y="4184"/>
                      <a:pt x="8727" y="2678"/>
                    </a:cubicBezTo>
                    <a:close/>
                    <a:moveTo>
                      <a:pt x="25457" y="2095"/>
                    </a:moveTo>
                    <a:lnTo>
                      <a:pt x="26609" y="2103"/>
                    </a:lnTo>
                    <a:cubicBezTo>
                      <a:pt x="28734" y="5285"/>
                      <a:pt x="31291" y="8694"/>
                      <a:pt x="34070" y="12049"/>
                    </a:cubicBezTo>
                    <a:cubicBezTo>
                      <a:pt x="33875" y="12083"/>
                      <a:pt x="16781" y="12124"/>
                      <a:pt x="16781" y="12124"/>
                    </a:cubicBezTo>
                    <a:cubicBezTo>
                      <a:pt x="19583" y="8745"/>
                      <a:pt x="22163" y="5309"/>
                      <a:pt x="24304" y="2103"/>
                    </a:cubicBezTo>
                    <a:lnTo>
                      <a:pt x="25457" y="2095"/>
                    </a:lnTo>
                    <a:close/>
                    <a:moveTo>
                      <a:pt x="3824" y="11659"/>
                    </a:moveTo>
                    <a:cubicBezTo>
                      <a:pt x="7637" y="12621"/>
                      <a:pt x="12856" y="13630"/>
                      <a:pt x="14735" y="13984"/>
                    </a:cubicBezTo>
                    <a:cubicBezTo>
                      <a:pt x="15987" y="17490"/>
                      <a:pt x="17171" y="21051"/>
                      <a:pt x="18316" y="24508"/>
                    </a:cubicBezTo>
                    <a:cubicBezTo>
                      <a:pt x="19734" y="28783"/>
                      <a:pt x="21099" y="32887"/>
                      <a:pt x="22510" y="36645"/>
                    </a:cubicBezTo>
                    <a:cubicBezTo>
                      <a:pt x="17874" y="31431"/>
                      <a:pt x="11619" y="23069"/>
                      <a:pt x="3824" y="11659"/>
                    </a:cubicBezTo>
                    <a:close/>
                    <a:moveTo>
                      <a:pt x="47069" y="11689"/>
                    </a:moveTo>
                    <a:cubicBezTo>
                      <a:pt x="39283" y="23083"/>
                      <a:pt x="33035" y="31436"/>
                      <a:pt x="28403" y="36645"/>
                    </a:cubicBezTo>
                    <a:cubicBezTo>
                      <a:pt x="29813" y="32890"/>
                      <a:pt x="31177" y="28787"/>
                      <a:pt x="32594" y="24513"/>
                    </a:cubicBezTo>
                    <a:cubicBezTo>
                      <a:pt x="33771" y="20960"/>
                      <a:pt x="34990" y="17297"/>
                      <a:pt x="36281" y="13698"/>
                    </a:cubicBezTo>
                    <a:cubicBezTo>
                      <a:pt x="39029" y="13208"/>
                      <a:pt x="43615" y="12378"/>
                      <a:pt x="47069" y="11689"/>
                    </a:cubicBezTo>
                    <a:close/>
                    <a:moveTo>
                      <a:pt x="34656" y="13984"/>
                    </a:moveTo>
                    <a:lnTo>
                      <a:pt x="34656" y="13984"/>
                    </a:lnTo>
                    <a:cubicBezTo>
                      <a:pt x="33462" y="17350"/>
                      <a:pt x="32329" y="20754"/>
                      <a:pt x="31233" y="24062"/>
                    </a:cubicBezTo>
                    <a:cubicBezTo>
                      <a:pt x="29391" y="29617"/>
                      <a:pt x="25559" y="39648"/>
                      <a:pt x="25457" y="39747"/>
                    </a:cubicBezTo>
                    <a:cubicBezTo>
                      <a:pt x="25354" y="39648"/>
                      <a:pt x="21520" y="29614"/>
                      <a:pt x="19678" y="24056"/>
                    </a:cubicBezTo>
                    <a:cubicBezTo>
                      <a:pt x="18597" y="20794"/>
                      <a:pt x="17479" y="17436"/>
                      <a:pt x="16303" y="14116"/>
                    </a:cubicBezTo>
                    <a:cubicBezTo>
                      <a:pt x="16303" y="14116"/>
                      <a:pt x="34192" y="14066"/>
                      <a:pt x="34656" y="13984"/>
                    </a:cubicBezTo>
                    <a:close/>
                    <a:moveTo>
                      <a:pt x="8192" y="0"/>
                    </a:moveTo>
                    <a:cubicBezTo>
                      <a:pt x="6835" y="1866"/>
                      <a:pt x="0" y="9602"/>
                      <a:pt x="0" y="9602"/>
                    </a:cubicBezTo>
                    <a:cubicBezTo>
                      <a:pt x="11078" y="26013"/>
                      <a:pt x="25510" y="44821"/>
                      <a:pt x="25510" y="44821"/>
                    </a:cubicBezTo>
                    <a:cubicBezTo>
                      <a:pt x="26449" y="43769"/>
                      <a:pt x="39834" y="26013"/>
                      <a:pt x="50912" y="9602"/>
                    </a:cubicBezTo>
                    <a:lnTo>
                      <a:pt x="42404" y="78"/>
                    </a:lnTo>
                    <a:cubicBezTo>
                      <a:pt x="42097" y="82"/>
                      <a:pt x="41275" y="84"/>
                      <a:pt x="40139" y="84"/>
                    </a:cubicBezTo>
                    <a:cubicBezTo>
                      <a:pt x="37667" y="84"/>
                      <a:pt x="33705" y="76"/>
                      <a:pt x="30305" y="76"/>
                    </a:cubicBezTo>
                    <a:cubicBezTo>
                      <a:pt x="28385" y="76"/>
                      <a:pt x="26645" y="79"/>
                      <a:pt x="25452" y="87"/>
                    </a:cubicBezTo>
                    <a:cubicBezTo>
                      <a:pt x="21179" y="58"/>
                      <a:pt x="8192" y="0"/>
                      <a:pt x="8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91" name="Google Shape;10491;p43"/>
          <p:cNvGrpSpPr/>
          <p:nvPr/>
        </p:nvGrpSpPr>
        <p:grpSpPr>
          <a:xfrm>
            <a:off x="7190757" y="2048850"/>
            <a:ext cx="904200" cy="963600"/>
            <a:chOff x="5244277" y="1928025"/>
            <a:chExt cx="904200" cy="963600"/>
          </a:xfrm>
        </p:grpSpPr>
        <p:sp>
          <p:nvSpPr>
            <p:cNvPr id="10492" name="Google Shape;10492;p43"/>
            <p:cNvSpPr/>
            <p:nvPr/>
          </p:nvSpPr>
          <p:spPr>
            <a:xfrm>
              <a:off x="5244277" y="1928025"/>
              <a:ext cx="904200" cy="963600"/>
            </a:xfrm>
            <a:prstGeom prst="ellipse">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3" name="Google Shape;10493;p43"/>
            <p:cNvGrpSpPr/>
            <p:nvPr/>
          </p:nvGrpSpPr>
          <p:grpSpPr>
            <a:xfrm>
              <a:off x="5500157" y="2072684"/>
              <a:ext cx="392437" cy="674896"/>
              <a:chOff x="3689250" y="3378775"/>
              <a:chExt cx="1144800" cy="1968775"/>
            </a:xfrm>
          </p:grpSpPr>
          <p:sp>
            <p:nvSpPr>
              <p:cNvPr id="10494" name="Google Shape;10494;p43"/>
              <p:cNvSpPr/>
              <p:nvPr/>
            </p:nvSpPr>
            <p:spPr>
              <a:xfrm>
                <a:off x="4069025" y="4357475"/>
                <a:ext cx="497300" cy="273275"/>
              </a:xfrm>
              <a:custGeom>
                <a:rect b="b" l="l" r="r" t="t"/>
                <a:pathLst>
                  <a:path extrusionOk="0" h="10931" w="19892">
                    <a:moveTo>
                      <a:pt x="19891" y="0"/>
                    </a:moveTo>
                    <a:lnTo>
                      <a:pt x="11585" y="1676"/>
                    </a:lnTo>
                    <a:lnTo>
                      <a:pt x="0" y="10930"/>
                    </a:lnTo>
                    <a:lnTo>
                      <a:pt x="8914" y="8621"/>
                    </a:lnTo>
                    <a:lnTo>
                      <a:pt x="19891" y="0"/>
                    </a:lnTo>
                    <a:close/>
                  </a:path>
                </a:pathLst>
              </a:custGeom>
              <a:solidFill>
                <a:srgbClr val="FAFA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43"/>
              <p:cNvSpPr/>
              <p:nvPr/>
            </p:nvSpPr>
            <p:spPr>
              <a:xfrm>
                <a:off x="4013075" y="4615550"/>
                <a:ext cx="251925" cy="678625"/>
              </a:xfrm>
              <a:custGeom>
                <a:rect b="b" l="l" r="r" t="t"/>
                <a:pathLst>
                  <a:path extrusionOk="0" h="27145" w="10077">
                    <a:moveTo>
                      <a:pt x="10077" y="0"/>
                    </a:moveTo>
                    <a:lnTo>
                      <a:pt x="1336" y="1818"/>
                    </a:lnTo>
                    <a:lnTo>
                      <a:pt x="0" y="27144"/>
                    </a:lnTo>
                    <a:lnTo>
                      <a:pt x="0" y="27144"/>
                    </a:lnTo>
                    <a:lnTo>
                      <a:pt x="8256" y="22982"/>
                    </a:lnTo>
                    <a:lnTo>
                      <a:pt x="10077" y="0"/>
                    </a:lnTo>
                    <a:close/>
                  </a:path>
                </a:pathLst>
              </a:custGeom>
              <a:solidFill>
                <a:srgbClr val="FAFA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43"/>
              <p:cNvSpPr/>
              <p:nvPr/>
            </p:nvSpPr>
            <p:spPr>
              <a:xfrm>
                <a:off x="3750775" y="3460550"/>
                <a:ext cx="741950" cy="1724650"/>
              </a:xfrm>
              <a:custGeom>
                <a:rect b="b" l="l" r="r" t="t"/>
                <a:pathLst>
                  <a:path extrusionOk="0" h="68986" w="29678">
                    <a:moveTo>
                      <a:pt x="11326" y="1"/>
                    </a:moveTo>
                    <a:lnTo>
                      <a:pt x="760" y="15176"/>
                    </a:lnTo>
                    <a:lnTo>
                      <a:pt x="8827" y="32041"/>
                    </a:lnTo>
                    <a:lnTo>
                      <a:pt x="0" y="41306"/>
                    </a:lnTo>
                    <a:lnTo>
                      <a:pt x="8961" y="68986"/>
                    </a:lnTo>
                    <a:lnTo>
                      <a:pt x="10105" y="46912"/>
                    </a:lnTo>
                    <a:lnTo>
                      <a:pt x="22887" y="36524"/>
                    </a:lnTo>
                    <a:lnTo>
                      <a:pt x="14793" y="18454"/>
                    </a:lnTo>
                    <a:lnTo>
                      <a:pt x="29677" y="6618"/>
                    </a:lnTo>
                    <a:lnTo>
                      <a:pt x="113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43"/>
              <p:cNvSpPr/>
              <p:nvPr/>
            </p:nvSpPr>
            <p:spPr>
              <a:xfrm>
                <a:off x="4174525" y="3891300"/>
                <a:ext cx="408925" cy="466900"/>
              </a:xfrm>
              <a:custGeom>
                <a:rect b="b" l="l" r="r" t="t"/>
                <a:pathLst>
                  <a:path extrusionOk="0" h="18676" w="16357">
                    <a:moveTo>
                      <a:pt x="9003" y="1"/>
                    </a:moveTo>
                    <a:lnTo>
                      <a:pt x="1" y="2194"/>
                    </a:lnTo>
                    <a:lnTo>
                      <a:pt x="7400" y="18675"/>
                    </a:lnTo>
                    <a:lnTo>
                      <a:pt x="16357" y="16785"/>
                    </a:lnTo>
                    <a:lnTo>
                      <a:pt x="9003" y="1"/>
                    </a:lnTo>
                    <a:close/>
                  </a:path>
                </a:pathLst>
              </a:custGeom>
              <a:solidFill>
                <a:srgbClr val="FAFA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43"/>
              <p:cNvSpPr/>
              <p:nvPr/>
            </p:nvSpPr>
            <p:spPr>
              <a:xfrm>
                <a:off x="4077350" y="3418425"/>
                <a:ext cx="650175" cy="186450"/>
              </a:xfrm>
              <a:custGeom>
                <a:rect b="b" l="l" r="r" t="t"/>
                <a:pathLst>
                  <a:path extrusionOk="0" h="7458" w="26007">
                    <a:moveTo>
                      <a:pt x="7913" y="0"/>
                    </a:moveTo>
                    <a:lnTo>
                      <a:pt x="0" y="1114"/>
                    </a:lnTo>
                    <a:lnTo>
                      <a:pt x="18598" y="7457"/>
                    </a:lnTo>
                    <a:lnTo>
                      <a:pt x="26006" y="6270"/>
                    </a:lnTo>
                    <a:lnTo>
                      <a:pt x="7913" y="0"/>
                    </a:lnTo>
                    <a:close/>
                  </a:path>
                </a:pathLst>
              </a:custGeom>
              <a:solidFill>
                <a:srgbClr val="FAFA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43"/>
              <p:cNvSpPr/>
              <p:nvPr/>
            </p:nvSpPr>
            <p:spPr>
              <a:xfrm>
                <a:off x="4201075" y="3610175"/>
                <a:ext cx="518700" cy="295975"/>
              </a:xfrm>
              <a:custGeom>
                <a:rect b="b" l="l" r="r" t="t"/>
                <a:pathLst>
                  <a:path extrusionOk="0" h="11839" w="20748">
                    <a:moveTo>
                      <a:pt x="20748" y="1"/>
                    </a:moveTo>
                    <a:lnTo>
                      <a:pt x="13443" y="1590"/>
                    </a:lnTo>
                    <a:lnTo>
                      <a:pt x="1" y="11838"/>
                    </a:lnTo>
                    <a:lnTo>
                      <a:pt x="8451" y="9875"/>
                    </a:lnTo>
                    <a:lnTo>
                      <a:pt x="20748" y="1"/>
                    </a:lnTo>
                    <a:close/>
                  </a:path>
                </a:pathLst>
              </a:custGeom>
              <a:solidFill>
                <a:srgbClr val="FAFA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43"/>
              <p:cNvSpPr/>
              <p:nvPr/>
            </p:nvSpPr>
            <p:spPr>
              <a:xfrm>
                <a:off x="4069025" y="4357475"/>
                <a:ext cx="497300" cy="273275"/>
              </a:xfrm>
              <a:custGeom>
                <a:rect b="b" l="l" r="r" t="t"/>
                <a:pathLst>
                  <a:path extrusionOk="0" h="10931" w="19892">
                    <a:moveTo>
                      <a:pt x="19891" y="0"/>
                    </a:moveTo>
                    <a:lnTo>
                      <a:pt x="11585" y="1676"/>
                    </a:lnTo>
                    <a:lnTo>
                      <a:pt x="0" y="10930"/>
                    </a:lnTo>
                    <a:lnTo>
                      <a:pt x="8914" y="8621"/>
                    </a:lnTo>
                    <a:lnTo>
                      <a:pt x="198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43"/>
              <p:cNvSpPr/>
              <p:nvPr/>
            </p:nvSpPr>
            <p:spPr>
              <a:xfrm>
                <a:off x="4013075" y="4615550"/>
                <a:ext cx="251925" cy="678625"/>
              </a:xfrm>
              <a:custGeom>
                <a:rect b="b" l="l" r="r" t="t"/>
                <a:pathLst>
                  <a:path extrusionOk="0" h="27145" w="10077">
                    <a:moveTo>
                      <a:pt x="10077" y="0"/>
                    </a:moveTo>
                    <a:lnTo>
                      <a:pt x="1336" y="1818"/>
                    </a:lnTo>
                    <a:lnTo>
                      <a:pt x="0" y="27144"/>
                    </a:lnTo>
                    <a:lnTo>
                      <a:pt x="0" y="27144"/>
                    </a:lnTo>
                    <a:lnTo>
                      <a:pt x="8256" y="22982"/>
                    </a:lnTo>
                    <a:lnTo>
                      <a:pt x="100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43"/>
              <p:cNvSpPr/>
              <p:nvPr/>
            </p:nvSpPr>
            <p:spPr>
              <a:xfrm>
                <a:off x="4174525" y="3891300"/>
                <a:ext cx="408925" cy="466900"/>
              </a:xfrm>
              <a:custGeom>
                <a:rect b="b" l="l" r="r" t="t"/>
                <a:pathLst>
                  <a:path extrusionOk="0" h="18676" w="16357">
                    <a:moveTo>
                      <a:pt x="9003" y="1"/>
                    </a:moveTo>
                    <a:lnTo>
                      <a:pt x="1" y="2194"/>
                    </a:lnTo>
                    <a:lnTo>
                      <a:pt x="7400" y="18675"/>
                    </a:lnTo>
                    <a:lnTo>
                      <a:pt x="16357" y="16785"/>
                    </a:lnTo>
                    <a:lnTo>
                      <a:pt x="90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43"/>
              <p:cNvSpPr/>
              <p:nvPr/>
            </p:nvSpPr>
            <p:spPr>
              <a:xfrm>
                <a:off x="4077350" y="3418425"/>
                <a:ext cx="650175" cy="186450"/>
              </a:xfrm>
              <a:custGeom>
                <a:rect b="b" l="l" r="r" t="t"/>
                <a:pathLst>
                  <a:path extrusionOk="0" h="7458" w="26007">
                    <a:moveTo>
                      <a:pt x="7913" y="0"/>
                    </a:moveTo>
                    <a:lnTo>
                      <a:pt x="0" y="1114"/>
                    </a:lnTo>
                    <a:lnTo>
                      <a:pt x="18598" y="7457"/>
                    </a:lnTo>
                    <a:lnTo>
                      <a:pt x="26006" y="6270"/>
                    </a:lnTo>
                    <a:lnTo>
                      <a:pt x="79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43"/>
              <p:cNvSpPr/>
              <p:nvPr/>
            </p:nvSpPr>
            <p:spPr>
              <a:xfrm>
                <a:off x="4201075" y="3610175"/>
                <a:ext cx="518700" cy="295975"/>
              </a:xfrm>
              <a:custGeom>
                <a:rect b="b" l="l" r="r" t="t"/>
                <a:pathLst>
                  <a:path extrusionOk="0" h="11839" w="20748">
                    <a:moveTo>
                      <a:pt x="20748" y="1"/>
                    </a:moveTo>
                    <a:lnTo>
                      <a:pt x="13443" y="1590"/>
                    </a:lnTo>
                    <a:lnTo>
                      <a:pt x="1" y="11838"/>
                    </a:lnTo>
                    <a:lnTo>
                      <a:pt x="8451" y="9875"/>
                    </a:lnTo>
                    <a:lnTo>
                      <a:pt x="207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43"/>
              <p:cNvSpPr/>
              <p:nvPr/>
            </p:nvSpPr>
            <p:spPr>
              <a:xfrm>
                <a:off x="3689250" y="3378775"/>
                <a:ext cx="1144800" cy="1968775"/>
              </a:xfrm>
              <a:custGeom>
                <a:rect b="b" l="l" r="r" t="t"/>
                <a:pathLst>
                  <a:path extrusionOk="0" h="78751" w="45792">
                    <a:moveTo>
                      <a:pt x="23437" y="1586"/>
                    </a:moveTo>
                    <a:lnTo>
                      <a:pt x="41529" y="7856"/>
                    </a:lnTo>
                    <a:lnTo>
                      <a:pt x="34122" y="9043"/>
                    </a:lnTo>
                    <a:lnTo>
                      <a:pt x="15524" y="2700"/>
                    </a:lnTo>
                    <a:lnTo>
                      <a:pt x="23437" y="1586"/>
                    </a:lnTo>
                    <a:close/>
                    <a:moveTo>
                      <a:pt x="41221" y="9258"/>
                    </a:moveTo>
                    <a:lnTo>
                      <a:pt x="28924" y="19131"/>
                    </a:lnTo>
                    <a:lnTo>
                      <a:pt x="20474" y="21094"/>
                    </a:lnTo>
                    <a:lnTo>
                      <a:pt x="33916" y="10848"/>
                    </a:lnTo>
                    <a:lnTo>
                      <a:pt x="41221" y="9258"/>
                    </a:lnTo>
                    <a:close/>
                    <a:moveTo>
                      <a:pt x="28414" y="20502"/>
                    </a:moveTo>
                    <a:lnTo>
                      <a:pt x="35769" y="37286"/>
                    </a:lnTo>
                    <a:lnTo>
                      <a:pt x="26813" y="39176"/>
                    </a:lnTo>
                    <a:lnTo>
                      <a:pt x="19413" y="22695"/>
                    </a:lnTo>
                    <a:lnTo>
                      <a:pt x="28414" y="20502"/>
                    </a:lnTo>
                    <a:close/>
                    <a:moveTo>
                      <a:pt x="35082" y="39148"/>
                    </a:moveTo>
                    <a:lnTo>
                      <a:pt x="24105" y="47769"/>
                    </a:lnTo>
                    <a:lnTo>
                      <a:pt x="15191" y="50078"/>
                    </a:lnTo>
                    <a:lnTo>
                      <a:pt x="26776" y="40824"/>
                    </a:lnTo>
                    <a:lnTo>
                      <a:pt x="35082" y="39148"/>
                    </a:lnTo>
                    <a:close/>
                    <a:moveTo>
                      <a:pt x="13787" y="3272"/>
                    </a:moveTo>
                    <a:lnTo>
                      <a:pt x="32138" y="9889"/>
                    </a:lnTo>
                    <a:lnTo>
                      <a:pt x="17254" y="21725"/>
                    </a:lnTo>
                    <a:lnTo>
                      <a:pt x="25348" y="39795"/>
                    </a:lnTo>
                    <a:lnTo>
                      <a:pt x="12566" y="50183"/>
                    </a:lnTo>
                    <a:lnTo>
                      <a:pt x="11423" y="72257"/>
                    </a:lnTo>
                    <a:lnTo>
                      <a:pt x="2461" y="44577"/>
                    </a:lnTo>
                    <a:lnTo>
                      <a:pt x="11288" y="35312"/>
                    </a:lnTo>
                    <a:lnTo>
                      <a:pt x="3221" y="18447"/>
                    </a:lnTo>
                    <a:lnTo>
                      <a:pt x="13787" y="3272"/>
                    </a:lnTo>
                    <a:close/>
                    <a:moveTo>
                      <a:pt x="23030" y="49470"/>
                    </a:moveTo>
                    <a:lnTo>
                      <a:pt x="21211" y="72453"/>
                    </a:lnTo>
                    <a:lnTo>
                      <a:pt x="12953" y="76615"/>
                    </a:lnTo>
                    <a:lnTo>
                      <a:pt x="14289" y="51289"/>
                    </a:lnTo>
                    <a:lnTo>
                      <a:pt x="23030" y="49470"/>
                    </a:lnTo>
                    <a:close/>
                    <a:moveTo>
                      <a:pt x="23729" y="0"/>
                    </a:moveTo>
                    <a:lnTo>
                      <a:pt x="13068" y="1506"/>
                    </a:lnTo>
                    <a:lnTo>
                      <a:pt x="721" y="18198"/>
                    </a:lnTo>
                    <a:lnTo>
                      <a:pt x="8712" y="34902"/>
                    </a:lnTo>
                    <a:lnTo>
                      <a:pt x="1" y="44046"/>
                    </a:lnTo>
                    <a:lnTo>
                      <a:pt x="12142" y="78751"/>
                    </a:lnTo>
                    <a:lnTo>
                      <a:pt x="22695" y="73860"/>
                    </a:lnTo>
                    <a:lnTo>
                      <a:pt x="24838" y="49262"/>
                    </a:lnTo>
                    <a:lnTo>
                      <a:pt x="38196" y="38407"/>
                    </a:lnTo>
                    <a:lnTo>
                      <a:pt x="30099" y="20330"/>
                    </a:lnTo>
                    <a:lnTo>
                      <a:pt x="45792" y="7471"/>
                    </a:lnTo>
                    <a:lnTo>
                      <a:pt x="237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06" name="Google Shape;10506;p43"/>
          <p:cNvGrpSpPr/>
          <p:nvPr/>
        </p:nvGrpSpPr>
        <p:grpSpPr>
          <a:xfrm>
            <a:off x="3147767" y="2048850"/>
            <a:ext cx="904200" cy="963600"/>
            <a:chOff x="2433927" y="1928025"/>
            <a:chExt cx="904200" cy="963600"/>
          </a:xfrm>
        </p:grpSpPr>
        <p:sp>
          <p:nvSpPr>
            <p:cNvPr id="10507" name="Google Shape;10507;p43"/>
            <p:cNvSpPr/>
            <p:nvPr/>
          </p:nvSpPr>
          <p:spPr>
            <a:xfrm>
              <a:off x="2433927" y="1928025"/>
              <a:ext cx="904200" cy="963600"/>
            </a:xfrm>
            <a:prstGeom prst="ellipse">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8" name="Google Shape;10508;p43"/>
            <p:cNvGrpSpPr/>
            <p:nvPr/>
          </p:nvGrpSpPr>
          <p:grpSpPr>
            <a:xfrm>
              <a:off x="2689799" y="2080064"/>
              <a:ext cx="392455" cy="660132"/>
              <a:chOff x="4813100" y="1148050"/>
              <a:chExt cx="1163175" cy="1956525"/>
            </a:xfrm>
          </p:grpSpPr>
          <p:sp>
            <p:nvSpPr>
              <p:cNvPr id="10509" name="Google Shape;10509;p43"/>
              <p:cNvSpPr/>
              <p:nvPr/>
            </p:nvSpPr>
            <p:spPr>
              <a:xfrm>
                <a:off x="5212475" y="2549475"/>
                <a:ext cx="725650" cy="415200"/>
              </a:xfrm>
              <a:custGeom>
                <a:rect b="b" l="l" r="r" t="t"/>
                <a:pathLst>
                  <a:path extrusionOk="0" h="16608" w="29026">
                    <a:moveTo>
                      <a:pt x="24847" y="1"/>
                    </a:moveTo>
                    <a:cubicBezTo>
                      <a:pt x="24275" y="1"/>
                      <a:pt x="23692" y="29"/>
                      <a:pt x="23102" y="66"/>
                    </a:cubicBezTo>
                    <a:cubicBezTo>
                      <a:pt x="21627" y="162"/>
                      <a:pt x="20100" y="298"/>
                      <a:pt x="18559" y="514"/>
                    </a:cubicBezTo>
                    <a:cubicBezTo>
                      <a:pt x="17018" y="727"/>
                      <a:pt x="15456" y="979"/>
                      <a:pt x="13900" y="1257"/>
                    </a:cubicBezTo>
                    <a:cubicBezTo>
                      <a:pt x="12347" y="1552"/>
                      <a:pt x="10801" y="1888"/>
                      <a:pt x="9287" y="2244"/>
                    </a:cubicBezTo>
                    <a:cubicBezTo>
                      <a:pt x="7770" y="2591"/>
                      <a:pt x="6298" y="3020"/>
                      <a:pt x="4887" y="3462"/>
                    </a:cubicBezTo>
                    <a:cubicBezTo>
                      <a:pt x="4183" y="3689"/>
                      <a:pt x="3493" y="3917"/>
                      <a:pt x="2839" y="4190"/>
                    </a:cubicBezTo>
                    <a:cubicBezTo>
                      <a:pt x="2198" y="4453"/>
                      <a:pt x="1525" y="4758"/>
                      <a:pt x="1058" y="5109"/>
                    </a:cubicBezTo>
                    <a:cubicBezTo>
                      <a:pt x="594" y="5523"/>
                      <a:pt x="222" y="6071"/>
                      <a:pt x="86" y="6600"/>
                    </a:cubicBezTo>
                    <a:cubicBezTo>
                      <a:pt x="1" y="6866"/>
                      <a:pt x="26" y="7129"/>
                      <a:pt x="59" y="7368"/>
                    </a:cubicBezTo>
                    <a:cubicBezTo>
                      <a:pt x="132" y="7600"/>
                      <a:pt x="214" y="7822"/>
                      <a:pt x="378" y="7992"/>
                    </a:cubicBezTo>
                    <a:cubicBezTo>
                      <a:pt x="672" y="8351"/>
                      <a:pt x="1124" y="8555"/>
                      <a:pt x="1556" y="8622"/>
                    </a:cubicBezTo>
                    <a:cubicBezTo>
                      <a:pt x="2477" y="8872"/>
                      <a:pt x="3710" y="8962"/>
                      <a:pt x="5011" y="8962"/>
                    </a:cubicBezTo>
                    <a:cubicBezTo>
                      <a:pt x="8402" y="8962"/>
                      <a:pt x="12256" y="8348"/>
                      <a:pt x="12257" y="8348"/>
                    </a:cubicBezTo>
                    <a:lnTo>
                      <a:pt x="12257" y="8348"/>
                    </a:lnTo>
                    <a:cubicBezTo>
                      <a:pt x="12256" y="8348"/>
                      <a:pt x="6970" y="9643"/>
                      <a:pt x="5587" y="9862"/>
                    </a:cubicBezTo>
                    <a:cubicBezTo>
                      <a:pt x="4894" y="9969"/>
                      <a:pt x="4053" y="10096"/>
                      <a:pt x="3069" y="10207"/>
                    </a:cubicBezTo>
                    <a:cubicBezTo>
                      <a:pt x="2958" y="10218"/>
                      <a:pt x="2836" y="10232"/>
                      <a:pt x="2705" y="10244"/>
                    </a:cubicBezTo>
                    <a:cubicBezTo>
                      <a:pt x="2551" y="10317"/>
                      <a:pt x="2322" y="10466"/>
                      <a:pt x="2255" y="10656"/>
                    </a:cubicBezTo>
                    <a:cubicBezTo>
                      <a:pt x="2184" y="10856"/>
                      <a:pt x="2198" y="11237"/>
                      <a:pt x="2509" y="11569"/>
                    </a:cubicBezTo>
                    <a:cubicBezTo>
                      <a:pt x="3542" y="12674"/>
                      <a:pt x="7452" y="12884"/>
                      <a:pt x="10279" y="12884"/>
                    </a:cubicBezTo>
                    <a:cubicBezTo>
                      <a:pt x="12015" y="12884"/>
                      <a:pt x="13342" y="12805"/>
                      <a:pt x="13343" y="12805"/>
                    </a:cubicBezTo>
                    <a:lnTo>
                      <a:pt x="13343" y="12805"/>
                    </a:lnTo>
                    <a:cubicBezTo>
                      <a:pt x="13097" y="12870"/>
                      <a:pt x="8886" y="13841"/>
                      <a:pt x="8290" y="13952"/>
                    </a:cubicBezTo>
                    <a:cubicBezTo>
                      <a:pt x="7443" y="14110"/>
                      <a:pt x="6262" y="14272"/>
                      <a:pt x="5068" y="14272"/>
                    </a:cubicBezTo>
                    <a:cubicBezTo>
                      <a:pt x="4810" y="14272"/>
                      <a:pt x="4552" y="14264"/>
                      <a:pt x="4297" y="14248"/>
                    </a:cubicBezTo>
                    <a:cubicBezTo>
                      <a:pt x="4283" y="14253"/>
                      <a:pt x="4273" y="14257"/>
                      <a:pt x="4259" y="14262"/>
                    </a:cubicBezTo>
                    <a:cubicBezTo>
                      <a:pt x="4095" y="14331"/>
                      <a:pt x="3837" y="14455"/>
                      <a:pt x="3670" y="14622"/>
                    </a:cubicBezTo>
                    <a:cubicBezTo>
                      <a:pt x="3595" y="14704"/>
                      <a:pt x="3554" y="14764"/>
                      <a:pt x="3528" y="14831"/>
                    </a:cubicBezTo>
                    <a:cubicBezTo>
                      <a:pt x="3511" y="14863"/>
                      <a:pt x="3518" y="14914"/>
                      <a:pt x="3517" y="14975"/>
                    </a:cubicBezTo>
                    <a:cubicBezTo>
                      <a:pt x="3520" y="15002"/>
                      <a:pt x="3530" y="15020"/>
                      <a:pt x="3530" y="15048"/>
                    </a:cubicBezTo>
                    <a:cubicBezTo>
                      <a:pt x="3535" y="15065"/>
                      <a:pt x="3523" y="15070"/>
                      <a:pt x="3537" y="15100"/>
                    </a:cubicBezTo>
                    <a:lnTo>
                      <a:pt x="3598" y="15205"/>
                    </a:lnTo>
                    <a:cubicBezTo>
                      <a:pt x="3821" y="15621"/>
                      <a:pt x="4230" y="16031"/>
                      <a:pt x="4876" y="16269"/>
                    </a:cubicBezTo>
                    <a:cubicBezTo>
                      <a:pt x="5512" y="16507"/>
                      <a:pt x="6312" y="16607"/>
                      <a:pt x="7174" y="16607"/>
                    </a:cubicBezTo>
                    <a:cubicBezTo>
                      <a:pt x="7183" y="16607"/>
                      <a:pt x="7193" y="16607"/>
                      <a:pt x="7203" y="16607"/>
                    </a:cubicBezTo>
                    <a:cubicBezTo>
                      <a:pt x="8141" y="16596"/>
                      <a:pt x="9078" y="16500"/>
                      <a:pt x="10000" y="16322"/>
                    </a:cubicBezTo>
                    <a:cubicBezTo>
                      <a:pt x="11970" y="15983"/>
                      <a:pt x="14072" y="15620"/>
                      <a:pt x="16173" y="15259"/>
                    </a:cubicBezTo>
                    <a:cubicBezTo>
                      <a:pt x="17222" y="15069"/>
                      <a:pt x="18264" y="14841"/>
                      <a:pt x="19294" y="14638"/>
                    </a:cubicBezTo>
                    <a:lnTo>
                      <a:pt x="22314" y="14025"/>
                    </a:lnTo>
                    <a:cubicBezTo>
                      <a:pt x="22805" y="13924"/>
                      <a:pt x="23281" y="13835"/>
                      <a:pt x="23737" y="13716"/>
                    </a:cubicBezTo>
                    <a:cubicBezTo>
                      <a:pt x="24192" y="13592"/>
                      <a:pt x="24629" y="13455"/>
                      <a:pt x="25044" y="13306"/>
                    </a:cubicBezTo>
                    <a:cubicBezTo>
                      <a:pt x="25870" y="13005"/>
                      <a:pt x="26606" y="12634"/>
                      <a:pt x="27167" y="12203"/>
                    </a:cubicBezTo>
                    <a:cubicBezTo>
                      <a:pt x="27441" y="11985"/>
                      <a:pt x="27677" y="11759"/>
                      <a:pt x="27847" y="11519"/>
                    </a:cubicBezTo>
                    <a:cubicBezTo>
                      <a:pt x="27916" y="11396"/>
                      <a:pt x="28020" y="11271"/>
                      <a:pt x="28044" y="11173"/>
                    </a:cubicBezTo>
                    <a:cubicBezTo>
                      <a:pt x="28084" y="11067"/>
                      <a:pt x="28134" y="11008"/>
                      <a:pt x="28177" y="10821"/>
                    </a:cubicBezTo>
                    <a:cubicBezTo>
                      <a:pt x="28333" y="10317"/>
                      <a:pt x="28266" y="9864"/>
                      <a:pt x="28183" y="9841"/>
                    </a:cubicBezTo>
                    <a:cubicBezTo>
                      <a:pt x="28149" y="9813"/>
                      <a:pt x="28133" y="9822"/>
                      <a:pt x="28094" y="9817"/>
                    </a:cubicBezTo>
                    <a:cubicBezTo>
                      <a:pt x="28058" y="9813"/>
                      <a:pt x="27995" y="9812"/>
                      <a:pt x="27948" y="9812"/>
                    </a:cubicBezTo>
                    <a:cubicBezTo>
                      <a:pt x="27916" y="9813"/>
                      <a:pt x="27885" y="9817"/>
                      <a:pt x="27854" y="9821"/>
                    </a:cubicBezTo>
                    <a:cubicBezTo>
                      <a:pt x="26641" y="10427"/>
                      <a:pt x="25225" y="10780"/>
                      <a:pt x="24175" y="10975"/>
                    </a:cubicBezTo>
                    <a:cubicBezTo>
                      <a:pt x="23579" y="11087"/>
                      <a:pt x="18930" y="11779"/>
                      <a:pt x="18676" y="11808"/>
                    </a:cubicBezTo>
                    <a:cubicBezTo>
                      <a:pt x="18676" y="11808"/>
                      <a:pt x="28506" y="9280"/>
                      <a:pt x="28439" y="6590"/>
                    </a:cubicBezTo>
                    <a:cubicBezTo>
                      <a:pt x="28428" y="6130"/>
                      <a:pt x="28292" y="5969"/>
                      <a:pt x="28151" y="5810"/>
                    </a:cubicBezTo>
                    <a:cubicBezTo>
                      <a:pt x="28011" y="5652"/>
                      <a:pt x="27734" y="5604"/>
                      <a:pt x="27596" y="5592"/>
                    </a:cubicBezTo>
                    <a:cubicBezTo>
                      <a:pt x="27461" y="5631"/>
                      <a:pt x="27341" y="5662"/>
                      <a:pt x="27240" y="5688"/>
                    </a:cubicBezTo>
                    <a:cubicBezTo>
                      <a:pt x="26271" y="5944"/>
                      <a:pt x="25450" y="6127"/>
                      <a:pt x="24762" y="6278"/>
                    </a:cubicBezTo>
                    <a:cubicBezTo>
                      <a:pt x="23392" y="6574"/>
                      <a:pt x="17315" y="7504"/>
                      <a:pt x="17315" y="7504"/>
                    </a:cubicBezTo>
                    <a:cubicBezTo>
                      <a:pt x="17315" y="7504"/>
                      <a:pt x="19753" y="6808"/>
                      <a:pt x="26100" y="4647"/>
                    </a:cubicBezTo>
                    <a:cubicBezTo>
                      <a:pt x="28208" y="3928"/>
                      <a:pt x="28791" y="3088"/>
                      <a:pt x="28933" y="2650"/>
                    </a:cubicBezTo>
                    <a:cubicBezTo>
                      <a:pt x="29026" y="2433"/>
                      <a:pt x="29021" y="2198"/>
                      <a:pt x="29004" y="1958"/>
                    </a:cubicBezTo>
                    <a:cubicBezTo>
                      <a:pt x="28948" y="1725"/>
                      <a:pt x="28878" y="1472"/>
                      <a:pt x="28703" y="1256"/>
                    </a:cubicBezTo>
                    <a:cubicBezTo>
                      <a:pt x="28553" y="1028"/>
                      <a:pt x="28326" y="827"/>
                      <a:pt x="28094" y="660"/>
                    </a:cubicBezTo>
                    <a:cubicBezTo>
                      <a:pt x="27992" y="567"/>
                      <a:pt x="27825" y="491"/>
                      <a:pt x="27685" y="407"/>
                    </a:cubicBezTo>
                    <a:cubicBezTo>
                      <a:pt x="27530" y="309"/>
                      <a:pt x="27429" y="280"/>
                      <a:pt x="27283" y="225"/>
                    </a:cubicBezTo>
                    <a:cubicBezTo>
                      <a:pt x="26686" y="55"/>
                      <a:pt x="25975" y="24"/>
                      <a:pt x="25273" y="6"/>
                    </a:cubicBezTo>
                    <a:cubicBezTo>
                      <a:pt x="25132" y="3"/>
                      <a:pt x="24990" y="1"/>
                      <a:pt x="248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43"/>
              <p:cNvSpPr/>
              <p:nvPr/>
            </p:nvSpPr>
            <p:spPr>
              <a:xfrm>
                <a:off x="5276700" y="1949225"/>
                <a:ext cx="376275" cy="625825"/>
              </a:xfrm>
              <a:custGeom>
                <a:rect b="b" l="l" r="r" t="t"/>
                <a:pathLst>
                  <a:path extrusionOk="0" h="25033" w="15051">
                    <a:moveTo>
                      <a:pt x="8653" y="0"/>
                    </a:moveTo>
                    <a:cubicBezTo>
                      <a:pt x="8188" y="532"/>
                      <a:pt x="7657" y="928"/>
                      <a:pt x="7090" y="1087"/>
                    </a:cubicBezTo>
                    <a:cubicBezTo>
                      <a:pt x="6742" y="1184"/>
                      <a:pt x="6390" y="1230"/>
                      <a:pt x="6039" y="1230"/>
                    </a:cubicBezTo>
                    <a:cubicBezTo>
                      <a:pt x="5839" y="1230"/>
                      <a:pt x="5639" y="1215"/>
                      <a:pt x="5441" y="1186"/>
                    </a:cubicBezTo>
                    <a:cubicBezTo>
                      <a:pt x="5431" y="1233"/>
                      <a:pt x="5419" y="1278"/>
                      <a:pt x="5407" y="1323"/>
                    </a:cubicBezTo>
                    <a:cubicBezTo>
                      <a:pt x="5109" y="2454"/>
                      <a:pt x="4412" y="3101"/>
                      <a:pt x="3440" y="3151"/>
                    </a:cubicBezTo>
                    <a:cubicBezTo>
                      <a:pt x="3400" y="3153"/>
                      <a:pt x="3360" y="3154"/>
                      <a:pt x="3320" y="3154"/>
                    </a:cubicBezTo>
                    <a:cubicBezTo>
                      <a:pt x="2300" y="3154"/>
                      <a:pt x="1111" y="2524"/>
                      <a:pt x="0" y="1692"/>
                    </a:cubicBezTo>
                    <a:lnTo>
                      <a:pt x="0" y="1692"/>
                    </a:lnTo>
                    <a:cubicBezTo>
                      <a:pt x="5147" y="10913"/>
                      <a:pt x="7524" y="18586"/>
                      <a:pt x="7251" y="25033"/>
                    </a:cubicBezTo>
                    <a:cubicBezTo>
                      <a:pt x="8535" y="24750"/>
                      <a:pt x="9831" y="24485"/>
                      <a:pt x="11139" y="24238"/>
                    </a:cubicBezTo>
                    <a:cubicBezTo>
                      <a:pt x="12445" y="23996"/>
                      <a:pt x="13749" y="23775"/>
                      <a:pt x="15050" y="23575"/>
                    </a:cubicBezTo>
                    <a:cubicBezTo>
                      <a:pt x="12584" y="17925"/>
                      <a:pt x="11976" y="10339"/>
                      <a:pt x="13209" y="537"/>
                    </a:cubicBezTo>
                    <a:lnTo>
                      <a:pt x="13209" y="537"/>
                    </a:lnTo>
                    <a:cubicBezTo>
                      <a:pt x="12585" y="1186"/>
                      <a:pt x="11924" y="1390"/>
                      <a:pt x="11339" y="1390"/>
                    </a:cubicBezTo>
                    <a:cubicBezTo>
                      <a:pt x="11323" y="1390"/>
                      <a:pt x="11307" y="1390"/>
                      <a:pt x="11291" y="1390"/>
                    </a:cubicBezTo>
                    <a:cubicBezTo>
                      <a:pt x="10342" y="1368"/>
                      <a:pt x="9427" y="809"/>
                      <a:pt x="86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43"/>
              <p:cNvSpPr/>
              <p:nvPr/>
            </p:nvSpPr>
            <p:spPr>
              <a:xfrm>
                <a:off x="5320500" y="1834525"/>
                <a:ext cx="65400" cy="104625"/>
              </a:xfrm>
              <a:custGeom>
                <a:rect b="b" l="l" r="r" t="t"/>
                <a:pathLst>
                  <a:path extrusionOk="0" h="4185" w="2616">
                    <a:moveTo>
                      <a:pt x="963" y="1"/>
                    </a:moveTo>
                    <a:cubicBezTo>
                      <a:pt x="955" y="1"/>
                      <a:pt x="946" y="1"/>
                      <a:pt x="938" y="3"/>
                    </a:cubicBezTo>
                    <a:cubicBezTo>
                      <a:pt x="895" y="11"/>
                      <a:pt x="850" y="38"/>
                      <a:pt x="791" y="88"/>
                    </a:cubicBezTo>
                    <a:cubicBezTo>
                      <a:pt x="1" y="754"/>
                      <a:pt x="349" y="1733"/>
                      <a:pt x="626" y="2257"/>
                    </a:cubicBezTo>
                    <a:cubicBezTo>
                      <a:pt x="1036" y="3032"/>
                      <a:pt x="1771" y="3748"/>
                      <a:pt x="2616" y="4185"/>
                    </a:cubicBezTo>
                    <a:cubicBezTo>
                      <a:pt x="2533" y="2488"/>
                      <a:pt x="1826" y="507"/>
                      <a:pt x="1116" y="59"/>
                    </a:cubicBezTo>
                    <a:cubicBezTo>
                      <a:pt x="1056" y="22"/>
                      <a:pt x="1010" y="1"/>
                      <a:pt x="963" y="1"/>
                    </a:cubicBezTo>
                    <a:close/>
                  </a:path>
                </a:pathLst>
              </a:custGeom>
              <a:solidFill>
                <a:srgbClr val="FAFA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43"/>
              <p:cNvSpPr/>
              <p:nvPr/>
            </p:nvSpPr>
            <p:spPr>
              <a:xfrm>
                <a:off x="5413975" y="2921225"/>
                <a:ext cx="431125" cy="155425"/>
              </a:xfrm>
              <a:custGeom>
                <a:rect b="b" l="l" r="r" t="t"/>
                <a:pathLst>
                  <a:path extrusionOk="0" h="6217" w="17245">
                    <a:moveTo>
                      <a:pt x="17244" y="1"/>
                    </a:moveTo>
                    <a:cubicBezTo>
                      <a:pt x="16364" y="260"/>
                      <a:pt x="15435" y="449"/>
                      <a:pt x="14527" y="614"/>
                    </a:cubicBezTo>
                    <a:lnTo>
                      <a:pt x="8371" y="1764"/>
                    </a:lnTo>
                    <a:lnTo>
                      <a:pt x="2216" y="2916"/>
                    </a:lnTo>
                    <a:cubicBezTo>
                      <a:pt x="1486" y="3058"/>
                      <a:pt x="740" y="3187"/>
                      <a:pt x="0" y="3264"/>
                    </a:cubicBezTo>
                    <a:cubicBezTo>
                      <a:pt x="85" y="3503"/>
                      <a:pt x="212" y="3756"/>
                      <a:pt x="416" y="3986"/>
                    </a:cubicBezTo>
                    <a:cubicBezTo>
                      <a:pt x="556" y="4161"/>
                      <a:pt x="737" y="4316"/>
                      <a:pt x="932" y="4473"/>
                    </a:cubicBezTo>
                    <a:cubicBezTo>
                      <a:pt x="1118" y="4643"/>
                      <a:pt x="1346" y="4779"/>
                      <a:pt x="1574" y="4934"/>
                    </a:cubicBezTo>
                    <a:cubicBezTo>
                      <a:pt x="2037" y="5233"/>
                      <a:pt x="2582" y="5487"/>
                      <a:pt x="3182" y="5701"/>
                    </a:cubicBezTo>
                    <a:cubicBezTo>
                      <a:pt x="3479" y="5808"/>
                      <a:pt x="3802" y="5872"/>
                      <a:pt x="4124" y="5964"/>
                    </a:cubicBezTo>
                    <a:cubicBezTo>
                      <a:pt x="4448" y="6043"/>
                      <a:pt x="4792" y="6074"/>
                      <a:pt x="5134" y="6133"/>
                    </a:cubicBezTo>
                    <a:cubicBezTo>
                      <a:pt x="5616" y="6179"/>
                      <a:pt x="6113" y="6217"/>
                      <a:pt x="6617" y="6217"/>
                    </a:cubicBezTo>
                    <a:cubicBezTo>
                      <a:pt x="6838" y="6217"/>
                      <a:pt x="7060" y="6210"/>
                      <a:pt x="7283" y="6193"/>
                    </a:cubicBezTo>
                    <a:cubicBezTo>
                      <a:pt x="8018" y="6185"/>
                      <a:pt x="8757" y="6051"/>
                      <a:pt x="9496" y="5946"/>
                    </a:cubicBezTo>
                    <a:cubicBezTo>
                      <a:pt x="10215" y="5755"/>
                      <a:pt x="10963" y="5618"/>
                      <a:pt x="11643" y="5352"/>
                    </a:cubicBezTo>
                    <a:cubicBezTo>
                      <a:pt x="12341" y="5134"/>
                      <a:pt x="12996" y="4824"/>
                      <a:pt x="13612" y="4508"/>
                    </a:cubicBezTo>
                    <a:cubicBezTo>
                      <a:pt x="13908" y="4327"/>
                      <a:pt x="14214" y="4173"/>
                      <a:pt x="14486" y="3981"/>
                    </a:cubicBezTo>
                    <a:cubicBezTo>
                      <a:pt x="14750" y="3779"/>
                      <a:pt x="15024" y="3602"/>
                      <a:pt x="15261" y="3394"/>
                    </a:cubicBezTo>
                    <a:cubicBezTo>
                      <a:pt x="15735" y="2976"/>
                      <a:pt x="16146" y="2543"/>
                      <a:pt x="16463" y="2099"/>
                    </a:cubicBezTo>
                    <a:cubicBezTo>
                      <a:pt x="16785" y="1659"/>
                      <a:pt x="17026" y="1213"/>
                      <a:pt x="17134" y="784"/>
                    </a:cubicBezTo>
                    <a:cubicBezTo>
                      <a:pt x="17192" y="572"/>
                      <a:pt x="17238" y="374"/>
                      <a:pt x="17238" y="179"/>
                    </a:cubicBezTo>
                    <a:cubicBezTo>
                      <a:pt x="17244" y="118"/>
                      <a:pt x="17243" y="60"/>
                      <a:pt x="17244" y="1"/>
                    </a:cubicBezTo>
                    <a:close/>
                  </a:path>
                </a:pathLst>
              </a:custGeom>
              <a:solidFill>
                <a:srgbClr val="CAC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43"/>
              <p:cNvSpPr/>
              <p:nvPr/>
            </p:nvSpPr>
            <p:spPr>
              <a:xfrm>
                <a:off x="5465525" y="1804375"/>
                <a:ext cx="44975" cy="92500"/>
              </a:xfrm>
              <a:custGeom>
                <a:rect b="b" l="l" r="r" t="t"/>
                <a:pathLst>
                  <a:path extrusionOk="0" h="3700" w="1799">
                    <a:moveTo>
                      <a:pt x="882" y="0"/>
                    </a:moveTo>
                    <a:cubicBezTo>
                      <a:pt x="795" y="0"/>
                      <a:pt x="697" y="10"/>
                      <a:pt x="586" y="31"/>
                    </a:cubicBezTo>
                    <a:cubicBezTo>
                      <a:pt x="550" y="38"/>
                      <a:pt x="512" y="47"/>
                      <a:pt x="474" y="55"/>
                    </a:cubicBezTo>
                    <a:cubicBezTo>
                      <a:pt x="137" y="135"/>
                      <a:pt x="1" y="507"/>
                      <a:pt x="69" y="1162"/>
                    </a:cubicBezTo>
                    <a:cubicBezTo>
                      <a:pt x="152" y="1948"/>
                      <a:pt x="512" y="2872"/>
                      <a:pt x="1015" y="3700"/>
                    </a:cubicBezTo>
                    <a:cubicBezTo>
                      <a:pt x="1517" y="2646"/>
                      <a:pt x="1798" y="1418"/>
                      <a:pt x="1587" y="601"/>
                    </a:cubicBezTo>
                    <a:cubicBezTo>
                      <a:pt x="1505" y="284"/>
                      <a:pt x="1356" y="0"/>
                      <a:pt x="882" y="0"/>
                    </a:cubicBezTo>
                    <a:close/>
                  </a:path>
                </a:pathLst>
              </a:custGeom>
              <a:solidFill>
                <a:srgbClr val="FAFA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43"/>
              <p:cNvSpPr/>
              <p:nvPr/>
            </p:nvSpPr>
            <p:spPr>
              <a:xfrm>
                <a:off x="4843050" y="1174825"/>
                <a:ext cx="1099500" cy="1436325"/>
              </a:xfrm>
              <a:custGeom>
                <a:rect b="b" l="l" r="r" t="t"/>
                <a:pathLst>
                  <a:path extrusionOk="0" h="57453" w="43980">
                    <a:moveTo>
                      <a:pt x="23108" y="1"/>
                    </a:moveTo>
                    <a:cubicBezTo>
                      <a:pt x="21481" y="1"/>
                      <a:pt x="19848" y="167"/>
                      <a:pt x="18253" y="479"/>
                    </a:cubicBezTo>
                    <a:cubicBezTo>
                      <a:pt x="13821" y="1269"/>
                      <a:pt x="9523" y="3208"/>
                      <a:pt x="6381" y="6360"/>
                    </a:cubicBezTo>
                    <a:cubicBezTo>
                      <a:pt x="4810" y="7916"/>
                      <a:pt x="3486" y="9711"/>
                      <a:pt x="2510" y="11640"/>
                    </a:cubicBezTo>
                    <a:cubicBezTo>
                      <a:pt x="2228" y="12101"/>
                      <a:pt x="2047" y="12620"/>
                      <a:pt x="1814" y="13108"/>
                    </a:cubicBezTo>
                    <a:lnTo>
                      <a:pt x="1483" y="13847"/>
                    </a:lnTo>
                    <a:cubicBezTo>
                      <a:pt x="1380" y="14086"/>
                      <a:pt x="1297" y="14347"/>
                      <a:pt x="1205" y="14595"/>
                    </a:cubicBezTo>
                    <a:cubicBezTo>
                      <a:pt x="828" y="15596"/>
                      <a:pt x="587" y="16632"/>
                      <a:pt x="379" y="17661"/>
                    </a:cubicBezTo>
                    <a:cubicBezTo>
                      <a:pt x="37" y="19731"/>
                      <a:pt x="0" y="21823"/>
                      <a:pt x="329" y="23818"/>
                    </a:cubicBezTo>
                    <a:cubicBezTo>
                      <a:pt x="646" y="25765"/>
                      <a:pt x="1194" y="27669"/>
                      <a:pt x="1960" y="29488"/>
                    </a:cubicBezTo>
                    <a:cubicBezTo>
                      <a:pt x="3437" y="33045"/>
                      <a:pt x="5465" y="36104"/>
                      <a:pt x="7469" y="38799"/>
                    </a:cubicBezTo>
                    <a:cubicBezTo>
                      <a:pt x="8482" y="40144"/>
                      <a:pt x="9483" y="41408"/>
                      <a:pt x="10472" y="42594"/>
                    </a:cubicBezTo>
                    <a:cubicBezTo>
                      <a:pt x="11464" y="43776"/>
                      <a:pt x="12405" y="44921"/>
                      <a:pt x="13229" y="46054"/>
                    </a:cubicBezTo>
                    <a:cubicBezTo>
                      <a:pt x="14867" y="48327"/>
                      <a:pt x="16065" y="50474"/>
                      <a:pt x="16923" y="52301"/>
                    </a:cubicBezTo>
                    <a:cubicBezTo>
                      <a:pt x="17774" y="54134"/>
                      <a:pt x="18349" y="55624"/>
                      <a:pt x="18682" y="56668"/>
                    </a:cubicBezTo>
                    <a:cubicBezTo>
                      <a:pt x="18780" y="56971"/>
                      <a:pt x="18860" y="57230"/>
                      <a:pt x="18926" y="57453"/>
                    </a:cubicBezTo>
                    <a:cubicBezTo>
                      <a:pt x="19062" y="57412"/>
                      <a:pt x="19196" y="57368"/>
                      <a:pt x="19334" y="57328"/>
                    </a:cubicBezTo>
                    <a:cubicBezTo>
                      <a:pt x="20646" y="56947"/>
                      <a:pt x="22004" y="56602"/>
                      <a:pt x="23382" y="56282"/>
                    </a:cubicBezTo>
                    <a:cubicBezTo>
                      <a:pt x="23792" y="49175"/>
                      <a:pt x="20776" y="40434"/>
                      <a:pt x="14155" y="29577"/>
                    </a:cubicBezTo>
                    <a:lnTo>
                      <a:pt x="14155" y="29577"/>
                    </a:lnTo>
                    <a:cubicBezTo>
                      <a:pt x="14155" y="29577"/>
                      <a:pt x="19256" y="32933"/>
                      <a:pt x="20685" y="32933"/>
                    </a:cubicBezTo>
                    <a:cubicBezTo>
                      <a:pt x="20699" y="32933"/>
                      <a:pt x="20713" y="32933"/>
                      <a:pt x="20727" y="32932"/>
                    </a:cubicBezTo>
                    <a:cubicBezTo>
                      <a:pt x="20900" y="32923"/>
                      <a:pt x="21358" y="32901"/>
                      <a:pt x="21597" y="31994"/>
                    </a:cubicBezTo>
                    <a:cubicBezTo>
                      <a:pt x="21609" y="31945"/>
                      <a:pt x="21622" y="31896"/>
                      <a:pt x="21632" y="31844"/>
                    </a:cubicBezTo>
                    <a:cubicBezTo>
                      <a:pt x="20356" y="31326"/>
                      <a:pt x="19252" y="30309"/>
                      <a:pt x="18668" y="29205"/>
                    </a:cubicBezTo>
                    <a:cubicBezTo>
                      <a:pt x="17920" y="27793"/>
                      <a:pt x="18088" y="26430"/>
                      <a:pt x="19118" y="25562"/>
                    </a:cubicBezTo>
                    <a:cubicBezTo>
                      <a:pt x="19408" y="25317"/>
                      <a:pt x="19731" y="25193"/>
                      <a:pt x="20060" y="25193"/>
                    </a:cubicBezTo>
                    <a:cubicBezTo>
                      <a:pt x="20325" y="25193"/>
                      <a:pt x="20594" y="25274"/>
                      <a:pt x="20852" y="25437"/>
                    </a:cubicBezTo>
                    <a:cubicBezTo>
                      <a:pt x="22043" y="26189"/>
                      <a:pt x="22951" y="28824"/>
                      <a:pt x="22918" y="30974"/>
                    </a:cubicBezTo>
                    <a:cubicBezTo>
                      <a:pt x="23072" y="30997"/>
                      <a:pt x="23227" y="31009"/>
                      <a:pt x="23381" y="31009"/>
                    </a:cubicBezTo>
                    <a:cubicBezTo>
                      <a:pt x="23627" y="31009"/>
                      <a:pt x="23872" y="30978"/>
                      <a:pt x="24112" y="30910"/>
                    </a:cubicBezTo>
                    <a:cubicBezTo>
                      <a:pt x="24486" y="30806"/>
                      <a:pt x="24871" y="30476"/>
                      <a:pt x="25223" y="30021"/>
                    </a:cubicBezTo>
                    <a:cubicBezTo>
                      <a:pt x="24431" y="28884"/>
                      <a:pt x="23890" y="27536"/>
                      <a:pt x="23779" y="26468"/>
                    </a:cubicBezTo>
                    <a:cubicBezTo>
                      <a:pt x="23586" y="24633"/>
                      <a:pt x="24636" y="24181"/>
                      <a:pt x="25096" y="24073"/>
                    </a:cubicBezTo>
                    <a:cubicBezTo>
                      <a:pt x="25336" y="24018"/>
                      <a:pt x="25564" y="23991"/>
                      <a:pt x="25778" y="23991"/>
                    </a:cubicBezTo>
                    <a:cubicBezTo>
                      <a:pt x="26720" y="23991"/>
                      <a:pt x="27392" y="24517"/>
                      <a:pt x="27641" y="25484"/>
                    </a:cubicBezTo>
                    <a:cubicBezTo>
                      <a:pt x="27956" y="26702"/>
                      <a:pt x="27534" y="28535"/>
                      <a:pt x="26706" y="29968"/>
                    </a:cubicBezTo>
                    <a:cubicBezTo>
                      <a:pt x="27328" y="30670"/>
                      <a:pt x="28029" y="31155"/>
                      <a:pt x="28662" y="31170"/>
                    </a:cubicBezTo>
                    <a:cubicBezTo>
                      <a:pt x="28665" y="31170"/>
                      <a:pt x="28668" y="31170"/>
                      <a:pt x="28671" y="31170"/>
                    </a:cubicBezTo>
                    <a:cubicBezTo>
                      <a:pt x="29909" y="31170"/>
                      <a:pt x="32646" y="25783"/>
                      <a:pt x="32646" y="25782"/>
                    </a:cubicBezTo>
                    <a:lnTo>
                      <a:pt x="32646" y="25782"/>
                    </a:lnTo>
                    <a:cubicBezTo>
                      <a:pt x="30328" y="38481"/>
                      <a:pt x="30653" y="47835"/>
                      <a:pt x="33626" y="54367"/>
                    </a:cubicBezTo>
                    <a:cubicBezTo>
                      <a:pt x="35028" y="54168"/>
                      <a:pt x="36419" y="53999"/>
                      <a:pt x="37780" y="53879"/>
                    </a:cubicBezTo>
                    <a:cubicBezTo>
                      <a:pt x="37922" y="53868"/>
                      <a:pt x="38064" y="53860"/>
                      <a:pt x="38206" y="53849"/>
                    </a:cubicBezTo>
                    <a:cubicBezTo>
                      <a:pt x="38186" y="53618"/>
                      <a:pt x="38166" y="53347"/>
                      <a:pt x="38149" y="53029"/>
                    </a:cubicBezTo>
                    <a:cubicBezTo>
                      <a:pt x="38082" y="51935"/>
                      <a:pt x="38080" y="50337"/>
                      <a:pt x="38211" y="48322"/>
                    </a:cubicBezTo>
                    <a:cubicBezTo>
                      <a:pt x="38353" y="46303"/>
                      <a:pt x="38691" y="43884"/>
                      <a:pt x="39402" y="41150"/>
                    </a:cubicBezTo>
                    <a:lnTo>
                      <a:pt x="39688" y="40142"/>
                    </a:lnTo>
                    <a:lnTo>
                      <a:pt x="39760" y="39885"/>
                    </a:lnTo>
                    <a:lnTo>
                      <a:pt x="39841" y="39612"/>
                    </a:lnTo>
                    <a:lnTo>
                      <a:pt x="40007" y="39087"/>
                    </a:lnTo>
                    <a:cubicBezTo>
                      <a:pt x="40238" y="38391"/>
                      <a:pt x="40477" y="37674"/>
                      <a:pt x="40721" y="36940"/>
                    </a:cubicBezTo>
                    <a:cubicBezTo>
                      <a:pt x="41212" y="35478"/>
                      <a:pt x="41689" y="33936"/>
                      <a:pt x="42151" y="32316"/>
                    </a:cubicBezTo>
                    <a:cubicBezTo>
                      <a:pt x="43045" y="29079"/>
                      <a:pt x="43831" y="25494"/>
                      <a:pt x="43923" y="21644"/>
                    </a:cubicBezTo>
                    <a:cubicBezTo>
                      <a:pt x="43980" y="19670"/>
                      <a:pt x="43804" y="17697"/>
                      <a:pt x="43396" y="15765"/>
                    </a:cubicBezTo>
                    <a:cubicBezTo>
                      <a:pt x="42982" y="13788"/>
                      <a:pt x="42191" y="11850"/>
                      <a:pt x="41125" y="10043"/>
                    </a:cubicBezTo>
                    <a:cubicBezTo>
                      <a:pt x="40558" y="9156"/>
                      <a:pt x="39967" y="8287"/>
                      <a:pt x="39248" y="7484"/>
                    </a:cubicBezTo>
                    <a:cubicBezTo>
                      <a:pt x="39070" y="7285"/>
                      <a:pt x="38897" y="7069"/>
                      <a:pt x="38716" y="6883"/>
                    </a:cubicBezTo>
                    <a:lnTo>
                      <a:pt x="38143" y="6315"/>
                    </a:lnTo>
                    <a:cubicBezTo>
                      <a:pt x="37750" y="5947"/>
                      <a:pt x="37398" y="5531"/>
                      <a:pt x="36966" y="5201"/>
                    </a:cubicBezTo>
                    <a:cubicBezTo>
                      <a:pt x="35353" y="3750"/>
                      <a:pt x="33475" y="2559"/>
                      <a:pt x="31447" y="1674"/>
                    </a:cubicBezTo>
                    <a:cubicBezTo>
                      <a:pt x="28847" y="521"/>
                      <a:pt x="25987" y="1"/>
                      <a:pt x="231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43"/>
              <p:cNvSpPr/>
              <p:nvPr/>
            </p:nvSpPr>
            <p:spPr>
              <a:xfrm>
                <a:off x="4813100" y="1148050"/>
                <a:ext cx="1163175" cy="1956525"/>
              </a:xfrm>
              <a:custGeom>
                <a:rect b="b" l="l" r="r" t="t"/>
                <a:pathLst>
                  <a:path extrusionOk="0" h="78261" w="46527">
                    <a:moveTo>
                      <a:pt x="26979" y="26253"/>
                    </a:moveTo>
                    <a:cubicBezTo>
                      <a:pt x="27453" y="26253"/>
                      <a:pt x="27602" y="26537"/>
                      <a:pt x="27685" y="26854"/>
                    </a:cubicBezTo>
                    <a:cubicBezTo>
                      <a:pt x="27895" y="27671"/>
                      <a:pt x="27614" y="28899"/>
                      <a:pt x="27112" y="29953"/>
                    </a:cubicBezTo>
                    <a:cubicBezTo>
                      <a:pt x="26610" y="29125"/>
                      <a:pt x="26249" y="28201"/>
                      <a:pt x="26166" y="27415"/>
                    </a:cubicBezTo>
                    <a:lnTo>
                      <a:pt x="26167" y="27415"/>
                    </a:lnTo>
                    <a:cubicBezTo>
                      <a:pt x="26098" y="26760"/>
                      <a:pt x="26234" y="26387"/>
                      <a:pt x="26571" y="26308"/>
                    </a:cubicBezTo>
                    <a:cubicBezTo>
                      <a:pt x="26609" y="26300"/>
                      <a:pt x="26647" y="26291"/>
                      <a:pt x="26683" y="26284"/>
                    </a:cubicBezTo>
                    <a:cubicBezTo>
                      <a:pt x="26794" y="26263"/>
                      <a:pt x="26892" y="26253"/>
                      <a:pt x="26979" y="26253"/>
                    </a:cubicBezTo>
                    <a:close/>
                    <a:moveTo>
                      <a:pt x="21262" y="27459"/>
                    </a:moveTo>
                    <a:cubicBezTo>
                      <a:pt x="21309" y="27459"/>
                      <a:pt x="21353" y="27480"/>
                      <a:pt x="21413" y="27518"/>
                    </a:cubicBezTo>
                    <a:cubicBezTo>
                      <a:pt x="22122" y="27966"/>
                      <a:pt x="22829" y="29947"/>
                      <a:pt x="22912" y="31644"/>
                    </a:cubicBezTo>
                    <a:cubicBezTo>
                      <a:pt x="22067" y="31207"/>
                      <a:pt x="21332" y="30492"/>
                      <a:pt x="20922" y="29716"/>
                    </a:cubicBezTo>
                    <a:cubicBezTo>
                      <a:pt x="20645" y="29193"/>
                      <a:pt x="20297" y="28214"/>
                      <a:pt x="21087" y="27547"/>
                    </a:cubicBezTo>
                    <a:cubicBezTo>
                      <a:pt x="21146" y="27497"/>
                      <a:pt x="21191" y="27471"/>
                      <a:pt x="21235" y="27462"/>
                    </a:cubicBezTo>
                    <a:cubicBezTo>
                      <a:pt x="21244" y="27460"/>
                      <a:pt x="21253" y="27459"/>
                      <a:pt x="21262" y="27459"/>
                    </a:cubicBezTo>
                    <a:close/>
                    <a:moveTo>
                      <a:pt x="27197" y="32046"/>
                    </a:moveTo>
                    <a:cubicBezTo>
                      <a:pt x="27971" y="32856"/>
                      <a:pt x="28886" y="33414"/>
                      <a:pt x="29835" y="33437"/>
                    </a:cubicBezTo>
                    <a:cubicBezTo>
                      <a:pt x="29851" y="33437"/>
                      <a:pt x="29867" y="33437"/>
                      <a:pt x="29883" y="33437"/>
                    </a:cubicBezTo>
                    <a:cubicBezTo>
                      <a:pt x="30468" y="33437"/>
                      <a:pt x="31129" y="33232"/>
                      <a:pt x="31753" y="32584"/>
                    </a:cubicBezTo>
                    <a:lnTo>
                      <a:pt x="31753" y="32584"/>
                    </a:lnTo>
                    <a:cubicBezTo>
                      <a:pt x="30520" y="42386"/>
                      <a:pt x="31128" y="49971"/>
                      <a:pt x="33594" y="55621"/>
                    </a:cubicBezTo>
                    <a:cubicBezTo>
                      <a:pt x="32294" y="55822"/>
                      <a:pt x="30990" y="56043"/>
                      <a:pt x="29683" y="56284"/>
                    </a:cubicBezTo>
                    <a:cubicBezTo>
                      <a:pt x="28377" y="56531"/>
                      <a:pt x="27081" y="56796"/>
                      <a:pt x="25794" y="57080"/>
                    </a:cubicBezTo>
                    <a:cubicBezTo>
                      <a:pt x="26068" y="50633"/>
                      <a:pt x="23691" y="42959"/>
                      <a:pt x="18543" y="33738"/>
                    </a:cubicBezTo>
                    <a:lnTo>
                      <a:pt x="18543" y="33738"/>
                    </a:lnTo>
                    <a:cubicBezTo>
                      <a:pt x="19654" y="34571"/>
                      <a:pt x="20844" y="35201"/>
                      <a:pt x="21864" y="35201"/>
                    </a:cubicBezTo>
                    <a:cubicBezTo>
                      <a:pt x="21904" y="35201"/>
                      <a:pt x="21944" y="35200"/>
                      <a:pt x="21984" y="35198"/>
                    </a:cubicBezTo>
                    <a:cubicBezTo>
                      <a:pt x="22956" y="35148"/>
                      <a:pt x="23653" y="34500"/>
                      <a:pt x="23951" y="33370"/>
                    </a:cubicBezTo>
                    <a:cubicBezTo>
                      <a:pt x="23963" y="33324"/>
                      <a:pt x="23975" y="33279"/>
                      <a:pt x="23985" y="33233"/>
                    </a:cubicBezTo>
                    <a:cubicBezTo>
                      <a:pt x="24183" y="33261"/>
                      <a:pt x="24381" y="33276"/>
                      <a:pt x="24581" y="33276"/>
                    </a:cubicBezTo>
                    <a:cubicBezTo>
                      <a:pt x="24932" y="33276"/>
                      <a:pt x="25285" y="33230"/>
                      <a:pt x="25634" y="33133"/>
                    </a:cubicBezTo>
                    <a:cubicBezTo>
                      <a:pt x="26201" y="32974"/>
                      <a:pt x="26732" y="32579"/>
                      <a:pt x="27197" y="32046"/>
                    </a:cubicBezTo>
                    <a:close/>
                    <a:moveTo>
                      <a:pt x="24305" y="1072"/>
                    </a:moveTo>
                    <a:cubicBezTo>
                      <a:pt x="27185" y="1072"/>
                      <a:pt x="30045" y="1592"/>
                      <a:pt x="32645" y="2746"/>
                    </a:cubicBezTo>
                    <a:cubicBezTo>
                      <a:pt x="34673" y="3630"/>
                      <a:pt x="36551" y="4821"/>
                      <a:pt x="38164" y="6273"/>
                    </a:cubicBezTo>
                    <a:cubicBezTo>
                      <a:pt x="38596" y="6602"/>
                      <a:pt x="38948" y="7018"/>
                      <a:pt x="39341" y="7386"/>
                    </a:cubicBezTo>
                    <a:lnTo>
                      <a:pt x="39914" y="7954"/>
                    </a:lnTo>
                    <a:cubicBezTo>
                      <a:pt x="40097" y="8140"/>
                      <a:pt x="40269" y="8356"/>
                      <a:pt x="40446" y="8555"/>
                    </a:cubicBezTo>
                    <a:cubicBezTo>
                      <a:pt x="41165" y="9358"/>
                      <a:pt x="41756" y="10227"/>
                      <a:pt x="42324" y="11114"/>
                    </a:cubicBezTo>
                    <a:cubicBezTo>
                      <a:pt x="43391" y="12921"/>
                      <a:pt x="44181" y="14859"/>
                      <a:pt x="44595" y="16836"/>
                    </a:cubicBezTo>
                    <a:cubicBezTo>
                      <a:pt x="45003" y="18768"/>
                      <a:pt x="45179" y="20741"/>
                      <a:pt x="45122" y="22715"/>
                    </a:cubicBezTo>
                    <a:cubicBezTo>
                      <a:pt x="45030" y="26565"/>
                      <a:pt x="44246" y="30150"/>
                      <a:pt x="43350" y="33387"/>
                    </a:cubicBezTo>
                    <a:cubicBezTo>
                      <a:pt x="42890" y="35006"/>
                      <a:pt x="42414" y="36548"/>
                      <a:pt x="41920" y="38010"/>
                    </a:cubicBezTo>
                    <a:cubicBezTo>
                      <a:pt x="41676" y="38745"/>
                      <a:pt x="41438" y="39461"/>
                      <a:pt x="41206" y="40158"/>
                    </a:cubicBezTo>
                    <a:lnTo>
                      <a:pt x="41040" y="40683"/>
                    </a:lnTo>
                    <a:lnTo>
                      <a:pt x="40960" y="40956"/>
                    </a:lnTo>
                    <a:lnTo>
                      <a:pt x="40887" y="41213"/>
                    </a:lnTo>
                    <a:lnTo>
                      <a:pt x="40601" y="42221"/>
                    </a:lnTo>
                    <a:cubicBezTo>
                      <a:pt x="39891" y="44955"/>
                      <a:pt x="39553" y="47374"/>
                      <a:pt x="39410" y="49393"/>
                    </a:cubicBezTo>
                    <a:cubicBezTo>
                      <a:pt x="39279" y="51408"/>
                      <a:pt x="39281" y="53006"/>
                      <a:pt x="39348" y="54100"/>
                    </a:cubicBezTo>
                    <a:cubicBezTo>
                      <a:pt x="39366" y="54418"/>
                      <a:pt x="39385" y="54689"/>
                      <a:pt x="39405" y="54920"/>
                    </a:cubicBezTo>
                    <a:cubicBezTo>
                      <a:pt x="39263" y="54931"/>
                      <a:pt x="39121" y="54939"/>
                      <a:pt x="38979" y="54950"/>
                    </a:cubicBezTo>
                    <a:cubicBezTo>
                      <a:pt x="37618" y="55070"/>
                      <a:pt x="36227" y="55239"/>
                      <a:pt x="34825" y="55438"/>
                    </a:cubicBezTo>
                    <a:cubicBezTo>
                      <a:pt x="31852" y="48906"/>
                      <a:pt x="31528" y="39552"/>
                      <a:pt x="33845" y="26853"/>
                    </a:cubicBezTo>
                    <a:lnTo>
                      <a:pt x="33845" y="26853"/>
                    </a:lnTo>
                    <a:cubicBezTo>
                      <a:pt x="33845" y="26854"/>
                      <a:pt x="31109" y="32241"/>
                      <a:pt x="29870" y="32241"/>
                    </a:cubicBezTo>
                    <a:cubicBezTo>
                      <a:pt x="29867" y="32241"/>
                      <a:pt x="29864" y="32241"/>
                      <a:pt x="29861" y="32241"/>
                    </a:cubicBezTo>
                    <a:cubicBezTo>
                      <a:pt x="29228" y="32226"/>
                      <a:pt x="28527" y="31741"/>
                      <a:pt x="27906" y="31039"/>
                    </a:cubicBezTo>
                    <a:cubicBezTo>
                      <a:pt x="28733" y="29606"/>
                      <a:pt x="29155" y="27773"/>
                      <a:pt x="28840" y="26555"/>
                    </a:cubicBezTo>
                    <a:cubicBezTo>
                      <a:pt x="28591" y="25588"/>
                      <a:pt x="27918" y="25062"/>
                      <a:pt x="26976" y="25062"/>
                    </a:cubicBezTo>
                    <a:cubicBezTo>
                      <a:pt x="26762" y="25062"/>
                      <a:pt x="26535" y="25089"/>
                      <a:pt x="26296" y="25144"/>
                    </a:cubicBezTo>
                    <a:cubicBezTo>
                      <a:pt x="25835" y="25252"/>
                      <a:pt x="24786" y="25704"/>
                      <a:pt x="24978" y="27539"/>
                    </a:cubicBezTo>
                    <a:cubicBezTo>
                      <a:pt x="25089" y="28607"/>
                      <a:pt x="25630" y="29955"/>
                      <a:pt x="26422" y="31092"/>
                    </a:cubicBezTo>
                    <a:cubicBezTo>
                      <a:pt x="26070" y="31547"/>
                      <a:pt x="25685" y="31877"/>
                      <a:pt x="25311" y="31981"/>
                    </a:cubicBezTo>
                    <a:cubicBezTo>
                      <a:pt x="25072" y="32049"/>
                      <a:pt x="24828" y="32080"/>
                      <a:pt x="24583" y="32080"/>
                    </a:cubicBezTo>
                    <a:cubicBezTo>
                      <a:pt x="24428" y="32080"/>
                      <a:pt x="24272" y="32068"/>
                      <a:pt x="24117" y="32044"/>
                    </a:cubicBezTo>
                    <a:cubicBezTo>
                      <a:pt x="24150" y="29895"/>
                      <a:pt x="23243" y="27260"/>
                      <a:pt x="22051" y="26508"/>
                    </a:cubicBezTo>
                    <a:cubicBezTo>
                      <a:pt x="21793" y="26345"/>
                      <a:pt x="21524" y="26264"/>
                      <a:pt x="21258" y="26264"/>
                    </a:cubicBezTo>
                    <a:cubicBezTo>
                      <a:pt x="20930" y="26264"/>
                      <a:pt x="20607" y="26388"/>
                      <a:pt x="20317" y="26633"/>
                    </a:cubicBezTo>
                    <a:cubicBezTo>
                      <a:pt x="19287" y="27501"/>
                      <a:pt x="19119" y="28864"/>
                      <a:pt x="19867" y="30276"/>
                    </a:cubicBezTo>
                    <a:cubicBezTo>
                      <a:pt x="20451" y="31380"/>
                      <a:pt x="21555" y="32397"/>
                      <a:pt x="22831" y="32915"/>
                    </a:cubicBezTo>
                    <a:cubicBezTo>
                      <a:pt x="22821" y="32966"/>
                      <a:pt x="22808" y="33016"/>
                      <a:pt x="22796" y="33065"/>
                    </a:cubicBezTo>
                    <a:cubicBezTo>
                      <a:pt x="22557" y="33972"/>
                      <a:pt x="22100" y="33994"/>
                      <a:pt x="21926" y="34003"/>
                    </a:cubicBezTo>
                    <a:cubicBezTo>
                      <a:pt x="21912" y="34004"/>
                      <a:pt x="21899" y="34004"/>
                      <a:pt x="21884" y="34004"/>
                    </a:cubicBezTo>
                    <a:cubicBezTo>
                      <a:pt x="20455" y="34004"/>
                      <a:pt x="15354" y="30647"/>
                      <a:pt x="15354" y="30646"/>
                    </a:cubicBezTo>
                    <a:lnTo>
                      <a:pt x="15354" y="30646"/>
                    </a:lnTo>
                    <a:cubicBezTo>
                      <a:pt x="21975" y="41504"/>
                      <a:pt x="24991" y="50245"/>
                      <a:pt x="24581" y="57353"/>
                    </a:cubicBezTo>
                    <a:cubicBezTo>
                      <a:pt x="23203" y="57673"/>
                      <a:pt x="21845" y="58018"/>
                      <a:pt x="20533" y="58399"/>
                    </a:cubicBezTo>
                    <a:cubicBezTo>
                      <a:pt x="20396" y="58439"/>
                      <a:pt x="20261" y="58483"/>
                      <a:pt x="20125" y="58524"/>
                    </a:cubicBezTo>
                    <a:cubicBezTo>
                      <a:pt x="20059" y="58301"/>
                      <a:pt x="19979" y="58042"/>
                      <a:pt x="19882" y="57739"/>
                    </a:cubicBezTo>
                    <a:cubicBezTo>
                      <a:pt x="19548" y="56695"/>
                      <a:pt x="18973" y="55204"/>
                      <a:pt x="18123" y="53372"/>
                    </a:cubicBezTo>
                    <a:cubicBezTo>
                      <a:pt x="17264" y="51545"/>
                      <a:pt x="16066" y="49398"/>
                      <a:pt x="14428" y="47124"/>
                    </a:cubicBezTo>
                    <a:cubicBezTo>
                      <a:pt x="13604" y="45992"/>
                      <a:pt x="12662" y="44847"/>
                      <a:pt x="11671" y="43665"/>
                    </a:cubicBezTo>
                    <a:cubicBezTo>
                      <a:pt x="10684" y="42479"/>
                      <a:pt x="9684" y="41214"/>
                      <a:pt x="8668" y="39870"/>
                    </a:cubicBezTo>
                    <a:cubicBezTo>
                      <a:pt x="6663" y="37175"/>
                      <a:pt x="4635" y="34117"/>
                      <a:pt x="3158" y="30560"/>
                    </a:cubicBezTo>
                    <a:cubicBezTo>
                      <a:pt x="2392" y="28741"/>
                      <a:pt x="1844" y="26836"/>
                      <a:pt x="1527" y="24889"/>
                    </a:cubicBezTo>
                    <a:cubicBezTo>
                      <a:pt x="1198" y="22894"/>
                      <a:pt x="1235" y="20802"/>
                      <a:pt x="1577" y="18732"/>
                    </a:cubicBezTo>
                    <a:cubicBezTo>
                      <a:pt x="1785" y="17703"/>
                      <a:pt x="2026" y="16667"/>
                      <a:pt x="2403" y="15667"/>
                    </a:cubicBezTo>
                    <a:cubicBezTo>
                      <a:pt x="2497" y="15419"/>
                      <a:pt x="2578" y="15157"/>
                      <a:pt x="2681" y="14919"/>
                    </a:cubicBezTo>
                    <a:lnTo>
                      <a:pt x="3012" y="14179"/>
                    </a:lnTo>
                    <a:cubicBezTo>
                      <a:pt x="3245" y="13692"/>
                      <a:pt x="3426" y="13172"/>
                      <a:pt x="3709" y="12711"/>
                    </a:cubicBezTo>
                    <a:cubicBezTo>
                      <a:pt x="4684" y="10782"/>
                      <a:pt x="6008" y="8987"/>
                      <a:pt x="7579" y="7432"/>
                    </a:cubicBezTo>
                    <a:cubicBezTo>
                      <a:pt x="10721" y="4279"/>
                      <a:pt x="15019" y="2341"/>
                      <a:pt x="19451" y="1550"/>
                    </a:cubicBezTo>
                    <a:cubicBezTo>
                      <a:pt x="21046" y="1238"/>
                      <a:pt x="22679" y="1072"/>
                      <a:pt x="24305" y="1072"/>
                    </a:cubicBezTo>
                    <a:close/>
                    <a:moveTo>
                      <a:pt x="40813" y="56059"/>
                    </a:moveTo>
                    <a:cubicBezTo>
                      <a:pt x="40959" y="56059"/>
                      <a:pt x="41104" y="56061"/>
                      <a:pt x="41248" y="56065"/>
                    </a:cubicBezTo>
                    <a:cubicBezTo>
                      <a:pt x="41949" y="56082"/>
                      <a:pt x="42661" y="56114"/>
                      <a:pt x="43256" y="56282"/>
                    </a:cubicBezTo>
                    <a:cubicBezTo>
                      <a:pt x="43404" y="56337"/>
                      <a:pt x="43505" y="56366"/>
                      <a:pt x="43660" y="56465"/>
                    </a:cubicBezTo>
                    <a:cubicBezTo>
                      <a:pt x="43800" y="56548"/>
                      <a:pt x="43967" y="56624"/>
                      <a:pt x="44069" y="56717"/>
                    </a:cubicBezTo>
                    <a:cubicBezTo>
                      <a:pt x="44301" y="56884"/>
                      <a:pt x="44528" y="57085"/>
                      <a:pt x="44678" y="57313"/>
                    </a:cubicBezTo>
                    <a:cubicBezTo>
                      <a:pt x="44853" y="57529"/>
                      <a:pt x="44923" y="57783"/>
                      <a:pt x="44979" y="58015"/>
                    </a:cubicBezTo>
                    <a:cubicBezTo>
                      <a:pt x="44996" y="58255"/>
                      <a:pt x="45001" y="58490"/>
                      <a:pt x="44908" y="58707"/>
                    </a:cubicBezTo>
                    <a:cubicBezTo>
                      <a:pt x="44766" y="59145"/>
                      <a:pt x="44183" y="59986"/>
                      <a:pt x="42075" y="60704"/>
                    </a:cubicBezTo>
                    <a:cubicBezTo>
                      <a:pt x="35727" y="62865"/>
                      <a:pt x="33290" y="63562"/>
                      <a:pt x="33290" y="63562"/>
                    </a:cubicBezTo>
                    <a:cubicBezTo>
                      <a:pt x="33290" y="63562"/>
                      <a:pt x="39367" y="62631"/>
                      <a:pt x="40736" y="62335"/>
                    </a:cubicBezTo>
                    <a:cubicBezTo>
                      <a:pt x="41424" y="62184"/>
                      <a:pt x="42246" y="62001"/>
                      <a:pt x="43214" y="61745"/>
                    </a:cubicBezTo>
                    <a:cubicBezTo>
                      <a:pt x="43314" y="61720"/>
                      <a:pt x="43436" y="61688"/>
                      <a:pt x="43571" y="61650"/>
                    </a:cubicBezTo>
                    <a:cubicBezTo>
                      <a:pt x="43709" y="61662"/>
                      <a:pt x="43986" y="61709"/>
                      <a:pt x="44125" y="61867"/>
                    </a:cubicBezTo>
                    <a:cubicBezTo>
                      <a:pt x="44267" y="62027"/>
                      <a:pt x="44401" y="62189"/>
                      <a:pt x="44413" y="62647"/>
                    </a:cubicBezTo>
                    <a:cubicBezTo>
                      <a:pt x="44481" y="65338"/>
                      <a:pt x="34651" y="67866"/>
                      <a:pt x="34651" y="67866"/>
                    </a:cubicBezTo>
                    <a:cubicBezTo>
                      <a:pt x="34905" y="67837"/>
                      <a:pt x="39554" y="67145"/>
                      <a:pt x="40149" y="67033"/>
                    </a:cubicBezTo>
                    <a:cubicBezTo>
                      <a:pt x="41198" y="66837"/>
                      <a:pt x="42616" y="66484"/>
                      <a:pt x="43828" y="65879"/>
                    </a:cubicBezTo>
                    <a:cubicBezTo>
                      <a:pt x="43860" y="65874"/>
                      <a:pt x="43891" y="65870"/>
                      <a:pt x="43922" y="65869"/>
                    </a:cubicBezTo>
                    <a:cubicBezTo>
                      <a:pt x="43970" y="65869"/>
                      <a:pt x="44033" y="65870"/>
                      <a:pt x="44069" y="65875"/>
                    </a:cubicBezTo>
                    <a:cubicBezTo>
                      <a:pt x="44108" y="65879"/>
                      <a:pt x="44124" y="65871"/>
                      <a:pt x="44158" y="65898"/>
                    </a:cubicBezTo>
                    <a:cubicBezTo>
                      <a:pt x="44241" y="65923"/>
                      <a:pt x="44308" y="66375"/>
                      <a:pt x="44151" y="66878"/>
                    </a:cubicBezTo>
                    <a:cubicBezTo>
                      <a:pt x="44109" y="67065"/>
                      <a:pt x="44059" y="67124"/>
                      <a:pt x="44018" y="67230"/>
                    </a:cubicBezTo>
                    <a:cubicBezTo>
                      <a:pt x="43994" y="67329"/>
                      <a:pt x="43891" y="67454"/>
                      <a:pt x="43822" y="67576"/>
                    </a:cubicBezTo>
                    <a:cubicBezTo>
                      <a:pt x="43652" y="67816"/>
                      <a:pt x="43416" y="68042"/>
                      <a:pt x="43140" y="68261"/>
                    </a:cubicBezTo>
                    <a:cubicBezTo>
                      <a:pt x="42580" y="68691"/>
                      <a:pt x="41845" y="69062"/>
                      <a:pt x="41019" y="69363"/>
                    </a:cubicBezTo>
                    <a:cubicBezTo>
                      <a:pt x="40604" y="69512"/>
                      <a:pt x="40167" y="69649"/>
                      <a:pt x="39712" y="69773"/>
                    </a:cubicBezTo>
                    <a:cubicBezTo>
                      <a:pt x="39256" y="69892"/>
                      <a:pt x="38779" y="69981"/>
                      <a:pt x="38289" y="70083"/>
                    </a:cubicBezTo>
                    <a:lnTo>
                      <a:pt x="35268" y="70695"/>
                    </a:lnTo>
                    <a:cubicBezTo>
                      <a:pt x="34239" y="70898"/>
                      <a:pt x="33197" y="71126"/>
                      <a:pt x="32148" y="71316"/>
                    </a:cubicBezTo>
                    <a:cubicBezTo>
                      <a:pt x="30047" y="71678"/>
                      <a:pt x="27944" y="72041"/>
                      <a:pt x="25974" y="72379"/>
                    </a:cubicBezTo>
                    <a:cubicBezTo>
                      <a:pt x="25052" y="72557"/>
                      <a:pt x="24116" y="72653"/>
                      <a:pt x="23177" y="72665"/>
                    </a:cubicBezTo>
                    <a:cubicBezTo>
                      <a:pt x="23172" y="72665"/>
                      <a:pt x="23167" y="72665"/>
                      <a:pt x="23162" y="72665"/>
                    </a:cubicBezTo>
                    <a:cubicBezTo>
                      <a:pt x="22294" y="72665"/>
                      <a:pt x="21490" y="72565"/>
                      <a:pt x="20850" y="72327"/>
                    </a:cubicBezTo>
                    <a:cubicBezTo>
                      <a:pt x="20203" y="72089"/>
                      <a:pt x="19795" y="71678"/>
                      <a:pt x="19572" y="71262"/>
                    </a:cubicBezTo>
                    <a:lnTo>
                      <a:pt x="19512" y="71157"/>
                    </a:lnTo>
                    <a:cubicBezTo>
                      <a:pt x="19497" y="71128"/>
                      <a:pt x="19509" y="71122"/>
                      <a:pt x="19505" y="71106"/>
                    </a:cubicBezTo>
                    <a:cubicBezTo>
                      <a:pt x="19505" y="71078"/>
                      <a:pt x="19495" y="71059"/>
                      <a:pt x="19490" y="71032"/>
                    </a:cubicBezTo>
                    <a:cubicBezTo>
                      <a:pt x="19492" y="70971"/>
                      <a:pt x="19486" y="70921"/>
                      <a:pt x="19503" y="70888"/>
                    </a:cubicBezTo>
                    <a:cubicBezTo>
                      <a:pt x="19528" y="70821"/>
                      <a:pt x="19569" y="70762"/>
                      <a:pt x="19645" y="70680"/>
                    </a:cubicBezTo>
                    <a:cubicBezTo>
                      <a:pt x="19812" y="70513"/>
                      <a:pt x="20070" y="70388"/>
                      <a:pt x="20233" y="70319"/>
                    </a:cubicBezTo>
                    <a:cubicBezTo>
                      <a:pt x="20248" y="70315"/>
                      <a:pt x="20258" y="70312"/>
                      <a:pt x="20270" y="70306"/>
                    </a:cubicBezTo>
                    <a:cubicBezTo>
                      <a:pt x="20525" y="70322"/>
                      <a:pt x="20781" y="70330"/>
                      <a:pt x="21038" y="70330"/>
                    </a:cubicBezTo>
                    <a:cubicBezTo>
                      <a:pt x="22233" y="70330"/>
                      <a:pt x="23417" y="70168"/>
                      <a:pt x="24265" y="70009"/>
                    </a:cubicBezTo>
                    <a:cubicBezTo>
                      <a:pt x="24859" y="69898"/>
                      <a:pt x="29071" y="68927"/>
                      <a:pt x="29318" y="68862"/>
                    </a:cubicBezTo>
                    <a:lnTo>
                      <a:pt x="29318" y="68862"/>
                    </a:lnTo>
                    <a:cubicBezTo>
                      <a:pt x="29317" y="68862"/>
                      <a:pt x="27986" y="68942"/>
                      <a:pt x="26247" y="68942"/>
                    </a:cubicBezTo>
                    <a:cubicBezTo>
                      <a:pt x="23421" y="68942"/>
                      <a:pt x="19516" y="68731"/>
                      <a:pt x="18484" y="67627"/>
                    </a:cubicBezTo>
                    <a:cubicBezTo>
                      <a:pt x="18174" y="67295"/>
                      <a:pt x="18159" y="66913"/>
                      <a:pt x="18230" y="66713"/>
                    </a:cubicBezTo>
                    <a:cubicBezTo>
                      <a:pt x="18297" y="66524"/>
                      <a:pt x="18526" y="66374"/>
                      <a:pt x="18680" y="66302"/>
                    </a:cubicBezTo>
                    <a:cubicBezTo>
                      <a:pt x="18811" y="66290"/>
                      <a:pt x="18932" y="66275"/>
                      <a:pt x="19042" y="66264"/>
                    </a:cubicBezTo>
                    <a:cubicBezTo>
                      <a:pt x="20027" y="66153"/>
                      <a:pt x="20869" y="66027"/>
                      <a:pt x="21561" y="65919"/>
                    </a:cubicBezTo>
                    <a:cubicBezTo>
                      <a:pt x="22945" y="65701"/>
                      <a:pt x="28230" y="64406"/>
                      <a:pt x="28231" y="64406"/>
                    </a:cubicBezTo>
                    <a:lnTo>
                      <a:pt x="28231" y="64406"/>
                    </a:lnTo>
                    <a:cubicBezTo>
                      <a:pt x="28230" y="64406"/>
                      <a:pt x="24380" y="65020"/>
                      <a:pt x="20989" y="65020"/>
                    </a:cubicBezTo>
                    <a:cubicBezTo>
                      <a:pt x="19687" y="65020"/>
                      <a:pt x="18452" y="64930"/>
                      <a:pt x="17530" y="64679"/>
                    </a:cubicBezTo>
                    <a:cubicBezTo>
                      <a:pt x="17099" y="64612"/>
                      <a:pt x="16647" y="64409"/>
                      <a:pt x="16353" y="64049"/>
                    </a:cubicBezTo>
                    <a:cubicBezTo>
                      <a:pt x="16187" y="63879"/>
                      <a:pt x="16107" y="63657"/>
                      <a:pt x="16034" y="63426"/>
                    </a:cubicBezTo>
                    <a:cubicBezTo>
                      <a:pt x="16001" y="63186"/>
                      <a:pt x="15976" y="62923"/>
                      <a:pt x="16061" y="62658"/>
                    </a:cubicBezTo>
                    <a:cubicBezTo>
                      <a:pt x="16197" y="62129"/>
                      <a:pt x="16569" y="61580"/>
                      <a:pt x="17033" y="61166"/>
                    </a:cubicBezTo>
                    <a:cubicBezTo>
                      <a:pt x="17500" y="60815"/>
                      <a:pt x="18173" y="60512"/>
                      <a:pt x="18814" y="60247"/>
                    </a:cubicBezTo>
                    <a:cubicBezTo>
                      <a:pt x="19468" y="59975"/>
                      <a:pt x="20158" y="59746"/>
                      <a:pt x="20862" y="59520"/>
                    </a:cubicBezTo>
                    <a:cubicBezTo>
                      <a:pt x="22273" y="59077"/>
                      <a:pt x="23745" y="58648"/>
                      <a:pt x="25262" y="58301"/>
                    </a:cubicBezTo>
                    <a:cubicBezTo>
                      <a:pt x="26776" y="57946"/>
                      <a:pt x="28322" y="57609"/>
                      <a:pt x="29875" y="57314"/>
                    </a:cubicBezTo>
                    <a:cubicBezTo>
                      <a:pt x="31431" y="57036"/>
                      <a:pt x="32993" y="56785"/>
                      <a:pt x="34533" y="56572"/>
                    </a:cubicBezTo>
                    <a:cubicBezTo>
                      <a:pt x="36075" y="56356"/>
                      <a:pt x="37602" y="56220"/>
                      <a:pt x="39077" y="56123"/>
                    </a:cubicBezTo>
                    <a:cubicBezTo>
                      <a:pt x="39664" y="56086"/>
                      <a:pt x="40244" y="56059"/>
                      <a:pt x="40813" y="56059"/>
                    </a:cubicBezTo>
                    <a:close/>
                    <a:moveTo>
                      <a:pt x="41280" y="70927"/>
                    </a:moveTo>
                    <a:cubicBezTo>
                      <a:pt x="41280" y="70985"/>
                      <a:pt x="41280" y="71043"/>
                      <a:pt x="41273" y="71104"/>
                    </a:cubicBezTo>
                    <a:cubicBezTo>
                      <a:pt x="41273" y="71300"/>
                      <a:pt x="41228" y="71499"/>
                      <a:pt x="41169" y="71711"/>
                    </a:cubicBezTo>
                    <a:cubicBezTo>
                      <a:pt x="41061" y="72140"/>
                      <a:pt x="40820" y="72586"/>
                      <a:pt x="40498" y="73026"/>
                    </a:cubicBezTo>
                    <a:cubicBezTo>
                      <a:pt x="40181" y="73470"/>
                      <a:pt x="39770" y="73903"/>
                      <a:pt x="39296" y="74320"/>
                    </a:cubicBezTo>
                    <a:cubicBezTo>
                      <a:pt x="39060" y="74528"/>
                      <a:pt x="38785" y="74705"/>
                      <a:pt x="38522" y="74908"/>
                    </a:cubicBezTo>
                    <a:cubicBezTo>
                      <a:pt x="38250" y="75100"/>
                      <a:pt x="37944" y="75254"/>
                      <a:pt x="37647" y="75434"/>
                    </a:cubicBezTo>
                    <a:cubicBezTo>
                      <a:pt x="37031" y="75750"/>
                      <a:pt x="36376" y="76061"/>
                      <a:pt x="35679" y="76277"/>
                    </a:cubicBezTo>
                    <a:cubicBezTo>
                      <a:pt x="34998" y="76545"/>
                      <a:pt x="34250" y="76682"/>
                      <a:pt x="33531" y="76872"/>
                    </a:cubicBezTo>
                    <a:cubicBezTo>
                      <a:pt x="32792" y="76977"/>
                      <a:pt x="32053" y="77111"/>
                      <a:pt x="31318" y="77119"/>
                    </a:cubicBezTo>
                    <a:cubicBezTo>
                      <a:pt x="31093" y="77136"/>
                      <a:pt x="30869" y="77143"/>
                      <a:pt x="30646" y="77143"/>
                    </a:cubicBezTo>
                    <a:cubicBezTo>
                      <a:pt x="30144" y="77143"/>
                      <a:pt x="29649" y="77106"/>
                      <a:pt x="29170" y="77059"/>
                    </a:cubicBezTo>
                    <a:cubicBezTo>
                      <a:pt x="28827" y="77001"/>
                      <a:pt x="28484" y="76970"/>
                      <a:pt x="28159" y="76890"/>
                    </a:cubicBezTo>
                    <a:cubicBezTo>
                      <a:pt x="27837" y="76799"/>
                      <a:pt x="27516" y="76735"/>
                      <a:pt x="27217" y="76628"/>
                    </a:cubicBezTo>
                    <a:cubicBezTo>
                      <a:pt x="26618" y="76413"/>
                      <a:pt x="26073" y="76160"/>
                      <a:pt x="25609" y="75860"/>
                    </a:cubicBezTo>
                    <a:cubicBezTo>
                      <a:pt x="25381" y="75704"/>
                      <a:pt x="25154" y="75569"/>
                      <a:pt x="24969" y="75399"/>
                    </a:cubicBezTo>
                    <a:cubicBezTo>
                      <a:pt x="24772" y="75243"/>
                      <a:pt x="24592" y="75087"/>
                      <a:pt x="24451" y="74912"/>
                    </a:cubicBezTo>
                    <a:cubicBezTo>
                      <a:pt x="24247" y="74683"/>
                      <a:pt x="24120" y="74429"/>
                      <a:pt x="24035" y="74191"/>
                    </a:cubicBezTo>
                    <a:cubicBezTo>
                      <a:pt x="24775" y="74113"/>
                      <a:pt x="25521" y="73985"/>
                      <a:pt x="26252" y="73843"/>
                    </a:cubicBezTo>
                    <a:lnTo>
                      <a:pt x="32406" y="72691"/>
                    </a:lnTo>
                    <a:lnTo>
                      <a:pt x="38563" y="71539"/>
                    </a:lnTo>
                    <a:cubicBezTo>
                      <a:pt x="39470" y="71375"/>
                      <a:pt x="40400" y="71186"/>
                      <a:pt x="41280" y="70927"/>
                    </a:cubicBezTo>
                    <a:close/>
                    <a:moveTo>
                      <a:pt x="24421" y="1"/>
                    </a:moveTo>
                    <a:cubicBezTo>
                      <a:pt x="22678" y="1"/>
                      <a:pt x="20941" y="183"/>
                      <a:pt x="19266" y="521"/>
                    </a:cubicBezTo>
                    <a:cubicBezTo>
                      <a:pt x="14684" y="1310"/>
                      <a:pt x="10135" y="3318"/>
                      <a:pt x="6800" y="6633"/>
                    </a:cubicBezTo>
                    <a:cubicBezTo>
                      <a:pt x="5123" y="8281"/>
                      <a:pt x="3745" y="10120"/>
                      <a:pt x="2674" y="12206"/>
                    </a:cubicBezTo>
                    <a:lnTo>
                      <a:pt x="2462" y="12587"/>
                    </a:lnTo>
                    <a:lnTo>
                      <a:pt x="2292" y="12959"/>
                    </a:lnTo>
                    <a:lnTo>
                      <a:pt x="1955" y="13699"/>
                    </a:lnTo>
                    <a:lnTo>
                      <a:pt x="1621" y="14437"/>
                    </a:lnTo>
                    <a:lnTo>
                      <a:pt x="1579" y="14529"/>
                    </a:lnTo>
                    <a:lnTo>
                      <a:pt x="1543" y="14619"/>
                    </a:lnTo>
                    <a:lnTo>
                      <a:pt x="1524" y="14669"/>
                    </a:lnTo>
                    <a:lnTo>
                      <a:pt x="1452" y="14869"/>
                    </a:lnTo>
                    <a:lnTo>
                      <a:pt x="1305" y="15268"/>
                    </a:lnTo>
                    <a:cubicBezTo>
                      <a:pt x="900" y="16326"/>
                      <a:pt x="636" y="17425"/>
                      <a:pt x="411" y="18519"/>
                    </a:cubicBezTo>
                    <a:cubicBezTo>
                      <a:pt x="27" y="20721"/>
                      <a:pt x="1" y="22945"/>
                      <a:pt x="303" y="25059"/>
                    </a:cubicBezTo>
                    <a:cubicBezTo>
                      <a:pt x="603" y="27111"/>
                      <a:pt x="1146" y="29123"/>
                      <a:pt x="1920" y="31048"/>
                    </a:cubicBezTo>
                    <a:cubicBezTo>
                      <a:pt x="3404" y="34786"/>
                      <a:pt x="5446" y="37968"/>
                      <a:pt x="7448" y="40752"/>
                    </a:cubicBezTo>
                    <a:cubicBezTo>
                      <a:pt x="8457" y="42142"/>
                      <a:pt x="9464" y="43436"/>
                      <a:pt x="10423" y="44650"/>
                    </a:cubicBezTo>
                    <a:cubicBezTo>
                      <a:pt x="10893" y="45252"/>
                      <a:pt x="11353" y="45837"/>
                      <a:pt x="11800" y="46408"/>
                    </a:cubicBezTo>
                    <a:cubicBezTo>
                      <a:pt x="12254" y="46993"/>
                      <a:pt x="12627" y="47540"/>
                      <a:pt x="13024" y="48090"/>
                    </a:cubicBezTo>
                    <a:cubicBezTo>
                      <a:pt x="14532" y="50301"/>
                      <a:pt x="15622" y="52377"/>
                      <a:pt x="16394" y="54134"/>
                    </a:cubicBezTo>
                    <a:cubicBezTo>
                      <a:pt x="17164" y="55894"/>
                      <a:pt x="17646" y="57327"/>
                      <a:pt x="17926" y="58305"/>
                    </a:cubicBezTo>
                    <a:cubicBezTo>
                      <a:pt x="18029" y="58662"/>
                      <a:pt x="18108" y="58956"/>
                      <a:pt x="18165" y="59186"/>
                    </a:cubicBezTo>
                    <a:cubicBezTo>
                      <a:pt x="17890" y="59291"/>
                      <a:pt x="17613" y="59399"/>
                      <a:pt x="17340" y="59518"/>
                    </a:cubicBezTo>
                    <a:lnTo>
                      <a:pt x="16811" y="59776"/>
                    </a:lnTo>
                    <a:cubicBezTo>
                      <a:pt x="16598" y="59893"/>
                      <a:pt x="16392" y="60023"/>
                      <a:pt x="16194" y="60164"/>
                    </a:cubicBezTo>
                    <a:lnTo>
                      <a:pt x="15998" y="60324"/>
                    </a:lnTo>
                    <a:lnTo>
                      <a:pt x="15974" y="60343"/>
                    </a:lnTo>
                    <a:lnTo>
                      <a:pt x="15888" y="60421"/>
                    </a:lnTo>
                    <a:lnTo>
                      <a:pt x="15876" y="60434"/>
                    </a:lnTo>
                    <a:lnTo>
                      <a:pt x="15825" y="60491"/>
                    </a:lnTo>
                    <a:lnTo>
                      <a:pt x="15722" y="60606"/>
                    </a:lnTo>
                    <a:cubicBezTo>
                      <a:pt x="15588" y="60763"/>
                      <a:pt x="15447" y="60899"/>
                      <a:pt x="15331" y="61083"/>
                    </a:cubicBezTo>
                    <a:cubicBezTo>
                      <a:pt x="15089" y="61423"/>
                      <a:pt x="14870" y="61802"/>
                      <a:pt x="14738" y="62242"/>
                    </a:cubicBezTo>
                    <a:cubicBezTo>
                      <a:pt x="14583" y="62666"/>
                      <a:pt x="14558" y="63168"/>
                      <a:pt x="14613" y="63641"/>
                    </a:cubicBezTo>
                    <a:cubicBezTo>
                      <a:pt x="14702" y="64112"/>
                      <a:pt x="14873" y="64576"/>
                      <a:pt x="15155" y="64929"/>
                    </a:cubicBezTo>
                    <a:cubicBezTo>
                      <a:pt x="15479" y="65375"/>
                      <a:pt x="15886" y="65675"/>
                      <a:pt x="16311" y="65892"/>
                    </a:cubicBezTo>
                    <a:cubicBezTo>
                      <a:pt x="16298" y="65921"/>
                      <a:pt x="16283" y="65949"/>
                      <a:pt x="16272" y="65981"/>
                    </a:cubicBezTo>
                    <a:cubicBezTo>
                      <a:pt x="16059" y="66553"/>
                      <a:pt x="15960" y="67492"/>
                      <a:pt x="16695" y="68707"/>
                    </a:cubicBezTo>
                    <a:cubicBezTo>
                      <a:pt x="16977" y="69173"/>
                      <a:pt x="17404" y="69511"/>
                      <a:pt x="17915" y="69758"/>
                    </a:cubicBezTo>
                    <a:cubicBezTo>
                      <a:pt x="17755" y="70036"/>
                      <a:pt x="17622" y="70392"/>
                      <a:pt x="17604" y="70804"/>
                    </a:cubicBezTo>
                    <a:cubicBezTo>
                      <a:pt x="17587" y="71080"/>
                      <a:pt x="17636" y="71339"/>
                      <a:pt x="17710" y="71600"/>
                    </a:cubicBezTo>
                    <a:cubicBezTo>
                      <a:pt x="17752" y="71732"/>
                      <a:pt x="17817" y="71866"/>
                      <a:pt x="17880" y="71998"/>
                    </a:cubicBezTo>
                    <a:cubicBezTo>
                      <a:pt x="17911" y="72059"/>
                      <a:pt x="17953" y="72142"/>
                      <a:pt x="17978" y="72183"/>
                    </a:cubicBezTo>
                    <a:lnTo>
                      <a:pt x="18046" y="72282"/>
                    </a:lnTo>
                    <a:cubicBezTo>
                      <a:pt x="18527" y="73021"/>
                      <a:pt x="19387" y="73655"/>
                      <a:pt x="20330" y="73948"/>
                    </a:cubicBezTo>
                    <a:cubicBezTo>
                      <a:pt x="21012" y="74160"/>
                      <a:pt x="21721" y="74246"/>
                      <a:pt x="22438" y="74260"/>
                    </a:cubicBezTo>
                    <a:cubicBezTo>
                      <a:pt x="22514" y="74395"/>
                      <a:pt x="22605" y="74544"/>
                      <a:pt x="22714" y="74704"/>
                    </a:cubicBezTo>
                    <a:cubicBezTo>
                      <a:pt x="22933" y="75021"/>
                      <a:pt x="23215" y="75397"/>
                      <a:pt x="23599" y="75765"/>
                    </a:cubicBezTo>
                    <a:cubicBezTo>
                      <a:pt x="23968" y="76146"/>
                      <a:pt x="24440" y="76517"/>
                      <a:pt x="24987" y="76858"/>
                    </a:cubicBezTo>
                    <a:cubicBezTo>
                      <a:pt x="25534" y="77201"/>
                      <a:pt x="26168" y="77490"/>
                      <a:pt x="26853" y="77725"/>
                    </a:cubicBezTo>
                    <a:cubicBezTo>
                      <a:pt x="27195" y="77842"/>
                      <a:pt x="27556" y="77914"/>
                      <a:pt x="27920" y="78010"/>
                    </a:cubicBezTo>
                    <a:cubicBezTo>
                      <a:pt x="28286" y="78094"/>
                      <a:pt x="28663" y="78126"/>
                      <a:pt x="29045" y="78185"/>
                    </a:cubicBezTo>
                    <a:cubicBezTo>
                      <a:pt x="29531" y="78229"/>
                      <a:pt x="30029" y="78261"/>
                      <a:pt x="30529" y="78261"/>
                    </a:cubicBezTo>
                    <a:cubicBezTo>
                      <a:pt x="30813" y="78261"/>
                      <a:pt x="31097" y="78251"/>
                      <a:pt x="31380" y="78226"/>
                    </a:cubicBezTo>
                    <a:cubicBezTo>
                      <a:pt x="32175" y="78210"/>
                      <a:pt x="32947" y="78051"/>
                      <a:pt x="33733" y="77948"/>
                    </a:cubicBezTo>
                    <a:cubicBezTo>
                      <a:pt x="34558" y="77748"/>
                      <a:pt x="35187" y="77653"/>
                      <a:pt x="36006" y="77364"/>
                    </a:cubicBezTo>
                    <a:cubicBezTo>
                      <a:pt x="36791" y="77135"/>
                      <a:pt x="37500" y="76815"/>
                      <a:pt x="38189" y="76476"/>
                    </a:cubicBezTo>
                    <a:cubicBezTo>
                      <a:pt x="38524" y="76283"/>
                      <a:pt x="38863" y="76116"/>
                      <a:pt x="39175" y="75907"/>
                    </a:cubicBezTo>
                    <a:cubicBezTo>
                      <a:pt x="39479" y="75684"/>
                      <a:pt x="39790" y="75487"/>
                      <a:pt x="40067" y="75254"/>
                    </a:cubicBezTo>
                    <a:cubicBezTo>
                      <a:pt x="40621" y="74787"/>
                      <a:pt x="41109" y="74291"/>
                      <a:pt x="41494" y="73773"/>
                    </a:cubicBezTo>
                    <a:cubicBezTo>
                      <a:pt x="41879" y="73255"/>
                      <a:pt x="42186" y="72740"/>
                      <a:pt x="42393" y="72251"/>
                    </a:cubicBezTo>
                    <a:cubicBezTo>
                      <a:pt x="42617" y="71769"/>
                      <a:pt x="42745" y="71318"/>
                      <a:pt x="42835" y="70941"/>
                    </a:cubicBezTo>
                    <a:cubicBezTo>
                      <a:pt x="42883" y="70731"/>
                      <a:pt x="42921" y="70517"/>
                      <a:pt x="42946" y="70302"/>
                    </a:cubicBezTo>
                    <a:cubicBezTo>
                      <a:pt x="43353" y="70113"/>
                      <a:pt x="43744" y="69899"/>
                      <a:pt x="44109" y="69647"/>
                    </a:cubicBezTo>
                    <a:cubicBezTo>
                      <a:pt x="44304" y="69509"/>
                      <a:pt x="44490" y="69358"/>
                      <a:pt x="44670" y="69206"/>
                    </a:cubicBezTo>
                    <a:cubicBezTo>
                      <a:pt x="44840" y="69033"/>
                      <a:pt x="45017" y="68883"/>
                      <a:pt x="45162" y="68695"/>
                    </a:cubicBezTo>
                    <a:cubicBezTo>
                      <a:pt x="45309" y="68498"/>
                      <a:pt x="45451" y="68351"/>
                      <a:pt x="45578" y="68101"/>
                    </a:cubicBezTo>
                    <a:cubicBezTo>
                      <a:pt x="45704" y="67877"/>
                      <a:pt x="45837" y="67617"/>
                      <a:pt x="45869" y="67495"/>
                    </a:cubicBezTo>
                    <a:cubicBezTo>
                      <a:pt x="45897" y="67418"/>
                      <a:pt x="45924" y="67343"/>
                      <a:pt x="45951" y="67269"/>
                    </a:cubicBezTo>
                    <a:lnTo>
                      <a:pt x="45970" y="67214"/>
                    </a:lnTo>
                    <a:lnTo>
                      <a:pt x="45975" y="67199"/>
                    </a:lnTo>
                    <a:lnTo>
                      <a:pt x="46006" y="67101"/>
                    </a:lnTo>
                    <a:lnTo>
                      <a:pt x="46015" y="67063"/>
                    </a:lnTo>
                    <a:lnTo>
                      <a:pt x="46047" y="66916"/>
                    </a:lnTo>
                    <a:cubicBezTo>
                      <a:pt x="46067" y="66820"/>
                      <a:pt x="46086" y="66724"/>
                      <a:pt x="46106" y="66631"/>
                    </a:cubicBezTo>
                    <a:cubicBezTo>
                      <a:pt x="46116" y="66526"/>
                      <a:pt x="46126" y="66425"/>
                      <a:pt x="46136" y="66325"/>
                    </a:cubicBezTo>
                    <a:cubicBezTo>
                      <a:pt x="46161" y="65921"/>
                      <a:pt x="46126" y="65475"/>
                      <a:pt x="45922" y="65055"/>
                    </a:cubicBezTo>
                    <a:cubicBezTo>
                      <a:pt x="45836" y="64877"/>
                      <a:pt x="45726" y="64713"/>
                      <a:pt x="45594" y="64566"/>
                    </a:cubicBezTo>
                    <a:cubicBezTo>
                      <a:pt x="45939" y="64162"/>
                      <a:pt x="46188" y="63703"/>
                      <a:pt x="46281" y="63173"/>
                    </a:cubicBezTo>
                    <a:cubicBezTo>
                      <a:pt x="46526" y="61774"/>
                      <a:pt x="46096" y="60934"/>
                      <a:pt x="45691" y="60477"/>
                    </a:cubicBezTo>
                    <a:cubicBezTo>
                      <a:pt x="45668" y="60451"/>
                      <a:pt x="45644" y="60432"/>
                      <a:pt x="45621" y="60409"/>
                    </a:cubicBezTo>
                    <a:cubicBezTo>
                      <a:pt x="45939" y="60053"/>
                      <a:pt x="46210" y="59626"/>
                      <a:pt x="46351" y="59094"/>
                    </a:cubicBezTo>
                    <a:cubicBezTo>
                      <a:pt x="46487" y="58663"/>
                      <a:pt x="46479" y="58168"/>
                      <a:pt x="46392" y="57696"/>
                    </a:cubicBezTo>
                    <a:cubicBezTo>
                      <a:pt x="46272" y="57236"/>
                      <a:pt x="46067" y="56778"/>
                      <a:pt x="45770" y="56438"/>
                    </a:cubicBezTo>
                    <a:cubicBezTo>
                      <a:pt x="45486" y="56075"/>
                      <a:pt x="45161" y="55807"/>
                      <a:pt x="44762" y="55548"/>
                    </a:cubicBezTo>
                    <a:cubicBezTo>
                      <a:pt x="44545" y="55398"/>
                      <a:pt x="44433" y="55362"/>
                      <a:pt x="44275" y="55274"/>
                    </a:cubicBezTo>
                    <a:lnTo>
                      <a:pt x="44164" y="55216"/>
                    </a:lnTo>
                    <a:lnTo>
                      <a:pt x="44107" y="55188"/>
                    </a:lnTo>
                    <a:lnTo>
                      <a:pt x="44092" y="55181"/>
                    </a:lnTo>
                    <a:cubicBezTo>
                      <a:pt x="44034" y="55153"/>
                      <a:pt x="44023" y="55148"/>
                      <a:pt x="44022" y="55148"/>
                    </a:cubicBezTo>
                    <a:lnTo>
                      <a:pt x="44022" y="55148"/>
                    </a:lnTo>
                    <a:cubicBezTo>
                      <a:pt x="44021" y="55148"/>
                      <a:pt x="44024" y="55150"/>
                      <a:pt x="44024" y="55150"/>
                    </a:cubicBezTo>
                    <a:cubicBezTo>
                      <a:pt x="44024" y="55150"/>
                      <a:pt x="44021" y="55149"/>
                      <a:pt x="44015" y="55146"/>
                    </a:cubicBezTo>
                    <a:lnTo>
                      <a:pt x="43970" y="55133"/>
                    </a:lnTo>
                    <a:cubicBezTo>
                      <a:pt x="43845" y="55089"/>
                      <a:pt x="43719" y="55047"/>
                      <a:pt x="43591" y="55008"/>
                    </a:cubicBezTo>
                    <a:cubicBezTo>
                      <a:pt x="42867" y="54843"/>
                      <a:pt x="42272" y="54826"/>
                      <a:pt x="41671" y="54826"/>
                    </a:cubicBezTo>
                    <a:cubicBezTo>
                      <a:pt x="41604" y="54826"/>
                      <a:pt x="41537" y="54826"/>
                      <a:pt x="41470" y="54826"/>
                    </a:cubicBezTo>
                    <a:cubicBezTo>
                      <a:pt x="41441" y="54591"/>
                      <a:pt x="41408" y="54290"/>
                      <a:pt x="41375" y="53921"/>
                    </a:cubicBezTo>
                    <a:cubicBezTo>
                      <a:pt x="41283" y="52908"/>
                      <a:pt x="41214" y="51398"/>
                      <a:pt x="41296" y="49480"/>
                    </a:cubicBezTo>
                    <a:cubicBezTo>
                      <a:pt x="41380" y="47570"/>
                      <a:pt x="41653" y="45214"/>
                      <a:pt x="42251" y="42643"/>
                    </a:cubicBezTo>
                    <a:lnTo>
                      <a:pt x="42511" y="41628"/>
                    </a:lnTo>
                    <a:lnTo>
                      <a:pt x="42576" y="41369"/>
                    </a:lnTo>
                    <a:lnTo>
                      <a:pt x="42640" y="41133"/>
                    </a:lnTo>
                    <a:lnTo>
                      <a:pt x="42787" y="40622"/>
                    </a:lnTo>
                    <a:lnTo>
                      <a:pt x="43439" y="38477"/>
                    </a:lnTo>
                    <a:cubicBezTo>
                      <a:pt x="43894" y="36999"/>
                      <a:pt x="44366" y="35429"/>
                      <a:pt x="44804" y="33769"/>
                    </a:cubicBezTo>
                    <a:cubicBezTo>
                      <a:pt x="45665" y="30449"/>
                      <a:pt x="46420" y="26744"/>
                      <a:pt x="46453" y="22723"/>
                    </a:cubicBezTo>
                    <a:cubicBezTo>
                      <a:pt x="46479" y="20647"/>
                      <a:pt x="46258" y="18577"/>
                      <a:pt x="45798" y="16554"/>
                    </a:cubicBezTo>
                    <a:cubicBezTo>
                      <a:pt x="45316" y="14473"/>
                      <a:pt x="44487" y="12410"/>
                      <a:pt x="43334" y="10495"/>
                    </a:cubicBezTo>
                    <a:cubicBezTo>
                      <a:pt x="43018" y="10030"/>
                      <a:pt x="42740" y="9555"/>
                      <a:pt x="42383" y="9096"/>
                    </a:cubicBezTo>
                    <a:cubicBezTo>
                      <a:pt x="42033" y="8635"/>
                      <a:pt x="41678" y="8166"/>
                      <a:pt x="41325" y="7785"/>
                    </a:cubicBezTo>
                    <a:lnTo>
                      <a:pt x="41059" y="7482"/>
                    </a:lnTo>
                    <a:lnTo>
                      <a:pt x="40926" y="7330"/>
                    </a:lnTo>
                    <a:lnTo>
                      <a:pt x="40835" y="7228"/>
                    </a:lnTo>
                    <a:lnTo>
                      <a:pt x="40760" y="7154"/>
                    </a:lnTo>
                    <a:lnTo>
                      <a:pt x="40157" y="6562"/>
                    </a:lnTo>
                    <a:cubicBezTo>
                      <a:pt x="39744" y="6178"/>
                      <a:pt x="39372" y="5748"/>
                      <a:pt x="38918" y="5402"/>
                    </a:cubicBezTo>
                    <a:cubicBezTo>
                      <a:pt x="37218" y="3891"/>
                      <a:pt x="35229" y="2640"/>
                      <a:pt x="33082" y="1718"/>
                    </a:cubicBezTo>
                    <a:cubicBezTo>
                      <a:pt x="30373" y="530"/>
                      <a:pt x="27390" y="1"/>
                      <a:pt x="244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43"/>
              <p:cNvSpPr/>
              <p:nvPr/>
            </p:nvSpPr>
            <p:spPr>
              <a:xfrm>
                <a:off x="5413975" y="2921225"/>
                <a:ext cx="431125" cy="155425"/>
              </a:xfrm>
              <a:custGeom>
                <a:rect b="b" l="l" r="r" t="t"/>
                <a:pathLst>
                  <a:path extrusionOk="0" h="6217" w="17245">
                    <a:moveTo>
                      <a:pt x="17244" y="1"/>
                    </a:moveTo>
                    <a:cubicBezTo>
                      <a:pt x="16364" y="260"/>
                      <a:pt x="15435" y="449"/>
                      <a:pt x="14527" y="614"/>
                    </a:cubicBezTo>
                    <a:lnTo>
                      <a:pt x="8371" y="1764"/>
                    </a:lnTo>
                    <a:lnTo>
                      <a:pt x="2216" y="2916"/>
                    </a:lnTo>
                    <a:cubicBezTo>
                      <a:pt x="1486" y="3058"/>
                      <a:pt x="740" y="3187"/>
                      <a:pt x="0" y="3264"/>
                    </a:cubicBezTo>
                    <a:cubicBezTo>
                      <a:pt x="85" y="3503"/>
                      <a:pt x="212" y="3756"/>
                      <a:pt x="416" y="3986"/>
                    </a:cubicBezTo>
                    <a:cubicBezTo>
                      <a:pt x="556" y="4161"/>
                      <a:pt x="737" y="4316"/>
                      <a:pt x="932" y="4473"/>
                    </a:cubicBezTo>
                    <a:cubicBezTo>
                      <a:pt x="1118" y="4643"/>
                      <a:pt x="1346" y="4779"/>
                      <a:pt x="1574" y="4934"/>
                    </a:cubicBezTo>
                    <a:cubicBezTo>
                      <a:pt x="2037" y="5233"/>
                      <a:pt x="2582" y="5487"/>
                      <a:pt x="3182" y="5701"/>
                    </a:cubicBezTo>
                    <a:cubicBezTo>
                      <a:pt x="3479" y="5808"/>
                      <a:pt x="3802" y="5872"/>
                      <a:pt x="4124" y="5964"/>
                    </a:cubicBezTo>
                    <a:cubicBezTo>
                      <a:pt x="4448" y="6043"/>
                      <a:pt x="4792" y="6074"/>
                      <a:pt x="5134" y="6133"/>
                    </a:cubicBezTo>
                    <a:cubicBezTo>
                      <a:pt x="5616" y="6179"/>
                      <a:pt x="6113" y="6217"/>
                      <a:pt x="6617" y="6217"/>
                    </a:cubicBezTo>
                    <a:cubicBezTo>
                      <a:pt x="6838" y="6217"/>
                      <a:pt x="7060" y="6210"/>
                      <a:pt x="7283" y="6193"/>
                    </a:cubicBezTo>
                    <a:cubicBezTo>
                      <a:pt x="8018" y="6185"/>
                      <a:pt x="8757" y="6051"/>
                      <a:pt x="9496" y="5946"/>
                    </a:cubicBezTo>
                    <a:cubicBezTo>
                      <a:pt x="10215" y="5755"/>
                      <a:pt x="10963" y="5618"/>
                      <a:pt x="11643" y="5352"/>
                    </a:cubicBezTo>
                    <a:cubicBezTo>
                      <a:pt x="12341" y="5134"/>
                      <a:pt x="12996" y="4824"/>
                      <a:pt x="13612" y="4508"/>
                    </a:cubicBezTo>
                    <a:cubicBezTo>
                      <a:pt x="13908" y="4327"/>
                      <a:pt x="14214" y="4173"/>
                      <a:pt x="14486" y="3981"/>
                    </a:cubicBezTo>
                    <a:cubicBezTo>
                      <a:pt x="14750" y="3779"/>
                      <a:pt x="15024" y="3602"/>
                      <a:pt x="15261" y="3394"/>
                    </a:cubicBezTo>
                    <a:cubicBezTo>
                      <a:pt x="15735" y="2976"/>
                      <a:pt x="16146" y="2543"/>
                      <a:pt x="16463" y="2099"/>
                    </a:cubicBezTo>
                    <a:cubicBezTo>
                      <a:pt x="16785" y="1659"/>
                      <a:pt x="17026" y="1213"/>
                      <a:pt x="17134" y="784"/>
                    </a:cubicBezTo>
                    <a:cubicBezTo>
                      <a:pt x="17192" y="572"/>
                      <a:pt x="17238" y="374"/>
                      <a:pt x="17238" y="179"/>
                    </a:cubicBezTo>
                    <a:cubicBezTo>
                      <a:pt x="17244" y="118"/>
                      <a:pt x="17243" y="60"/>
                      <a:pt x="172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517" name="Google Shape;10517;p43"/>
          <p:cNvCxnSpPr>
            <a:stCxn id="10492" idx="4"/>
            <a:endCxn id="10478" idx="4"/>
          </p:cNvCxnSpPr>
          <p:nvPr/>
        </p:nvCxnSpPr>
        <p:spPr>
          <a:xfrm rot="5400000">
            <a:off x="6632757" y="2002950"/>
            <a:ext cx="600" cy="2019600"/>
          </a:xfrm>
          <a:prstGeom prst="bentConnector3">
            <a:avLst>
              <a:gd fmla="val 39687500" name="adj1"/>
            </a:avLst>
          </a:prstGeom>
          <a:noFill/>
          <a:ln cap="flat" cmpd="sng" w="38100">
            <a:solidFill>
              <a:schemeClr val="dk1"/>
            </a:solidFill>
            <a:prstDash val="solid"/>
            <a:round/>
            <a:headEnd len="med" w="med" type="none"/>
            <a:tailEnd len="med" w="med" type="none"/>
          </a:ln>
        </p:spPr>
      </p:cxnSp>
      <p:cxnSp>
        <p:nvCxnSpPr>
          <p:cNvPr id="10518" name="Google Shape;10518;p43"/>
          <p:cNvCxnSpPr>
            <a:stCxn id="10478" idx="0"/>
            <a:endCxn id="10507" idx="0"/>
          </p:cNvCxnSpPr>
          <p:nvPr/>
        </p:nvCxnSpPr>
        <p:spPr>
          <a:xfrm rot="5400000">
            <a:off x="4611258" y="1037550"/>
            <a:ext cx="600" cy="2023200"/>
          </a:xfrm>
          <a:prstGeom prst="bentConnector3">
            <a:avLst>
              <a:gd fmla="val -39687500" name="adj1"/>
            </a:avLst>
          </a:prstGeom>
          <a:noFill/>
          <a:ln cap="flat" cmpd="sng" w="38100">
            <a:solidFill>
              <a:schemeClr val="dk1"/>
            </a:solidFill>
            <a:prstDash val="solid"/>
            <a:round/>
            <a:headEnd len="med" w="med" type="none"/>
            <a:tailEnd len="med" w="med" type="none"/>
          </a:ln>
        </p:spPr>
      </p:cxnSp>
      <p:cxnSp>
        <p:nvCxnSpPr>
          <p:cNvPr id="10519" name="Google Shape;10519;p43"/>
          <p:cNvCxnSpPr>
            <a:stCxn id="10507" idx="4"/>
            <a:endCxn id="10472" idx="4"/>
          </p:cNvCxnSpPr>
          <p:nvPr/>
        </p:nvCxnSpPr>
        <p:spPr>
          <a:xfrm rot="5400000">
            <a:off x="2595467" y="2008650"/>
            <a:ext cx="600" cy="2008200"/>
          </a:xfrm>
          <a:prstGeom prst="bentConnector3">
            <a:avLst>
              <a:gd fmla="val 39687500" name="adj1"/>
            </a:avLst>
          </a:prstGeom>
          <a:noFill/>
          <a:ln cap="flat" cmpd="sng" w="38100">
            <a:solidFill>
              <a:schemeClr val="dk1"/>
            </a:solidFill>
            <a:prstDash val="solid"/>
            <a:round/>
            <a:headEnd len="med" w="med" type="none"/>
            <a:tailEnd len="med" w="med" type="none"/>
          </a:ln>
        </p:spPr>
      </p:cxnSp>
      <p:cxnSp>
        <p:nvCxnSpPr>
          <p:cNvPr id="10520" name="Google Shape;10520;p43"/>
          <p:cNvCxnSpPr>
            <a:stCxn id="10472" idx="2"/>
          </p:cNvCxnSpPr>
          <p:nvPr/>
        </p:nvCxnSpPr>
        <p:spPr>
          <a:xfrm rot="10800000">
            <a:off x="-421885" y="2530650"/>
            <a:ext cx="1561500" cy="0"/>
          </a:xfrm>
          <a:prstGeom prst="straightConnector1">
            <a:avLst/>
          </a:prstGeom>
          <a:noFill/>
          <a:ln cap="flat" cmpd="sng" w="38100">
            <a:solidFill>
              <a:schemeClr val="dk1"/>
            </a:solidFill>
            <a:prstDash val="solid"/>
            <a:round/>
            <a:headEnd len="med" w="med" type="none"/>
            <a:tailEnd len="med" w="med" type="none"/>
          </a:ln>
        </p:spPr>
      </p:cxnSp>
      <p:cxnSp>
        <p:nvCxnSpPr>
          <p:cNvPr id="10521" name="Google Shape;10521;p43"/>
          <p:cNvCxnSpPr>
            <a:stCxn id="10492" idx="6"/>
          </p:cNvCxnSpPr>
          <p:nvPr/>
        </p:nvCxnSpPr>
        <p:spPr>
          <a:xfrm>
            <a:off x="8094957" y="2530650"/>
            <a:ext cx="1666200" cy="0"/>
          </a:xfrm>
          <a:prstGeom prst="straightConnector1">
            <a:avLst/>
          </a:prstGeom>
          <a:noFill/>
          <a:ln cap="flat" cmpd="sng" w="38100">
            <a:solidFill>
              <a:schemeClr val="dk1"/>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25" name="Shape 10525"/>
        <p:cNvGrpSpPr/>
        <p:nvPr/>
      </p:nvGrpSpPr>
      <p:grpSpPr>
        <a:xfrm>
          <a:off x="0" y="0"/>
          <a:ext cx="0" cy="0"/>
          <a:chOff x="0" y="0"/>
          <a:chExt cx="0" cy="0"/>
        </a:xfrm>
      </p:grpSpPr>
      <p:sp>
        <p:nvSpPr>
          <p:cNvPr id="10526" name="Google Shape;10526;p44"/>
          <p:cNvSpPr txBox="1"/>
          <p:nvPr>
            <p:ph type="title"/>
          </p:nvPr>
        </p:nvSpPr>
        <p:spPr>
          <a:xfrm>
            <a:off x="5062325" y="503575"/>
            <a:ext cx="3381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All my hobbies</a:t>
            </a:r>
            <a:endParaRPr/>
          </a:p>
        </p:txBody>
      </p:sp>
      <p:sp>
        <p:nvSpPr>
          <p:cNvPr id="10527" name="Google Shape;10527;p44"/>
          <p:cNvSpPr txBox="1"/>
          <p:nvPr>
            <p:ph idx="2" type="title"/>
          </p:nvPr>
        </p:nvSpPr>
        <p:spPr>
          <a:xfrm>
            <a:off x="901250" y="350762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0528" name="Google Shape;10528;p44"/>
          <p:cNvSpPr txBox="1"/>
          <p:nvPr>
            <p:ph idx="1" type="subTitle"/>
          </p:nvPr>
        </p:nvSpPr>
        <p:spPr>
          <a:xfrm>
            <a:off x="901250" y="3881400"/>
            <a:ext cx="1704900" cy="77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composed mostly of hydrogen and helium</a:t>
            </a:r>
            <a:endParaRPr/>
          </a:p>
          <a:p>
            <a:pPr indent="0" lvl="0" marL="0" rtl="0" algn="ctr">
              <a:spcBef>
                <a:spcPts val="0"/>
              </a:spcBef>
              <a:spcAft>
                <a:spcPts val="0"/>
              </a:spcAft>
              <a:buNone/>
            </a:pPr>
            <a:r>
              <a:t/>
            </a:r>
            <a:endParaRPr/>
          </a:p>
        </p:txBody>
      </p:sp>
      <p:sp>
        <p:nvSpPr>
          <p:cNvPr id="10529" name="Google Shape;10529;p44"/>
          <p:cNvSpPr txBox="1"/>
          <p:nvPr>
            <p:ph idx="3" type="title"/>
          </p:nvPr>
        </p:nvSpPr>
        <p:spPr>
          <a:xfrm>
            <a:off x="3033750" y="350762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0530" name="Google Shape;10530;p44"/>
          <p:cNvSpPr txBox="1"/>
          <p:nvPr>
            <p:ph idx="4" type="subTitle"/>
          </p:nvPr>
        </p:nvSpPr>
        <p:spPr>
          <a:xfrm>
            <a:off x="3033750" y="3881400"/>
            <a:ext cx="1704900" cy="77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 is the farthest planet from the Sun</a:t>
            </a:r>
            <a:endParaRPr/>
          </a:p>
          <a:p>
            <a:pPr indent="0" lvl="0" marL="0" rtl="0" algn="ctr">
              <a:spcBef>
                <a:spcPts val="0"/>
              </a:spcBef>
              <a:spcAft>
                <a:spcPts val="0"/>
              </a:spcAft>
              <a:buNone/>
            </a:pPr>
            <a:r>
              <a:t/>
            </a:r>
            <a:endParaRPr/>
          </a:p>
        </p:txBody>
      </p:sp>
      <p:sp>
        <p:nvSpPr>
          <p:cNvPr id="10531" name="Google Shape;10531;p44"/>
          <p:cNvSpPr txBox="1"/>
          <p:nvPr>
            <p:ph idx="5" type="title"/>
          </p:nvPr>
        </p:nvSpPr>
        <p:spPr>
          <a:xfrm>
            <a:off x="3033750" y="66752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0532" name="Google Shape;10532;p44"/>
          <p:cNvSpPr txBox="1"/>
          <p:nvPr>
            <p:ph idx="6" type="subTitle"/>
          </p:nvPr>
        </p:nvSpPr>
        <p:spPr>
          <a:xfrm>
            <a:off x="3033750" y="1041300"/>
            <a:ext cx="1704900" cy="77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but it’s terribly hot</a:t>
            </a:r>
            <a:endParaRPr/>
          </a:p>
          <a:p>
            <a:pPr indent="0" lvl="0" marL="0" rtl="0" algn="ctr">
              <a:spcBef>
                <a:spcPts val="0"/>
              </a:spcBef>
              <a:spcAft>
                <a:spcPts val="0"/>
              </a:spcAft>
              <a:buNone/>
            </a:pPr>
            <a:r>
              <a:t/>
            </a:r>
            <a:endParaRPr/>
          </a:p>
        </p:txBody>
      </p:sp>
      <p:sp>
        <p:nvSpPr>
          <p:cNvPr id="10533" name="Google Shape;10533;p44"/>
          <p:cNvSpPr txBox="1"/>
          <p:nvPr>
            <p:ph idx="7" type="title"/>
          </p:nvPr>
        </p:nvSpPr>
        <p:spPr>
          <a:xfrm>
            <a:off x="901250" y="208757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0534" name="Google Shape;10534;p44"/>
          <p:cNvSpPr txBox="1"/>
          <p:nvPr>
            <p:ph idx="8" type="subTitle"/>
          </p:nvPr>
        </p:nvSpPr>
        <p:spPr>
          <a:xfrm>
            <a:off x="901250" y="2461350"/>
            <a:ext cx="1704900" cy="77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actually a cold place</a:t>
            </a:r>
            <a:endParaRPr/>
          </a:p>
          <a:p>
            <a:pPr indent="0" lvl="0" marL="0" rtl="0" algn="ctr">
              <a:spcBef>
                <a:spcPts val="0"/>
              </a:spcBef>
              <a:spcAft>
                <a:spcPts val="0"/>
              </a:spcAft>
              <a:buNone/>
            </a:pPr>
            <a:r>
              <a:t/>
            </a:r>
            <a:endParaRPr/>
          </a:p>
        </p:txBody>
      </p:sp>
      <p:sp>
        <p:nvSpPr>
          <p:cNvPr id="10535" name="Google Shape;10535;p44"/>
          <p:cNvSpPr txBox="1"/>
          <p:nvPr>
            <p:ph idx="9" type="title"/>
          </p:nvPr>
        </p:nvSpPr>
        <p:spPr>
          <a:xfrm>
            <a:off x="3033750" y="208757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0536" name="Google Shape;10536;p44"/>
          <p:cNvSpPr txBox="1"/>
          <p:nvPr>
            <p:ph idx="13" type="subTitle"/>
          </p:nvPr>
        </p:nvSpPr>
        <p:spPr>
          <a:xfrm>
            <a:off x="3033750" y="2461350"/>
            <a:ext cx="1704900" cy="77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a gas giant and the biggest planet in the Solar System</a:t>
            </a:r>
            <a:endParaRPr/>
          </a:p>
          <a:p>
            <a:pPr indent="0" lvl="0" marL="0" rtl="0" algn="ctr">
              <a:spcBef>
                <a:spcPts val="0"/>
              </a:spcBef>
              <a:spcAft>
                <a:spcPts val="0"/>
              </a:spcAft>
              <a:buNone/>
            </a:pPr>
            <a:r>
              <a:t/>
            </a:r>
            <a:endParaRPr/>
          </a:p>
        </p:txBody>
      </p:sp>
      <p:sp>
        <p:nvSpPr>
          <p:cNvPr id="10537" name="Google Shape;10537;p44"/>
          <p:cNvSpPr txBox="1"/>
          <p:nvPr>
            <p:ph idx="14" type="title"/>
          </p:nvPr>
        </p:nvSpPr>
        <p:spPr>
          <a:xfrm>
            <a:off x="901250" y="667525"/>
            <a:ext cx="1704900" cy="82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0538" name="Google Shape;10538;p44"/>
          <p:cNvSpPr txBox="1"/>
          <p:nvPr>
            <p:ph idx="15" type="subTitle"/>
          </p:nvPr>
        </p:nvSpPr>
        <p:spPr>
          <a:xfrm>
            <a:off x="901250" y="1041300"/>
            <a:ext cx="1704900" cy="77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smallest planet in the Solar System</a:t>
            </a:r>
            <a:endParaRPr/>
          </a:p>
          <a:p>
            <a:pPr indent="0" lvl="0" marL="0" rtl="0" algn="ctr">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42" name="Shape 10542"/>
        <p:cNvGrpSpPr/>
        <p:nvPr/>
      </p:nvGrpSpPr>
      <p:grpSpPr>
        <a:xfrm>
          <a:off x="0" y="0"/>
          <a:ext cx="0" cy="0"/>
          <a:chOff x="0" y="0"/>
          <a:chExt cx="0" cy="0"/>
        </a:xfrm>
      </p:grpSpPr>
      <p:sp>
        <p:nvSpPr>
          <p:cNvPr id="10543" name="Google Shape;10543;p45"/>
          <p:cNvSpPr/>
          <p:nvPr/>
        </p:nvSpPr>
        <p:spPr>
          <a:xfrm>
            <a:off x="3615825" y="2088575"/>
            <a:ext cx="4377000" cy="1995300"/>
          </a:xfrm>
          <a:prstGeom prst="rect">
            <a:avLst/>
          </a:prstGeom>
          <a:solidFill>
            <a:schemeClr val="dk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45"/>
          <p:cNvSpPr/>
          <p:nvPr/>
        </p:nvSpPr>
        <p:spPr>
          <a:xfrm>
            <a:off x="3517950" y="1990725"/>
            <a:ext cx="4377000" cy="1995300"/>
          </a:xfrm>
          <a:prstGeom prst="rect">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45"/>
          <p:cNvSpPr txBox="1"/>
          <p:nvPr>
            <p:ph type="title"/>
          </p:nvPr>
        </p:nvSpPr>
        <p:spPr>
          <a:xfrm>
            <a:off x="693675" y="501250"/>
            <a:ext cx="6843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Contact Info</a:t>
            </a:r>
            <a:endParaRPr/>
          </a:p>
        </p:txBody>
      </p:sp>
      <p:graphicFrame>
        <p:nvGraphicFramePr>
          <p:cNvPr id="10546" name="Google Shape;10546;p45"/>
          <p:cNvGraphicFramePr/>
          <p:nvPr/>
        </p:nvGraphicFramePr>
        <p:xfrm>
          <a:off x="3736925" y="2190600"/>
          <a:ext cx="3000000" cy="3000000"/>
        </p:xfrm>
        <a:graphic>
          <a:graphicData uri="http://schemas.openxmlformats.org/drawingml/2006/table">
            <a:tbl>
              <a:tblPr>
                <a:noFill/>
                <a:tableStyleId>{6FCF4942-F4D2-467D-B034-18590D547BD8}</a:tableStyleId>
              </a:tblPr>
              <a:tblGrid>
                <a:gridCol w="1456450"/>
                <a:gridCol w="2446400"/>
              </a:tblGrid>
              <a:tr h="381000">
                <a:tc>
                  <a:txBody>
                    <a:bodyPr/>
                    <a:lstStyle/>
                    <a:p>
                      <a:pPr indent="0" lvl="0" marL="0" rtl="0" algn="l">
                        <a:spcBef>
                          <a:spcPts val="0"/>
                        </a:spcBef>
                        <a:spcAft>
                          <a:spcPts val="0"/>
                        </a:spcAft>
                        <a:buNone/>
                      </a:pPr>
                      <a:r>
                        <a:rPr lang="en">
                          <a:solidFill>
                            <a:schemeClr val="dk1"/>
                          </a:solidFill>
                          <a:latin typeface="Luckiest Guy"/>
                          <a:ea typeface="Luckiest Guy"/>
                          <a:cs typeface="Luckiest Guy"/>
                          <a:sym typeface="Luckiest Guy"/>
                        </a:rPr>
                        <a:t>Address</a:t>
                      </a:r>
                      <a:endParaRPr>
                        <a:solidFill>
                          <a:schemeClr val="dk1"/>
                        </a:solidFill>
                        <a:latin typeface="Luckiest Guy"/>
                        <a:ea typeface="Luckiest Guy"/>
                        <a:cs typeface="Luckiest Guy"/>
                        <a:sym typeface="Luckiest Guy"/>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28575">
                      <a:solidFill>
                        <a:schemeClr val="accent1">
                          <a:alpha val="0"/>
                        </a:schemeClr>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Didact Gothic"/>
                          <a:ea typeface="Didact Gothic"/>
                          <a:cs typeface="Didact Gothic"/>
                          <a:sym typeface="Didact Gothic"/>
                        </a:rPr>
                        <a:t>Your address here</a:t>
                      </a:r>
                      <a:endParaRPr>
                        <a:solidFill>
                          <a:schemeClr val="dk1"/>
                        </a:solidFill>
                        <a:latin typeface="Didact Gothic"/>
                        <a:ea typeface="Didact Gothic"/>
                        <a:cs typeface="Didact Gothic"/>
                        <a:sym typeface="Didact Gothic"/>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28575">
                      <a:solidFill>
                        <a:schemeClr val="accent1">
                          <a:alpha val="0"/>
                        </a:schemeClr>
                      </a:solidFill>
                      <a:prstDash val="solid"/>
                      <a:round/>
                      <a:headEnd len="sm" w="sm" type="none"/>
                      <a:tailEnd len="sm" w="sm" type="none"/>
                    </a:lnT>
                    <a:lnB cap="flat" cmpd="sng" w="28575">
                      <a:solidFill>
                        <a:schemeClr val="accent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Luckiest Guy"/>
                          <a:ea typeface="Luckiest Guy"/>
                          <a:cs typeface="Luckiest Guy"/>
                          <a:sym typeface="Luckiest Guy"/>
                        </a:rPr>
                        <a:t>Phone</a:t>
                      </a:r>
                      <a:endParaRPr>
                        <a:solidFill>
                          <a:schemeClr val="dk1"/>
                        </a:solidFill>
                        <a:latin typeface="Luckiest Guy"/>
                        <a:ea typeface="Luckiest Guy"/>
                        <a:cs typeface="Luckiest Guy"/>
                        <a:sym typeface="Luckiest Guy"/>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Didact Gothic"/>
                          <a:ea typeface="Didact Gothic"/>
                          <a:cs typeface="Didact Gothic"/>
                          <a:sym typeface="Didact Gothic"/>
                        </a:rPr>
                        <a:t>001 664 123 4567</a:t>
                      </a:r>
                      <a:endParaRPr>
                        <a:solidFill>
                          <a:schemeClr val="dk1"/>
                        </a:solidFill>
                        <a:latin typeface="Didact Gothic"/>
                        <a:ea typeface="Didact Gothic"/>
                        <a:cs typeface="Didact Gothic"/>
                        <a:sym typeface="Didact Gothic"/>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Luckiest Guy"/>
                          <a:ea typeface="Luckiest Guy"/>
                          <a:cs typeface="Luckiest Guy"/>
                          <a:sym typeface="Luckiest Guy"/>
                        </a:rPr>
                        <a:t>Cell Phone</a:t>
                      </a:r>
                      <a:endParaRPr>
                        <a:solidFill>
                          <a:schemeClr val="dk1"/>
                        </a:solidFill>
                        <a:latin typeface="Luckiest Guy"/>
                        <a:ea typeface="Luckiest Guy"/>
                        <a:cs typeface="Luckiest Guy"/>
                        <a:sym typeface="Luckiest Guy"/>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c>
                  <a:txBody>
                    <a:bodyPr/>
                    <a:lstStyle/>
                    <a:p>
                      <a:pPr indent="0" lvl="0" marL="0" rtl="0" algn="r">
                        <a:spcBef>
                          <a:spcPts val="0"/>
                        </a:spcBef>
                        <a:spcAft>
                          <a:spcPts val="0"/>
                        </a:spcAft>
                        <a:buClr>
                          <a:schemeClr val="dk1"/>
                        </a:buClr>
                        <a:buSzPts val="1100"/>
                        <a:buFont typeface="Arial"/>
                        <a:buNone/>
                      </a:pPr>
                      <a:r>
                        <a:rPr lang="en">
                          <a:solidFill>
                            <a:schemeClr val="dk1"/>
                          </a:solidFill>
                          <a:latin typeface="Didact Gothic"/>
                          <a:ea typeface="Didact Gothic"/>
                          <a:cs typeface="Didact Gothic"/>
                          <a:sym typeface="Didact Gothic"/>
                        </a:rPr>
                        <a:t>001 664 123 4567</a:t>
                      </a:r>
                      <a:endParaRPr>
                        <a:solidFill>
                          <a:schemeClr val="dk1"/>
                        </a:solidFill>
                        <a:latin typeface="Didact Gothic"/>
                        <a:ea typeface="Didact Gothic"/>
                        <a:cs typeface="Didact Gothic"/>
                        <a:sym typeface="Didact Gothic"/>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Luckiest Guy"/>
                          <a:ea typeface="Luckiest Guy"/>
                          <a:cs typeface="Luckiest Guy"/>
                          <a:sym typeface="Luckiest Guy"/>
                        </a:rPr>
                        <a:t>Email</a:t>
                      </a:r>
                      <a:endParaRPr>
                        <a:solidFill>
                          <a:schemeClr val="dk1"/>
                        </a:solidFill>
                        <a:latin typeface="Luckiest Guy"/>
                        <a:ea typeface="Luckiest Guy"/>
                        <a:cs typeface="Luckiest Guy"/>
                        <a:sym typeface="Luckiest Guy"/>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alpha val="0"/>
                        </a:schemeClr>
                      </a:solidFill>
                      <a:prstDash val="solid"/>
                      <a:round/>
                      <a:headEnd len="sm" w="sm" type="none"/>
                      <a:tailEnd len="sm" w="sm" type="none"/>
                    </a:lnB>
                  </a:tcPr>
                </a:tc>
                <a:tc>
                  <a:txBody>
                    <a:bodyPr/>
                    <a:lstStyle/>
                    <a:p>
                      <a:pPr indent="0" lvl="0" marL="0" rtl="0" algn="r">
                        <a:spcBef>
                          <a:spcPts val="0"/>
                        </a:spcBef>
                        <a:spcAft>
                          <a:spcPts val="0"/>
                        </a:spcAft>
                        <a:buNone/>
                      </a:pPr>
                      <a:r>
                        <a:rPr lang="en">
                          <a:solidFill>
                            <a:schemeClr val="dk1"/>
                          </a:solidFill>
                          <a:latin typeface="Didact Gothic"/>
                          <a:ea typeface="Didact Gothic"/>
                          <a:cs typeface="Didact Gothic"/>
                          <a:sym typeface="Didact Gothic"/>
                        </a:rPr>
                        <a:t>Email address here</a:t>
                      </a:r>
                      <a:endParaRPr>
                        <a:solidFill>
                          <a:schemeClr val="dk1"/>
                        </a:solidFill>
                        <a:latin typeface="Didact Gothic"/>
                        <a:ea typeface="Didact Gothic"/>
                        <a:cs typeface="Didact Gothic"/>
                        <a:sym typeface="Didact Gothic"/>
                      </a:endParaRPr>
                    </a:p>
                  </a:txBody>
                  <a:tcPr marT="91425" marB="91425" marR="91425" marL="91425">
                    <a:lnL cap="flat" cmpd="sng" w="28575">
                      <a:solidFill>
                        <a:schemeClr val="accent1">
                          <a:alpha val="0"/>
                        </a:schemeClr>
                      </a:solidFill>
                      <a:prstDash val="solid"/>
                      <a:round/>
                      <a:headEnd len="sm" w="sm" type="none"/>
                      <a:tailEnd len="sm" w="sm" type="none"/>
                    </a:lnL>
                    <a:lnR cap="flat" cmpd="sng" w="28575">
                      <a:solidFill>
                        <a:schemeClr val="accent1">
                          <a:alpha val="0"/>
                        </a:schemeClr>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alpha val="0"/>
                        </a:schemeClr>
                      </a:solidFill>
                      <a:prstDash val="solid"/>
                      <a:round/>
                      <a:headEnd len="sm" w="sm" type="none"/>
                      <a:tailEnd len="sm" w="sm" type="none"/>
                    </a:lnB>
                  </a:tcPr>
                </a:tc>
              </a:tr>
            </a:tbl>
          </a:graphicData>
        </a:graphic>
      </p:graphicFrame>
      <p:grpSp>
        <p:nvGrpSpPr>
          <p:cNvPr id="10547" name="Google Shape;10547;p45"/>
          <p:cNvGrpSpPr/>
          <p:nvPr/>
        </p:nvGrpSpPr>
        <p:grpSpPr>
          <a:xfrm rot="996720">
            <a:off x="6811469" y="1048779"/>
            <a:ext cx="1219633" cy="1293131"/>
            <a:chOff x="-2806650" y="1200700"/>
            <a:chExt cx="869525" cy="921925"/>
          </a:xfrm>
        </p:grpSpPr>
        <p:sp>
          <p:nvSpPr>
            <p:cNvPr id="10548" name="Google Shape;10548;p45"/>
            <p:cNvSpPr/>
            <p:nvPr/>
          </p:nvSpPr>
          <p:spPr>
            <a:xfrm>
              <a:off x="-2673600" y="1387050"/>
              <a:ext cx="616750" cy="375350"/>
            </a:xfrm>
            <a:custGeom>
              <a:rect b="b" l="l" r="r" t="t"/>
              <a:pathLst>
                <a:path extrusionOk="0" h="15014" w="24670">
                  <a:moveTo>
                    <a:pt x="12336" y="1"/>
                  </a:moveTo>
                  <a:cubicBezTo>
                    <a:pt x="5534" y="1"/>
                    <a:pt x="1" y="3368"/>
                    <a:pt x="1" y="7507"/>
                  </a:cubicBezTo>
                  <a:cubicBezTo>
                    <a:pt x="1" y="11646"/>
                    <a:pt x="5534" y="15013"/>
                    <a:pt x="12336" y="15013"/>
                  </a:cubicBezTo>
                  <a:cubicBezTo>
                    <a:pt x="19137" y="15013"/>
                    <a:pt x="24670" y="11646"/>
                    <a:pt x="24670" y="7507"/>
                  </a:cubicBezTo>
                  <a:cubicBezTo>
                    <a:pt x="24670" y="3368"/>
                    <a:pt x="19136" y="1"/>
                    <a:pt x="123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45"/>
            <p:cNvSpPr/>
            <p:nvPr/>
          </p:nvSpPr>
          <p:spPr>
            <a:xfrm>
              <a:off x="-2683250" y="1377400"/>
              <a:ext cx="636075" cy="394650"/>
            </a:xfrm>
            <a:custGeom>
              <a:rect b="b" l="l" r="r" t="t"/>
              <a:pathLst>
                <a:path extrusionOk="0" h="15786" w="25443">
                  <a:moveTo>
                    <a:pt x="12722" y="774"/>
                  </a:moveTo>
                  <a:cubicBezTo>
                    <a:pt x="19320" y="774"/>
                    <a:pt x="24670" y="3961"/>
                    <a:pt x="24670" y="7893"/>
                  </a:cubicBezTo>
                  <a:cubicBezTo>
                    <a:pt x="24670" y="11825"/>
                    <a:pt x="19320" y="15013"/>
                    <a:pt x="12722" y="15013"/>
                  </a:cubicBezTo>
                  <a:cubicBezTo>
                    <a:pt x="6122" y="15013"/>
                    <a:pt x="773" y="11825"/>
                    <a:pt x="773" y="7893"/>
                  </a:cubicBezTo>
                  <a:cubicBezTo>
                    <a:pt x="773" y="3961"/>
                    <a:pt x="6123" y="774"/>
                    <a:pt x="12722" y="774"/>
                  </a:cubicBezTo>
                  <a:close/>
                  <a:moveTo>
                    <a:pt x="12722" y="0"/>
                  </a:moveTo>
                  <a:cubicBezTo>
                    <a:pt x="9393" y="0"/>
                    <a:pt x="6252" y="779"/>
                    <a:pt x="3877" y="2195"/>
                  </a:cubicBezTo>
                  <a:cubicBezTo>
                    <a:pt x="1378" y="3685"/>
                    <a:pt x="0" y="5709"/>
                    <a:pt x="0" y="7893"/>
                  </a:cubicBezTo>
                  <a:cubicBezTo>
                    <a:pt x="0" y="10079"/>
                    <a:pt x="1378" y="12102"/>
                    <a:pt x="3877" y="13592"/>
                  </a:cubicBezTo>
                  <a:cubicBezTo>
                    <a:pt x="6252" y="15007"/>
                    <a:pt x="9393" y="15786"/>
                    <a:pt x="12722" y="15786"/>
                  </a:cubicBezTo>
                  <a:cubicBezTo>
                    <a:pt x="16050" y="15786"/>
                    <a:pt x="19192" y="15007"/>
                    <a:pt x="21566" y="13592"/>
                  </a:cubicBezTo>
                  <a:cubicBezTo>
                    <a:pt x="24066" y="12102"/>
                    <a:pt x="25442" y="10079"/>
                    <a:pt x="25442" y="7893"/>
                  </a:cubicBezTo>
                  <a:cubicBezTo>
                    <a:pt x="25442" y="5709"/>
                    <a:pt x="24066" y="3685"/>
                    <a:pt x="21566" y="2195"/>
                  </a:cubicBezTo>
                  <a:cubicBezTo>
                    <a:pt x="19192" y="780"/>
                    <a:pt x="16050" y="0"/>
                    <a:pt x="127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45"/>
            <p:cNvSpPr/>
            <p:nvPr/>
          </p:nvSpPr>
          <p:spPr>
            <a:xfrm>
              <a:off x="-2595300" y="1525150"/>
              <a:ext cx="526225" cy="177750"/>
            </a:xfrm>
            <a:custGeom>
              <a:rect b="b" l="l" r="r" t="t"/>
              <a:pathLst>
                <a:path extrusionOk="0" h="7110" w="21049">
                  <a:moveTo>
                    <a:pt x="13102" y="0"/>
                  </a:moveTo>
                  <a:cubicBezTo>
                    <a:pt x="10267" y="0"/>
                    <a:pt x="8651" y="841"/>
                    <a:pt x="8218" y="1102"/>
                  </a:cubicBezTo>
                  <a:cubicBezTo>
                    <a:pt x="7581" y="931"/>
                    <a:pt x="6926" y="843"/>
                    <a:pt x="6268" y="841"/>
                  </a:cubicBezTo>
                  <a:cubicBezTo>
                    <a:pt x="2537" y="841"/>
                    <a:pt x="274" y="3702"/>
                    <a:pt x="179" y="3824"/>
                  </a:cubicBezTo>
                  <a:lnTo>
                    <a:pt x="1" y="4053"/>
                  </a:lnTo>
                  <a:lnTo>
                    <a:pt x="234" y="4225"/>
                  </a:lnTo>
                  <a:cubicBezTo>
                    <a:pt x="392" y="4344"/>
                    <a:pt x="4177" y="7110"/>
                    <a:pt x="9777" y="7110"/>
                  </a:cubicBezTo>
                  <a:cubicBezTo>
                    <a:pt x="10595" y="7110"/>
                    <a:pt x="11411" y="7049"/>
                    <a:pt x="12220" y="6930"/>
                  </a:cubicBezTo>
                  <a:cubicBezTo>
                    <a:pt x="19144" y="5909"/>
                    <a:pt x="20859" y="2249"/>
                    <a:pt x="20929" y="2093"/>
                  </a:cubicBezTo>
                  <a:lnTo>
                    <a:pt x="21049" y="1826"/>
                  </a:lnTo>
                  <a:lnTo>
                    <a:pt x="20778" y="1714"/>
                  </a:lnTo>
                  <a:cubicBezTo>
                    <a:pt x="18035" y="577"/>
                    <a:pt x="15452" y="0"/>
                    <a:pt x="131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45"/>
            <p:cNvSpPr/>
            <p:nvPr/>
          </p:nvSpPr>
          <p:spPr>
            <a:xfrm>
              <a:off x="-2605350" y="1518050"/>
              <a:ext cx="545750" cy="191950"/>
            </a:xfrm>
            <a:custGeom>
              <a:rect b="b" l="l" r="r" t="t"/>
              <a:pathLst>
                <a:path extrusionOk="0" h="7678" w="21830">
                  <a:moveTo>
                    <a:pt x="13504" y="569"/>
                  </a:moveTo>
                  <a:cubicBezTo>
                    <a:pt x="15442" y="569"/>
                    <a:pt x="17963" y="972"/>
                    <a:pt x="21072" y="2262"/>
                  </a:cubicBezTo>
                  <a:cubicBezTo>
                    <a:pt x="21072" y="2262"/>
                    <a:pt x="19430" y="5923"/>
                    <a:pt x="12581" y="6933"/>
                  </a:cubicBezTo>
                  <a:cubicBezTo>
                    <a:pt x="11785" y="7051"/>
                    <a:pt x="10983" y="7110"/>
                    <a:pt x="10179" y="7110"/>
                  </a:cubicBezTo>
                  <a:cubicBezTo>
                    <a:pt x="4608" y="7110"/>
                    <a:pt x="805" y="4282"/>
                    <a:pt x="805" y="4282"/>
                  </a:cubicBezTo>
                  <a:cubicBezTo>
                    <a:pt x="805" y="4282"/>
                    <a:pt x="3035" y="1409"/>
                    <a:pt x="6670" y="1409"/>
                  </a:cubicBezTo>
                  <a:cubicBezTo>
                    <a:pt x="7295" y="1409"/>
                    <a:pt x="7962" y="1494"/>
                    <a:pt x="8666" y="1693"/>
                  </a:cubicBezTo>
                  <a:cubicBezTo>
                    <a:pt x="8666" y="1693"/>
                    <a:pt x="10271" y="569"/>
                    <a:pt x="13504" y="569"/>
                  </a:cubicBezTo>
                  <a:close/>
                  <a:moveTo>
                    <a:pt x="13504" y="0"/>
                  </a:moveTo>
                  <a:cubicBezTo>
                    <a:pt x="10803" y="0"/>
                    <a:pt x="9162" y="755"/>
                    <a:pt x="8579" y="1081"/>
                  </a:cubicBezTo>
                  <a:cubicBezTo>
                    <a:pt x="7955" y="923"/>
                    <a:pt x="7314" y="842"/>
                    <a:pt x="6671" y="841"/>
                  </a:cubicBezTo>
                  <a:cubicBezTo>
                    <a:pt x="2802" y="841"/>
                    <a:pt x="455" y="3807"/>
                    <a:pt x="357" y="3933"/>
                  </a:cubicBezTo>
                  <a:lnTo>
                    <a:pt x="0" y="4391"/>
                  </a:lnTo>
                  <a:lnTo>
                    <a:pt x="466" y="4738"/>
                  </a:lnTo>
                  <a:cubicBezTo>
                    <a:pt x="628" y="4858"/>
                    <a:pt x="4485" y="7678"/>
                    <a:pt x="10179" y="7678"/>
                  </a:cubicBezTo>
                  <a:cubicBezTo>
                    <a:pt x="11011" y="7678"/>
                    <a:pt x="11841" y="7617"/>
                    <a:pt x="12663" y="7495"/>
                  </a:cubicBezTo>
                  <a:cubicBezTo>
                    <a:pt x="19740" y="6452"/>
                    <a:pt x="21518" y="2655"/>
                    <a:pt x="21591" y="2494"/>
                  </a:cubicBezTo>
                  <a:lnTo>
                    <a:pt x="21829" y="1960"/>
                  </a:lnTo>
                  <a:lnTo>
                    <a:pt x="21290" y="1736"/>
                  </a:lnTo>
                  <a:cubicBezTo>
                    <a:pt x="18511" y="585"/>
                    <a:pt x="15892" y="2"/>
                    <a:pt x="13504" y="2"/>
                  </a:cubicBezTo>
                  <a:lnTo>
                    <a:pt x="135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45"/>
            <p:cNvSpPr/>
            <p:nvPr/>
          </p:nvSpPr>
          <p:spPr>
            <a:xfrm>
              <a:off x="-2634425" y="1376875"/>
              <a:ext cx="453375" cy="174075"/>
            </a:xfrm>
            <a:custGeom>
              <a:rect b="b" l="l" r="r" t="t"/>
              <a:pathLst>
                <a:path extrusionOk="0" h="6963" w="18135">
                  <a:moveTo>
                    <a:pt x="11220" y="1"/>
                  </a:moveTo>
                  <a:lnTo>
                    <a:pt x="677" y="1758"/>
                  </a:lnTo>
                  <a:lnTo>
                    <a:pt x="0" y="6230"/>
                  </a:lnTo>
                  <a:lnTo>
                    <a:pt x="185" y="6322"/>
                  </a:lnTo>
                  <a:cubicBezTo>
                    <a:pt x="221" y="6341"/>
                    <a:pt x="412" y="6428"/>
                    <a:pt x="732" y="6428"/>
                  </a:cubicBezTo>
                  <a:cubicBezTo>
                    <a:pt x="998" y="6428"/>
                    <a:pt x="1401" y="6365"/>
                    <a:pt x="1889" y="6084"/>
                  </a:cubicBezTo>
                  <a:cubicBezTo>
                    <a:pt x="2175" y="6425"/>
                    <a:pt x="2852" y="6962"/>
                    <a:pt x="4277" y="6962"/>
                  </a:cubicBezTo>
                  <a:lnTo>
                    <a:pt x="4371" y="6961"/>
                  </a:lnTo>
                  <a:cubicBezTo>
                    <a:pt x="5769" y="6938"/>
                    <a:pt x="6792" y="6661"/>
                    <a:pt x="7193" y="6199"/>
                  </a:cubicBezTo>
                  <a:cubicBezTo>
                    <a:pt x="7583" y="6485"/>
                    <a:pt x="8348" y="6837"/>
                    <a:pt x="9753" y="6837"/>
                  </a:cubicBezTo>
                  <a:cubicBezTo>
                    <a:pt x="10005" y="6837"/>
                    <a:pt x="10272" y="6825"/>
                    <a:pt x="10547" y="6802"/>
                  </a:cubicBezTo>
                  <a:cubicBezTo>
                    <a:pt x="12263" y="6659"/>
                    <a:pt x="12980" y="6115"/>
                    <a:pt x="13280" y="5658"/>
                  </a:cubicBezTo>
                  <a:cubicBezTo>
                    <a:pt x="13581" y="5963"/>
                    <a:pt x="14129" y="6272"/>
                    <a:pt x="15118" y="6272"/>
                  </a:cubicBezTo>
                  <a:cubicBezTo>
                    <a:pt x="15198" y="6272"/>
                    <a:pt x="15281" y="6270"/>
                    <a:pt x="15367" y="6267"/>
                  </a:cubicBezTo>
                  <a:cubicBezTo>
                    <a:pt x="17321" y="6171"/>
                    <a:pt x="17788" y="5888"/>
                    <a:pt x="17988" y="5623"/>
                  </a:cubicBezTo>
                  <a:cubicBezTo>
                    <a:pt x="18096" y="5483"/>
                    <a:pt x="18135" y="5302"/>
                    <a:pt x="18093" y="5130"/>
                  </a:cubicBezTo>
                  <a:cubicBezTo>
                    <a:pt x="18063" y="5001"/>
                    <a:pt x="17973" y="4611"/>
                    <a:pt x="11315" y="66"/>
                  </a:cubicBezTo>
                  <a:lnTo>
                    <a:pt x="112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45"/>
            <p:cNvSpPr/>
            <p:nvPr/>
          </p:nvSpPr>
          <p:spPr>
            <a:xfrm>
              <a:off x="-2642200" y="1369400"/>
              <a:ext cx="468500" cy="188650"/>
            </a:xfrm>
            <a:custGeom>
              <a:rect b="b" l="l" r="r" t="t"/>
              <a:pathLst>
                <a:path extrusionOk="0" h="7546" w="18740">
                  <a:moveTo>
                    <a:pt x="11465" y="599"/>
                  </a:moveTo>
                  <a:cubicBezTo>
                    <a:pt x="11465" y="599"/>
                    <a:pt x="18032" y="5082"/>
                    <a:pt x="18127" y="5493"/>
                  </a:cubicBezTo>
                  <a:cubicBezTo>
                    <a:pt x="18221" y="5903"/>
                    <a:pt x="17589" y="6187"/>
                    <a:pt x="15664" y="6282"/>
                  </a:cubicBezTo>
                  <a:cubicBezTo>
                    <a:pt x="15583" y="6285"/>
                    <a:pt x="15504" y="6287"/>
                    <a:pt x="15429" y="6287"/>
                  </a:cubicBezTo>
                  <a:cubicBezTo>
                    <a:pt x="13721" y="6287"/>
                    <a:pt x="13518" y="5304"/>
                    <a:pt x="13518" y="5303"/>
                  </a:cubicBezTo>
                  <a:lnTo>
                    <a:pt x="13518" y="5303"/>
                  </a:lnTo>
                  <a:cubicBezTo>
                    <a:pt x="13518" y="5304"/>
                    <a:pt x="13616" y="6586"/>
                    <a:pt x="10834" y="6818"/>
                  </a:cubicBezTo>
                  <a:cubicBezTo>
                    <a:pt x="10556" y="6841"/>
                    <a:pt x="10301" y="6852"/>
                    <a:pt x="10064" y="6852"/>
                  </a:cubicBezTo>
                  <a:cubicBezTo>
                    <a:pt x="7926" y="6852"/>
                    <a:pt x="7392" y="5998"/>
                    <a:pt x="7392" y="5998"/>
                  </a:cubicBezTo>
                  <a:lnTo>
                    <a:pt x="7392" y="5998"/>
                  </a:lnTo>
                  <a:cubicBezTo>
                    <a:pt x="7487" y="6408"/>
                    <a:pt x="6635" y="6944"/>
                    <a:pt x="4677" y="6976"/>
                  </a:cubicBezTo>
                  <a:cubicBezTo>
                    <a:pt x="4648" y="6976"/>
                    <a:pt x="4618" y="6977"/>
                    <a:pt x="4588" y="6977"/>
                  </a:cubicBezTo>
                  <a:cubicBezTo>
                    <a:pt x="2707" y="6977"/>
                    <a:pt x="2278" y="5998"/>
                    <a:pt x="2278" y="5998"/>
                  </a:cubicBezTo>
                  <a:cubicBezTo>
                    <a:pt x="1756" y="6357"/>
                    <a:pt x="1331" y="6444"/>
                    <a:pt x="1042" y="6444"/>
                  </a:cubicBezTo>
                  <a:cubicBezTo>
                    <a:pt x="773" y="6444"/>
                    <a:pt x="623" y="6368"/>
                    <a:pt x="623" y="6368"/>
                  </a:cubicBezTo>
                  <a:lnTo>
                    <a:pt x="1237" y="2304"/>
                  </a:lnTo>
                  <a:lnTo>
                    <a:pt x="11465" y="599"/>
                  </a:lnTo>
                  <a:close/>
                  <a:moveTo>
                    <a:pt x="11598" y="0"/>
                  </a:moveTo>
                  <a:lnTo>
                    <a:pt x="11372" y="38"/>
                  </a:lnTo>
                  <a:lnTo>
                    <a:pt x="1144" y="1742"/>
                  </a:lnTo>
                  <a:lnTo>
                    <a:pt x="737" y="1811"/>
                  </a:lnTo>
                  <a:lnTo>
                    <a:pt x="676" y="2219"/>
                  </a:lnTo>
                  <a:lnTo>
                    <a:pt x="62" y="6283"/>
                  </a:lnTo>
                  <a:lnTo>
                    <a:pt x="0" y="6691"/>
                  </a:lnTo>
                  <a:lnTo>
                    <a:pt x="370" y="6876"/>
                  </a:lnTo>
                  <a:cubicBezTo>
                    <a:pt x="432" y="6908"/>
                    <a:pt x="668" y="7011"/>
                    <a:pt x="1043" y="7011"/>
                  </a:cubicBezTo>
                  <a:cubicBezTo>
                    <a:pt x="1307" y="7011"/>
                    <a:pt x="1687" y="6958"/>
                    <a:pt x="2138" y="6738"/>
                  </a:cubicBezTo>
                  <a:cubicBezTo>
                    <a:pt x="2526" y="7111"/>
                    <a:pt x="3262" y="7545"/>
                    <a:pt x="4590" y="7545"/>
                  </a:cubicBezTo>
                  <a:cubicBezTo>
                    <a:pt x="4622" y="7545"/>
                    <a:pt x="4655" y="7545"/>
                    <a:pt x="4688" y="7544"/>
                  </a:cubicBezTo>
                  <a:cubicBezTo>
                    <a:pt x="6016" y="7523"/>
                    <a:pt x="7010" y="7280"/>
                    <a:pt x="7539" y="6856"/>
                  </a:cubicBezTo>
                  <a:cubicBezTo>
                    <a:pt x="8014" y="7138"/>
                    <a:pt x="8804" y="7421"/>
                    <a:pt x="10065" y="7421"/>
                  </a:cubicBezTo>
                  <a:cubicBezTo>
                    <a:pt x="10325" y="7421"/>
                    <a:pt x="10600" y="7408"/>
                    <a:pt x="10881" y="7384"/>
                  </a:cubicBezTo>
                  <a:cubicBezTo>
                    <a:pt x="12179" y="7276"/>
                    <a:pt x="13104" y="6933"/>
                    <a:pt x="13633" y="6364"/>
                  </a:cubicBezTo>
                  <a:cubicBezTo>
                    <a:pt x="14001" y="6634"/>
                    <a:pt x="14568" y="6856"/>
                    <a:pt x="15429" y="6856"/>
                  </a:cubicBezTo>
                  <a:cubicBezTo>
                    <a:pt x="15513" y="6856"/>
                    <a:pt x="15601" y="6854"/>
                    <a:pt x="15691" y="6849"/>
                  </a:cubicBezTo>
                  <a:cubicBezTo>
                    <a:pt x="17360" y="6767"/>
                    <a:pt x="18181" y="6548"/>
                    <a:pt x="18524" y="6095"/>
                  </a:cubicBezTo>
                  <a:cubicBezTo>
                    <a:pt x="18683" y="5887"/>
                    <a:pt x="18740" y="5619"/>
                    <a:pt x="18680" y="5365"/>
                  </a:cubicBezTo>
                  <a:cubicBezTo>
                    <a:pt x="18617" y="5094"/>
                    <a:pt x="18571" y="4897"/>
                    <a:pt x="15089" y="2429"/>
                  </a:cubicBezTo>
                  <a:cubicBezTo>
                    <a:pt x="13449" y="1267"/>
                    <a:pt x="11802" y="141"/>
                    <a:pt x="11786" y="130"/>
                  </a:cubicBezTo>
                  <a:lnTo>
                    <a:pt x="11596" y="2"/>
                  </a:lnTo>
                  <a:lnTo>
                    <a:pt x="115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45"/>
            <p:cNvSpPr/>
            <p:nvPr/>
          </p:nvSpPr>
          <p:spPr>
            <a:xfrm>
              <a:off x="-2762100" y="1525425"/>
              <a:ext cx="730875" cy="412475"/>
            </a:xfrm>
            <a:custGeom>
              <a:rect b="b" l="l" r="r" t="t"/>
              <a:pathLst>
                <a:path extrusionOk="0" h="16499" w="29235">
                  <a:moveTo>
                    <a:pt x="27943" y="1"/>
                  </a:moveTo>
                  <a:cubicBezTo>
                    <a:pt x="27759" y="1"/>
                    <a:pt x="27582" y="132"/>
                    <a:pt x="27558" y="342"/>
                  </a:cubicBezTo>
                  <a:cubicBezTo>
                    <a:pt x="27554" y="363"/>
                    <a:pt x="27271" y="2435"/>
                    <a:pt x="23990" y="2749"/>
                  </a:cubicBezTo>
                  <a:cubicBezTo>
                    <a:pt x="23611" y="2785"/>
                    <a:pt x="23201" y="2803"/>
                    <a:pt x="22736" y="2803"/>
                  </a:cubicBezTo>
                  <a:cubicBezTo>
                    <a:pt x="22225" y="2803"/>
                    <a:pt x="21713" y="2783"/>
                    <a:pt x="21171" y="2761"/>
                  </a:cubicBezTo>
                  <a:cubicBezTo>
                    <a:pt x="20610" y="2738"/>
                    <a:pt x="20030" y="2716"/>
                    <a:pt x="19428" y="2716"/>
                  </a:cubicBezTo>
                  <a:cubicBezTo>
                    <a:pt x="17199" y="2716"/>
                    <a:pt x="14447" y="3017"/>
                    <a:pt x="10894" y="5215"/>
                  </a:cubicBezTo>
                  <a:cubicBezTo>
                    <a:pt x="10327" y="4762"/>
                    <a:pt x="8761" y="3618"/>
                    <a:pt x="6914" y="3168"/>
                  </a:cubicBezTo>
                  <a:cubicBezTo>
                    <a:pt x="4359" y="2549"/>
                    <a:pt x="4462" y="2034"/>
                    <a:pt x="4518" y="1758"/>
                  </a:cubicBezTo>
                  <a:cubicBezTo>
                    <a:pt x="4568" y="1509"/>
                    <a:pt x="4372" y="1295"/>
                    <a:pt x="4140" y="1295"/>
                  </a:cubicBezTo>
                  <a:cubicBezTo>
                    <a:pt x="4096" y="1295"/>
                    <a:pt x="4050" y="1303"/>
                    <a:pt x="4005" y="1320"/>
                  </a:cubicBezTo>
                  <a:cubicBezTo>
                    <a:pt x="3849" y="1378"/>
                    <a:pt x="191" y="2797"/>
                    <a:pt x="60" y="7986"/>
                  </a:cubicBezTo>
                  <a:cubicBezTo>
                    <a:pt x="0" y="10294"/>
                    <a:pt x="1041" y="12348"/>
                    <a:pt x="3065" y="13931"/>
                  </a:cubicBezTo>
                  <a:cubicBezTo>
                    <a:pt x="4817" y="15299"/>
                    <a:pt x="6908" y="16004"/>
                    <a:pt x="8282" y="16207"/>
                  </a:cubicBezTo>
                  <a:cubicBezTo>
                    <a:pt x="9020" y="16315"/>
                    <a:pt x="10542" y="16499"/>
                    <a:pt x="12445" y="16499"/>
                  </a:cubicBezTo>
                  <a:cubicBezTo>
                    <a:pt x="14880" y="16499"/>
                    <a:pt x="18226" y="16188"/>
                    <a:pt x="20334" y="14704"/>
                  </a:cubicBezTo>
                  <a:cubicBezTo>
                    <a:pt x="23689" y="12346"/>
                    <a:pt x="29235" y="6753"/>
                    <a:pt x="28748" y="751"/>
                  </a:cubicBezTo>
                  <a:cubicBezTo>
                    <a:pt x="28741" y="654"/>
                    <a:pt x="28698" y="565"/>
                    <a:pt x="28627" y="499"/>
                  </a:cubicBezTo>
                  <a:lnTo>
                    <a:pt x="28204" y="104"/>
                  </a:lnTo>
                  <a:cubicBezTo>
                    <a:pt x="28127" y="33"/>
                    <a:pt x="28034" y="1"/>
                    <a:pt x="279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45"/>
            <p:cNvSpPr/>
            <p:nvPr/>
          </p:nvSpPr>
          <p:spPr>
            <a:xfrm>
              <a:off x="-2771825" y="1515550"/>
              <a:ext cx="743825" cy="432025"/>
            </a:xfrm>
            <a:custGeom>
              <a:rect b="b" l="l" r="r" t="t"/>
              <a:pathLst>
                <a:path extrusionOk="0" h="17281" w="29753">
                  <a:moveTo>
                    <a:pt x="28331" y="782"/>
                  </a:moveTo>
                  <a:lnTo>
                    <a:pt x="28754" y="1177"/>
                  </a:lnTo>
                  <a:cubicBezTo>
                    <a:pt x="29240" y="7174"/>
                    <a:pt x="23533" y="12652"/>
                    <a:pt x="20502" y="14783"/>
                  </a:cubicBezTo>
                  <a:cubicBezTo>
                    <a:pt x="18598" y="16122"/>
                    <a:pt x="15536" y="16507"/>
                    <a:pt x="12834" y="16507"/>
                  </a:cubicBezTo>
                  <a:cubicBezTo>
                    <a:pt x="11234" y="16507"/>
                    <a:pt x="9760" y="16373"/>
                    <a:pt x="8727" y="16220"/>
                  </a:cubicBezTo>
                  <a:cubicBezTo>
                    <a:pt x="5949" y="15809"/>
                    <a:pt x="709" y="13379"/>
                    <a:pt x="835" y="8391"/>
                  </a:cubicBezTo>
                  <a:cubicBezTo>
                    <a:pt x="962" y="3404"/>
                    <a:pt x="4528" y="2077"/>
                    <a:pt x="4528" y="2076"/>
                  </a:cubicBezTo>
                  <a:lnTo>
                    <a:pt x="4528" y="2076"/>
                  </a:lnTo>
                  <a:cubicBezTo>
                    <a:pt x="4371" y="2867"/>
                    <a:pt x="5002" y="3403"/>
                    <a:pt x="7211" y="3940"/>
                  </a:cubicBezTo>
                  <a:cubicBezTo>
                    <a:pt x="9421" y="4477"/>
                    <a:pt x="11252" y="6087"/>
                    <a:pt x="11252" y="6087"/>
                  </a:cubicBezTo>
                  <a:cubicBezTo>
                    <a:pt x="14747" y="3863"/>
                    <a:pt x="17445" y="3497"/>
                    <a:pt x="19818" y="3497"/>
                  </a:cubicBezTo>
                  <a:cubicBezTo>
                    <a:pt x="20980" y="3497"/>
                    <a:pt x="22063" y="3585"/>
                    <a:pt x="23126" y="3585"/>
                  </a:cubicBezTo>
                  <a:cubicBezTo>
                    <a:pt x="23558" y="3585"/>
                    <a:pt x="23988" y="3570"/>
                    <a:pt x="24416" y="3529"/>
                  </a:cubicBezTo>
                  <a:cubicBezTo>
                    <a:pt x="28047" y="3181"/>
                    <a:pt x="28331" y="782"/>
                    <a:pt x="28331" y="782"/>
                  </a:cubicBezTo>
                  <a:close/>
                  <a:moveTo>
                    <a:pt x="28317" y="0"/>
                  </a:moveTo>
                  <a:cubicBezTo>
                    <a:pt x="28227" y="0"/>
                    <a:pt x="28138" y="16"/>
                    <a:pt x="28054" y="49"/>
                  </a:cubicBezTo>
                  <a:cubicBezTo>
                    <a:pt x="27780" y="154"/>
                    <a:pt x="27591" y="393"/>
                    <a:pt x="27563" y="686"/>
                  </a:cubicBezTo>
                  <a:cubicBezTo>
                    <a:pt x="27553" y="745"/>
                    <a:pt x="27469" y="1159"/>
                    <a:pt x="27081" y="1602"/>
                  </a:cubicBezTo>
                  <a:cubicBezTo>
                    <a:pt x="26521" y="2242"/>
                    <a:pt x="25574" y="2642"/>
                    <a:pt x="24342" y="2759"/>
                  </a:cubicBezTo>
                  <a:cubicBezTo>
                    <a:pt x="23975" y="2795"/>
                    <a:pt x="23577" y="2812"/>
                    <a:pt x="23125" y="2812"/>
                  </a:cubicBezTo>
                  <a:cubicBezTo>
                    <a:pt x="22622" y="2812"/>
                    <a:pt x="22113" y="2791"/>
                    <a:pt x="21576" y="2770"/>
                  </a:cubicBezTo>
                  <a:cubicBezTo>
                    <a:pt x="21011" y="2748"/>
                    <a:pt x="20427" y="2724"/>
                    <a:pt x="19817" y="2724"/>
                  </a:cubicBezTo>
                  <a:cubicBezTo>
                    <a:pt x="17581" y="2724"/>
                    <a:pt x="14834" y="3019"/>
                    <a:pt x="11309" y="5141"/>
                  </a:cubicBezTo>
                  <a:cubicBezTo>
                    <a:pt x="10594" y="4600"/>
                    <a:pt x="9112" y="3606"/>
                    <a:pt x="7394" y="3189"/>
                  </a:cubicBezTo>
                  <a:cubicBezTo>
                    <a:pt x="6419" y="2952"/>
                    <a:pt x="5761" y="2713"/>
                    <a:pt x="5435" y="2478"/>
                  </a:cubicBezTo>
                  <a:cubicBezTo>
                    <a:pt x="5262" y="2352"/>
                    <a:pt x="5268" y="2314"/>
                    <a:pt x="5285" y="2229"/>
                  </a:cubicBezTo>
                  <a:cubicBezTo>
                    <a:pt x="5385" y="1731"/>
                    <a:pt x="4994" y="1304"/>
                    <a:pt x="4530" y="1304"/>
                  </a:cubicBezTo>
                  <a:cubicBezTo>
                    <a:pt x="4441" y="1304"/>
                    <a:pt x="4350" y="1320"/>
                    <a:pt x="4258" y="1354"/>
                  </a:cubicBezTo>
                  <a:cubicBezTo>
                    <a:pt x="4093" y="1415"/>
                    <a:pt x="200" y="2924"/>
                    <a:pt x="62" y="8372"/>
                  </a:cubicBezTo>
                  <a:cubicBezTo>
                    <a:pt x="0" y="10806"/>
                    <a:pt x="1091" y="12971"/>
                    <a:pt x="3216" y="14632"/>
                  </a:cubicBezTo>
                  <a:cubicBezTo>
                    <a:pt x="5027" y="16046"/>
                    <a:pt x="7192" y="16774"/>
                    <a:pt x="8614" y="16985"/>
                  </a:cubicBezTo>
                  <a:cubicBezTo>
                    <a:pt x="9362" y="17095"/>
                    <a:pt x="10906" y="17280"/>
                    <a:pt x="12834" y="17280"/>
                  </a:cubicBezTo>
                  <a:cubicBezTo>
                    <a:pt x="15324" y="17280"/>
                    <a:pt x="18754" y="16957"/>
                    <a:pt x="20946" y="15416"/>
                  </a:cubicBezTo>
                  <a:cubicBezTo>
                    <a:pt x="21708" y="14879"/>
                    <a:pt x="24370" y="12895"/>
                    <a:pt x="26569" y="9887"/>
                  </a:cubicBezTo>
                  <a:cubicBezTo>
                    <a:pt x="28758" y="6894"/>
                    <a:pt x="29753" y="3943"/>
                    <a:pt x="29524" y="1115"/>
                  </a:cubicBezTo>
                  <a:cubicBezTo>
                    <a:pt x="29508" y="924"/>
                    <a:pt x="29421" y="744"/>
                    <a:pt x="29281" y="612"/>
                  </a:cubicBezTo>
                  <a:lnTo>
                    <a:pt x="28858" y="218"/>
                  </a:lnTo>
                  <a:cubicBezTo>
                    <a:pt x="28711" y="80"/>
                    <a:pt x="28518" y="2"/>
                    <a:pt x="28317" y="1"/>
                  </a:cubicBezTo>
                  <a:lnTo>
                    <a:pt x="283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45"/>
            <p:cNvSpPr/>
            <p:nvPr/>
          </p:nvSpPr>
          <p:spPr>
            <a:xfrm>
              <a:off x="-2762000" y="1245100"/>
              <a:ext cx="779250" cy="332025"/>
            </a:xfrm>
            <a:custGeom>
              <a:rect b="b" l="l" r="r" t="t"/>
              <a:pathLst>
                <a:path extrusionOk="0" h="13281" w="31170">
                  <a:moveTo>
                    <a:pt x="15737" y="1"/>
                  </a:moveTo>
                  <a:cubicBezTo>
                    <a:pt x="14604" y="1"/>
                    <a:pt x="13466" y="294"/>
                    <a:pt x="12354" y="872"/>
                  </a:cubicBezTo>
                  <a:cubicBezTo>
                    <a:pt x="9701" y="2253"/>
                    <a:pt x="8628" y="2631"/>
                    <a:pt x="8301" y="2727"/>
                  </a:cubicBezTo>
                  <a:cubicBezTo>
                    <a:pt x="7785" y="2429"/>
                    <a:pt x="5985" y="1465"/>
                    <a:pt x="4276" y="1465"/>
                  </a:cubicBezTo>
                  <a:cubicBezTo>
                    <a:pt x="3027" y="1465"/>
                    <a:pt x="1441" y="1989"/>
                    <a:pt x="978" y="4491"/>
                  </a:cubicBezTo>
                  <a:cubicBezTo>
                    <a:pt x="1" y="9762"/>
                    <a:pt x="3724" y="13050"/>
                    <a:pt x="3882" y="13187"/>
                  </a:cubicBezTo>
                  <a:cubicBezTo>
                    <a:pt x="3953" y="13248"/>
                    <a:pt x="4043" y="13281"/>
                    <a:pt x="4135" y="13281"/>
                  </a:cubicBezTo>
                  <a:cubicBezTo>
                    <a:pt x="4154" y="13281"/>
                    <a:pt x="4172" y="13279"/>
                    <a:pt x="4189" y="13276"/>
                  </a:cubicBezTo>
                  <a:cubicBezTo>
                    <a:pt x="4995" y="13164"/>
                    <a:pt x="6197" y="10840"/>
                    <a:pt x="6939" y="9226"/>
                  </a:cubicBezTo>
                  <a:cubicBezTo>
                    <a:pt x="7597" y="9526"/>
                    <a:pt x="8375" y="9679"/>
                    <a:pt x="9256" y="9679"/>
                  </a:cubicBezTo>
                  <a:cubicBezTo>
                    <a:pt x="11538" y="9679"/>
                    <a:pt x="13985" y="8666"/>
                    <a:pt x="15030" y="8234"/>
                  </a:cubicBezTo>
                  <a:cubicBezTo>
                    <a:pt x="15201" y="8164"/>
                    <a:pt x="15339" y="8107"/>
                    <a:pt x="15420" y="8077"/>
                  </a:cubicBezTo>
                  <a:cubicBezTo>
                    <a:pt x="15831" y="8100"/>
                    <a:pt x="17571" y="8950"/>
                    <a:pt x="19109" y="9702"/>
                  </a:cubicBezTo>
                  <a:cubicBezTo>
                    <a:pt x="21295" y="10771"/>
                    <a:pt x="23773" y="11982"/>
                    <a:pt x="25275" y="12339"/>
                  </a:cubicBezTo>
                  <a:cubicBezTo>
                    <a:pt x="25749" y="12451"/>
                    <a:pt x="26278" y="12508"/>
                    <a:pt x="26851" y="12508"/>
                  </a:cubicBezTo>
                  <a:cubicBezTo>
                    <a:pt x="28555" y="12508"/>
                    <a:pt x="31072" y="11935"/>
                    <a:pt x="31140" y="11038"/>
                  </a:cubicBezTo>
                  <a:cubicBezTo>
                    <a:pt x="31169" y="10649"/>
                    <a:pt x="30855" y="10402"/>
                    <a:pt x="30206" y="10303"/>
                  </a:cubicBezTo>
                  <a:cubicBezTo>
                    <a:pt x="28207" y="9998"/>
                    <a:pt x="25931" y="7069"/>
                    <a:pt x="25909" y="7042"/>
                  </a:cubicBezTo>
                  <a:cubicBezTo>
                    <a:pt x="22309" y="2304"/>
                    <a:pt x="18981" y="1"/>
                    <a:pt x="15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45"/>
            <p:cNvSpPr/>
            <p:nvPr/>
          </p:nvSpPr>
          <p:spPr>
            <a:xfrm>
              <a:off x="-2772475" y="1235450"/>
              <a:ext cx="809500" cy="351375"/>
            </a:xfrm>
            <a:custGeom>
              <a:rect b="b" l="l" r="r" t="t"/>
              <a:pathLst>
                <a:path extrusionOk="0" h="14055" w="32380">
                  <a:moveTo>
                    <a:pt x="16157" y="773"/>
                  </a:moveTo>
                  <a:cubicBezTo>
                    <a:pt x="18950" y="773"/>
                    <a:pt x="22186" y="2617"/>
                    <a:pt x="26021" y="7661"/>
                  </a:cubicBezTo>
                  <a:cubicBezTo>
                    <a:pt x="26021" y="7661"/>
                    <a:pt x="28389" y="10740"/>
                    <a:pt x="30567" y="11072"/>
                  </a:cubicBezTo>
                  <a:cubicBezTo>
                    <a:pt x="32380" y="11347"/>
                    <a:pt x="29798" y="12508"/>
                    <a:pt x="27270" y="12508"/>
                  </a:cubicBezTo>
                  <a:cubicBezTo>
                    <a:pt x="26761" y="12508"/>
                    <a:pt x="26253" y="12461"/>
                    <a:pt x="25784" y="12350"/>
                  </a:cubicBezTo>
                  <a:cubicBezTo>
                    <a:pt x="23074" y="11707"/>
                    <a:pt x="16843" y="8078"/>
                    <a:pt x="15824" y="8078"/>
                  </a:cubicBezTo>
                  <a:cubicBezTo>
                    <a:pt x="15821" y="8077"/>
                    <a:pt x="15818" y="8077"/>
                    <a:pt x="15814" y="8077"/>
                  </a:cubicBezTo>
                  <a:cubicBezTo>
                    <a:pt x="15791" y="8077"/>
                    <a:pt x="15768" y="8081"/>
                    <a:pt x="15746" y="8088"/>
                  </a:cubicBezTo>
                  <a:cubicBezTo>
                    <a:pt x="15216" y="8265"/>
                    <a:pt x="12315" y="9680"/>
                    <a:pt x="9675" y="9680"/>
                  </a:cubicBezTo>
                  <a:cubicBezTo>
                    <a:pt x="8777" y="9680"/>
                    <a:pt x="7908" y="9515"/>
                    <a:pt x="7175" y="9082"/>
                  </a:cubicBezTo>
                  <a:cubicBezTo>
                    <a:pt x="7175" y="9082"/>
                    <a:pt x="5343" y="13171"/>
                    <a:pt x="4554" y="13280"/>
                  </a:cubicBezTo>
                  <a:cubicBezTo>
                    <a:pt x="4554" y="13280"/>
                    <a:pt x="829" y="10062"/>
                    <a:pt x="1777" y="4946"/>
                  </a:cubicBezTo>
                  <a:cubicBezTo>
                    <a:pt x="2164" y="2855"/>
                    <a:pt x="3387" y="2237"/>
                    <a:pt x="4696" y="2237"/>
                  </a:cubicBezTo>
                  <a:cubicBezTo>
                    <a:pt x="6586" y="2237"/>
                    <a:pt x="8658" y="3527"/>
                    <a:pt x="8658" y="3527"/>
                  </a:cubicBezTo>
                  <a:cubicBezTo>
                    <a:pt x="8658" y="3527"/>
                    <a:pt x="9495" y="3400"/>
                    <a:pt x="12952" y="1601"/>
                  </a:cubicBezTo>
                  <a:cubicBezTo>
                    <a:pt x="13953" y="1080"/>
                    <a:pt x="15018" y="773"/>
                    <a:pt x="16157" y="773"/>
                  </a:cubicBezTo>
                  <a:close/>
                  <a:moveTo>
                    <a:pt x="16157" y="0"/>
                  </a:moveTo>
                  <a:cubicBezTo>
                    <a:pt x="14960" y="0"/>
                    <a:pt x="13762" y="308"/>
                    <a:pt x="12595" y="916"/>
                  </a:cubicBezTo>
                  <a:cubicBezTo>
                    <a:pt x="10287" y="2116"/>
                    <a:pt x="9197" y="2546"/>
                    <a:pt x="8762" y="2693"/>
                  </a:cubicBezTo>
                  <a:cubicBezTo>
                    <a:pt x="8077" y="2315"/>
                    <a:pt x="6354" y="1464"/>
                    <a:pt x="4696" y="1464"/>
                  </a:cubicBezTo>
                  <a:cubicBezTo>
                    <a:pt x="2722" y="1464"/>
                    <a:pt x="1416" y="2651"/>
                    <a:pt x="1016" y="4806"/>
                  </a:cubicBezTo>
                  <a:cubicBezTo>
                    <a:pt x="0" y="10293"/>
                    <a:pt x="3884" y="13722"/>
                    <a:pt x="4049" y="13865"/>
                  </a:cubicBezTo>
                  <a:cubicBezTo>
                    <a:pt x="4191" y="13988"/>
                    <a:pt x="4371" y="14054"/>
                    <a:pt x="4555" y="14054"/>
                  </a:cubicBezTo>
                  <a:cubicBezTo>
                    <a:pt x="4591" y="14054"/>
                    <a:pt x="4626" y="14052"/>
                    <a:pt x="4662" y="14047"/>
                  </a:cubicBezTo>
                  <a:cubicBezTo>
                    <a:pt x="5207" y="13970"/>
                    <a:pt x="5761" y="13519"/>
                    <a:pt x="6842" y="11506"/>
                  </a:cubicBezTo>
                  <a:cubicBezTo>
                    <a:pt x="7115" y="10997"/>
                    <a:pt x="7364" y="10494"/>
                    <a:pt x="7549" y="10108"/>
                  </a:cubicBezTo>
                  <a:cubicBezTo>
                    <a:pt x="8176" y="10336"/>
                    <a:pt x="8888" y="10453"/>
                    <a:pt x="9676" y="10453"/>
                  </a:cubicBezTo>
                  <a:cubicBezTo>
                    <a:pt x="12033" y="10453"/>
                    <a:pt x="14531" y="9420"/>
                    <a:pt x="15598" y="8978"/>
                  </a:cubicBezTo>
                  <a:cubicBezTo>
                    <a:pt x="15701" y="8936"/>
                    <a:pt x="15802" y="8894"/>
                    <a:pt x="15878" y="8863"/>
                  </a:cubicBezTo>
                  <a:cubicBezTo>
                    <a:pt x="16392" y="8986"/>
                    <a:pt x="18030" y="9786"/>
                    <a:pt x="19358" y="10436"/>
                  </a:cubicBezTo>
                  <a:cubicBezTo>
                    <a:pt x="21562" y="11513"/>
                    <a:pt x="24060" y="12734"/>
                    <a:pt x="25605" y="13101"/>
                  </a:cubicBezTo>
                  <a:cubicBezTo>
                    <a:pt x="26107" y="13220"/>
                    <a:pt x="26668" y="13280"/>
                    <a:pt x="27270" y="13280"/>
                  </a:cubicBezTo>
                  <a:cubicBezTo>
                    <a:pt x="28219" y="13280"/>
                    <a:pt x="29270" y="13127"/>
                    <a:pt x="30155" y="12857"/>
                  </a:cubicBezTo>
                  <a:cubicBezTo>
                    <a:pt x="31331" y="12499"/>
                    <a:pt x="31900" y="12054"/>
                    <a:pt x="31945" y="11454"/>
                  </a:cubicBezTo>
                  <a:cubicBezTo>
                    <a:pt x="31966" y="11170"/>
                    <a:pt x="31886" y="10490"/>
                    <a:pt x="30683" y="10307"/>
                  </a:cubicBezTo>
                  <a:cubicBezTo>
                    <a:pt x="29148" y="10073"/>
                    <a:pt x="27239" y="7978"/>
                    <a:pt x="26634" y="7190"/>
                  </a:cubicBezTo>
                  <a:cubicBezTo>
                    <a:pt x="22958" y="2352"/>
                    <a:pt x="19529" y="0"/>
                    <a:pt x="16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45"/>
            <p:cNvSpPr/>
            <p:nvPr/>
          </p:nvSpPr>
          <p:spPr>
            <a:xfrm>
              <a:off x="-2464475" y="1491700"/>
              <a:ext cx="7125" cy="41850"/>
            </a:xfrm>
            <a:custGeom>
              <a:rect b="b" l="l" r="r" t="t"/>
              <a:pathLst>
                <a:path extrusionOk="0" h="1674" w="285">
                  <a:moveTo>
                    <a:pt x="284" y="1674"/>
                  </a:moveTo>
                  <a:lnTo>
                    <a:pt x="1"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45"/>
            <p:cNvSpPr/>
            <p:nvPr/>
          </p:nvSpPr>
          <p:spPr>
            <a:xfrm>
              <a:off x="-2464475" y="1491700"/>
              <a:ext cx="15450" cy="50225"/>
            </a:xfrm>
            <a:custGeom>
              <a:rect b="b" l="l" r="r" t="t"/>
              <a:pathLst>
                <a:path extrusionOk="0" h="2009" w="618">
                  <a:moveTo>
                    <a:pt x="1" y="1"/>
                  </a:moveTo>
                  <a:lnTo>
                    <a:pt x="4" y="1721"/>
                  </a:lnTo>
                  <a:cubicBezTo>
                    <a:pt x="5" y="1753"/>
                    <a:pt x="10" y="1784"/>
                    <a:pt x="21" y="1815"/>
                  </a:cubicBezTo>
                  <a:cubicBezTo>
                    <a:pt x="62" y="1934"/>
                    <a:pt x="173" y="2008"/>
                    <a:pt x="293" y="2008"/>
                  </a:cubicBezTo>
                  <a:cubicBezTo>
                    <a:pt x="324" y="2008"/>
                    <a:pt x="356" y="2003"/>
                    <a:pt x="387" y="1993"/>
                  </a:cubicBezTo>
                  <a:cubicBezTo>
                    <a:pt x="538" y="1940"/>
                    <a:pt x="617" y="1776"/>
                    <a:pt x="565" y="1626"/>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45"/>
            <p:cNvSpPr/>
            <p:nvPr/>
          </p:nvSpPr>
          <p:spPr>
            <a:xfrm>
              <a:off x="-2309800" y="1483800"/>
              <a:ext cx="5550" cy="32400"/>
            </a:xfrm>
            <a:custGeom>
              <a:rect b="b" l="l" r="r" t="t"/>
              <a:pathLst>
                <a:path extrusionOk="0" h="1296" w="222">
                  <a:moveTo>
                    <a:pt x="222" y="1295"/>
                  </a:moveTo>
                  <a:lnTo>
                    <a:pt x="0"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45"/>
            <p:cNvSpPr/>
            <p:nvPr/>
          </p:nvSpPr>
          <p:spPr>
            <a:xfrm>
              <a:off x="-2311300" y="1483800"/>
              <a:ext cx="15550" cy="41175"/>
            </a:xfrm>
            <a:custGeom>
              <a:rect b="b" l="l" r="r" t="t"/>
              <a:pathLst>
                <a:path extrusionOk="0" h="1647" w="622">
                  <a:moveTo>
                    <a:pt x="60" y="1"/>
                  </a:moveTo>
                  <a:lnTo>
                    <a:pt x="1" y="1343"/>
                  </a:lnTo>
                  <a:cubicBezTo>
                    <a:pt x="0" y="1384"/>
                    <a:pt x="7" y="1425"/>
                    <a:pt x="22" y="1464"/>
                  </a:cubicBezTo>
                  <a:cubicBezTo>
                    <a:pt x="68" y="1577"/>
                    <a:pt x="177" y="1646"/>
                    <a:pt x="291" y="1646"/>
                  </a:cubicBezTo>
                  <a:cubicBezTo>
                    <a:pt x="328" y="1646"/>
                    <a:pt x="365" y="1639"/>
                    <a:pt x="400" y="1625"/>
                  </a:cubicBezTo>
                  <a:cubicBezTo>
                    <a:pt x="550" y="1565"/>
                    <a:pt x="621" y="1395"/>
                    <a:pt x="562" y="1247"/>
                  </a:cubicBezTo>
                  <a:lnTo>
                    <a:pt x="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45"/>
            <p:cNvSpPr/>
            <p:nvPr/>
          </p:nvSpPr>
          <p:spPr>
            <a:xfrm>
              <a:off x="-2590750" y="1499975"/>
              <a:ext cx="5550" cy="33575"/>
            </a:xfrm>
            <a:custGeom>
              <a:rect b="b" l="l" r="r" t="t"/>
              <a:pathLst>
                <a:path extrusionOk="0" h="1343" w="222">
                  <a:moveTo>
                    <a:pt x="221" y="1343"/>
                  </a:moveTo>
                  <a:lnTo>
                    <a:pt x="0"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45"/>
            <p:cNvSpPr/>
            <p:nvPr/>
          </p:nvSpPr>
          <p:spPr>
            <a:xfrm>
              <a:off x="-2592275" y="1499975"/>
              <a:ext cx="15500" cy="42300"/>
            </a:xfrm>
            <a:custGeom>
              <a:rect b="b" l="l" r="r" t="t"/>
              <a:pathLst>
                <a:path extrusionOk="0" h="1692" w="620">
                  <a:moveTo>
                    <a:pt x="61" y="0"/>
                  </a:moveTo>
                  <a:lnTo>
                    <a:pt x="2" y="1389"/>
                  </a:lnTo>
                  <a:cubicBezTo>
                    <a:pt x="1" y="1428"/>
                    <a:pt x="7" y="1468"/>
                    <a:pt x="21" y="1506"/>
                  </a:cubicBezTo>
                  <a:cubicBezTo>
                    <a:pt x="65" y="1621"/>
                    <a:pt x="176" y="1692"/>
                    <a:pt x="292" y="1692"/>
                  </a:cubicBezTo>
                  <a:cubicBezTo>
                    <a:pt x="327" y="1692"/>
                    <a:pt x="362" y="1685"/>
                    <a:pt x="397" y="1672"/>
                  </a:cubicBezTo>
                  <a:cubicBezTo>
                    <a:pt x="546" y="1614"/>
                    <a:pt x="620" y="1446"/>
                    <a:pt x="563" y="1297"/>
                  </a:cubicBezTo>
                  <a:lnTo>
                    <a:pt x="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45"/>
            <p:cNvSpPr/>
            <p:nvPr/>
          </p:nvSpPr>
          <p:spPr>
            <a:xfrm>
              <a:off x="-2447900" y="1543425"/>
              <a:ext cx="72725" cy="55625"/>
            </a:xfrm>
            <a:custGeom>
              <a:rect b="b" l="l" r="r" t="t"/>
              <a:pathLst>
                <a:path extrusionOk="0" h="2225" w="2909">
                  <a:moveTo>
                    <a:pt x="2577" y="1"/>
                  </a:moveTo>
                  <a:cubicBezTo>
                    <a:pt x="2518" y="1"/>
                    <a:pt x="2458" y="19"/>
                    <a:pt x="2407" y="57"/>
                  </a:cubicBezTo>
                  <a:cubicBezTo>
                    <a:pt x="1973" y="387"/>
                    <a:pt x="1552" y="723"/>
                    <a:pt x="1139" y="1074"/>
                  </a:cubicBezTo>
                  <a:cubicBezTo>
                    <a:pt x="934" y="1250"/>
                    <a:pt x="732" y="1431"/>
                    <a:pt x="536" y="1617"/>
                  </a:cubicBezTo>
                  <a:cubicBezTo>
                    <a:pt x="342" y="1806"/>
                    <a:pt x="149" y="2000"/>
                    <a:pt x="0" y="2225"/>
                  </a:cubicBezTo>
                  <a:cubicBezTo>
                    <a:pt x="186" y="2031"/>
                    <a:pt x="403" y="1876"/>
                    <a:pt x="626" y="1728"/>
                  </a:cubicBezTo>
                  <a:cubicBezTo>
                    <a:pt x="848" y="1581"/>
                    <a:pt x="1075" y="1440"/>
                    <a:pt x="1304" y="1306"/>
                  </a:cubicBezTo>
                  <a:cubicBezTo>
                    <a:pt x="1765" y="1037"/>
                    <a:pt x="2236" y="780"/>
                    <a:pt x="2707" y="541"/>
                  </a:cubicBezTo>
                  <a:lnTo>
                    <a:pt x="2710" y="538"/>
                  </a:lnTo>
                  <a:cubicBezTo>
                    <a:pt x="2857" y="462"/>
                    <a:pt x="2909" y="275"/>
                    <a:pt x="2820" y="134"/>
                  </a:cubicBezTo>
                  <a:cubicBezTo>
                    <a:pt x="2765" y="47"/>
                    <a:pt x="2672" y="1"/>
                    <a:pt x="25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45"/>
            <p:cNvSpPr/>
            <p:nvPr/>
          </p:nvSpPr>
          <p:spPr>
            <a:xfrm>
              <a:off x="-2638675" y="1606175"/>
              <a:ext cx="226025" cy="474625"/>
            </a:xfrm>
            <a:custGeom>
              <a:rect b="b" l="l" r="r" t="t"/>
              <a:pathLst>
                <a:path extrusionOk="0" h="18985" w="9041">
                  <a:moveTo>
                    <a:pt x="8242" y="1"/>
                  </a:moveTo>
                  <a:cubicBezTo>
                    <a:pt x="8239" y="1"/>
                    <a:pt x="8237" y="1"/>
                    <a:pt x="8234" y="1"/>
                  </a:cubicBezTo>
                  <a:cubicBezTo>
                    <a:pt x="7916" y="1"/>
                    <a:pt x="7577" y="211"/>
                    <a:pt x="7218" y="433"/>
                  </a:cubicBezTo>
                  <a:cubicBezTo>
                    <a:pt x="6894" y="633"/>
                    <a:pt x="6527" y="861"/>
                    <a:pt x="6263" y="861"/>
                  </a:cubicBezTo>
                  <a:cubicBezTo>
                    <a:pt x="6230" y="861"/>
                    <a:pt x="6195" y="856"/>
                    <a:pt x="6164" y="847"/>
                  </a:cubicBezTo>
                  <a:cubicBezTo>
                    <a:pt x="5916" y="775"/>
                    <a:pt x="5641" y="648"/>
                    <a:pt x="5374" y="524"/>
                  </a:cubicBezTo>
                  <a:cubicBezTo>
                    <a:pt x="4964" y="334"/>
                    <a:pt x="4576" y="154"/>
                    <a:pt x="4247" y="154"/>
                  </a:cubicBezTo>
                  <a:cubicBezTo>
                    <a:pt x="4165" y="154"/>
                    <a:pt x="4084" y="165"/>
                    <a:pt x="4006" y="190"/>
                  </a:cubicBezTo>
                  <a:cubicBezTo>
                    <a:pt x="3655" y="217"/>
                    <a:pt x="3180" y="487"/>
                    <a:pt x="3180" y="1166"/>
                  </a:cubicBezTo>
                  <a:cubicBezTo>
                    <a:pt x="3180" y="1245"/>
                    <a:pt x="3182" y="1325"/>
                    <a:pt x="3184" y="1405"/>
                  </a:cubicBezTo>
                  <a:cubicBezTo>
                    <a:pt x="3199" y="2020"/>
                    <a:pt x="3214" y="2603"/>
                    <a:pt x="2331" y="3370"/>
                  </a:cubicBezTo>
                  <a:cubicBezTo>
                    <a:pt x="1583" y="4019"/>
                    <a:pt x="1" y="6863"/>
                    <a:pt x="329" y="9425"/>
                  </a:cubicBezTo>
                  <a:cubicBezTo>
                    <a:pt x="515" y="10880"/>
                    <a:pt x="1270" y="11971"/>
                    <a:pt x="2572" y="12668"/>
                  </a:cubicBezTo>
                  <a:cubicBezTo>
                    <a:pt x="2607" y="13994"/>
                    <a:pt x="2850" y="18672"/>
                    <a:pt x="4520" y="18967"/>
                  </a:cubicBezTo>
                  <a:cubicBezTo>
                    <a:pt x="4587" y="18979"/>
                    <a:pt x="4655" y="18985"/>
                    <a:pt x="4722" y="18985"/>
                  </a:cubicBezTo>
                  <a:cubicBezTo>
                    <a:pt x="5034" y="18985"/>
                    <a:pt x="5298" y="18847"/>
                    <a:pt x="5486" y="18585"/>
                  </a:cubicBezTo>
                  <a:cubicBezTo>
                    <a:pt x="6297" y="17458"/>
                    <a:pt x="5560" y="14113"/>
                    <a:pt x="5076" y="12668"/>
                  </a:cubicBezTo>
                  <a:lnTo>
                    <a:pt x="5030" y="12533"/>
                  </a:lnTo>
                  <a:lnTo>
                    <a:pt x="4894" y="12489"/>
                  </a:lnTo>
                  <a:cubicBezTo>
                    <a:pt x="4768" y="12448"/>
                    <a:pt x="1815" y="11430"/>
                    <a:pt x="3010" y="7403"/>
                  </a:cubicBezTo>
                  <a:cubicBezTo>
                    <a:pt x="4249" y="3231"/>
                    <a:pt x="8668" y="1313"/>
                    <a:pt x="8712" y="1295"/>
                  </a:cubicBezTo>
                  <a:lnTo>
                    <a:pt x="8795" y="1260"/>
                  </a:lnTo>
                  <a:lnTo>
                    <a:pt x="8843" y="1183"/>
                  </a:lnTo>
                  <a:cubicBezTo>
                    <a:pt x="8864" y="1150"/>
                    <a:pt x="9040" y="852"/>
                    <a:pt x="8941" y="526"/>
                  </a:cubicBezTo>
                  <a:cubicBezTo>
                    <a:pt x="8899" y="384"/>
                    <a:pt x="8787" y="187"/>
                    <a:pt x="8498" y="56"/>
                  </a:cubicBezTo>
                  <a:cubicBezTo>
                    <a:pt x="8417" y="20"/>
                    <a:pt x="8329" y="1"/>
                    <a:pt x="82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45"/>
            <p:cNvSpPr/>
            <p:nvPr/>
          </p:nvSpPr>
          <p:spPr>
            <a:xfrm>
              <a:off x="-2674250" y="1599050"/>
              <a:ext cx="269275" cy="488850"/>
            </a:xfrm>
            <a:custGeom>
              <a:rect b="b" l="l" r="r" t="t"/>
              <a:pathLst>
                <a:path extrusionOk="0" h="19554" w="10771">
                  <a:moveTo>
                    <a:pt x="9665" y="570"/>
                  </a:moveTo>
                  <a:cubicBezTo>
                    <a:pt x="9712" y="570"/>
                    <a:pt x="9760" y="580"/>
                    <a:pt x="9804" y="600"/>
                  </a:cubicBezTo>
                  <a:cubicBezTo>
                    <a:pt x="10325" y="836"/>
                    <a:pt x="10026" y="1318"/>
                    <a:pt x="10026" y="1318"/>
                  </a:cubicBezTo>
                  <a:cubicBezTo>
                    <a:pt x="10026" y="1318"/>
                    <a:pt x="5455" y="3251"/>
                    <a:pt x="4161" y="7608"/>
                  </a:cubicBezTo>
                  <a:cubicBezTo>
                    <a:pt x="2867" y="11964"/>
                    <a:pt x="6230" y="13044"/>
                    <a:pt x="6230" y="13044"/>
                  </a:cubicBezTo>
                  <a:cubicBezTo>
                    <a:pt x="6917" y="15095"/>
                    <a:pt x="7558" y="18986"/>
                    <a:pt x="6145" y="18986"/>
                  </a:cubicBezTo>
                  <a:cubicBezTo>
                    <a:pt x="6094" y="18986"/>
                    <a:pt x="6043" y="18981"/>
                    <a:pt x="5992" y="18972"/>
                  </a:cubicBezTo>
                  <a:cubicBezTo>
                    <a:pt x="4382" y="18688"/>
                    <a:pt x="4274" y="12779"/>
                    <a:pt x="4274" y="12779"/>
                  </a:cubicBezTo>
                  <a:cubicBezTo>
                    <a:pt x="1" y="10657"/>
                    <a:pt x="2835" y="4830"/>
                    <a:pt x="3940" y="3870"/>
                  </a:cubicBezTo>
                  <a:cubicBezTo>
                    <a:pt x="5045" y="2910"/>
                    <a:pt x="4888" y="2147"/>
                    <a:pt x="4888" y="1451"/>
                  </a:cubicBezTo>
                  <a:cubicBezTo>
                    <a:pt x="4888" y="757"/>
                    <a:pt x="5487" y="757"/>
                    <a:pt x="5487" y="757"/>
                  </a:cubicBezTo>
                  <a:cubicBezTo>
                    <a:pt x="5542" y="734"/>
                    <a:pt x="5601" y="723"/>
                    <a:pt x="5661" y="723"/>
                  </a:cubicBezTo>
                  <a:cubicBezTo>
                    <a:pt x="5664" y="723"/>
                    <a:pt x="5667" y="723"/>
                    <a:pt x="5670" y="723"/>
                  </a:cubicBezTo>
                  <a:cubicBezTo>
                    <a:pt x="6129" y="723"/>
                    <a:pt x="6867" y="1219"/>
                    <a:pt x="7508" y="1405"/>
                  </a:cubicBezTo>
                  <a:cubicBezTo>
                    <a:pt x="7562" y="1421"/>
                    <a:pt x="7619" y="1429"/>
                    <a:pt x="7676" y="1429"/>
                  </a:cubicBezTo>
                  <a:cubicBezTo>
                    <a:pt x="7679" y="1429"/>
                    <a:pt x="7683" y="1429"/>
                    <a:pt x="7687" y="1429"/>
                  </a:cubicBezTo>
                  <a:cubicBezTo>
                    <a:pt x="8336" y="1429"/>
                    <a:pt x="9153" y="570"/>
                    <a:pt x="9657" y="570"/>
                  </a:cubicBezTo>
                  <a:cubicBezTo>
                    <a:pt x="9660" y="570"/>
                    <a:pt x="9662" y="570"/>
                    <a:pt x="9665" y="570"/>
                  </a:cubicBezTo>
                  <a:close/>
                  <a:moveTo>
                    <a:pt x="9657" y="1"/>
                  </a:moveTo>
                  <a:cubicBezTo>
                    <a:pt x="9259" y="1"/>
                    <a:pt x="8886" y="231"/>
                    <a:pt x="8493" y="475"/>
                  </a:cubicBezTo>
                  <a:cubicBezTo>
                    <a:pt x="8230" y="638"/>
                    <a:pt x="7870" y="861"/>
                    <a:pt x="7687" y="861"/>
                  </a:cubicBezTo>
                  <a:cubicBezTo>
                    <a:pt x="7680" y="861"/>
                    <a:pt x="7673" y="860"/>
                    <a:pt x="7666" y="858"/>
                  </a:cubicBezTo>
                  <a:cubicBezTo>
                    <a:pt x="7439" y="792"/>
                    <a:pt x="7175" y="670"/>
                    <a:pt x="6918" y="552"/>
                  </a:cubicBezTo>
                  <a:cubicBezTo>
                    <a:pt x="6478" y="348"/>
                    <a:pt x="6063" y="155"/>
                    <a:pt x="5670" y="155"/>
                  </a:cubicBezTo>
                  <a:cubicBezTo>
                    <a:pt x="5666" y="155"/>
                    <a:pt x="5663" y="155"/>
                    <a:pt x="5659" y="155"/>
                  </a:cubicBezTo>
                  <a:cubicBezTo>
                    <a:pt x="5562" y="155"/>
                    <a:pt x="5466" y="170"/>
                    <a:pt x="5372" y="196"/>
                  </a:cubicBezTo>
                  <a:cubicBezTo>
                    <a:pt x="4923" y="250"/>
                    <a:pt x="4320" y="608"/>
                    <a:pt x="4320" y="1451"/>
                  </a:cubicBezTo>
                  <a:cubicBezTo>
                    <a:pt x="4320" y="1532"/>
                    <a:pt x="4322" y="1614"/>
                    <a:pt x="4323" y="1697"/>
                  </a:cubicBezTo>
                  <a:cubicBezTo>
                    <a:pt x="4338" y="2292"/>
                    <a:pt x="4349" y="2761"/>
                    <a:pt x="3568" y="3440"/>
                  </a:cubicBezTo>
                  <a:cubicBezTo>
                    <a:pt x="2681" y="4212"/>
                    <a:pt x="1136" y="7135"/>
                    <a:pt x="1470" y="9745"/>
                  </a:cubicBezTo>
                  <a:cubicBezTo>
                    <a:pt x="1660" y="11222"/>
                    <a:pt x="2434" y="12383"/>
                    <a:pt x="3718" y="13124"/>
                  </a:cubicBezTo>
                  <a:cubicBezTo>
                    <a:pt x="3739" y="13654"/>
                    <a:pt x="3800" y="14737"/>
                    <a:pt x="3969" y="15853"/>
                  </a:cubicBezTo>
                  <a:cubicBezTo>
                    <a:pt x="4321" y="18194"/>
                    <a:pt x="4933" y="19362"/>
                    <a:pt x="5894" y="19531"/>
                  </a:cubicBezTo>
                  <a:cubicBezTo>
                    <a:pt x="5978" y="19546"/>
                    <a:pt x="6062" y="19554"/>
                    <a:pt x="6146" y="19554"/>
                  </a:cubicBezTo>
                  <a:cubicBezTo>
                    <a:pt x="6547" y="19554"/>
                    <a:pt x="6900" y="19370"/>
                    <a:pt x="7141" y="19035"/>
                  </a:cubicBezTo>
                  <a:cubicBezTo>
                    <a:pt x="8086" y="17723"/>
                    <a:pt x="7166" y="14046"/>
                    <a:pt x="6769" y="12864"/>
                  </a:cubicBezTo>
                  <a:lnTo>
                    <a:pt x="6678" y="12592"/>
                  </a:lnTo>
                  <a:lnTo>
                    <a:pt x="6404" y="12504"/>
                  </a:lnTo>
                  <a:cubicBezTo>
                    <a:pt x="6292" y="12466"/>
                    <a:pt x="3593" y="11516"/>
                    <a:pt x="4706" y="7769"/>
                  </a:cubicBezTo>
                  <a:cubicBezTo>
                    <a:pt x="5907" y="3731"/>
                    <a:pt x="10205" y="1860"/>
                    <a:pt x="10248" y="1841"/>
                  </a:cubicBezTo>
                  <a:lnTo>
                    <a:pt x="10413" y="1771"/>
                  </a:lnTo>
                  <a:lnTo>
                    <a:pt x="10508" y="1618"/>
                  </a:lnTo>
                  <a:cubicBezTo>
                    <a:pt x="10553" y="1546"/>
                    <a:pt x="10770" y="1164"/>
                    <a:pt x="10638" y="727"/>
                  </a:cubicBezTo>
                  <a:cubicBezTo>
                    <a:pt x="10577" y="530"/>
                    <a:pt x="10426" y="258"/>
                    <a:pt x="10039" y="82"/>
                  </a:cubicBezTo>
                  <a:cubicBezTo>
                    <a:pt x="9919" y="28"/>
                    <a:pt x="9789" y="1"/>
                    <a:pt x="9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45"/>
            <p:cNvSpPr/>
            <p:nvPr/>
          </p:nvSpPr>
          <p:spPr>
            <a:xfrm>
              <a:off x="-2197225" y="1550975"/>
              <a:ext cx="156450" cy="288975"/>
            </a:xfrm>
            <a:custGeom>
              <a:rect b="b" l="l" r="r" t="t"/>
              <a:pathLst>
                <a:path extrusionOk="0" h="11559" w="6258">
                  <a:moveTo>
                    <a:pt x="5103" y="0"/>
                  </a:moveTo>
                  <a:cubicBezTo>
                    <a:pt x="4861" y="0"/>
                    <a:pt x="4641" y="111"/>
                    <a:pt x="4601" y="133"/>
                  </a:cubicBezTo>
                  <a:cubicBezTo>
                    <a:pt x="3907" y="550"/>
                    <a:pt x="2684" y="752"/>
                    <a:pt x="1792" y="899"/>
                  </a:cubicBezTo>
                  <a:cubicBezTo>
                    <a:pt x="1434" y="957"/>
                    <a:pt x="1127" y="1008"/>
                    <a:pt x="907" y="1063"/>
                  </a:cubicBezTo>
                  <a:cubicBezTo>
                    <a:pt x="102" y="1264"/>
                    <a:pt x="0" y="1907"/>
                    <a:pt x="58" y="2219"/>
                  </a:cubicBezTo>
                  <a:lnTo>
                    <a:pt x="94" y="2410"/>
                  </a:lnTo>
                  <a:lnTo>
                    <a:pt x="285" y="2446"/>
                  </a:lnTo>
                  <a:cubicBezTo>
                    <a:pt x="511" y="2485"/>
                    <a:pt x="739" y="2506"/>
                    <a:pt x="968" y="2506"/>
                  </a:cubicBezTo>
                  <a:cubicBezTo>
                    <a:pt x="980" y="2506"/>
                    <a:pt x="992" y="2506"/>
                    <a:pt x="1004" y="2505"/>
                  </a:cubicBezTo>
                  <a:cubicBezTo>
                    <a:pt x="2190" y="2505"/>
                    <a:pt x="3616" y="2113"/>
                    <a:pt x="4182" y="1942"/>
                  </a:cubicBezTo>
                  <a:lnTo>
                    <a:pt x="4182" y="1942"/>
                  </a:lnTo>
                  <a:cubicBezTo>
                    <a:pt x="4924" y="3868"/>
                    <a:pt x="3448" y="7331"/>
                    <a:pt x="2950" y="8499"/>
                  </a:cubicBezTo>
                  <a:lnTo>
                    <a:pt x="2908" y="8599"/>
                  </a:lnTo>
                  <a:cubicBezTo>
                    <a:pt x="2488" y="9586"/>
                    <a:pt x="2448" y="10575"/>
                    <a:pt x="2808" y="11117"/>
                  </a:cubicBezTo>
                  <a:cubicBezTo>
                    <a:pt x="2998" y="11406"/>
                    <a:pt x="3288" y="11559"/>
                    <a:pt x="3643" y="11559"/>
                  </a:cubicBezTo>
                  <a:cubicBezTo>
                    <a:pt x="3697" y="11559"/>
                    <a:pt x="3751" y="11556"/>
                    <a:pt x="3803" y="11549"/>
                  </a:cubicBezTo>
                  <a:cubicBezTo>
                    <a:pt x="4692" y="11442"/>
                    <a:pt x="4756" y="11144"/>
                    <a:pt x="4947" y="10260"/>
                  </a:cubicBezTo>
                  <a:cubicBezTo>
                    <a:pt x="5044" y="9812"/>
                    <a:pt x="5176" y="9199"/>
                    <a:pt x="5461" y="8290"/>
                  </a:cubicBezTo>
                  <a:cubicBezTo>
                    <a:pt x="6258" y="5753"/>
                    <a:pt x="5584" y="1996"/>
                    <a:pt x="5444" y="1281"/>
                  </a:cubicBezTo>
                  <a:cubicBezTo>
                    <a:pt x="5619" y="989"/>
                    <a:pt x="5859" y="467"/>
                    <a:pt x="5552" y="171"/>
                  </a:cubicBezTo>
                  <a:cubicBezTo>
                    <a:pt x="5437" y="60"/>
                    <a:pt x="5282" y="0"/>
                    <a:pt x="51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45"/>
            <p:cNvSpPr/>
            <p:nvPr/>
          </p:nvSpPr>
          <p:spPr>
            <a:xfrm>
              <a:off x="-2204950" y="1543850"/>
              <a:ext cx="170600" cy="303175"/>
            </a:xfrm>
            <a:custGeom>
              <a:rect b="b" l="l" r="r" t="t"/>
              <a:pathLst>
                <a:path extrusionOk="0" h="12127" w="6824">
                  <a:moveTo>
                    <a:pt x="5412" y="569"/>
                  </a:moveTo>
                  <a:cubicBezTo>
                    <a:pt x="5502" y="569"/>
                    <a:pt x="5593" y="592"/>
                    <a:pt x="5664" y="661"/>
                  </a:cubicBezTo>
                  <a:cubicBezTo>
                    <a:pt x="5877" y="866"/>
                    <a:pt x="5451" y="1510"/>
                    <a:pt x="5451" y="1510"/>
                  </a:cubicBezTo>
                  <a:cubicBezTo>
                    <a:pt x="5451" y="1510"/>
                    <a:pt x="6350" y="5775"/>
                    <a:pt x="5499" y="8489"/>
                  </a:cubicBezTo>
                  <a:cubicBezTo>
                    <a:pt x="4646" y="11204"/>
                    <a:pt x="5119" y="11426"/>
                    <a:pt x="4078" y="11552"/>
                  </a:cubicBezTo>
                  <a:cubicBezTo>
                    <a:pt x="4036" y="11557"/>
                    <a:pt x="3993" y="11560"/>
                    <a:pt x="3951" y="11560"/>
                  </a:cubicBezTo>
                  <a:cubicBezTo>
                    <a:pt x="3029" y="11560"/>
                    <a:pt x="2964" y="10204"/>
                    <a:pt x="3478" y="8995"/>
                  </a:cubicBezTo>
                  <a:cubicBezTo>
                    <a:pt x="4014" y="7731"/>
                    <a:pt x="5688" y="3920"/>
                    <a:pt x="4647" y="1879"/>
                  </a:cubicBezTo>
                  <a:lnTo>
                    <a:pt x="4647" y="1879"/>
                  </a:lnTo>
                  <a:cubicBezTo>
                    <a:pt x="4647" y="1879"/>
                    <a:pt x="2768" y="2505"/>
                    <a:pt x="1313" y="2505"/>
                  </a:cubicBezTo>
                  <a:cubicBezTo>
                    <a:pt x="1300" y="2506"/>
                    <a:pt x="1288" y="2506"/>
                    <a:pt x="1275" y="2506"/>
                  </a:cubicBezTo>
                  <a:cubicBezTo>
                    <a:pt x="1065" y="2506"/>
                    <a:pt x="855" y="2487"/>
                    <a:pt x="646" y="2451"/>
                  </a:cubicBezTo>
                  <a:cubicBezTo>
                    <a:pt x="646" y="2451"/>
                    <a:pt x="527" y="1812"/>
                    <a:pt x="1284" y="1623"/>
                  </a:cubicBezTo>
                  <a:cubicBezTo>
                    <a:pt x="2041" y="1434"/>
                    <a:pt x="4034" y="1276"/>
                    <a:pt x="5056" y="661"/>
                  </a:cubicBezTo>
                  <a:cubicBezTo>
                    <a:pt x="5056" y="661"/>
                    <a:pt x="5232" y="569"/>
                    <a:pt x="5412" y="569"/>
                  </a:cubicBezTo>
                  <a:close/>
                  <a:moveTo>
                    <a:pt x="5412" y="0"/>
                  </a:moveTo>
                  <a:cubicBezTo>
                    <a:pt x="5109" y="0"/>
                    <a:pt x="4844" y="130"/>
                    <a:pt x="4794" y="155"/>
                  </a:cubicBezTo>
                  <a:lnTo>
                    <a:pt x="4779" y="165"/>
                  </a:lnTo>
                  <a:lnTo>
                    <a:pt x="4763" y="174"/>
                  </a:lnTo>
                  <a:cubicBezTo>
                    <a:pt x="4117" y="564"/>
                    <a:pt x="2924" y="760"/>
                    <a:pt x="2053" y="902"/>
                  </a:cubicBezTo>
                  <a:cubicBezTo>
                    <a:pt x="1691" y="963"/>
                    <a:pt x="1378" y="1014"/>
                    <a:pt x="1146" y="1072"/>
                  </a:cubicBezTo>
                  <a:cubicBezTo>
                    <a:pt x="210" y="1306"/>
                    <a:pt x="0" y="2087"/>
                    <a:pt x="88" y="2556"/>
                  </a:cubicBezTo>
                  <a:lnTo>
                    <a:pt x="159" y="2938"/>
                  </a:lnTo>
                  <a:lnTo>
                    <a:pt x="541" y="3009"/>
                  </a:lnTo>
                  <a:cubicBezTo>
                    <a:pt x="783" y="3053"/>
                    <a:pt x="1029" y="3075"/>
                    <a:pt x="1276" y="3075"/>
                  </a:cubicBezTo>
                  <a:cubicBezTo>
                    <a:pt x="1288" y="3075"/>
                    <a:pt x="1300" y="3075"/>
                    <a:pt x="1313" y="3074"/>
                  </a:cubicBezTo>
                  <a:cubicBezTo>
                    <a:pt x="2375" y="3074"/>
                    <a:pt x="3619" y="2770"/>
                    <a:pt x="4306" y="2576"/>
                  </a:cubicBezTo>
                  <a:lnTo>
                    <a:pt x="4306" y="2576"/>
                  </a:lnTo>
                  <a:cubicBezTo>
                    <a:pt x="4803" y="4432"/>
                    <a:pt x="3463" y="7580"/>
                    <a:pt x="2998" y="8671"/>
                  </a:cubicBezTo>
                  <a:lnTo>
                    <a:pt x="2956" y="8772"/>
                  </a:lnTo>
                  <a:cubicBezTo>
                    <a:pt x="2609" y="9586"/>
                    <a:pt x="2381" y="10805"/>
                    <a:pt x="2879" y="11558"/>
                  </a:cubicBezTo>
                  <a:cubicBezTo>
                    <a:pt x="3121" y="11925"/>
                    <a:pt x="3503" y="12127"/>
                    <a:pt x="3952" y="12127"/>
                  </a:cubicBezTo>
                  <a:cubicBezTo>
                    <a:pt x="4017" y="12127"/>
                    <a:pt x="4082" y="12123"/>
                    <a:pt x="4146" y="12115"/>
                  </a:cubicBezTo>
                  <a:cubicBezTo>
                    <a:pt x="5193" y="11989"/>
                    <a:pt x="5327" y="11560"/>
                    <a:pt x="5534" y="10605"/>
                  </a:cubicBezTo>
                  <a:cubicBezTo>
                    <a:pt x="5629" y="10161"/>
                    <a:pt x="5760" y="9556"/>
                    <a:pt x="6041" y="8659"/>
                  </a:cubicBezTo>
                  <a:cubicBezTo>
                    <a:pt x="6823" y="6164"/>
                    <a:pt x="6227" y="2550"/>
                    <a:pt x="6052" y="1614"/>
                  </a:cubicBezTo>
                  <a:cubicBezTo>
                    <a:pt x="6256" y="1241"/>
                    <a:pt x="6469" y="645"/>
                    <a:pt x="6058" y="250"/>
                  </a:cubicBezTo>
                  <a:cubicBezTo>
                    <a:pt x="5888" y="87"/>
                    <a:pt x="5665" y="0"/>
                    <a:pt x="54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45"/>
            <p:cNvSpPr/>
            <p:nvPr/>
          </p:nvSpPr>
          <p:spPr>
            <a:xfrm>
              <a:off x="-2648900" y="1367800"/>
              <a:ext cx="67325" cy="114175"/>
            </a:xfrm>
            <a:custGeom>
              <a:rect b="b" l="l" r="r" t="t"/>
              <a:pathLst>
                <a:path extrusionOk="0" h="4567" w="2693">
                  <a:moveTo>
                    <a:pt x="116" y="0"/>
                  </a:moveTo>
                  <a:lnTo>
                    <a:pt x="116" y="0"/>
                  </a:lnTo>
                  <a:cubicBezTo>
                    <a:pt x="87" y="208"/>
                    <a:pt x="49" y="418"/>
                    <a:pt x="25" y="628"/>
                  </a:cubicBezTo>
                  <a:lnTo>
                    <a:pt x="12" y="949"/>
                  </a:lnTo>
                  <a:cubicBezTo>
                    <a:pt x="6" y="1056"/>
                    <a:pt x="0" y="1163"/>
                    <a:pt x="12" y="1270"/>
                  </a:cubicBezTo>
                  <a:cubicBezTo>
                    <a:pt x="22" y="1703"/>
                    <a:pt x="118" y="2134"/>
                    <a:pt x="268" y="2552"/>
                  </a:cubicBezTo>
                  <a:cubicBezTo>
                    <a:pt x="429" y="2968"/>
                    <a:pt x="674" y="3357"/>
                    <a:pt x="981" y="3695"/>
                  </a:cubicBezTo>
                  <a:cubicBezTo>
                    <a:pt x="1136" y="3864"/>
                    <a:pt x="1306" y="4021"/>
                    <a:pt x="1488" y="4160"/>
                  </a:cubicBezTo>
                  <a:cubicBezTo>
                    <a:pt x="1582" y="4227"/>
                    <a:pt x="1675" y="4297"/>
                    <a:pt x="1777" y="4357"/>
                  </a:cubicBezTo>
                  <a:cubicBezTo>
                    <a:pt x="1883" y="4424"/>
                    <a:pt x="1993" y="4484"/>
                    <a:pt x="2108" y="4534"/>
                  </a:cubicBezTo>
                  <a:cubicBezTo>
                    <a:pt x="2128" y="4542"/>
                    <a:pt x="2148" y="4549"/>
                    <a:pt x="2169" y="4554"/>
                  </a:cubicBezTo>
                  <a:cubicBezTo>
                    <a:pt x="2201" y="4562"/>
                    <a:pt x="2232" y="4566"/>
                    <a:pt x="2264" y="4566"/>
                  </a:cubicBezTo>
                  <a:cubicBezTo>
                    <a:pt x="2437" y="4566"/>
                    <a:pt x="2595" y="4448"/>
                    <a:pt x="2640" y="4273"/>
                  </a:cubicBezTo>
                  <a:cubicBezTo>
                    <a:pt x="2692" y="4065"/>
                    <a:pt x="2566" y="3854"/>
                    <a:pt x="2358" y="3802"/>
                  </a:cubicBezTo>
                  <a:lnTo>
                    <a:pt x="2355" y="3801"/>
                  </a:lnTo>
                  <a:cubicBezTo>
                    <a:pt x="2273" y="3779"/>
                    <a:pt x="2192" y="3750"/>
                    <a:pt x="2113" y="3715"/>
                  </a:cubicBezTo>
                  <a:cubicBezTo>
                    <a:pt x="2026" y="3681"/>
                    <a:pt x="1943" y="3636"/>
                    <a:pt x="1858" y="3594"/>
                  </a:cubicBezTo>
                  <a:cubicBezTo>
                    <a:pt x="1689" y="3502"/>
                    <a:pt x="1529" y="3395"/>
                    <a:pt x="1379" y="3275"/>
                  </a:cubicBezTo>
                  <a:cubicBezTo>
                    <a:pt x="1073" y="3028"/>
                    <a:pt x="814" y="2727"/>
                    <a:pt x="617" y="2387"/>
                  </a:cubicBezTo>
                  <a:cubicBezTo>
                    <a:pt x="429" y="2038"/>
                    <a:pt x="276" y="1655"/>
                    <a:pt x="204" y="1248"/>
                  </a:cubicBezTo>
                  <a:cubicBezTo>
                    <a:pt x="177" y="1147"/>
                    <a:pt x="167" y="1045"/>
                    <a:pt x="156" y="941"/>
                  </a:cubicBezTo>
                  <a:lnTo>
                    <a:pt x="122" y="631"/>
                  </a:lnTo>
                  <a:cubicBezTo>
                    <a:pt x="114" y="422"/>
                    <a:pt x="119" y="212"/>
                    <a:pt x="1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45"/>
            <p:cNvSpPr/>
            <p:nvPr/>
          </p:nvSpPr>
          <p:spPr>
            <a:xfrm>
              <a:off x="-2677325" y="1367800"/>
              <a:ext cx="84325" cy="137250"/>
            </a:xfrm>
            <a:custGeom>
              <a:rect b="b" l="l" r="r" t="t"/>
              <a:pathLst>
                <a:path extrusionOk="0" h="5490" w="3373">
                  <a:moveTo>
                    <a:pt x="23" y="0"/>
                  </a:moveTo>
                  <a:lnTo>
                    <a:pt x="0" y="802"/>
                  </a:lnTo>
                  <a:cubicBezTo>
                    <a:pt x="6" y="1070"/>
                    <a:pt x="29" y="1338"/>
                    <a:pt x="41" y="1607"/>
                  </a:cubicBezTo>
                  <a:cubicBezTo>
                    <a:pt x="114" y="2140"/>
                    <a:pt x="202" y="2684"/>
                    <a:pt x="415" y="3199"/>
                  </a:cubicBezTo>
                  <a:cubicBezTo>
                    <a:pt x="616" y="3714"/>
                    <a:pt x="909" y="4213"/>
                    <a:pt x="1325" y="4620"/>
                  </a:cubicBezTo>
                  <a:cubicBezTo>
                    <a:pt x="1535" y="4820"/>
                    <a:pt x="1762" y="5009"/>
                    <a:pt x="2023" y="5152"/>
                  </a:cubicBezTo>
                  <a:cubicBezTo>
                    <a:pt x="2153" y="5228"/>
                    <a:pt x="2289" y="5293"/>
                    <a:pt x="2428" y="5348"/>
                  </a:cubicBezTo>
                  <a:cubicBezTo>
                    <a:pt x="2500" y="5376"/>
                    <a:pt x="2572" y="5403"/>
                    <a:pt x="2646" y="5424"/>
                  </a:cubicBezTo>
                  <a:cubicBezTo>
                    <a:pt x="2727" y="5451"/>
                    <a:pt x="2810" y="5470"/>
                    <a:pt x="2894" y="5484"/>
                  </a:cubicBezTo>
                  <a:lnTo>
                    <a:pt x="2907" y="5485"/>
                  </a:lnTo>
                  <a:cubicBezTo>
                    <a:pt x="2928" y="5488"/>
                    <a:pt x="2948" y="5490"/>
                    <a:pt x="2968" y="5490"/>
                  </a:cubicBezTo>
                  <a:cubicBezTo>
                    <a:pt x="3168" y="5490"/>
                    <a:pt x="3339" y="5336"/>
                    <a:pt x="3355" y="5131"/>
                  </a:cubicBezTo>
                  <a:cubicBezTo>
                    <a:pt x="3372" y="4906"/>
                    <a:pt x="3193" y="4714"/>
                    <a:pt x="2968" y="4714"/>
                  </a:cubicBezTo>
                  <a:cubicBezTo>
                    <a:pt x="2967" y="4714"/>
                    <a:pt x="2967" y="4714"/>
                    <a:pt x="2966" y="4714"/>
                  </a:cubicBezTo>
                  <a:cubicBezTo>
                    <a:pt x="2918" y="4712"/>
                    <a:pt x="2870" y="4706"/>
                    <a:pt x="2824" y="4697"/>
                  </a:cubicBezTo>
                  <a:cubicBezTo>
                    <a:pt x="2768" y="4688"/>
                    <a:pt x="2712" y="4675"/>
                    <a:pt x="2658" y="4660"/>
                  </a:cubicBezTo>
                  <a:cubicBezTo>
                    <a:pt x="2544" y="4632"/>
                    <a:pt x="2434" y="4594"/>
                    <a:pt x="2326" y="4547"/>
                  </a:cubicBezTo>
                  <a:cubicBezTo>
                    <a:pt x="2106" y="4462"/>
                    <a:pt x="1903" y="4330"/>
                    <a:pt x="1708" y="4186"/>
                  </a:cubicBezTo>
                  <a:cubicBezTo>
                    <a:pt x="1321" y="3891"/>
                    <a:pt x="1007" y="3486"/>
                    <a:pt x="767" y="3037"/>
                  </a:cubicBezTo>
                  <a:cubicBezTo>
                    <a:pt x="512" y="2591"/>
                    <a:pt x="365" y="2085"/>
                    <a:pt x="233" y="1576"/>
                  </a:cubicBezTo>
                  <a:cubicBezTo>
                    <a:pt x="189" y="1317"/>
                    <a:pt x="135" y="1057"/>
                    <a:pt x="97" y="795"/>
                  </a:cubicBezTo>
                  <a:lnTo>
                    <a:pt x="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45"/>
            <p:cNvSpPr/>
            <p:nvPr/>
          </p:nvSpPr>
          <p:spPr>
            <a:xfrm>
              <a:off x="-2690975" y="1442000"/>
              <a:ext cx="86400" cy="85100"/>
            </a:xfrm>
            <a:custGeom>
              <a:rect b="b" l="l" r="r" t="t"/>
              <a:pathLst>
                <a:path extrusionOk="0" h="3404" w="3456">
                  <a:moveTo>
                    <a:pt x="0" y="0"/>
                  </a:moveTo>
                  <a:lnTo>
                    <a:pt x="0" y="0"/>
                  </a:lnTo>
                  <a:cubicBezTo>
                    <a:pt x="24" y="190"/>
                    <a:pt x="33" y="386"/>
                    <a:pt x="72" y="577"/>
                  </a:cubicBezTo>
                  <a:cubicBezTo>
                    <a:pt x="120" y="766"/>
                    <a:pt x="151" y="964"/>
                    <a:pt x="231" y="1146"/>
                  </a:cubicBezTo>
                  <a:cubicBezTo>
                    <a:pt x="357" y="1524"/>
                    <a:pt x="575" y="1874"/>
                    <a:pt x="842" y="2184"/>
                  </a:cubicBezTo>
                  <a:cubicBezTo>
                    <a:pt x="1114" y="2496"/>
                    <a:pt x="1439" y="2758"/>
                    <a:pt x="1802" y="2959"/>
                  </a:cubicBezTo>
                  <a:cubicBezTo>
                    <a:pt x="1985" y="3060"/>
                    <a:pt x="2175" y="3147"/>
                    <a:pt x="2371" y="3221"/>
                  </a:cubicBezTo>
                  <a:cubicBezTo>
                    <a:pt x="2574" y="3301"/>
                    <a:pt x="2785" y="3361"/>
                    <a:pt x="3000" y="3398"/>
                  </a:cubicBezTo>
                  <a:cubicBezTo>
                    <a:pt x="3022" y="3402"/>
                    <a:pt x="3045" y="3404"/>
                    <a:pt x="3066" y="3404"/>
                  </a:cubicBezTo>
                  <a:cubicBezTo>
                    <a:pt x="3282" y="3404"/>
                    <a:pt x="3455" y="3231"/>
                    <a:pt x="3455" y="3016"/>
                  </a:cubicBezTo>
                  <a:cubicBezTo>
                    <a:pt x="3455" y="2802"/>
                    <a:pt x="3282" y="2627"/>
                    <a:pt x="3067" y="2627"/>
                  </a:cubicBezTo>
                  <a:lnTo>
                    <a:pt x="3058" y="2627"/>
                  </a:lnTo>
                  <a:cubicBezTo>
                    <a:pt x="2891" y="2625"/>
                    <a:pt x="2723" y="2606"/>
                    <a:pt x="2558" y="2573"/>
                  </a:cubicBezTo>
                  <a:cubicBezTo>
                    <a:pt x="2383" y="2537"/>
                    <a:pt x="2212" y="2492"/>
                    <a:pt x="2045" y="2434"/>
                  </a:cubicBezTo>
                  <a:cubicBezTo>
                    <a:pt x="1705" y="2314"/>
                    <a:pt x="1389" y="2136"/>
                    <a:pt x="1111" y="1907"/>
                  </a:cubicBezTo>
                  <a:cubicBezTo>
                    <a:pt x="834" y="1676"/>
                    <a:pt x="583" y="1396"/>
                    <a:pt x="406" y="1064"/>
                  </a:cubicBezTo>
                  <a:cubicBezTo>
                    <a:pt x="301" y="907"/>
                    <a:pt x="242" y="727"/>
                    <a:pt x="164" y="551"/>
                  </a:cubicBezTo>
                  <a:cubicBezTo>
                    <a:pt x="96" y="373"/>
                    <a:pt x="57" y="185"/>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45"/>
            <p:cNvSpPr/>
            <p:nvPr/>
          </p:nvSpPr>
          <p:spPr>
            <a:xfrm>
              <a:off x="-2701250" y="1479075"/>
              <a:ext cx="86750" cy="72400"/>
            </a:xfrm>
            <a:custGeom>
              <a:rect b="b" l="l" r="r" t="t"/>
              <a:pathLst>
                <a:path extrusionOk="0" h="2896" w="3470">
                  <a:moveTo>
                    <a:pt x="1" y="1"/>
                  </a:moveTo>
                  <a:lnTo>
                    <a:pt x="110" y="532"/>
                  </a:lnTo>
                  <a:cubicBezTo>
                    <a:pt x="167" y="703"/>
                    <a:pt x="213" y="882"/>
                    <a:pt x="283" y="1052"/>
                  </a:cubicBezTo>
                  <a:cubicBezTo>
                    <a:pt x="425" y="1393"/>
                    <a:pt x="614" y="1722"/>
                    <a:pt x="872" y="2012"/>
                  </a:cubicBezTo>
                  <a:cubicBezTo>
                    <a:pt x="1141" y="2303"/>
                    <a:pt x="1470" y="2532"/>
                    <a:pt x="1837" y="2684"/>
                  </a:cubicBezTo>
                  <a:cubicBezTo>
                    <a:pt x="2021" y="2763"/>
                    <a:pt x="2218" y="2815"/>
                    <a:pt x="2418" y="2855"/>
                  </a:cubicBezTo>
                  <a:cubicBezTo>
                    <a:pt x="2518" y="2868"/>
                    <a:pt x="2620" y="2886"/>
                    <a:pt x="2724" y="2890"/>
                  </a:cubicBezTo>
                  <a:cubicBezTo>
                    <a:pt x="2772" y="2894"/>
                    <a:pt x="2821" y="2895"/>
                    <a:pt x="2870" y="2895"/>
                  </a:cubicBezTo>
                  <a:cubicBezTo>
                    <a:pt x="2933" y="2895"/>
                    <a:pt x="2995" y="2892"/>
                    <a:pt x="3058" y="2887"/>
                  </a:cubicBezTo>
                  <a:lnTo>
                    <a:pt x="3071" y="2886"/>
                  </a:lnTo>
                  <a:cubicBezTo>
                    <a:pt x="3099" y="2882"/>
                    <a:pt x="3125" y="2876"/>
                    <a:pt x="3151" y="2868"/>
                  </a:cubicBezTo>
                  <a:cubicBezTo>
                    <a:pt x="3356" y="2802"/>
                    <a:pt x="3469" y="2583"/>
                    <a:pt x="3403" y="2379"/>
                  </a:cubicBezTo>
                  <a:cubicBezTo>
                    <a:pt x="3350" y="2214"/>
                    <a:pt x="3197" y="2108"/>
                    <a:pt x="3033" y="2108"/>
                  </a:cubicBezTo>
                  <a:cubicBezTo>
                    <a:pt x="2993" y="2108"/>
                    <a:pt x="2953" y="2114"/>
                    <a:pt x="2913" y="2127"/>
                  </a:cubicBezTo>
                  <a:cubicBezTo>
                    <a:pt x="2848" y="2145"/>
                    <a:pt x="2779" y="2159"/>
                    <a:pt x="2712" y="2165"/>
                  </a:cubicBezTo>
                  <a:cubicBezTo>
                    <a:pt x="2637" y="2176"/>
                    <a:pt x="2558" y="2177"/>
                    <a:pt x="2481" y="2181"/>
                  </a:cubicBezTo>
                  <a:cubicBezTo>
                    <a:pt x="2326" y="2179"/>
                    <a:pt x="2166" y="2168"/>
                    <a:pt x="2012" y="2132"/>
                  </a:cubicBezTo>
                  <a:cubicBezTo>
                    <a:pt x="1694" y="2062"/>
                    <a:pt x="1394" y="1925"/>
                    <a:pt x="1134" y="1729"/>
                  </a:cubicBezTo>
                  <a:cubicBezTo>
                    <a:pt x="872" y="1523"/>
                    <a:pt x="645" y="1260"/>
                    <a:pt x="456" y="964"/>
                  </a:cubicBezTo>
                  <a:cubicBezTo>
                    <a:pt x="360" y="817"/>
                    <a:pt x="287" y="656"/>
                    <a:pt x="200" y="499"/>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45"/>
            <p:cNvSpPr/>
            <p:nvPr/>
          </p:nvSpPr>
          <p:spPr>
            <a:xfrm>
              <a:off x="-2606750" y="1367825"/>
              <a:ext cx="54025" cy="125975"/>
            </a:xfrm>
            <a:custGeom>
              <a:rect b="b" l="l" r="r" t="t"/>
              <a:pathLst>
                <a:path extrusionOk="0" h="5039" w="2161">
                  <a:moveTo>
                    <a:pt x="107" y="0"/>
                  </a:moveTo>
                  <a:lnTo>
                    <a:pt x="29" y="630"/>
                  </a:lnTo>
                  <a:cubicBezTo>
                    <a:pt x="20" y="841"/>
                    <a:pt x="3" y="1054"/>
                    <a:pt x="1" y="1267"/>
                  </a:cubicBezTo>
                  <a:cubicBezTo>
                    <a:pt x="7" y="1694"/>
                    <a:pt x="25" y="2127"/>
                    <a:pt x="118" y="2554"/>
                  </a:cubicBezTo>
                  <a:cubicBezTo>
                    <a:pt x="205" y="2982"/>
                    <a:pt x="336" y="3409"/>
                    <a:pt x="541" y="3812"/>
                  </a:cubicBezTo>
                  <a:cubicBezTo>
                    <a:pt x="647" y="4013"/>
                    <a:pt x="761" y="4211"/>
                    <a:pt x="904" y="4396"/>
                  </a:cubicBezTo>
                  <a:cubicBezTo>
                    <a:pt x="973" y="4491"/>
                    <a:pt x="1048" y="4581"/>
                    <a:pt x="1129" y="4666"/>
                  </a:cubicBezTo>
                  <a:cubicBezTo>
                    <a:pt x="1172" y="4710"/>
                    <a:pt x="1212" y="4754"/>
                    <a:pt x="1259" y="4795"/>
                  </a:cubicBezTo>
                  <a:cubicBezTo>
                    <a:pt x="1310" y="4844"/>
                    <a:pt x="1363" y="4889"/>
                    <a:pt x="1420" y="4928"/>
                  </a:cubicBezTo>
                  <a:lnTo>
                    <a:pt x="1473" y="4966"/>
                  </a:lnTo>
                  <a:cubicBezTo>
                    <a:pt x="1542" y="5015"/>
                    <a:pt x="1621" y="5038"/>
                    <a:pt x="1699" y="5038"/>
                  </a:cubicBezTo>
                  <a:cubicBezTo>
                    <a:pt x="1842" y="5038"/>
                    <a:pt x="1982" y="4960"/>
                    <a:pt x="2052" y="4821"/>
                  </a:cubicBezTo>
                  <a:cubicBezTo>
                    <a:pt x="2160" y="4606"/>
                    <a:pt x="2051" y="4345"/>
                    <a:pt x="1823" y="4269"/>
                  </a:cubicBezTo>
                  <a:cubicBezTo>
                    <a:pt x="1791" y="4253"/>
                    <a:pt x="1759" y="4235"/>
                    <a:pt x="1730" y="4215"/>
                  </a:cubicBezTo>
                  <a:cubicBezTo>
                    <a:pt x="1694" y="4193"/>
                    <a:pt x="1659" y="4162"/>
                    <a:pt x="1622" y="4136"/>
                  </a:cubicBezTo>
                  <a:cubicBezTo>
                    <a:pt x="1549" y="4079"/>
                    <a:pt x="1479" y="4017"/>
                    <a:pt x="1413" y="3951"/>
                  </a:cubicBezTo>
                  <a:cubicBezTo>
                    <a:pt x="1275" y="3822"/>
                    <a:pt x="1153" y="3670"/>
                    <a:pt x="1038" y="3513"/>
                  </a:cubicBezTo>
                  <a:cubicBezTo>
                    <a:pt x="809" y="3195"/>
                    <a:pt x="630" y="2833"/>
                    <a:pt x="490" y="2451"/>
                  </a:cubicBezTo>
                  <a:cubicBezTo>
                    <a:pt x="343" y="2071"/>
                    <a:pt x="263" y="1664"/>
                    <a:pt x="193" y="1253"/>
                  </a:cubicBezTo>
                  <a:cubicBezTo>
                    <a:pt x="164" y="1048"/>
                    <a:pt x="149" y="840"/>
                    <a:pt x="126" y="631"/>
                  </a:cubicBezTo>
                  <a:lnTo>
                    <a:pt x="1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45"/>
            <p:cNvSpPr/>
            <p:nvPr/>
          </p:nvSpPr>
          <p:spPr>
            <a:xfrm>
              <a:off x="-2385025" y="1367800"/>
              <a:ext cx="44850" cy="89000"/>
            </a:xfrm>
            <a:custGeom>
              <a:rect b="b" l="l" r="r" t="t"/>
              <a:pathLst>
                <a:path extrusionOk="0" h="3560" w="1794">
                  <a:moveTo>
                    <a:pt x="309" y="2807"/>
                  </a:moveTo>
                  <a:cubicBezTo>
                    <a:pt x="309" y="2808"/>
                    <a:pt x="309" y="2808"/>
                    <a:pt x="309" y="2808"/>
                  </a:cubicBezTo>
                  <a:lnTo>
                    <a:pt x="309" y="2808"/>
                  </a:lnTo>
                  <a:cubicBezTo>
                    <a:pt x="309" y="2808"/>
                    <a:pt x="310" y="2808"/>
                    <a:pt x="311" y="2807"/>
                  </a:cubicBezTo>
                  <a:close/>
                  <a:moveTo>
                    <a:pt x="1716" y="0"/>
                  </a:moveTo>
                  <a:lnTo>
                    <a:pt x="1673" y="452"/>
                  </a:lnTo>
                  <a:cubicBezTo>
                    <a:pt x="1651" y="601"/>
                    <a:pt x="1624" y="748"/>
                    <a:pt x="1601" y="894"/>
                  </a:cubicBezTo>
                  <a:cubicBezTo>
                    <a:pt x="1532" y="1184"/>
                    <a:pt x="1458" y="1470"/>
                    <a:pt x="1334" y="1730"/>
                  </a:cubicBezTo>
                  <a:cubicBezTo>
                    <a:pt x="1217" y="1990"/>
                    <a:pt x="1071" y="2233"/>
                    <a:pt x="887" y="2424"/>
                  </a:cubicBezTo>
                  <a:cubicBezTo>
                    <a:pt x="793" y="2518"/>
                    <a:pt x="698" y="2607"/>
                    <a:pt x="593" y="2673"/>
                  </a:cubicBezTo>
                  <a:cubicBezTo>
                    <a:pt x="543" y="2707"/>
                    <a:pt x="492" y="2737"/>
                    <a:pt x="437" y="2763"/>
                  </a:cubicBezTo>
                  <a:cubicBezTo>
                    <a:pt x="412" y="2773"/>
                    <a:pt x="385" y="2788"/>
                    <a:pt x="361" y="2795"/>
                  </a:cubicBezTo>
                  <a:cubicBezTo>
                    <a:pt x="345" y="2801"/>
                    <a:pt x="318" y="2810"/>
                    <a:pt x="311" y="2810"/>
                  </a:cubicBezTo>
                  <a:cubicBezTo>
                    <a:pt x="309" y="2810"/>
                    <a:pt x="308" y="2809"/>
                    <a:pt x="309" y="2808"/>
                  </a:cubicBezTo>
                  <a:lnTo>
                    <a:pt x="309" y="2808"/>
                  </a:lnTo>
                  <a:cubicBezTo>
                    <a:pt x="107" y="2878"/>
                    <a:pt x="1" y="3099"/>
                    <a:pt x="70" y="3301"/>
                  </a:cubicBezTo>
                  <a:cubicBezTo>
                    <a:pt x="126" y="3460"/>
                    <a:pt x="275" y="3560"/>
                    <a:pt x="435" y="3560"/>
                  </a:cubicBezTo>
                  <a:cubicBezTo>
                    <a:pt x="478" y="3560"/>
                    <a:pt x="522" y="3552"/>
                    <a:pt x="565" y="3537"/>
                  </a:cubicBezTo>
                  <a:cubicBezTo>
                    <a:pt x="618" y="3514"/>
                    <a:pt x="669" y="3486"/>
                    <a:pt x="718" y="3454"/>
                  </a:cubicBezTo>
                  <a:cubicBezTo>
                    <a:pt x="761" y="3427"/>
                    <a:pt x="796" y="3398"/>
                    <a:pt x="835" y="3370"/>
                  </a:cubicBezTo>
                  <a:cubicBezTo>
                    <a:pt x="907" y="3313"/>
                    <a:pt x="974" y="3251"/>
                    <a:pt x="1037" y="3184"/>
                  </a:cubicBezTo>
                  <a:cubicBezTo>
                    <a:pt x="1163" y="3056"/>
                    <a:pt x="1263" y="2912"/>
                    <a:pt x="1355" y="2769"/>
                  </a:cubicBezTo>
                  <a:cubicBezTo>
                    <a:pt x="1532" y="2475"/>
                    <a:pt x="1637" y="2160"/>
                    <a:pt x="1703" y="1847"/>
                  </a:cubicBezTo>
                  <a:cubicBezTo>
                    <a:pt x="1775" y="1536"/>
                    <a:pt x="1787" y="1221"/>
                    <a:pt x="1794" y="914"/>
                  </a:cubicBezTo>
                  <a:cubicBezTo>
                    <a:pt x="1786" y="758"/>
                    <a:pt x="1781" y="606"/>
                    <a:pt x="1770" y="453"/>
                  </a:cubicBezTo>
                  <a:lnTo>
                    <a:pt x="17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45"/>
            <p:cNvSpPr/>
            <p:nvPr/>
          </p:nvSpPr>
          <p:spPr>
            <a:xfrm>
              <a:off x="-2494450" y="1725050"/>
              <a:ext cx="237550" cy="128025"/>
            </a:xfrm>
            <a:custGeom>
              <a:rect b="b" l="l" r="r" t="t"/>
              <a:pathLst>
                <a:path extrusionOk="0" h="5121" w="9502">
                  <a:moveTo>
                    <a:pt x="7519" y="1"/>
                  </a:moveTo>
                  <a:cubicBezTo>
                    <a:pt x="6185" y="1"/>
                    <a:pt x="4093" y="971"/>
                    <a:pt x="2304" y="2000"/>
                  </a:cubicBezTo>
                  <a:cubicBezTo>
                    <a:pt x="0" y="3326"/>
                    <a:pt x="789" y="4737"/>
                    <a:pt x="789" y="4737"/>
                  </a:cubicBezTo>
                  <a:cubicBezTo>
                    <a:pt x="1117" y="5010"/>
                    <a:pt x="1470" y="5121"/>
                    <a:pt x="1843" y="5121"/>
                  </a:cubicBezTo>
                  <a:cubicBezTo>
                    <a:pt x="2798" y="5121"/>
                    <a:pt x="3885" y="4398"/>
                    <a:pt x="5019" y="3830"/>
                  </a:cubicBezTo>
                  <a:cubicBezTo>
                    <a:pt x="6597" y="3041"/>
                    <a:pt x="9502" y="1084"/>
                    <a:pt x="8459" y="265"/>
                  </a:cubicBezTo>
                  <a:cubicBezTo>
                    <a:pt x="8226" y="82"/>
                    <a:pt x="7904" y="1"/>
                    <a:pt x="75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45"/>
            <p:cNvSpPr/>
            <p:nvPr/>
          </p:nvSpPr>
          <p:spPr>
            <a:xfrm>
              <a:off x="-2241125" y="1678725"/>
              <a:ext cx="48925" cy="48975"/>
            </a:xfrm>
            <a:custGeom>
              <a:rect b="b" l="l" r="r" t="t"/>
              <a:pathLst>
                <a:path extrusionOk="0" h="1959" w="1957">
                  <a:moveTo>
                    <a:pt x="979" y="1"/>
                  </a:moveTo>
                  <a:cubicBezTo>
                    <a:pt x="438" y="1"/>
                    <a:pt x="0" y="439"/>
                    <a:pt x="0" y="979"/>
                  </a:cubicBezTo>
                  <a:cubicBezTo>
                    <a:pt x="0" y="1520"/>
                    <a:pt x="438" y="1959"/>
                    <a:pt x="979" y="1959"/>
                  </a:cubicBezTo>
                  <a:cubicBezTo>
                    <a:pt x="1519" y="1959"/>
                    <a:pt x="1957" y="1520"/>
                    <a:pt x="1957" y="979"/>
                  </a:cubicBezTo>
                  <a:cubicBezTo>
                    <a:pt x="1957" y="439"/>
                    <a:pt x="1519" y="1"/>
                    <a:pt x="9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45"/>
            <p:cNvSpPr/>
            <p:nvPr/>
          </p:nvSpPr>
          <p:spPr>
            <a:xfrm>
              <a:off x="-2415950" y="1285425"/>
              <a:ext cx="190075" cy="68925"/>
            </a:xfrm>
            <a:custGeom>
              <a:rect b="b" l="l" r="r" t="t"/>
              <a:pathLst>
                <a:path extrusionOk="0" h="2757" w="7603">
                  <a:moveTo>
                    <a:pt x="3052" y="0"/>
                  </a:moveTo>
                  <a:cubicBezTo>
                    <a:pt x="2698" y="0"/>
                    <a:pt x="2342" y="36"/>
                    <a:pt x="1992" y="108"/>
                  </a:cubicBezTo>
                  <a:cubicBezTo>
                    <a:pt x="1273" y="255"/>
                    <a:pt x="577" y="528"/>
                    <a:pt x="0" y="967"/>
                  </a:cubicBezTo>
                  <a:cubicBezTo>
                    <a:pt x="680" y="819"/>
                    <a:pt x="1370" y="727"/>
                    <a:pt x="2064" y="693"/>
                  </a:cubicBezTo>
                  <a:cubicBezTo>
                    <a:pt x="2164" y="690"/>
                    <a:pt x="2263" y="688"/>
                    <a:pt x="2362" y="688"/>
                  </a:cubicBezTo>
                  <a:cubicBezTo>
                    <a:pt x="2936" y="688"/>
                    <a:pt x="3500" y="745"/>
                    <a:pt x="4046" y="869"/>
                  </a:cubicBezTo>
                  <a:cubicBezTo>
                    <a:pt x="4684" y="1015"/>
                    <a:pt x="5311" y="1237"/>
                    <a:pt x="5890" y="1578"/>
                  </a:cubicBezTo>
                  <a:cubicBezTo>
                    <a:pt x="6195" y="1724"/>
                    <a:pt x="6463" y="1931"/>
                    <a:pt x="6755" y="2120"/>
                  </a:cubicBezTo>
                  <a:cubicBezTo>
                    <a:pt x="6911" y="2204"/>
                    <a:pt x="7028" y="2333"/>
                    <a:pt x="7171" y="2435"/>
                  </a:cubicBezTo>
                  <a:cubicBezTo>
                    <a:pt x="7310" y="2544"/>
                    <a:pt x="7452" y="2652"/>
                    <a:pt x="7602" y="2757"/>
                  </a:cubicBezTo>
                  <a:cubicBezTo>
                    <a:pt x="7517" y="2600"/>
                    <a:pt x="7422" y="2447"/>
                    <a:pt x="7325" y="2293"/>
                  </a:cubicBezTo>
                  <a:cubicBezTo>
                    <a:pt x="7278" y="2215"/>
                    <a:pt x="7226" y="2141"/>
                    <a:pt x="7176" y="2065"/>
                  </a:cubicBezTo>
                  <a:lnTo>
                    <a:pt x="7098" y="1952"/>
                  </a:lnTo>
                  <a:lnTo>
                    <a:pt x="7009" y="1848"/>
                  </a:lnTo>
                  <a:cubicBezTo>
                    <a:pt x="6762" y="1585"/>
                    <a:pt x="6527" y="1293"/>
                    <a:pt x="6220" y="1082"/>
                  </a:cubicBezTo>
                  <a:cubicBezTo>
                    <a:pt x="5648" y="610"/>
                    <a:pt x="4941" y="293"/>
                    <a:pt x="4210" y="130"/>
                  </a:cubicBezTo>
                  <a:cubicBezTo>
                    <a:pt x="3829" y="43"/>
                    <a:pt x="3441" y="0"/>
                    <a:pt x="30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45"/>
            <p:cNvSpPr/>
            <p:nvPr/>
          </p:nvSpPr>
          <p:spPr>
            <a:xfrm>
              <a:off x="-2557400" y="1945675"/>
              <a:ext cx="34450" cy="107375"/>
            </a:xfrm>
            <a:custGeom>
              <a:rect b="b" l="l" r="r" t="t"/>
              <a:pathLst>
                <a:path extrusionOk="0" h="4295" w="1378">
                  <a:moveTo>
                    <a:pt x="65" y="0"/>
                  </a:moveTo>
                  <a:cubicBezTo>
                    <a:pt x="6" y="391"/>
                    <a:pt x="0" y="783"/>
                    <a:pt x="19" y="1175"/>
                  </a:cubicBezTo>
                  <a:cubicBezTo>
                    <a:pt x="37" y="1567"/>
                    <a:pt x="85" y="1957"/>
                    <a:pt x="162" y="2341"/>
                  </a:cubicBezTo>
                  <a:cubicBezTo>
                    <a:pt x="247" y="2725"/>
                    <a:pt x="354" y="3110"/>
                    <a:pt x="532" y="3472"/>
                  </a:cubicBezTo>
                  <a:cubicBezTo>
                    <a:pt x="618" y="3657"/>
                    <a:pt x="730" y="3828"/>
                    <a:pt x="864" y="3983"/>
                  </a:cubicBezTo>
                  <a:cubicBezTo>
                    <a:pt x="999" y="4132"/>
                    <a:pt x="1178" y="4269"/>
                    <a:pt x="1378" y="4294"/>
                  </a:cubicBezTo>
                  <a:cubicBezTo>
                    <a:pt x="1209" y="4188"/>
                    <a:pt x="1101" y="4038"/>
                    <a:pt x="1015" y="3875"/>
                  </a:cubicBezTo>
                  <a:cubicBezTo>
                    <a:pt x="927" y="3713"/>
                    <a:pt x="865" y="3537"/>
                    <a:pt x="805" y="3360"/>
                  </a:cubicBezTo>
                  <a:cubicBezTo>
                    <a:pt x="752" y="3183"/>
                    <a:pt x="698" y="3002"/>
                    <a:pt x="657" y="2819"/>
                  </a:cubicBezTo>
                  <a:cubicBezTo>
                    <a:pt x="610" y="2635"/>
                    <a:pt x="569" y="2451"/>
                    <a:pt x="533" y="2265"/>
                  </a:cubicBezTo>
                  <a:cubicBezTo>
                    <a:pt x="452" y="1893"/>
                    <a:pt x="387" y="1517"/>
                    <a:pt x="311" y="1139"/>
                  </a:cubicBezTo>
                  <a:cubicBezTo>
                    <a:pt x="238" y="762"/>
                    <a:pt x="162" y="383"/>
                    <a:pt x="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45"/>
            <p:cNvSpPr/>
            <p:nvPr/>
          </p:nvSpPr>
          <p:spPr>
            <a:xfrm>
              <a:off x="-2611250" y="1745775"/>
              <a:ext cx="26050" cy="143225"/>
            </a:xfrm>
            <a:custGeom>
              <a:rect b="b" l="l" r="r" t="t"/>
              <a:pathLst>
                <a:path extrusionOk="0" h="5729" w="1042">
                  <a:moveTo>
                    <a:pt x="1029" y="1"/>
                  </a:moveTo>
                  <a:lnTo>
                    <a:pt x="1029" y="1"/>
                  </a:lnTo>
                  <a:cubicBezTo>
                    <a:pt x="722" y="409"/>
                    <a:pt x="499" y="875"/>
                    <a:pt x="328" y="1360"/>
                  </a:cubicBezTo>
                  <a:cubicBezTo>
                    <a:pt x="158" y="1849"/>
                    <a:pt x="55" y="2360"/>
                    <a:pt x="26" y="2878"/>
                  </a:cubicBezTo>
                  <a:cubicBezTo>
                    <a:pt x="0" y="3401"/>
                    <a:pt x="70" y="3923"/>
                    <a:pt x="233" y="4422"/>
                  </a:cubicBezTo>
                  <a:cubicBezTo>
                    <a:pt x="390" y="4922"/>
                    <a:pt x="693" y="5362"/>
                    <a:pt x="1041" y="5728"/>
                  </a:cubicBezTo>
                  <a:cubicBezTo>
                    <a:pt x="819" y="5268"/>
                    <a:pt x="613" y="4823"/>
                    <a:pt x="518" y="4342"/>
                  </a:cubicBezTo>
                  <a:cubicBezTo>
                    <a:pt x="423" y="3864"/>
                    <a:pt x="373" y="3382"/>
                    <a:pt x="403" y="2895"/>
                  </a:cubicBezTo>
                  <a:cubicBezTo>
                    <a:pt x="426" y="2409"/>
                    <a:pt x="504" y="1924"/>
                    <a:pt x="610" y="1441"/>
                  </a:cubicBezTo>
                  <a:cubicBezTo>
                    <a:pt x="725" y="954"/>
                    <a:pt x="864" y="473"/>
                    <a:pt x="10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45"/>
            <p:cNvSpPr/>
            <p:nvPr/>
          </p:nvSpPr>
          <p:spPr>
            <a:xfrm>
              <a:off x="-2102800" y="1640250"/>
              <a:ext cx="40175" cy="172300"/>
            </a:xfrm>
            <a:custGeom>
              <a:rect b="b" l="l" r="r" t="t"/>
              <a:pathLst>
                <a:path extrusionOk="0" h="6892" w="1607">
                  <a:moveTo>
                    <a:pt x="1335" y="1"/>
                  </a:moveTo>
                  <a:cubicBezTo>
                    <a:pt x="1373" y="589"/>
                    <a:pt x="1365" y="1180"/>
                    <a:pt x="1311" y="1768"/>
                  </a:cubicBezTo>
                  <a:cubicBezTo>
                    <a:pt x="1243" y="2348"/>
                    <a:pt x="1145" y="2925"/>
                    <a:pt x="1016" y="3497"/>
                  </a:cubicBezTo>
                  <a:cubicBezTo>
                    <a:pt x="887" y="4068"/>
                    <a:pt x="725" y="4633"/>
                    <a:pt x="556" y="5198"/>
                  </a:cubicBezTo>
                  <a:cubicBezTo>
                    <a:pt x="382" y="5762"/>
                    <a:pt x="196" y="6324"/>
                    <a:pt x="1" y="6891"/>
                  </a:cubicBezTo>
                  <a:cubicBezTo>
                    <a:pt x="337" y="6394"/>
                    <a:pt x="603" y="5852"/>
                    <a:pt x="832" y="5298"/>
                  </a:cubicBezTo>
                  <a:cubicBezTo>
                    <a:pt x="1061" y="4741"/>
                    <a:pt x="1246" y="4167"/>
                    <a:pt x="1385" y="3581"/>
                  </a:cubicBezTo>
                  <a:cubicBezTo>
                    <a:pt x="1512" y="2991"/>
                    <a:pt x="1596" y="2389"/>
                    <a:pt x="1606" y="1784"/>
                  </a:cubicBezTo>
                  <a:cubicBezTo>
                    <a:pt x="1605" y="1178"/>
                    <a:pt x="1529" y="568"/>
                    <a:pt x="1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45"/>
            <p:cNvSpPr/>
            <p:nvPr/>
          </p:nvSpPr>
          <p:spPr>
            <a:xfrm>
              <a:off x="-2806650" y="1200700"/>
              <a:ext cx="869525" cy="921925"/>
            </a:xfrm>
            <a:custGeom>
              <a:rect b="b" l="l" r="r" t="t"/>
              <a:pathLst>
                <a:path extrusionOk="0" h="36877" w="34781">
                  <a:moveTo>
                    <a:pt x="17530" y="1390"/>
                  </a:moveTo>
                  <a:cubicBezTo>
                    <a:pt x="20902" y="1390"/>
                    <a:pt x="24330" y="3744"/>
                    <a:pt x="28006" y="8580"/>
                  </a:cubicBezTo>
                  <a:cubicBezTo>
                    <a:pt x="28613" y="9368"/>
                    <a:pt x="30525" y="11464"/>
                    <a:pt x="32055" y="11697"/>
                  </a:cubicBezTo>
                  <a:cubicBezTo>
                    <a:pt x="33257" y="11880"/>
                    <a:pt x="33337" y="12560"/>
                    <a:pt x="33317" y="12844"/>
                  </a:cubicBezTo>
                  <a:cubicBezTo>
                    <a:pt x="33271" y="13444"/>
                    <a:pt x="32702" y="13889"/>
                    <a:pt x="31527" y="14247"/>
                  </a:cubicBezTo>
                  <a:cubicBezTo>
                    <a:pt x="31341" y="14303"/>
                    <a:pt x="31148" y="14353"/>
                    <a:pt x="30951" y="14400"/>
                  </a:cubicBezTo>
                  <a:cubicBezTo>
                    <a:pt x="30962" y="15498"/>
                    <a:pt x="30792" y="16613"/>
                    <a:pt x="30442" y="17745"/>
                  </a:cubicBezTo>
                  <a:cubicBezTo>
                    <a:pt x="30557" y="19188"/>
                    <a:pt x="30559" y="20968"/>
                    <a:pt x="30114" y="22386"/>
                  </a:cubicBezTo>
                  <a:cubicBezTo>
                    <a:pt x="29832" y="23283"/>
                    <a:pt x="29702" y="23888"/>
                    <a:pt x="29606" y="24332"/>
                  </a:cubicBezTo>
                  <a:cubicBezTo>
                    <a:pt x="29401" y="25287"/>
                    <a:pt x="29265" y="25715"/>
                    <a:pt x="28220" y="25843"/>
                  </a:cubicBezTo>
                  <a:cubicBezTo>
                    <a:pt x="28155" y="25851"/>
                    <a:pt x="28090" y="25854"/>
                    <a:pt x="28026" y="25854"/>
                  </a:cubicBezTo>
                  <a:cubicBezTo>
                    <a:pt x="27576" y="25854"/>
                    <a:pt x="27195" y="25652"/>
                    <a:pt x="26952" y="25285"/>
                  </a:cubicBezTo>
                  <a:cubicBezTo>
                    <a:pt x="26734" y="24955"/>
                    <a:pt x="26655" y="24536"/>
                    <a:pt x="26665" y="24099"/>
                  </a:cubicBezTo>
                  <a:lnTo>
                    <a:pt x="26665" y="24099"/>
                  </a:lnTo>
                  <a:cubicBezTo>
                    <a:pt x="24815" y="26198"/>
                    <a:pt x="22961" y="27577"/>
                    <a:pt x="22345" y="28009"/>
                  </a:cubicBezTo>
                  <a:cubicBezTo>
                    <a:pt x="20154" y="29551"/>
                    <a:pt x="16724" y="29874"/>
                    <a:pt x="14233" y="29874"/>
                  </a:cubicBezTo>
                  <a:cubicBezTo>
                    <a:pt x="13556" y="29874"/>
                    <a:pt x="12928" y="29852"/>
                    <a:pt x="12364" y="29817"/>
                  </a:cubicBezTo>
                  <a:lnTo>
                    <a:pt x="12364" y="29817"/>
                  </a:lnTo>
                  <a:cubicBezTo>
                    <a:pt x="12769" y="31409"/>
                    <a:pt x="13190" y="33930"/>
                    <a:pt x="12442" y="34970"/>
                  </a:cubicBezTo>
                  <a:cubicBezTo>
                    <a:pt x="12202" y="35305"/>
                    <a:pt x="11848" y="35489"/>
                    <a:pt x="11447" y="35489"/>
                  </a:cubicBezTo>
                  <a:cubicBezTo>
                    <a:pt x="11363" y="35489"/>
                    <a:pt x="11278" y="35481"/>
                    <a:pt x="11195" y="35466"/>
                  </a:cubicBezTo>
                  <a:cubicBezTo>
                    <a:pt x="10234" y="35296"/>
                    <a:pt x="9623" y="34128"/>
                    <a:pt x="9269" y="31788"/>
                  </a:cubicBezTo>
                  <a:cubicBezTo>
                    <a:pt x="9130" y="30861"/>
                    <a:pt x="9064" y="29960"/>
                    <a:pt x="9034" y="29376"/>
                  </a:cubicBezTo>
                  <a:cubicBezTo>
                    <a:pt x="7701" y="29033"/>
                    <a:pt x="6048" y="28344"/>
                    <a:pt x="4616" y="27226"/>
                  </a:cubicBezTo>
                  <a:cubicBezTo>
                    <a:pt x="2490" y="25565"/>
                    <a:pt x="1400" y="23401"/>
                    <a:pt x="1462" y="20966"/>
                  </a:cubicBezTo>
                  <a:cubicBezTo>
                    <a:pt x="1558" y="17182"/>
                    <a:pt x="3464" y="15300"/>
                    <a:pt x="4676" y="14481"/>
                  </a:cubicBezTo>
                  <a:cubicBezTo>
                    <a:pt x="3552" y="13163"/>
                    <a:pt x="1641" y="10239"/>
                    <a:pt x="2390" y="6196"/>
                  </a:cubicBezTo>
                  <a:cubicBezTo>
                    <a:pt x="2789" y="4041"/>
                    <a:pt x="4096" y="2854"/>
                    <a:pt x="6068" y="2854"/>
                  </a:cubicBezTo>
                  <a:cubicBezTo>
                    <a:pt x="7726" y="2854"/>
                    <a:pt x="9449" y="3705"/>
                    <a:pt x="10136" y="4083"/>
                  </a:cubicBezTo>
                  <a:cubicBezTo>
                    <a:pt x="10571" y="3936"/>
                    <a:pt x="11660" y="3506"/>
                    <a:pt x="13968" y="2306"/>
                  </a:cubicBezTo>
                  <a:cubicBezTo>
                    <a:pt x="15134" y="1698"/>
                    <a:pt x="16332" y="1390"/>
                    <a:pt x="17529" y="1390"/>
                  </a:cubicBezTo>
                  <a:close/>
                  <a:moveTo>
                    <a:pt x="17530" y="0"/>
                  </a:moveTo>
                  <a:lnTo>
                    <a:pt x="17530" y="1"/>
                  </a:lnTo>
                  <a:cubicBezTo>
                    <a:pt x="16107" y="1"/>
                    <a:pt x="14693" y="362"/>
                    <a:pt x="13326" y="1073"/>
                  </a:cubicBezTo>
                  <a:cubicBezTo>
                    <a:pt x="11754" y="1892"/>
                    <a:pt x="10783" y="2332"/>
                    <a:pt x="10222" y="2563"/>
                  </a:cubicBezTo>
                  <a:cubicBezTo>
                    <a:pt x="9195" y="2061"/>
                    <a:pt x="7645" y="1465"/>
                    <a:pt x="6068" y="1465"/>
                  </a:cubicBezTo>
                  <a:cubicBezTo>
                    <a:pt x="3429" y="1465"/>
                    <a:pt x="1543" y="3139"/>
                    <a:pt x="1024" y="5943"/>
                  </a:cubicBezTo>
                  <a:cubicBezTo>
                    <a:pt x="344" y="9612"/>
                    <a:pt x="1567" y="12464"/>
                    <a:pt x="2765" y="14254"/>
                  </a:cubicBezTo>
                  <a:cubicBezTo>
                    <a:pt x="1513" y="15478"/>
                    <a:pt x="159" y="17570"/>
                    <a:pt x="73" y="20930"/>
                  </a:cubicBezTo>
                  <a:cubicBezTo>
                    <a:pt x="0" y="23822"/>
                    <a:pt x="1275" y="26377"/>
                    <a:pt x="3761" y="28319"/>
                  </a:cubicBezTo>
                  <a:cubicBezTo>
                    <a:pt x="5157" y="29411"/>
                    <a:pt x="6627" y="30059"/>
                    <a:pt x="7715" y="30429"/>
                  </a:cubicBezTo>
                  <a:cubicBezTo>
                    <a:pt x="7755" y="30906"/>
                    <a:pt x="7814" y="31446"/>
                    <a:pt x="7896" y="31994"/>
                  </a:cubicBezTo>
                  <a:cubicBezTo>
                    <a:pt x="8079" y="33202"/>
                    <a:pt x="8562" y="36411"/>
                    <a:pt x="10954" y="36833"/>
                  </a:cubicBezTo>
                  <a:cubicBezTo>
                    <a:pt x="11117" y="36862"/>
                    <a:pt x="11282" y="36877"/>
                    <a:pt x="11448" y="36877"/>
                  </a:cubicBezTo>
                  <a:cubicBezTo>
                    <a:pt x="12295" y="36877"/>
                    <a:pt x="13068" y="36478"/>
                    <a:pt x="13570" y="35781"/>
                  </a:cubicBezTo>
                  <a:cubicBezTo>
                    <a:pt x="14244" y="34845"/>
                    <a:pt x="14416" y="33329"/>
                    <a:pt x="14087" y="31262"/>
                  </a:cubicBezTo>
                  <a:lnTo>
                    <a:pt x="14233" y="31262"/>
                  </a:lnTo>
                  <a:cubicBezTo>
                    <a:pt x="16925" y="31262"/>
                    <a:pt x="20656" y="30895"/>
                    <a:pt x="23145" y="29145"/>
                  </a:cubicBezTo>
                  <a:cubicBezTo>
                    <a:pt x="23686" y="28765"/>
                    <a:pt x="24872" y="27881"/>
                    <a:pt x="26232" y="26562"/>
                  </a:cubicBezTo>
                  <a:cubicBezTo>
                    <a:pt x="26715" y="27000"/>
                    <a:pt x="27341" y="27243"/>
                    <a:pt x="28026" y="27243"/>
                  </a:cubicBezTo>
                  <a:cubicBezTo>
                    <a:pt x="28147" y="27243"/>
                    <a:pt x="28268" y="27235"/>
                    <a:pt x="28388" y="27220"/>
                  </a:cubicBezTo>
                  <a:cubicBezTo>
                    <a:pt x="30459" y="26969"/>
                    <a:pt x="30764" y="25557"/>
                    <a:pt x="30966" y="24622"/>
                  </a:cubicBezTo>
                  <a:cubicBezTo>
                    <a:pt x="31060" y="24183"/>
                    <a:pt x="31178" y="23636"/>
                    <a:pt x="31440" y="22801"/>
                  </a:cubicBezTo>
                  <a:cubicBezTo>
                    <a:pt x="31846" y="21508"/>
                    <a:pt x="31983" y="19859"/>
                    <a:pt x="31847" y="17896"/>
                  </a:cubicBezTo>
                  <a:cubicBezTo>
                    <a:pt x="32078" y="17100"/>
                    <a:pt x="32231" y="16283"/>
                    <a:pt x="32302" y="15457"/>
                  </a:cubicBezTo>
                  <a:cubicBezTo>
                    <a:pt x="33133" y="15170"/>
                    <a:pt x="34586" y="14502"/>
                    <a:pt x="34703" y="12948"/>
                  </a:cubicBezTo>
                  <a:cubicBezTo>
                    <a:pt x="34781" y="11920"/>
                    <a:pt x="34189" y="10616"/>
                    <a:pt x="32265" y="10323"/>
                  </a:cubicBezTo>
                  <a:cubicBezTo>
                    <a:pt x="31491" y="10205"/>
                    <a:pt x="29979" y="8862"/>
                    <a:pt x="29107" y="7731"/>
                  </a:cubicBezTo>
                  <a:cubicBezTo>
                    <a:pt x="25155" y="2531"/>
                    <a:pt x="21367" y="0"/>
                    <a:pt x="175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45"/>
          <p:cNvGrpSpPr/>
          <p:nvPr/>
        </p:nvGrpSpPr>
        <p:grpSpPr>
          <a:xfrm>
            <a:off x="1957313" y="3549256"/>
            <a:ext cx="542614" cy="534612"/>
            <a:chOff x="-2275450" y="1955300"/>
            <a:chExt cx="416850" cy="411050"/>
          </a:xfrm>
        </p:grpSpPr>
        <p:sp>
          <p:nvSpPr>
            <p:cNvPr id="10583" name="Google Shape;10583;p45"/>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45"/>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45"/>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45"/>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45"/>
          <p:cNvGrpSpPr/>
          <p:nvPr/>
        </p:nvGrpSpPr>
        <p:grpSpPr>
          <a:xfrm>
            <a:off x="434938" y="2907681"/>
            <a:ext cx="542614" cy="534612"/>
            <a:chOff x="-2275450" y="1955300"/>
            <a:chExt cx="416850" cy="411050"/>
          </a:xfrm>
        </p:grpSpPr>
        <p:sp>
          <p:nvSpPr>
            <p:cNvPr id="10588" name="Google Shape;10588;p45"/>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45"/>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45"/>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45"/>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45"/>
          <p:cNvGrpSpPr/>
          <p:nvPr/>
        </p:nvGrpSpPr>
        <p:grpSpPr>
          <a:xfrm>
            <a:off x="6459238" y="221731"/>
            <a:ext cx="542614" cy="534612"/>
            <a:chOff x="-2275450" y="1955300"/>
            <a:chExt cx="416850" cy="411050"/>
          </a:xfrm>
        </p:grpSpPr>
        <p:sp>
          <p:nvSpPr>
            <p:cNvPr id="10593" name="Google Shape;10593;p45"/>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45"/>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45"/>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45"/>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00" name="Shape 10600"/>
        <p:cNvGrpSpPr/>
        <p:nvPr/>
      </p:nvGrpSpPr>
      <p:grpSpPr>
        <a:xfrm>
          <a:off x="0" y="0"/>
          <a:ext cx="0" cy="0"/>
          <a:chOff x="0" y="0"/>
          <a:chExt cx="0" cy="0"/>
        </a:xfrm>
      </p:grpSpPr>
      <p:sp>
        <p:nvSpPr>
          <p:cNvPr id="10601" name="Google Shape;10601;p46"/>
          <p:cNvSpPr txBox="1"/>
          <p:nvPr>
            <p:ph idx="1" type="body"/>
          </p:nvPr>
        </p:nvSpPr>
        <p:spPr>
          <a:xfrm>
            <a:off x="846075" y="1746625"/>
            <a:ext cx="3452400" cy="123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Do you have any questions?</a:t>
            </a:r>
            <a:endParaRPr>
              <a:solidFill>
                <a:schemeClr val="lt1"/>
              </a:solidFill>
            </a:endParaRPr>
          </a:p>
          <a:p>
            <a:pPr indent="0" lvl="0" marL="0" rtl="0" algn="l">
              <a:spcBef>
                <a:spcPts val="0"/>
              </a:spcBef>
              <a:spcAft>
                <a:spcPts val="0"/>
              </a:spcAft>
              <a:buNone/>
            </a:pPr>
            <a:r>
              <a:rPr lang="en">
                <a:solidFill>
                  <a:schemeClr val="lt1"/>
                </a:solidFill>
              </a:rPr>
              <a:t>youremail@freepik.com</a:t>
            </a:r>
            <a:endParaRPr>
              <a:solidFill>
                <a:schemeClr val="lt1"/>
              </a:solidFill>
            </a:endParaRPr>
          </a:p>
          <a:p>
            <a:pPr indent="0" lvl="0" marL="0" rtl="0" algn="l">
              <a:spcBef>
                <a:spcPts val="0"/>
              </a:spcBef>
              <a:spcAft>
                <a:spcPts val="0"/>
              </a:spcAft>
              <a:buNone/>
            </a:pPr>
            <a:r>
              <a:rPr lang="en">
                <a:solidFill>
                  <a:schemeClr val="lt1"/>
                </a:solidFill>
              </a:rPr>
              <a:t>+91 620 421 838</a:t>
            </a:r>
            <a:endParaRPr>
              <a:solidFill>
                <a:schemeClr val="lt1"/>
              </a:solidFill>
            </a:endParaRPr>
          </a:p>
          <a:p>
            <a:pPr indent="0" lvl="0" marL="0" rtl="0" algn="l">
              <a:spcBef>
                <a:spcPts val="0"/>
              </a:spcBef>
              <a:spcAft>
                <a:spcPts val="0"/>
              </a:spcAft>
              <a:buNone/>
            </a:pPr>
            <a:r>
              <a:rPr lang="en">
                <a:solidFill>
                  <a:schemeClr val="lt1"/>
                </a:solidFill>
              </a:rPr>
              <a:t>yourcompany.com</a:t>
            </a:r>
            <a:endParaRPr>
              <a:solidFill>
                <a:schemeClr val="lt1"/>
              </a:solidFill>
            </a:endParaRPr>
          </a:p>
          <a:p>
            <a:pPr indent="0" lvl="0" marL="0" rtl="0" algn="l">
              <a:spcBef>
                <a:spcPts val="0"/>
              </a:spcBef>
              <a:spcAft>
                <a:spcPts val="0"/>
              </a:spcAft>
              <a:buNone/>
            </a:pPr>
            <a:r>
              <a:t/>
            </a:r>
            <a:endParaRPr>
              <a:solidFill>
                <a:schemeClr val="lt1"/>
              </a:solidFill>
            </a:endParaRPr>
          </a:p>
        </p:txBody>
      </p:sp>
      <p:sp>
        <p:nvSpPr>
          <p:cNvPr id="10602" name="Google Shape;10602;p46"/>
          <p:cNvSpPr txBox="1"/>
          <p:nvPr>
            <p:ph type="title"/>
          </p:nvPr>
        </p:nvSpPr>
        <p:spPr>
          <a:xfrm>
            <a:off x="846075" y="631275"/>
            <a:ext cx="4476600" cy="123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hanks!</a:t>
            </a:r>
            <a:endParaRPr/>
          </a:p>
        </p:txBody>
      </p:sp>
      <p:sp>
        <p:nvSpPr>
          <p:cNvPr id="10603" name="Google Shape;10603;p46"/>
          <p:cNvSpPr txBox="1"/>
          <p:nvPr/>
        </p:nvSpPr>
        <p:spPr>
          <a:xfrm>
            <a:off x="846075" y="3428725"/>
            <a:ext cx="2910300" cy="3570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a:solidFill>
                  <a:schemeClr val="lt1"/>
                </a:solidFill>
                <a:latin typeface="Didact Gothic"/>
                <a:ea typeface="Didact Gothic"/>
                <a:cs typeface="Didact Gothic"/>
                <a:sym typeface="Didact Gothic"/>
              </a:rPr>
              <a:t>Please keep this slide for attribution.</a:t>
            </a:r>
            <a:endParaRPr>
              <a:solidFill>
                <a:schemeClr val="lt1"/>
              </a:solidFill>
              <a:latin typeface="Didact Gothic"/>
              <a:ea typeface="Didact Gothic"/>
              <a:cs typeface="Didact Gothic"/>
              <a:sym typeface="Didact Gothic"/>
            </a:endParaRPr>
          </a:p>
        </p:txBody>
      </p:sp>
      <p:sp>
        <p:nvSpPr>
          <p:cNvPr id="10604" name="Google Shape;10604;p46"/>
          <p:cNvSpPr/>
          <p:nvPr/>
        </p:nvSpPr>
        <p:spPr>
          <a:xfrm>
            <a:off x="5497250" y="3661000"/>
            <a:ext cx="2511900" cy="678900"/>
          </a:xfrm>
          <a:prstGeom prst="rect">
            <a:avLst/>
          </a:prstGeom>
          <a:solidFill>
            <a:schemeClr val="dk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46"/>
          <p:cNvSpPr/>
          <p:nvPr/>
        </p:nvSpPr>
        <p:spPr>
          <a:xfrm>
            <a:off x="5616875" y="3769750"/>
            <a:ext cx="2511900" cy="678900"/>
          </a:xfrm>
          <a:prstGeom prst="rect">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6" name="Google Shape;10606;p46"/>
          <p:cNvGrpSpPr/>
          <p:nvPr/>
        </p:nvGrpSpPr>
        <p:grpSpPr>
          <a:xfrm>
            <a:off x="5915543" y="3921717"/>
            <a:ext cx="443935" cy="418143"/>
            <a:chOff x="2870687" y="3796508"/>
            <a:chExt cx="375421" cy="353610"/>
          </a:xfrm>
        </p:grpSpPr>
        <p:sp>
          <p:nvSpPr>
            <p:cNvPr id="10607" name="Google Shape;10607;p46"/>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46"/>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46"/>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46"/>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1" name="Google Shape;10611;p46"/>
          <p:cNvSpPr/>
          <p:nvPr/>
        </p:nvSpPr>
        <p:spPr>
          <a:xfrm>
            <a:off x="6658212" y="3928334"/>
            <a:ext cx="404909" cy="404909"/>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46"/>
          <p:cNvSpPr/>
          <p:nvPr/>
        </p:nvSpPr>
        <p:spPr>
          <a:xfrm>
            <a:off x="6834290" y="3928334"/>
            <a:ext cx="236002" cy="40503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46"/>
          <p:cNvSpPr/>
          <p:nvPr/>
        </p:nvSpPr>
        <p:spPr>
          <a:xfrm>
            <a:off x="6730878" y="4001000"/>
            <a:ext cx="259701" cy="259701"/>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46"/>
          <p:cNvSpPr/>
          <p:nvPr/>
        </p:nvSpPr>
        <p:spPr>
          <a:xfrm>
            <a:off x="6913450" y="4033901"/>
            <a:ext cx="35209" cy="35333"/>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46"/>
          <p:cNvSpPr/>
          <p:nvPr/>
        </p:nvSpPr>
        <p:spPr>
          <a:xfrm>
            <a:off x="6629404" y="3921748"/>
            <a:ext cx="440549" cy="418143"/>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46"/>
          <p:cNvSpPr/>
          <p:nvPr/>
        </p:nvSpPr>
        <p:spPr>
          <a:xfrm>
            <a:off x="6744425" y="4007375"/>
            <a:ext cx="235200" cy="2391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46"/>
          <p:cNvSpPr/>
          <p:nvPr/>
        </p:nvSpPr>
        <p:spPr>
          <a:xfrm>
            <a:off x="6730878" y="4001000"/>
            <a:ext cx="259701" cy="259701"/>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46"/>
          <p:cNvSpPr/>
          <p:nvPr/>
        </p:nvSpPr>
        <p:spPr>
          <a:xfrm>
            <a:off x="6786000" y="4062432"/>
            <a:ext cx="150964" cy="13665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46"/>
          <p:cNvSpPr/>
          <p:nvPr/>
        </p:nvSpPr>
        <p:spPr>
          <a:xfrm>
            <a:off x="6913450" y="4033901"/>
            <a:ext cx="35209" cy="35333"/>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0" name="Google Shape;10620;p46"/>
          <p:cNvGrpSpPr/>
          <p:nvPr/>
        </p:nvGrpSpPr>
        <p:grpSpPr>
          <a:xfrm>
            <a:off x="7340219" y="3921748"/>
            <a:ext cx="440765" cy="418143"/>
            <a:chOff x="3744430" y="3796534"/>
            <a:chExt cx="372740" cy="353610"/>
          </a:xfrm>
        </p:grpSpPr>
        <p:sp>
          <p:nvSpPr>
            <p:cNvPr id="10621" name="Google Shape;10621;p46"/>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46"/>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46"/>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46"/>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46"/>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46"/>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46"/>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46"/>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46"/>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46"/>
          <p:cNvGrpSpPr/>
          <p:nvPr/>
        </p:nvGrpSpPr>
        <p:grpSpPr>
          <a:xfrm>
            <a:off x="7832050" y="1291175"/>
            <a:ext cx="416850" cy="411050"/>
            <a:chOff x="-2275450" y="1955300"/>
            <a:chExt cx="416850" cy="411050"/>
          </a:xfrm>
        </p:grpSpPr>
        <p:sp>
          <p:nvSpPr>
            <p:cNvPr id="10631" name="Google Shape;10631;p46"/>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46"/>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46"/>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46"/>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46"/>
          <p:cNvGrpSpPr/>
          <p:nvPr/>
        </p:nvGrpSpPr>
        <p:grpSpPr>
          <a:xfrm>
            <a:off x="4535200" y="2986225"/>
            <a:ext cx="416850" cy="411050"/>
            <a:chOff x="-2275450" y="1955300"/>
            <a:chExt cx="416850" cy="411050"/>
          </a:xfrm>
        </p:grpSpPr>
        <p:sp>
          <p:nvSpPr>
            <p:cNvPr id="10636" name="Google Shape;10636;p46"/>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46"/>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46"/>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46"/>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46"/>
          <p:cNvGrpSpPr/>
          <p:nvPr/>
        </p:nvGrpSpPr>
        <p:grpSpPr>
          <a:xfrm>
            <a:off x="6171588" y="1075050"/>
            <a:ext cx="416850" cy="411050"/>
            <a:chOff x="-2275450" y="1955300"/>
            <a:chExt cx="416850" cy="411050"/>
          </a:xfrm>
        </p:grpSpPr>
        <p:sp>
          <p:nvSpPr>
            <p:cNvPr id="10641" name="Google Shape;10641;p46"/>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46"/>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46"/>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46"/>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48" name="Shape 10648"/>
        <p:cNvGrpSpPr/>
        <p:nvPr/>
      </p:nvGrpSpPr>
      <p:grpSpPr>
        <a:xfrm>
          <a:off x="0" y="0"/>
          <a:ext cx="0" cy="0"/>
          <a:chOff x="0" y="0"/>
          <a:chExt cx="0" cy="0"/>
        </a:xfrm>
      </p:grpSpPr>
      <p:sp>
        <p:nvSpPr>
          <p:cNvPr id="10649" name="Google Shape;10649;p47"/>
          <p:cNvSpPr txBox="1"/>
          <p:nvPr>
            <p:ph type="title"/>
          </p:nvPr>
        </p:nvSpPr>
        <p:spPr>
          <a:xfrm>
            <a:off x="2574450" y="503575"/>
            <a:ext cx="58689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Alternative resources</a:t>
            </a:r>
            <a:endParaRPr/>
          </a:p>
        </p:txBody>
      </p:sp>
      <p:grpSp>
        <p:nvGrpSpPr>
          <p:cNvPr id="10650" name="Google Shape;10650;p47"/>
          <p:cNvGrpSpPr/>
          <p:nvPr/>
        </p:nvGrpSpPr>
        <p:grpSpPr>
          <a:xfrm>
            <a:off x="701248" y="1273889"/>
            <a:ext cx="1406415" cy="875872"/>
            <a:chOff x="-1406400" y="1576350"/>
            <a:chExt cx="902300" cy="561925"/>
          </a:xfrm>
        </p:grpSpPr>
        <p:sp>
          <p:nvSpPr>
            <p:cNvPr id="10651" name="Google Shape;10651;p47"/>
            <p:cNvSpPr/>
            <p:nvPr/>
          </p:nvSpPr>
          <p:spPr>
            <a:xfrm>
              <a:off x="-1406400" y="1576350"/>
              <a:ext cx="902300" cy="561925"/>
            </a:xfrm>
            <a:custGeom>
              <a:rect b="b" l="l" r="r" t="t"/>
              <a:pathLst>
                <a:path extrusionOk="0" h="22477" w="36092">
                  <a:moveTo>
                    <a:pt x="23192" y="1"/>
                  </a:moveTo>
                  <a:cubicBezTo>
                    <a:pt x="23140" y="1"/>
                    <a:pt x="23087" y="4"/>
                    <a:pt x="23034" y="10"/>
                  </a:cubicBezTo>
                  <a:lnTo>
                    <a:pt x="10332" y="1576"/>
                  </a:lnTo>
                  <a:cubicBezTo>
                    <a:pt x="9636" y="1663"/>
                    <a:pt x="9143" y="2300"/>
                    <a:pt x="9236" y="2996"/>
                  </a:cubicBezTo>
                  <a:lnTo>
                    <a:pt x="9446" y="4570"/>
                  </a:lnTo>
                  <a:lnTo>
                    <a:pt x="1183" y="5590"/>
                  </a:lnTo>
                  <a:cubicBezTo>
                    <a:pt x="491" y="5674"/>
                    <a:pt x="1" y="6305"/>
                    <a:pt x="85" y="6996"/>
                  </a:cubicBezTo>
                  <a:lnTo>
                    <a:pt x="1858" y="21369"/>
                  </a:lnTo>
                  <a:cubicBezTo>
                    <a:pt x="1936" y="22001"/>
                    <a:pt x="2473" y="22475"/>
                    <a:pt x="3109" y="22477"/>
                  </a:cubicBezTo>
                  <a:cubicBezTo>
                    <a:pt x="3162" y="22477"/>
                    <a:pt x="3213" y="22473"/>
                    <a:pt x="3265" y="22466"/>
                  </a:cubicBezTo>
                  <a:lnTo>
                    <a:pt x="34909" y="18563"/>
                  </a:lnTo>
                  <a:cubicBezTo>
                    <a:pt x="35600" y="18478"/>
                    <a:pt x="36092" y="17848"/>
                    <a:pt x="36006" y="17157"/>
                  </a:cubicBezTo>
                  <a:lnTo>
                    <a:pt x="34233" y="2784"/>
                  </a:lnTo>
                  <a:cubicBezTo>
                    <a:pt x="34155" y="2145"/>
                    <a:pt x="33612" y="1677"/>
                    <a:pt x="32984" y="1677"/>
                  </a:cubicBezTo>
                  <a:cubicBezTo>
                    <a:pt x="32932" y="1677"/>
                    <a:pt x="32879" y="1680"/>
                    <a:pt x="32826" y="1687"/>
                  </a:cubicBezTo>
                  <a:lnTo>
                    <a:pt x="24636" y="2697"/>
                  </a:lnTo>
                  <a:lnTo>
                    <a:pt x="24440" y="1107"/>
                  </a:lnTo>
                  <a:cubicBezTo>
                    <a:pt x="24362" y="468"/>
                    <a:pt x="23818" y="1"/>
                    <a:pt x="231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47"/>
            <p:cNvSpPr/>
            <p:nvPr/>
          </p:nvSpPr>
          <p:spPr>
            <a:xfrm>
              <a:off x="-1373000" y="1649650"/>
              <a:ext cx="835425" cy="456900"/>
            </a:xfrm>
            <a:custGeom>
              <a:rect b="b" l="l" r="r" t="t"/>
              <a:pathLst>
                <a:path extrusionOk="0" h="18276" w="33417">
                  <a:moveTo>
                    <a:pt x="31643" y="1"/>
                  </a:moveTo>
                  <a:lnTo>
                    <a:pt x="0" y="3903"/>
                  </a:lnTo>
                  <a:lnTo>
                    <a:pt x="1772" y="18276"/>
                  </a:lnTo>
                  <a:lnTo>
                    <a:pt x="33416" y="14374"/>
                  </a:lnTo>
                  <a:lnTo>
                    <a:pt x="316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47"/>
            <p:cNvSpPr/>
            <p:nvPr/>
          </p:nvSpPr>
          <p:spPr>
            <a:xfrm>
              <a:off x="-1380500" y="1642000"/>
              <a:ext cx="850500" cy="472000"/>
            </a:xfrm>
            <a:custGeom>
              <a:rect b="b" l="l" r="r" t="t"/>
              <a:pathLst>
                <a:path extrusionOk="0" h="18880" w="34020">
                  <a:moveTo>
                    <a:pt x="31710" y="603"/>
                  </a:moveTo>
                  <a:lnTo>
                    <a:pt x="33417" y="14440"/>
                  </a:lnTo>
                  <a:lnTo>
                    <a:pt x="2310" y="18277"/>
                  </a:lnTo>
                  <a:lnTo>
                    <a:pt x="603" y="4440"/>
                  </a:lnTo>
                  <a:lnTo>
                    <a:pt x="31710" y="603"/>
                  </a:lnTo>
                  <a:close/>
                  <a:moveTo>
                    <a:pt x="32180" y="0"/>
                  </a:moveTo>
                  <a:lnTo>
                    <a:pt x="0" y="3969"/>
                  </a:lnTo>
                  <a:lnTo>
                    <a:pt x="1839" y="18879"/>
                  </a:lnTo>
                  <a:lnTo>
                    <a:pt x="34019" y="14910"/>
                  </a:lnTo>
                  <a:lnTo>
                    <a:pt x="32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47"/>
            <p:cNvSpPr/>
            <p:nvPr/>
          </p:nvSpPr>
          <p:spPr>
            <a:xfrm>
              <a:off x="-1100550" y="1689750"/>
              <a:ext cx="294175" cy="383275"/>
            </a:xfrm>
            <a:custGeom>
              <a:rect b="b" l="l" r="r" t="t"/>
              <a:pathLst>
                <a:path extrusionOk="0" h="15331" w="11767">
                  <a:moveTo>
                    <a:pt x="10028" y="0"/>
                  </a:moveTo>
                  <a:lnTo>
                    <a:pt x="1" y="1237"/>
                  </a:lnTo>
                  <a:lnTo>
                    <a:pt x="1738" y="15331"/>
                  </a:lnTo>
                  <a:lnTo>
                    <a:pt x="11767" y="14095"/>
                  </a:lnTo>
                  <a:lnTo>
                    <a:pt x="100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47"/>
            <p:cNvSpPr/>
            <p:nvPr/>
          </p:nvSpPr>
          <p:spPr>
            <a:xfrm>
              <a:off x="-1108050" y="1682125"/>
              <a:ext cx="309225" cy="398375"/>
            </a:xfrm>
            <a:custGeom>
              <a:rect b="b" l="l" r="r" t="t"/>
              <a:pathLst>
                <a:path extrusionOk="0" h="15935" w="12369">
                  <a:moveTo>
                    <a:pt x="10094" y="604"/>
                  </a:moveTo>
                  <a:lnTo>
                    <a:pt x="11767" y="14161"/>
                  </a:lnTo>
                  <a:lnTo>
                    <a:pt x="2275" y="15332"/>
                  </a:lnTo>
                  <a:lnTo>
                    <a:pt x="603" y="1774"/>
                  </a:lnTo>
                  <a:lnTo>
                    <a:pt x="10094" y="604"/>
                  </a:lnTo>
                  <a:close/>
                  <a:moveTo>
                    <a:pt x="10565" y="1"/>
                  </a:moveTo>
                  <a:lnTo>
                    <a:pt x="1" y="1304"/>
                  </a:lnTo>
                  <a:lnTo>
                    <a:pt x="1805" y="15934"/>
                  </a:lnTo>
                  <a:lnTo>
                    <a:pt x="12369" y="14631"/>
                  </a:lnTo>
                  <a:lnTo>
                    <a:pt x="105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47"/>
            <p:cNvSpPr/>
            <p:nvPr/>
          </p:nvSpPr>
          <p:spPr>
            <a:xfrm>
              <a:off x="-1056950" y="1826000"/>
              <a:ext cx="214175" cy="168400"/>
            </a:xfrm>
            <a:custGeom>
              <a:rect b="b" l="l" r="r" t="t"/>
              <a:pathLst>
                <a:path extrusionOk="0" h="6736" w="8567">
                  <a:moveTo>
                    <a:pt x="7855" y="0"/>
                  </a:moveTo>
                  <a:lnTo>
                    <a:pt x="0" y="970"/>
                  </a:lnTo>
                  <a:lnTo>
                    <a:pt x="712" y="6736"/>
                  </a:lnTo>
                  <a:lnTo>
                    <a:pt x="8567" y="5767"/>
                  </a:lnTo>
                  <a:lnTo>
                    <a:pt x="78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47"/>
            <p:cNvSpPr/>
            <p:nvPr/>
          </p:nvSpPr>
          <p:spPr>
            <a:xfrm>
              <a:off x="-1064500" y="1818475"/>
              <a:ext cx="229250" cy="183450"/>
            </a:xfrm>
            <a:custGeom>
              <a:rect b="b" l="l" r="r" t="t"/>
              <a:pathLst>
                <a:path extrusionOk="0" h="7338" w="9170">
                  <a:moveTo>
                    <a:pt x="7922" y="604"/>
                  </a:moveTo>
                  <a:lnTo>
                    <a:pt x="8566" y="5833"/>
                  </a:lnTo>
                  <a:lnTo>
                    <a:pt x="1248" y="6736"/>
                  </a:lnTo>
                  <a:lnTo>
                    <a:pt x="603" y="1506"/>
                  </a:lnTo>
                  <a:lnTo>
                    <a:pt x="7922" y="604"/>
                  </a:lnTo>
                  <a:close/>
                  <a:moveTo>
                    <a:pt x="8392" y="0"/>
                  </a:moveTo>
                  <a:lnTo>
                    <a:pt x="1" y="1036"/>
                  </a:lnTo>
                  <a:lnTo>
                    <a:pt x="777" y="7338"/>
                  </a:lnTo>
                  <a:lnTo>
                    <a:pt x="9170" y="6303"/>
                  </a:lnTo>
                  <a:lnTo>
                    <a:pt x="83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47"/>
            <p:cNvSpPr/>
            <p:nvPr/>
          </p:nvSpPr>
          <p:spPr>
            <a:xfrm>
              <a:off x="-1039300" y="1990950"/>
              <a:ext cx="34025" cy="41975"/>
            </a:xfrm>
            <a:custGeom>
              <a:rect b="b" l="l" r="r" t="t"/>
              <a:pathLst>
                <a:path extrusionOk="0" h="1679" w="1361">
                  <a:moveTo>
                    <a:pt x="1171" y="1"/>
                  </a:moveTo>
                  <a:lnTo>
                    <a:pt x="1" y="146"/>
                  </a:lnTo>
                  <a:lnTo>
                    <a:pt x="190" y="1678"/>
                  </a:lnTo>
                  <a:lnTo>
                    <a:pt x="1360" y="1533"/>
                  </a:lnTo>
                  <a:lnTo>
                    <a:pt x="11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47"/>
            <p:cNvSpPr/>
            <p:nvPr/>
          </p:nvSpPr>
          <p:spPr>
            <a:xfrm>
              <a:off x="-1046725" y="1983225"/>
              <a:ext cx="49075" cy="57050"/>
            </a:xfrm>
            <a:custGeom>
              <a:rect b="b" l="l" r="r" t="t"/>
              <a:pathLst>
                <a:path extrusionOk="0" h="2282" w="1963">
                  <a:moveTo>
                    <a:pt x="1236" y="604"/>
                  </a:moveTo>
                  <a:lnTo>
                    <a:pt x="1360" y="1600"/>
                  </a:lnTo>
                  <a:lnTo>
                    <a:pt x="727" y="1678"/>
                  </a:lnTo>
                  <a:lnTo>
                    <a:pt x="604" y="683"/>
                  </a:lnTo>
                  <a:lnTo>
                    <a:pt x="1236" y="604"/>
                  </a:lnTo>
                  <a:close/>
                  <a:moveTo>
                    <a:pt x="1708" y="1"/>
                  </a:moveTo>
                  <a:lnTo>
                    <a:pt x="0" y="212"/>
                  </a:lnTo>
                  <a:lnTo>
                    <a:pt x="256" y="2281"/>
                  </a:lnTo>
                  <a:lnTo>
                    <a:pt x="1963" y="2069"/>
                  </a:lnTo>
                  <a:lnTo>
                    <a:pt x="17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47"/>
            <p:cNvSpPr/>
            <p:nvPr/>
          </p:nvSpPr>
          <p:spPr>
            <a:xfrm>
              <a:off x="-1005825" y="1986750"/>
              <a:ext cx="34000" cy="41950"/>
            </a:xfrm>
            <a:custGeom>
              <a:rect b="b" l="l" r="r" t="t"/>
              <a:pathLst>
                <a:path extrusionOk="0" h="1678" w="1360">
                  <a:moveTo>
                    <a:pt x="1172" y="0"/>
                  </a:moveTo>
                  <a:lnTo>
                    <a:pt x="1" y="145"/>
                  </a:lnTo>
                  <a:lnTo>
                    <a:pt x="190" y="1678"/>
                  </a:lnTo>
                  <a:lnTo>
                    <a:pt x="1360" y="1533"/>
                  </a:lnTo>
                  <a:lnTo>
                    <a:pt x="11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47"/>
            <p:cNvSpPr/>
            <p:nvPr/>
          </p:nvSpPr>
          <p:spPr>
            <a:xfrm>
              <a:off x="-1013300" y="1979100"/>
              <a:ext cx="49075" cy="57000"/>
            </a:xfrm>
            <a:custGeom>
              <a:rect b="b" l="l" r="r" t="t"/>
              <a:pathLst>
                <a:path extrusionOk="0" h="2280" w="1963">
                  <a:moveTo>
                    <a:pt x="1237" y="604"/>
                  </a:moveTo>
                  <a:lnTo>
                    <a:pt x="1360" y="1599"/>
                  </a:lnTo>
                  <a:lnTo>
                    <a:pt x="726" y="1678"/>
                  </a:lnTo>
                  <a:lnTo>
                    <a:pt x="604" y="681"/>
                  </a:lnTo>
                  <a:lnTo>
                    <a:pt x="1237" y="604"/>
                  </a:lnTo>
                  <a:close/>
                  <a:moveTo>
                    <a:pt x="1707" y="1"/>
                  </a:moveTo>
                  <a:lnTo>
                    <a:pt x="1" y="212"/>
                  </a:lnTo>
                  <a:lnTo>
                    <a:pt x="256" y="2280"/>
                  </a:lnTo>
                  <a:lnTo>
                    <a:pt x="1962" y="2070"/>
                  </a:lnTo>
                  <a:lnTo>
                    <a:pt x="17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47"/>
            <p:cNvSpPr/>
            <p:nvPr/>
          </p:nvSpPr>
          <p:spPr>
            <a:xfrm>
              <a:off x="-972450" y="1982750"/>
              <a:ext cx="34000" cy="41925"/>
            </a:xfrm>
            <a:custGeom>
              <a:rect b="b" l="l" r="r" t="t"/>
              <a:pathLst>
                <a:path extrusionOk="0" h="1677" w="1360">
                  <a:moveTo>
                    <a:pt x="1171" y="1"/>
                  </a:moveTo>
                  <a:lnTo>
                    <a:pt x="1" y="144"/>
                  </a:lnTo>
                  <a:lnTo>
                    <a:pt x="190" y="1677"/>
                  </a:lnTo>
                  <a:lnTo>
                    <a:pt x="1360" y="1532"/>
                  </a:lnTo>
                  <a:lnTo>
                    <a:pt x="11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47"/>
            <p:cNvSpPr/>
            <p:nvPr/>
          </p:nvSpPr>
          <p:spPr>
            <a:xfrm>
              <a:off x="-979850" y="1975000"/>
              <a:ext cx="49050" cy="57000"/>
            </a:xfrm>
            <a:custGeom>
              <a:rect b="b" l="l" r="r" t="t"/>
              <a:pathLst>
                <a:path extrusionOk="0" h="2280" w="1962">
                  <a:moveTo>
                    <a:pt x="1236" y="603"/>
                  </a:moveTo>
                  <a:lnTo>
                    <a:pt x="1358" y="1598"/>
                  </a:lnTo>
                  <a:lnTo>
                    <a:pt x="726" y="1677"/>
                  </a:lnTo>
                  <a:lnTo>
                    <a:pt x="602" y="681"/>
                  </a:lnTo>
                  <a:lnTo>
                    <a:pt x="1236" y="603"/>
                  </a:lnTo>
                  <a:close/>
                  <a:moveTo>
                    <a:pt x="1706" y="0"/>
                  </a:moveTo>
                  <a:lnTo>
                    <a:pt x="0" y="210"/>
                  </a:lnTo>
                  <a:lnTo>
                    <a:pt x="255" y="2280"/>
                  </a:lnTo>
                  <a:lnTo>
                    <a:pt x="1962" y="2069"/>
                  </a:lnTo>
                  <a:lnTo>
                    <a:pt x="17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47"/>
            <p:cNvSpPr/>
            <p:nvPr/>
          </p:nvSpPr>
          <p:spPr>
            <a:xfrm>
              <a:off x="-938925" y="1978400"/>
              <a:ext cx="34000" cy="41950"/>
            </a:xfrm>
            <a:custGeom>
              <a:rect b="b" l="l" r="r" t="t"/>
              <a:pathLst>
                <a:path extrusionOk="0" h="1678" w="1360">
                  <a:moveTo>
                    <a:pt x="1172" y="0"/>
                  </a:moveTo>
                  <a:lnTo>
                    <a:pt x="1" y="145"/>
                  </a:lnTo>
                  <a:lnTo>
                    <a:pt x="190" y="1677"/>
                  </a:lnTo>
                  <a:lnTo>
                    <a:pt x="1360" y="1533"/>
                  </a:lnTo>
                  <a:lnTo>
                    <a:pt x="11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47"/>
            <p:cNvSpPr/>
            <p:nvPr/>
          </p:nvSpPr>
          <p:spPr>
            <a:xfrm>
              <a:off x="-946450" y="1970875"/>
              <a:ext cx="49100" cy="57000"/>
            </a:xfrm>
            <a:custGeom>
              <a:rect b="b" l="l" r="r" t="t"/>
              <a:pathLst>
                <a:path extrusionOk="0" h="2280" w="1964">
                  <a:moveTo>
                    <a:pt x="1238" y="603"/>
                  </a:moveTo>
                  <a:lnTo>
                    <a:pt x="1361" y="1599"/>
                  </a:lnTo>
                  <a:lnTo>
                    <a:pt x="727" y="1676"/>
                  </a:lnTo>
                  <a:lnTo>
                    <a:pt x="605" y="681"/>
                  </a:lnTo>
                  <a:lnTo>
                    <a:pt x="1238" y="603"/>
                  </a:lnTo>
                  <a:close/>
                  <a:moveTo>
                    <a:pt x="1708" y="0"/>
                  </a:moveTo>
                  <a:lnTo>
                    <a:pt x="1" y="211"/>
                  </a:lnTo>
                  <a:lnTo>
                    <a:pt x="256" y="2279"/>
                  </a:lnTo>
                  <a:lnTo>
                    <a:pt x="1963" y="2070"/>
                  </a:lnTo>
                  <a:lnTo>
                    <a:pt x="17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47"/>
            <p:cNvSpPr/>
            <p:nvPr/>
          </p:nvSpPr>
          <p:spPr>
            <a:xfrm>
              <a:off x="-905625" y="1974600"/>
              <a:ext cx="33975" cy="41925"/>
            </a:xfrm>
            <a:custGeom>
              <a:rect b="b" l="l" r="r" t="t"/>
              <a:pathLst>
                <a:path extrusionOk="0" h="1677" w="1359">
                  <a:moveTo>
                    <a:pt x="1170" y="0"/>
                  </a:moveTo>
                  <a:lnTo>
                    <a:pt x="1" y="144"/>
                  </a:lnTo>
                  <a:lnTo>
                    <a:pt x="189" y="1677"/>
                  </a:lnTo>
                  <a:lnTo>
                    <a:pt x="1359" y="1533"/>
                  </a:lnTo>
                  <a:lnTo>
                    <a:pt x="11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47"/>
            <p:cNvSpPr/>
            <p:nvPr/>
          </p:nvSpPr>
          <p:spPr>
            <a:xfrm>
              <a:off x="-913000" y="1966750"/>
              <a:ext cx="49050" cy="57000"/>
            </a:xfrm>
            <a:custGeom>
              <a:rect b="b" l="l" r="r" t="t"/>
              <a:pathLst>
                <a:path extrusionOk="0" h="2280" w="1962">
                  <a:moveTo>
                    <a:pt x="1236" y="603"/>
                  </a:moveTo>
                  <a:lnTo>
                    <a:pt x="1359" y="1598"/>
                  </a:lnTo>
                  <a:lnTo>
                    <a:pt x="725" y="1677"/>
                  </a:lnTo>
                  <a:lnTo>
                    <a:pt x="603" y="682"/>
                  </a:lnTo>
                  <a:lnTo>
                    <a:pt x="1236" y="603"/>
                  </a:lnTo>
                  <a:close/>
                  <a:moveTo>
                    <a:pt x="1707" y="1"/>
                  </a:moveTo>
                  <a:lnTo>
                    <a:pt x="0" y="211"/>
                  </a:lnTo>
                  <a:lnTo>
                    <a:pt x="256" y="2279"/>
                  </a:lnTo>
                  <a:lnTo>
                    <a:pt x="1961" y="2069"/>
                  </a:lnTo>
                  <a:lnTo>
                    <a:pt x="17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47"/>
            <p:cNvSpPr/>
            <p:nvPr/>
          </p:nvSpPr>
          <p:spPr>
            <a:xfrm>
              <a:off x="-872050" y="1970150"/>
              <a:ext cx="34000" cy="41925"/>
            </a:xfrm>
            <a:custGeom>
              <a:rect b="b" l="l" r="r" t="t"/>
              <a:pathLst>
                <a:path extrusionOk="0" h="1677" w="1360">
                  <a:moveTo>
                    <a:pt x="1171" y="1"/>
                  </a:moveTo>
                  <a:lnTo>
                    <a:pt x="1" y="145"/>
                  </a:lnTo>
                  <a:lnTo>
                    <a:pt x="190" y="1677"/>
                  </a:lnTo>
                  <a:lnTo>
                    <a:pt x="1360" y="1533"/>
                  </a:lnTo>
                  <a:lnTo>
                    <a:pt x="11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47"/>
            <p:cNvSpPr/>
            <p:nvPr/>
          </p:nvSpPr>
          <p:spPr>
            <a:xfrm>
              <a:off x="-879600" y="1962625"/>
              <a:ext cx="49075" cy="57000"/>
            </a:xfrm>
            <a:custGeom>
              <a:rect b="b" l="l" r="r" t="t"/>
              <a:pathLst>
                <a:path extrusionOk="0" h="2280" w="1963">
                  <a:moveTo>
                    <a:pt x="1238" y="604"/>
                  </a:moveTo>
                  <a:lnTo>
                    <a:pt x="1360" y="1599"/>
                  </a:lnTo>
                  <a:lnTo>
                    <a:pt x="727" y="1677"/>
                  </a:lnTo>
                  <a:lnTo>
                    <a:pt x="604" y="681"/>
                  </a:lnTo>
                  <a:lnTo>
                    <a:pt x="1238" y="604"/>
                  </a:lnTo>
                  <a:close/>
                  <a:moveTo>
                    <a:pt x="1708" y="1"/>
                  </a:moveTo>
                  <a:lnTo>
                    <a:pt x="1" y="210"/>
                  </a:lnTo>
                  <a:lnTo>
                    <a:pt x="256" y="2280"/>
                  </a:lnTo>
                  <a:lnTo>
                    <a:pt x="1963" y="2069"/>
                  </a:lnTo>
                  <a:lnTo>
                    <a:pt x="17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47"/>
            <p:cNvSpPr/>
            <p:nvPr/>
          </p:nvSpPr>
          <p:spPr>
            <a:xfrm>
              <a:off x="-1019500" y="1874175"/>
              <a:ext cx="136250" cy="70325"/>
            </a:xfrm>
            <a:custGeom>
              <a:rect b="b" l="l" r="r" t="t"/>
              <a:pathLst>
                <a:path extrusionOk="0" h="2813" w="5450">
                  <a:moveTo>
                    <a:pt x="5182" y="0"/>
                  </a:moveTo>
                  <a:lnTo>
                    <a:pt x="0" y="640"/>
                  </a:lnTo>
                  <a:lnTo>
                    <a:pt x="268" y="2812"/>
                  </a:lnTo>
                  <a:lnTo>
                    <a:pt x="5449" y="2174"/>
                  </a:lnTo>
                  <a:lnTo>
                    <a:pt x="518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47"/>
            <p:cNvSpPr/>
            <p:nvPr/>
          </p:nvSpPr>
          <p:spPr>
            <a:xfrm>
              <a:off x="-1027050" y="1866650"/>
              <a:ext cx="151325" cy="85400"/>
            </a:xfrm>
            <a:custGeom>
              <a:rect b="b" l="l" r="r" t="t"/>
              <a:pathLst>
                <a:path extrusionOk="0" h="3416" w="6053">
                  <a:moveTo>
                    <a:pt x="5247" y="602"/>
                  </a:moveTo>
                  <a:lnTo>
                    <a:pt x="5449" y="2240"/>
                  </a:lnTo>
                  <a:lnTo>
                    <a:pt x="805" y="2812"/>
                  </a:lnTo>
                  <a:lnTo>
                    <a:pt x="603" y="1176"/>
                  </a:lnTo>
                  <a:lnTo>
                    <a:pt x="5247" y="602"/>
                  </a:lnTo>
                  <a:close/>
                  <a:moveTo>
                    <a:pt x="5718" y="0"/>
                  </a:moveTo>
                  <a:lnTo>
                    <a:pt x="0" y="705"/>
                  </a:lnTo>
                  <a:lnTo>
                    <a:pt x="334" y="3415"/>
                  </a:lnTo>
                  <a:lnTo>
                    <a:pt x="6053" y="2710"/>
                  </a:lnTo>
                  <a:lnTo>
                    <a:pt x="57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47"/>
            <p:cNvSpPr/>
            <p:nvPr/>
          </p:nvSpPr>
          <p:spPr>
            <a:xfrm>
              <a:off x="-993500" y="1900225"/>
              <a:ext cx="26725" cy="25275"/>
            </a:xfrm>
            <a:custGeom>
              <a:rect b="b" l="l" r="r" t="t"/>
              <a:pathLst>
                <a:path extrusionOk="0" h="1011" w="1069">
                  <a:moveTo>
                    <a:pt x="543" y="0"/>
                  </a:moveTo>
                  <a:cubicBezTo>
                    <a:pt x="522" y="0"/>
                    <a:pt x="501" y="1"/>
                    <a:pt x="480" y="4"/>
                  </a:cubicBezTo>
                  <a:cubicBezTo>
                    <a:pt x="277" y="29"/>
                    <a:pt x="110" y="174"/>
                    <a:pt x="55" y="371"/>
                  </a:cubicBezTo>
                  <a:cubicBezTo>
                    <a:pt x="0" y="567"/>
                    <a:pt x="70" y="778"/>
                    <a:pt x="232" y="904"/>
                  </a:cubicBezTo>
                  <a:cubicBezTo>
                    <a:pt x="322" y="974"/>
                    <a:pt x="432" y="1011"/>
                    <a:pt x="543" y="1011"/>
                  </a:cubicBezTo>
                  <a:cubicBezTo>
                    <a:pt x="628" y="1011"/>
                    <a:pt x="714" y="989"/>
                    <a:pt x="792" y="945"/>
                  </a:cubicBezTo>
                  <a:cubicBezTo>
                    <a:pt x="969" y="844"/>
                    <a:pt x="1069" y="646"/>
                    <a:pt x="1043" y="443"/>
                  </a:cubicBezTo>
                  <a:cubicBezTo>
                    <a:pt x="1012" y="187"/>
                    <a:pt x="794" y="0"/>
                    <a:pt x="5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47"/>
            <p:cNvSpPr/>
            <p:nvPr/>
          </p:nvSpPr>
          <p:spPr>
            <a:xfrm>
              <a:off x="-998350" y="1895700"/>
              <a:ext cx="36575" cy="34325"/>
            </a:xfrm>
            <a:custGeom>
              <a:rect b="b" l="l" r="r" t="t"/>
              <a:pathLst>
                <a:path extrusionOk="0" h="1373" w="1463">
                  <a:moveTo>
                    <a:pt x="737" y="362"/>
                  </a:moveTo>
                  <a:cubicBezTo>
                    <a:pt x="1016" y="362"/>
                    <a:pt x="1166" y="691"/>
                    <a:pt x="980" y="901"/>
                  </a:cubicBezTo>
                  <a:cubicBezTo>
                    <a:pt x="913" y="977"/>
                    <a:pt x="825" y="1011"/>
                    <a:pt x="738" y="1011"/>
                  </a:cubicBezTo>
                  <a:cubicBezTo>
                    <a:pt x="585" y="1011"/>
                    <a:pt x="436" y="904"/>
                    <a:pt x="414" y="727"/>
                  </a:cubicBezTo>
                  <a:cubicBezTo>
                    <a:pt x="391" y="548"/>
                    <a:pt x="518" y="386"/>
                    <a:pt x="696" y="364"/>
                  </a:cubicBezTo>
                  <a:cubicBezTo>
                    <a:pt x="710" y="362"/>
                    <a:pt x="723" y="362"/>
                    <a:pt x="737" y="362"/>
                  </a:cubicBezTo>
                  <a:close/>
                  <a:moveTo>
                    <a:pt x="737" y="0"/>
                  </a:moveTo>
                  <a:cubicBezTo>
                    <a:pt x="544" y="0"/>
                    <a:pt x="355" y="82"/>
                    <a:pt x="223" y="232"/>
                  </a:cubicBezTo>
                  <a:cubicBezTo>
                    <a:pt x="45" y="434"/>
                    <a:pt x="0" y="722"/>
                    <a:pt x="111" y="967"/>
                  </a:cubicBezTo>
                  <a:cubicBezTo>
                    <a:pt x="222" y="1214"/>
                    <a:pt x="467" y="1372"/>
                    <a:pt x="736" y="1372"/>
                  </a:cubicBezTo>
                  <a:cubicBezTo>
                    <a:pt x="764" y="1372"/>
                    <a:pt x="792" y="1370"/>
                    <a:pt x="820" y="1366"/>
                  </a:cubicBezTo>
                  <a:cubicBezTo>
                    <a:pt x="1195" y="1320"/>
                    <a:pt x="1462" y="977"/>
                    <a:pt x="1417" y="602"/>
                  </a:cubicBezTo>
                  <a:cubicBezTo>
                    <a:pt x="1383" y="334"/>
                    <a:pt x="1196" y="111"/>
                    <a:pt x="939" y="31"/>
                  </a:cubicBezTo>
                  <a:cubicBezTo>
                    <a:pt x="872" y="10"/>
                    <a:pt x="804" y="0"/>
                    <a:pt x="7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47"/>
            <p:cNvSpPr/>
            <p:nvPr/>
          </p:nvSpPr>
          <p:spPr>
            <a:xfrm>
              <a:off x="-936400" y="1893175"/>
              <a:ext cx="26725" cy="25275"/>
            </a:xfrm>
            <a:custGeom>
              <a:rect b="b" l="l" r="r" t="t"/>
              <a:pathLst>
                <a:path extrusionOk="0" h="1011" w="1069">
                  <a:moveTo>
                    <a:pt x="543" y="1"/>
                  </a:moveTo>
                  <a:cubicBezTo>
                    <a:pt x="522" y="1"/>
                    <a:pt x="501" y="2"/>
                    <a:pt x="480" y="4"/>
                  </a:cubicBezTo>
                  <a:cubicBezTo>
                    <a:pt x="277" y="29"/>
                    <a:pt x="110" y="174"/>
                    <a:pt x="55" y="370"/>
                  </a:cubicBezTo>
                  <a:cubicBezTo>
                    <a:pt x="0" y="568"/>
                    <a:pt x="70" y="779"/>
                    <a:pt x="232" y="904"/>
                  </a:cubicBezTo>
                  <a:cubicBezTo>
                    <a:pt x="322" y="975"/>
                    <a:pt x="432" y="1011"/>
                    <a:pt x="542" y="1011"/>
                  </a:cubicBezTo>
                  <a:cubicBezTo>
                    <a:pt x="628" y="1011"/>
                    <a:pt x="714" y="989"/>
                    <a:pt x="791" y="945"/>
                  </a:cubicBezTo>
                  <a:cubicBezTo>
                    <a:pt x="969" y="845"/>
                    <a:pt x="1068" y="646"/>
                    <a:pt x="1043" y="443"/>
                  </a:cubicBezTo>
                  <a:cubicBezTo>
                    <a:pt x="1012" y="187"/>
                    <a:pt x="794" y="1"/>
                    <a:pt x="543"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47"/>
            <p:cNvSpPr/>
            <p:nvPr/>
          </p:nvSpPr>
          <p:spPr>
            <a:xfrm>
              <a:off x="-941225" y="1888650"/>
              <a:ext cx="36550" cy="34325"/>
            </a:xfrm>
            <a:custGeom>
              <a:rect b="b" l="l" r="r" t="t"/>
              <a:pathLst>
                <a:path extrusionOk="0" h="1373" w="1462">
                  <a:moveTo>
                    <a:pt x="735" y="361"/>
                  </a:moveTo>
                  <a:cubicBezTo>
                    <a:pt x="910" y="361"/>
                    <a:pt x="1054" y="500"/>
                    <a:pt x="1060" y="675"/>
                  </a:cubicBezTo>
                  <a:cubicBezTo>
                    <a:pt x="1065" y="849"/>
                    <a:pt x="931" y="997"/>
                    <a:pt x="756" y="1009"/>
                  </a:cubicBezTo>
                  <a:cubicBezTo>
                    <a:pt x="749" y="1009"/>
                    <a:pt x="742" y="1009"/>
                    <a:pt x="735" y="1009"/>
                  </a:cubicBezTo>
                  <a:cubicBezTo>
                    <a:pt x="570" y="1009"/>
                    <a:pt x="430" y="883"/>
                    <a:pt x="413" y="716"/>
                  </a:cubicBezTo>
                  <a:cubicBezTo>
                    <a:pt x="397" y="542"/>
                    <a:pt x="521" y="386"/>
                    <a:pt x="695" y="364"/>
                  </a:cubicBezTo>
                  <a:cubicBezTo>
                    <a:pt x="708" y="362"/>
                    <a:pt x="722" y="361"/>
                    <a:pt x="735" y="361"/>
                  </a:cubicBezTo>
                  <a:close/>
                  <a:moveTo>
                    <a:pt x="736" y="1"/>
                  </a:moveTo>
                  <a:cubicBezTo>
                    <a:pt x="542" y="1"/>
                    <a:pt x="354" y="83"/>
                    <a:pt x="222" y="232"/>
                  </a:cubicBezTo>
                  <a:cubicBezTo>
                    <a:pt x="44" y="434"/>
                    <a:pt x="0" y="722"/>
                    <a:pt x="111" y="968"/>
                  </a:cubicBezTo>
                  <a:cubicBezTo>
                    <a:pt x="222" y="1214"/>
                    <a:pt x="466" y="1371"/>
                    <a:pt x="735" y="1372"/>
                  </a:cubicBezTo>
                  <a:cubicBezTo>
                    <a:pt x="763" y="1371"/>
                    <a:pt x="792" y="1370"/>
                    <a:pt x="819" y="1367"/>
                  </a:cubicBezTo>
                  <a:cubicBezTo>
                    <a:pt x="1195" y="1320"/>
                    <a:pt x="1461" y="978"/>
                    <a:pt x="1415" y="603"/>
                  </a:cubicBezTo>
                  <a:cubicBezTo>
                    <a:pt x="1382" y="335"/>
                    <a:pt x="1195" y="111"/>
                    <a:pt x="939" y="31"/>
                  </a:cubicBezTo>
                  <a:cubicBezTo>
                    <a:pt x="872" y="11"/>
                    <a:pt x="804" y="1"/>
                    <a:pt x="7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47"/>
            <p:cNvSpPr/>
            <p:nvPr/>
          </p:nvSpPr>
          <p:spPr>
            <a:xfrm>
              <a:off x="-1072750" y="1751625"/>
              <a:ext cx="217025" cy="84225"/>
            </a:xfrm>
            <a:custGeom>
              <a:rect b="b" l="l" r="r" t="t"/>
              <a:pathLst>
                <a:path extrusionOk="0" h="3369" w="8681">
                  <a:moveTo>
                    <a:pt x="7922" y="604"/>
                  </a:moveTo>
                  <a:lnTo>
                    <a:pt x="8078" y="1864"/>
                  </a:lnTo>
                  <a:lnTo>
                    <a:pt x="760" y="2766"/>
                  </a:lnTo>
                  <a:lnTo>
                    <a:pt x="604" y="1506"/>
                  </a:lnTo>
                  <a:lnTo>
                    <a:pt x="7922" y="604"/>
                  </a:lnTo>
                  <a:close/>
                  <a:moveTo>
                    <a:pt x="8394" y="1"/>
                  </a:moveTo>
                  <a:lnTo>
                    <a:pt x="0" y="1036"/>
                  </a:lnTo>
                  <a:lnTo>
                    <a:pt x="289" y="3369"/>
                  </a:lnTo>
                  <a:lnTo>
                    <a:pt x="8681" y="2333"/>
                  </a:lnTo>
                  <a:lnTo>
                    <a:pt x="83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47"/>
            <p:cNvSpPr/>
            <p:nvPr/>
          </p:nvSpPr>
          <p:spPr>
            <a:xfrm>
              <a:off x="-912875" y="1762350"/>
              <a:ext cx="46700" cy="44200"/>
            </a:xfrm>
            <a:custGeom>
              <a:rect b="b" l="l" r="r" t="t"/>
              <a:pathLst>
                <a:path extrusionOk="0" h="1768" w="1868">
                  <a:moveTo>
                    <a:pt x="948" y="0"/>
                  </a:moveTo>
                  <a:cubicBezTo>
                    <a:pt x="912" y="0"/>
                    <a:pt x="875" y="3"/>
                    <a:pt x="839" y="7"/>
                  </a:cubicBezTo>
                  <a:cubicBezTo>
                    <a:pt x="484" y="52"/>
                    <a:pt x="191" y="305"/>
                    <a:pt x="96" y="649"/>
                  </a:cubicBezTo>
                  <a:cubicBezTo>
                    <a:pt x="1" y="993"/>
                    <a:pt x="122" y="1361"/>
                    <a:pt x="403" y="1581"/>
                  </a:cubicBezTo>
                  <a:cubicBezTo>
                    <a:pt x="562" y="1705"/>
                    <a:pt x="754" y="1768"/>
                    <a:pt x="948" y="1768"/>
                  </a:cubicBezTo>
                  <a:cubicBezTo>
                    <a:pt x="1097" y="1768"/>
                    <a:pt x="1247" y="1730"/>
                    <a:pt x="1383" y="1654"/>
                  </a:cubicBezTo>
                  <a:cubicBezTo>
                    <a:pt x="1693" y="1478"/>
                    <a:pt x="1867" y="1131"/>
                    <a:pt x="1824" y="777"/>
                  </a:cubicBezTo>
                  <a:cubicBezTo>
                    <a:pt x="1769" y="329"/>
                    <a:pt x="1388" y="0"/>
                    <a:pt x="948"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47"/>
            <p:cNvSpPr/>
            <p:nvPr/>
          </p:nvSpPr>
          <p:spPr>
            <a:xfrm>
              <a:off x="-920200" y="1755600"/>
              <a:ext cx="61575" cy="57775"/>
            </a:xfrm>
            <a:custGeom>
              <a:rect b="b" l="l" r="r" t="t"/>
              <a:pathLst>
                <a:path extrusionOk="0" h="2311" w="2463">
                  <a:moveTo>
                    <a:pt x="1241" y="542"/>
                  </a:moveTo>
                  <a:cubicBezTo>
                    <a:pt x="1573" y="543"/>
                    <a:pt x="1845" y="807"/>
                    <a:pt x="1854" y="1139"/>
                  </a:cubicBezTo>
                  <a:cubicBezTo>
                    <a:pt x="1864" y="1471"/>
                    <a:pt x="1607" y="1750"/>
                    <a:pt x="1277" y="1770"/>
                  </a:cubicBezTo>
                  <a:cubicBezTo>
                    <a:pt x="1265" y="1770"/>
                    <a:pt x="1252" y="1771"/>
                    <a:pt x="1240" y="1771"/>
                  </a:cubicBezTo>
                  <a:cubicBezTo>
                    <a:pt x="924" y="1771"/>
                    <a:pt x="657" y="1531"/>
                    <a:pt x="627" y="1212"/>
                  </a:cubicBezTo>
                  <a:cubicBezTo>
                    <a:pt x="597" y="881"/>
                    <a:pt x="836" y="586"/>
                    <a:pt x="1165" y="546"/>
                  </a:cubicBezTo>
                  <a:cubicBezTo>
                    <a:pt x="1190" y="543"/>
                    <a:pt x="1215" y="542"/>
                    <a:pt x="1241" y="542"/>
                  </a:cubicBezTo>
                  <a:close/>
                  <a:moveTo>
                    <a:pt x="1240" y="1"/>
                  </a:moveTo>
                  <a:cubicBezTo>
                    <a:pt x="914" y="1"/>
                    <a:pt x="598" y="138"/>
                    <a:pt x="375" y="390"/>
                  </a:cubicBezTo>
                  <a:cubicBezTo>
                    <a:pt x="74" y="731"/>
                    <a:pt x="1" y="1216"/>
                    <a:pt x="187" y="1629"/>
                  </a:cubicBezTo>
                  <a:cubicBezTo>
                    <a:pt x="374" y="2043"/>
                    <a:pt x="785" y="2310"/>
                    <a:pt x="1239" y="2310"/>
                  </a:cubicBezTo>
                  <a:cubicBezTo>
                    <a:pt x="1287" y="2310"/>
                    <a:pt x="1334" y="2307"/>
                    <a:pt x="1382" y="2301"/>
                  </a:cubicBezTo>
                  <a:cubicBezTo>
                    <a:pt x="2013" y="2222"/>
                    <a:pt x="2463" y="1647"/>
                    <a:pt x="2386" y="1014"/>
                  </a:cubicBezTo>
                  <a:cubicBezTo>
                    <a:pt x="2330" y="563"/>
                    <a:pt x="2016" y="187"/>
                    <a:pt x="1582" y="52"/>
                  </a:cubicBezTo>
                  <a:cubicBezTo>
                    <a:pt x="1470" y="18"/>
                    <a:pt x="1354" y="1"/>
                    <a:pt x="12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47"/>
            <p:cNvSpPr/>
            <p:nvPr/>
          </p:nvSpPr>
          <p:spPr>
            <a:xfrm>
              <a:off x="-904375" y="1767650"/>
              <a:ext cx="33925" cy="32100"/>
            </a:xfrm>
            <a:custGeom>
              <a:rect b="b" l="l" r="r" t="t"/>
              <a:pathLst>
                <a:path extrusionOk="0" h="1284" w="1357">
                  <a:moveTo>
                    <a:pt x="689" y="0"/>
                  </a:moveTo>
                  <a:cubicBezTo>
                    <a:pt x="663" y="0"/>
                    <a:pt x="636" y="2"/>
                    <a:pt x="610" y="5"/>
                  </a:cubicBezTo>
                  <a:cubicBezTo>
                    <a:pt x="352" y="37"/>
                    <a:pt x="139" y="220"/>
                    <a:pt x="70" y="471"/>
                  </a:cubicBezTo>
                  <a:cubicBezTo>
                    <a:pt x="1" y="721"/>
                    <a:pt x="90" y="988"/>
                    <a:pt x="294" y="1147"/>
                  </a:cubicBezTo>
                  <a:cubicBezTo>
                    <a:pt x="409" y="1237"/>
                    <a:pt x="549" y="1283"/>
                    <a:pt x="688" y="1283"/>
                  </a:cubicBezTo>
                  <a:cubicBezTo>
                    <a:pt x="797" y="1283"/>
                    <a:pt x="906" y="1256"/>
                    <a:pt x="1004" y="1200"/>
                  </a:cubicBezTo>
                  <a:cubicBezTo>
                    <a:pt x="1230" y="1072"/>
                    <a:pt x="1356" y="821"/>
                    <a:pt x="1326" y="564"/>
                  </a:cubicBezTo>
                  <a:cubicBezTo>
                    <a:pt x="1286" y="238"/>
                    <a:pt x="1008" y="0"/>
                    <a:pt x="6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47"/>
            <p:cNvSpPr/>
            <p:nvPr/>
          </p:nvSpPr>
          <p:spPr>
            <a:xfrm>
              <a:off x="-911375" y="1760900"/>
              <a:ext cx="48400" cy="45625"/>
            </a:xfrm>
            <a:custGeom>
              <a:rect b="b" l="l" r="r" t="t"/>
              <a:pathLst>
                <a:path extrusionOk="0" h="1825" w="1936">
                  <a:moveTo>
                    <a:pt x="968" y="541"/>
                  </a:moveTo>
                  <a:lnTo>
                    <a:pt x="969" y="542"/>
                  </a:lnTo>
                  <a:cubicBezTo>
                    <a:pt x="1156" y="542"/>
                    <a:pt x="1314" y="681"/>
                    <a:pt x="1337" y="867"/>
                  </a:cubicBezTo>
                  <a:cubicBezTo>
                    <a:pt x="1367" y="1106"/>
                    <a:pt x="1174" y="1285"/>
                    <a:pt x="967" y="1285"/>
                  </a:cubicBezTo>
                  <a:cubicBezTo>
                    <a:pt x="890" y="1285"/>
                    <a:pt x="811" y="1260"/>
                    <a:pt x="740" y="1205"/>
                  </a:cubicBezTo>
                  <a:cubicBezTo>
                    <a:pt x="479" y="1001"/>
                    <a:pt x="594" y="584"/>
                    <a:pt x="923" y="544"/>
                  </a:cubicBezTo>
                  <a:cubicBezTo>
                    <a:pt x="937" y="542"/>
                    <a:pt x="952" y="541"/>
                    <a:pt x="968" y="541"/>
                  </a:cubicBezTo>
                  <a:close/>
                  <a:moveTo>
                    <a:pt x="969" y="0"/>
                  </a:moveTo>
                  <a:cubicBezTo>
                    <a:pt x="932" y="0"/>
                    <a:pt x="894" y="2"/>
                    <a:pt x="857" y="7"/>
                  </a:cubicBezTo>
                  <a:cubicBezTo>
                    <a:pt x="356" y="69"/>
                    <a:pt x="0" y="523"/>
                    <a:pt x="63" y="1024"/>
                  </a:cubicBezTo>
                  <a:cubicBezTo>
                    <a:pt x="119" y="1480"/>
                    <a:pt x="506" y="1823"/>
                    <a:pt x="966" y="1824"/>
                  </a:cubicBezTo>
                  <a:cubicBezTo>
                    <a:pt x="1004" y="1824"/>
                    <a:pt x="1041" y="1822"/>
                    <a:pt x="1080" y="1818"/>
                  </a:cubicBezTo>
                  <a:cubicBezTo>
                    <a:pt x="1579" y="1756"/>
                    <a:pt x="1935" y="1301"/>
                    <a:pt x="1874" y="801"/>
                  </a:cubicBezTo>
                  <a:cubicBezTo>
                    <a:pt x="1817" y="338"/>
                    <a:pt x="1423" y="0"/>
                    <a:pt x="9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47"/>
            <p:cNvSpPr/>
            <p:nvPr/>
          </p:nvSpPr>
          <p:spPr>
            <a:xfrm>
              <a:off x="-1062500" y="1786850"/>
              <a:ext cx="149750" cy="18475"/>
            </a:xfrm>
            <a:custGeom>
              <a:rect b="b" l="l" r="r" t="t"/>
              <a:pathLst>
                <a:path extrusionOk="0" h="739" w="5990">
                  <a:moveTo>
                    <a:pt x="1" y="739"/>
                  </a:moveTo>
                  <a:lnTo>
                    <a:pt x="5989" y="1"/>
                  </a:lnTo>
                </a:path>
              </a:pathLst>
            </a:custGeom>
            <a:solidFill>
              <a:srgbClr val="D0D2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47"/>
            <p:cNvSpPr/>
            <p:nvPr/>
          </p:nvSpPr>
          <p:spPr>
            <a:xfrm>
              <a:off x="-1063375" y="1780250"/>
              <a:ext cx="151400" cy="31900"/>
            </a:xfrm>
            <a:custGeom>
              <a:rect b="b" l="l" r="r" t="t"/>
              <a:pathLst>
                <a:path extrusionOk="0" h="1276" w="6056">
                  <a:moveTo>
                    <a:pt x="5989" y="0"/>
                  </a:moveTo>
                  <a:lnTo>
                    <a:pt x="0" y="739"/>
                  </a:lnTo>
                  <a:lnTo>
                    <a:pt x="67" y="1275"/>
                  </a:lnTo>
                  <a:lnTo>
                    <a:pt x="6055" y="537"/>
                  </a:lnTo>
                  <a:lnTo>
                    <a:pt x="59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47"/>
            <p:cNvSpPr/>
            <p:nvPr/>
          </p:nvSpPr>
          <p:spPr>
            <a:xfrm>
              <a:off x="-1072575" y="1727200"/>
              <a:ext cx="207250" cy="39975"/>
            </a:xfrm>
            <a:custGeom>
              <a:rect b="b" l="l" r="r" t="t"/>
              <a:pathLst>
                <a:path extrusionOk="0" h="1599" w="8290">
                  <a:moveTo>
                    <a:pt x="8218" y="0"/>
                  </a:moveTo>
                  <a:lnTo>
                    <a:pt x="0" y="1014"/>
                  </a:lnTo>
                  <a:lnTo>
                    <a:pt x="72" y="1599"/>
                  </a:lnTo>
                  <a:lnTo>
                    <a:pt x="8290" y="585"/>
                  </a:lnTo>
                  <a:lnTo>
                    <a:pt x="82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47"/>
            <p:cNvSpPr/>
            <p:nvPr/>
          </p:nvSpPr>
          <p:spPr>
            <a:xfrm>
              <a:off x="-817000" y="1734950"/>
              <a:ext cx="251650" cy="271750"/>
            </a:xfrm>
            <a:custGeom>
              <a:rect b="b" l="l" r="r" t="t"/>
              <a:pathLst>
                <a:path extrusionOk="0" h="10870" w="10066">
                  <a:moveTo>
                    <a:pt x="8859" y="0"/>
                  </a:moveTo>
                  <a:lnTo>
                    <a:pt x="1" y="1093"/>
                  </a:lnTo>
                  <a:lnTo>
                    <a:pt x="1207" y="10869"/>
                  </a:lnTo>
                  <a:lnTo>
                    <a:pt x="10065" y="9777"/>
                  </a:lnTo>
                  <a:lnTo>
                    <a:pt x="88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47"/>
            <p:cNvSpPr/>
            <p:nvPr/>
          </p:nvSpPr>
          <p:spPr>
            <a:xfrm>
              <a:off x="-824525" y="1727425"/>
              <a:ext cx="266700" cy="286825"/>
            </a:xfrm>
            <a:custGeom>
              <a:rect b="b" l="l" r="r" t="t"/>
              <a:pathLst>
                <a:path extrusionOk="0" h="11473" w="10668">
                  <a:moveTo>
                    <a:pt x="8925" y="604"/>
                  </a:moveTo>
                  <a:lnTo>
                    <a:pt x="10065" y="9843"/>
                  </a:lnTo>
                  <a:lnTo>
                    <a:pt x="1744" y="10869"/>
                  </a:lnTo>
                  <a:lnTo>
                    <a:pt x="604" y="1630"/>
                  </a:lnTo>
                  <a:lnTo>
                    <a:pt x="8925" y="604"/>
                  </a:lnTo>
                  <a:close/>
                  <a:moveTo>
                    <a:pt x="9395" y="0"/>
                  </a:moveTo>
                  <a:lnTo>
                    <a:pt x="1" y="1159"/>
                  </a:lnTo>
                  <a:lnTo>
                    <a:pt x="1273" y="11472"/>
                  </a:lnTo>
                  <a:lnTo>
                    <a:pt x="10667" y="10314"/>
                  </a:lnTo>
                  <a:lnTo>
                    <a:pt x="93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47"/>
            <p:cNvSpPr/>
            <p:nvPr/>
          </p:nvSpPr>
          <p:spPr>
            <a:xfrm>
              <a:off x="-784900" y="1782400"/>
              <a:ext cx="187450" cy="176850"/>
            </a:xfrm>
            <a:custGeom>
              <a:rect b="b" l="l" r="r" t="t"/>
              <a:pathLst>
                <a:path extrusionOk="0" h="7074" w="7498">
                  <a:moveTo>
                    <a:pt x="3752" y="0"/>
                  </a:moveTo>
                  <a:cubicBezTo>
                    <a:pt x="3608" y="0"/>
                    <a:pt x="3463" y="9"/>
                    <a:pt x="3316" y="27"/>
                  </a:cubicBezTo>
                  <a:cubicBezTo>
                    <a:pt x="1378" y="267"/>
                    <a:pt x="0" y="2032"/>
                    <a:pt x="239" y="3970"/>
                  </a:cubicBezTo>
                  <a:cubicBezTo>
                    <a:pt x="460" y="5761"/>
                    <a:pt x="1984" y="7074"/>
                    <a:pt x="3744" y="7074"/>
                  </a:cubicBezTo>
                  <a:cubicBezTo>
                    <a:pt x="3888" y="7074"/>
                    <a:pt x="4035" y="7065"/>
                    <a:pt x="4182" y="7047"/>
                  </a:cubicBezTo>
                  <a:cubicBezTo>
                    <a:pt x="6120" y="6807"/>
                    <a:pt x="7498" y="5043"/>
                    <a:pt x="7259" y="3105"/>
                  </a:cubicBezTo>
                  <a:cubicBezTo>
                    <a:pt x="7038" y="1313"/>
                    <a:pt x="5513" y="0"/>
                    <a:pt x="3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47"/>
            <p:cNvSpPr/>
            <p:nvPr/>
          </p:nvSpPr>
          <p:spPr>
            <a:xfrm>
              <a:off x="-789200" y="1775650"/>
              <a:ext cx="198900" cy="190375"/>
            </a:xfrm>
            <a:custGeom>
              <a:rect b="b" l="l" r="r" t="t"/>
              <a:pathLst>
                <a:path extrusionOk="0" h="7615" w="7956">
                  <a:moveTo>
                    <a:pt x="3924" y="541"/>
                  </a:moveTo>
                  <a:cubicBezTo>
                    <a:pt x="5548" y="541"/>
                    <a:pt x="6959" y="1756"/>
                    <a:pt x="7162" y="3408"/>
                  </a:cubicBezTo>
                  <a:cubicBezTo>
                    <a:pt x="7383" y="5195"/>
                    <a:pt x="6109" y="6827"/>
                    <a:pt x="4321" y="7049"/>
                  </a:cubicBezTo>
                  <a:cubicBezTo>
                    <a:pt x="4185" y="7065"/>
                    <a:pt x="4050" y="7074"/>
                    <a:pt x="3916" y="7074"/>
                  </a:cubicBezTo>
                  <a:cubicBezTo>
                    <a:pt x="2291" y="7074"/>
                    <a:pt x="883" y="5861"/>
                    <a:pt x="680" y="4207"/>
                  </a:cubicBezTo>
                  <a:cubicBezTo>
                    <a:pt x="459" y="2417"/>
                    <a:pt x="1731" y="786"/>
                    <a:pt x="3521" y="565"/>
                  </a:cubicBezTo>
                  <a:cubicBezTo>
                    <a:pt x="3655" y="549"/>
                    <a:pt x="3789" y="541"/>
                    <a:pt x="3924" y="541"/>
                  </a:cubicBezTo>
                  <a:close/>
                  <a:moveTo>
                    <a:pt x="3927" y="0"/>
                  </a:moveTo>
                  <a:cubicBezTo>
                    <a:pt x="3771" y="0"/>
                    <a:pt x="3614" y="10"/>
                    <a:pt x="3455" y="29"/>
                  </a:cubicBezTo>
                  <a:cubicBezTo>
                    <a:pt x="1460" y="276"/>
                    <a:pt x="0" y="2030"/>
                    <a:pt x="121" y="4037"/>
                  </a:cubicBezTo>
                  <a:cubicBezTo>
                    <a:pt x="242" y="6044"/>
                    <a:pt x="1903" y="7610"/>
                    <a:pt x="3914" y="7614"/>
                  </a:cubicBezTo>
                  <a:cubicBezTo>
                    <a:pt x="4072" y="7614"/>
                    <a:pt x="4229" y="7604"/>
                    <a:pt x="4387" y="7584"/>
                  </a:cubicBezTo>
                  <a:cubicBezTo>
                    <a:pt x="6470" y="7328"/>
                    <a:pt x="7956" y="5424"/>
                    <a:pt x="7699" y="3342"/>
                  </a:cubicBezTo>
                  <a:cubicBezTo>
                    <a:pt x="7462" y="1417"/>
                    <a:pt x="5819" y="0"/>
                    <a:pt x="39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47"/>
            <p:cNvSpPr/>
            <p:nvPr/>
          </p:nvSpPr>
          <p:spPr>
            <a:xfrm>
              <a:off x="-763150" y="1800200"/>
              <a:ext cx="71100" cy="50000"/>
            </a:xfrm>
            <a:custGeom>
              <a:rect b="b" l="l" r="r" t="t"/>
              <a:pathLst>
                <a:path extrusionOk="0" h="2000" w="2844">
                  <a:moveTo>
                    <a:pt x="2575" y="0"/>
                  </a:moveTo>
                  <a:cubicBezTo>
                    <a:pt x="1451" y="0"/>
                    <a:pt x="440" y="698"/>
                    <a:pt x="45" y="1756"/>
                  </a:cubicBezTo>
                  <a:cubicBezTo>
                    <a:pt x="0" y="1874"/>
                    <a:pt x="88" y="1999"/>
                    <a:pt x="214" y="1999"/>
                  </a:cubicBezTo>
                  <a:cubicBezTo>
                    <a:pt x="289" y="1999"/>
                    <a:pt x="356" y="1953"/>
                    <a:pt x="382" y="1882"/>
                  </a:cubicBezTo>
                  <a:cubicBezTo>
                    <a:pt x="686" y="1064"/>
                    <a:pt x="1421" y="484"/>
                    <a:pt x="2288" y="378"/>
                  </a:cubicBezTo>
                  <a:cubicBezTo>
                    <a:pt x="2381" y="366"/>
                    <a:pt x="2476" y="360"/>
                    <a:pt x="2571" y="360"/>
                  </a:cubicBezTo>
                  <a:cubicBezTo>
                    <a:pt x="2599" y="360"/>
                    <a:pt x="2626" y="361"/>
                    <a:pt x="2654" y="362"/>
                  </a:cubicBezTo>
                  <a:cubicBezTo>
                    <a:pt x="2659" y="362"/>
                    <a:pt x="2664" y="363"/>
                    <a:pt x="2669" y="363"/>
                  </a:cubicBezTo>
                  <a:cubicBezTo>
                    <a:pt x="2766" y="363"/>
                    <a:pt x="2838" y="282"/>
                    <a:pt x="2841" y="188"/>
                  </a:cubicBezTo>
                  <a:cubicBezTo>
                    <a:pt x="2843" y="88"/>
                    <a:pt x="2766" y="5"/>
                    <a:pt x="2666" y="2"/>
                  </a:cubicBezTo>
                  <a:cubicBezTo>
                    <a:pt x="2636" y="1"/>
                    <a:pt x="2606" y="0"/>
                    <a:pt x="25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47"/>
            <p:cNvSpPr/>
            <p:nvPr/>
          </p:nvSpPr>
          <p:spPr>
            <a:xfrm>
              <a:off x="-765650" y="1874125"/>
              <a:ext cx="21475" cy="37475"/>
            </a:xfrm>
            <a:custGeom>
              <a:rect b="b" l="l" r="r" t="t"/>
              <a:pathLst>
                <a:path extrusionOk="0" h="1499" w="859">
                  <a:moveTo>
                    <a:pt x="193" y="1"/>
                  </a:moveTo>
                  <a:cubicBezTo>
                    <a:pt x="185" y="1"/>
                    <a:pt x="178" y="1"/>
                    <a:pt x="170" y="2"/>
                  </a:cubicBezTo>
                  <a:cubicBezTo>
                    <a:pt x="71" y="14"/>
                    <a:pt x="0" y="104"/>
                    <a:pt x="13" y="203"/>
                  </a:cubicBezTo>
                  <a:cubicBezTo>
                    <a:pt x="66" y="641"/>
                    <a:pt x="227" y="1059"/>
                    <a:pt x="480" y="1421"/>
                  </a:cubicBezTo>
                  <a:cubicBezTo>
                    <a:pt x="513" y="1469"/>
                    <a:pt x="568" y="1497"/>
                    <a:pt x="627" y="1497"/>
                  </a:cubicBezTo>
                  <a:lnTo>
                    <a:pt x="628" y="1498"/>
                  </a:lnTo>
                  <a:cubicBezTo>
                    <a:pt x="773" y="1498"/>
                    <a:pt x="859" y="1334"/>
                    <a:pt x="775" y="1215"/>
                  </a:cubicBezTo>
                  <a:cubicBezTo>
                    <a:pt x="557" y="901"/>
                    <a:pt x="417" y="539"/>
                    <a:pt x="371" y="160"/>
                  </a:cubicBezTo>
                  <a:cubicBezTo>
                    <a:pt x="360" y="68"/>
                    <a:pt x="283" y="1"/>
                    <a:pt x="1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47"/>
            <p:cNvSpPr/>
            <p:nvPr/>
          </p:nvSpPr>
          <p:spPr>
            <a:xfrm>
              <a:off x="-728400" y="1836075"/>
              <a:ext cx="73425" cy="69500"/>
            </a:xfrm>
            <a:custGeom>
              <a:rect b="b" l="l" r="r" t="t"/>
              <a:pathLst>
                <a:path extrusionOk="0" h="2780" w="2937">
                  <a:moveTo>
                    <a:pt x="1491" y="1"/>
                  </a:moveTo>
                  <a:cubicBezTo>
                    <a:pt x="1434" y="1"/>
                    <a:pt x="1377" y="4"/>
                    <a:pt x="1319" y="11"/>
                  </a:cubicBezTo>
                  <a:cubicBezTo>
                    <a:pt x="761" y="80"/>
                    <a:pt x="300" y="478"/>
                    <a:pt x="150" y="1019"/>
                  </a:cubicBezTo>
                  <a:cubicBezTo>
                    <a:pt x="0" y="1561"/>
                    <a:pt x="191" y="2139"/>
                    <a:pt x="634" y="2486"/>
                  </a:cubicBezTo>
                  <a:cubicBezTo>
                    <a:pt x="883" y="2680"/>
                    <a:pt x="1185" y="2779"/>
                    <a:pt x="1488" y="2779"/>
                  </a:cubicBezTo>
                  <a:cubicBezTo>
                    <a:pt x="1724" y="2779"/>
                    <a:pt x="1960" y="2720"/>
                    <a:pt x="2174" y="2599"/>
                  </a:cubicBezTo>
                  <a:cubicBezTo>
                    <a:pt x="2663" y="2321"/>
                    <a:pt x="2937" y="1778"/>
                    <a:pt x="2868" y="1220"/>
                  </a:cubicBezTo>
                  <a:cubicBezTo>
                    <a:pt x="2782" y="516"/>
                    <a:pt x="2183" y="1"/>
                    <a:pt x="14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47"/>
            <p:cNvSpPr/>
            <p:nvPr/>
          </p:nvSpPr>
          <p:spPr>
            <a:xfrm>
              <a:off x="-735725" y="1829325"/>
              <a:ext cx="88725" cy="83025"/>
            </a:xfrm>
            <a:custGeom>
              <a:rect b="b" l="l" r="r" t="t"/>
              <a:pathLst>
                <a:path extrusionOk="0" h="3321" w="3549">
                  <a:moveTo>
                    <a:pt x="1785" y="541"/>
                  </a:moveTo>
                  <a:cubicBezTo>
                    <a:pt x="2387" y="541"/>
                    <a:pt x="2881" y="1020"/>
                    <a:pt x="2898" y="1623"/>
                  </a:cubicBezTo>
                  <a:cubicBezTo>
                    <a:pt x="2916" y="2224"/>
                    <a:pt x="2453" y="2732"/>
                    <a:pt x="1851" y="2769"/>
                  </a:cubicBezTo>
                  <a:cubicBezTo>
                    <a:pt x="1828" y="2771"/>
                    <a:pt x="1805" y="2771"/>
                    <a:pt x="1782" y="2771"/>
                  </a:cubicBezTo>
                  <a:cubicBezTo>
                    <a:pt x="1211" y="2771"/>
                    <a:pt x="726" y="2336"/>
                    <a:pt x="672" y="1759"/>
                  </a:cubicBezTo>
                  <a:cubicBezTo>
                    <a:pt x="616" y="1159"/>
                    <a:pt x="1047" y="623"/>
                    <a:pt x="1645" y="549"/>
                  </a:cubicBezTo>
                  <a:cubicBezTo>
                    <a:pt x="1691" y="544"/>
                    <a:pt x="1738" y="541"/>
                    <a:pt x="1785" y="541"/>
                  </a:cubicBezTo>
                  <a:close/>
                  <a:moveTo>
                    <a:pt x="1782" y="0"/>
                  </a:moveTo>
                  <a:cubicBezTo>
                    <a:pt x="1315" y="0"/>
                    <a:pt x="860" y="198"/>
                    <a:pt x="540" y="560"/>
                  </a:cubicBezTo>
                  <a:cubicBezTo>
                    <a:pt x="106" y="1048"/>
                    <a:pt x="0" y="1744"/>
                    <a:pt x="267" y="2339"/>
                  </a:cubicBezTo>
                  <a:cubicBezTo>
                    <a:pt x="535" y="2936"/>
                    <a:pt x="1126" y="3319"/>
                    <a:pt x="1779" y="3320"/>
                  </a:cubicBezTo>
                  <a:cubicBezTo>
                    <a:pt x="2776" y="3320"/>
                    <a:pt x="3549" y="2448"/>
                    <a:pt x="3429" y="1457"/>
                  </a:cubicBezTo>
                  <a:cubicBezTo>
                    <a:pt x="3349" y="809"/>
                    <a:pt x="2898" y="269"/>
                    <a:pt x="2274" y="75"/>
                  </a:cubicBezTo>
                  <a:cubicBezTo>
                    <a:pt x="2112" y="25"/>
                    <a:pt x="1947" y="0"/>
                    <a:pt x="17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47"/>
            <p:cNvSpPr/>
            <p:nvPr/>
          </p:nvSpPr>
          <p:spPr>
            <a:xfrm>
              <a:off x="-824275" y="1676600"/>
              <a:ext cx="226125" cy="64925"/>
            </a:xfrm>
            <a:custGeom>
              <a:rect b="b" l="l" r="r" t="t"/>
              <a:pathLst>
                <a:path extrusionOk="0" h="2597" w="9045">
                  <a:moveTo>
                    <a:pt x="8859" y="0"/>
                  </a:moveTo>
                  <a:lnTo>
                    <a:pt x="1" y="1093"/>
                  </a:lnTo>
                  <a:lnTo>
                    <a:pt x="187" y="2597"/>
                  </a:lnTo>
                  <a:lnTo>
                    <a:pt x="9044" y="1504"/>
                  </a:lnTo>
                  <a:lnTo>
                    <a:pt x="88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47"/>
            <p:cNvSpPr/>
            <p:nvPr/>
          </p:nvSpPr>
          <p:spPr>
            <a:xfrm>
              <a:off x="-831725" y="1668900"/>
              <a:ext cx="241175" cy="80025"/>
            </a:xfrm>
            <a:custGeom>
              <a:rect b="b" l="l" r="r" t="t"/>
              <a:pathLst>
                <a:path extrusionOk="0" h="3201" w="9647">
                  <a:moveTo>
                    <a:pt x="8925" y="604"/>
                  </a:moveTo>
                  <a:lnTo>
                    <a:pt x="9043" y="1572"/>
                  </a:lnTo>
                  <a:lnTo>
                    <a:pt x="722" y="2598"/>
                  </a:lnTo>
                  <a:lnTo>
                    <a:pt x="603" y="1630"/>
                  </a:lnTo>
                  <a:lnTo>
                    <a:pt x="8925" y="604"/>
                  </a:lnTo>
                  <a:close/>
                  <a:moveTo>
                    <a:pt x="9394" y="1"/>
                  </a:moveTo>
                  <a:lnTo>
                    <a:pt x="0" y="1160"/>
                  </a:lnTo>
                  <a:lnTo>
                    <a:pt x="252" y="3200"/>
                  </a:lnTo>
                  <a:lnTo>
                    <a:pt x="9646" y="2042"/>
                  </a:lnTo>
                  <a:lnTo>
                    <a:pt x="93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47"/>
            <p:cNvSpPr/>
            <p:nvPr/>
          </p:nvSpPr>
          <p:spPr>
            <a:xfrm>
              <a:off x="-798925" y="1769175"/>
              <a:ext cx="215500" cy="203300"/>
            </a:xfrm>
            <a:custGeom>
              <a:rect b="b" l="l" r="r" t="t"/>
              <a:pathLst>
                <a:path extrusionOk="0" h="8132" w="8620">
                  <a:moveTo>
                    <a:pt x="4315" y="361"/>
                  </a:moveTo>
                  <a:cubicBezTo>
                    <a:pt x="6159" y="361"/>
                    <a:pt x="7755" y="1736"/>
                    <a:pt x="7987" y="3612"/>
                  </a:cubicBezTo>
                  <a:cubicBezTo>
                    <a:pt x="8238" y="5643"/>
                    <a:pt x="6794" y="7492"/>
                    <a:pt x="4763" y="7743"/>
                  </a:cubicBezTo>
                  <a:cubicBezTo>
                    <a:pt x="4612" y="7761"/>
                    <a:pt x="4459" y="7772"/>
                    <a:pt x="4305" y="7772"/>
                  </a:cubicBezTo>
                  <a:cubicBezTo>
                    <a:pt x="2461" y="7772"/>
                    <a:pt x="865" y="6397"/>
                    <a:pt x="633" y="4520"/>
                  </a:cubicBezTo>
                  <a:cubicBezTo>
                    <a:pt x="382" y="2489"/>
                    <a:pt x="1826" y="639"/>
                    <a:pt x="3857" y="390"/>
                  </a:cubicBezTo>
                  <a:cubicBezTo>
                    <a:pt x="4008" y="370"/>
                    <a:pt x="4161" y="361"/>
                    <a:pt x="4315" y="361"/>
                  </a:cubicBezTo>
                  <a:close/>
                  <a:moveTo>
                    <a:pt x="4315" y="1"/>
                  </a:moveTo>
                  <a:cubicBezTo>
                    <a:pt x="4146" y="1"/>
                    <a:pt x="3979" y="11"/>
                    <a:pt x="3812" y="32"/>
                  </a:cubicBezTo>
                  <a:cubicBezTo>
                    <a:pt x="1584" y="307"/>
                    <a:pt x="0" y="2335"/>
                    <a:pt x="275" y="4564"/>
                  </a:cubicBezTo>
                  <a:cubicBezTo>
                    <a:pt x="526" y="6597"/>
                    <a:pt x="2259" y="8132"/>
                    <a:pt x="4305" y="8132"/>
                  </a:cubicBezTo>
                  <a:cubicBezTo>
                    <a:pt x="4474" y="8131"/>
                    <a:pt x="4641" y="8121"/>
                    <a:pt x="4808" y="8101"/>
                  </a:cubicBezTo>
                  <a:cubicBezTo>
                    <a:pt x="7032" y="7826"/>
                    <a:pt x="8620" y="5793"/>
                    <a:pt x="8345" y="3569"/>
                  </a:cubicBezTo>
                  <a:cubicBezTo>
                    <a:pt x="8094" y="1535"/>
                    <a:pt x="6361" y="1"/>
                    <a:pt x="43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47"/>
            <p:cNvSpPr/>
            <p:nvPr/>
          </p:nvSpPr>
          <p:spPr>
            <a:xfrm>
              <a:off x="-1337750" y="1799250"/>
              <a:ext cx="251600" cy="271750"/>
            </a:xfrm>
            <a:custGeom>
              <a:rect b="b" l="l" r="r" t="t"/>
              <a:pathLst>
                <a:path extrusionOk="0" h="10870" w="10064">
                  <a:moveTo>
                    <a:pt x="8858" y="1"/>
                  </a:moveTo>
                  <a:lnTo>
                    <a:pt x="1" y="1093"/>
                  </a:lnTo>
                  <a:lnTo>
                    <a:pt x="1206" y="10870"/>
                  </a:lnTo>
                  <a:lnTo>
                    <a:pt x="10063" y="9777"/>
                  </a:lnTo>
                  <a:lnTo>
                    <a:pt x="88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47"/>
            <p:cNvSpPr/>
            <p:nvPr/>
          </p:nvSpPr>
          <p:spPr>
            <a:xfrm>
              <a:off x="-1345275" y="1791650"/>
              <a:ext cx="266700" cy="286825"/>
            </a:xfrm>
            <a:custGeom>
              <a:rect b="b" l="l" r="r" t="t"/>
              <a:pathLst>
                <a:path extrusionOk="0" h="11473" w="10668">
                  <a:moveTo>
                    <a:pt x="8924" y="602"/>
                  </a:moveTo>
                  <a:lnTo>
                    <a:pt x="10064" y="9843"/>
                  </a:lnTo>
                  <a:lnTo>
                    <a:pt x="1744" y="10869"/>
                  </a:lnTo>
                  <a:lnTo>
                    <a:pt x="604" y="1629"/>
                  </a:lnTo>
                  <a:lnTo>
                    <a:pt x="8924" y="602"/>
                  </a:lnTo>
                  <a:close/>
                  <a:moveTo>
                    <a:pt x="9395" y="0"/>
                  </a:moveTo>
                  <a:lnTo>
                    <a:pt x="1" y="1159"/>
                  </a:lnTo>
                  <a:lnTo>
                    <a:pt x="1273" y="11472"/>
                  </a:lnTo>
                  <a:lnTo>
                    <a:pt x="10668" y="10314"/>
                  </a:lnTo>
                  <a:lnTo>
                    <a:pt x="93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47"/>
            <p:cNvSpPr/>
            <p:nvPr/>
          </p:nvSpPr>
          <p:spPr>
            <a:xfrm>
              <a:off x="-1305650" y="1846625"/>
              <a:ext cx="187475" cy="176850"/>
            </a:xfrm>
            <a:custGeom>
              <a:rect b="b" l="l" r="r" t="t"/>
              <a:pathLst>
                <a:path extrusionOk="0" h="7074" w="7499">
                  <a:moveTo>
                    <a:pt x="3753" y="0"/>
                  </a:moveTo>
                  <a:cubicBezTo>
                    <a:pt x="3609" y="0"/>
                    <a:pt x="3463" y="9"/>
                    <a:pt x="3316" y="27"/>
                  </a:cubicBezTo>
                  <a:cubicBezTo>
                    <a:pt x="1378" y="267"/>
                    <a:pt x="1" y="2032"/>
                    <a:pt x="240" y="3970"/>
                  </a:cubicBezTo>
                  <a:cubicBezTo>
                    <a:pt x="460" y="5761"/>
                    <a:pt x="1984" y="7074"/>
                    <a:pt x="3744" y="7074"/>
                  </a:cubicBezTo>
                  <a:cubicBezTo>
                    <a:pt x="3888" y="7074"/>
                    <a:pt x="4035" y="7065"/>
                    <a:pt x="4182" y="7047"/>
                  </a:cubicBezTo>
                  <a:cubicBezTo>
                    <a:pt x="6120" y="6808"/>
                    <a:pt x="7499" y="5043"/>
                    <a:pt x="7259" y="3105"/>
                  </a:cubicBezTo>
                  <a:cubicBezTo>
                    <a:pt x="7038" y="1313"/>
                    <a:pt x="5513" y="0"/>
                    <a:pt x="37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47"/>
            <p:cNvSpPr/>
            <p:nvPr/>
          </p:nvSpPr>
          <p:spPr>
            <a:xfrm>
              <a:off x="-1312800" y="1839875"/>
              <a:ext cx="201750" cy="190375"/>
            </a:xfrm>
            <a:custGeom>
              <a:rect b="b" l="l" r="r" t="t"/>
              <a:pathLst>
                <a:path extrusionOk="0" h="7615" w="8070">
                  <a:moveTo>
                    <a:pt x="4038" y="541"/>
                  </a:moveTo>
                  <a:cubicBezTo>
                    <a:pt x="5662" y="541"/>
                    <a:pt x="7073" y="1756"/>
                    <a:pt x="7276" y="3408"/>
                  </a:cubicBezTo>
                  <a:cubicBezTo>
                    <a:pt x="7497" y="5195"/>
                    <a:pt x="6222" y="6830"/>
                    <a:pt x="4435" y="7049"/>
                  </a:cubicBezTo>
                  <a:cubicBezTo>
                    <a:pt x="4300" y="7065"/>
                    <a:pt x="4167" y="7073"/>
                    <a:pt x="4035" y="7073"/>
                  </a:cubicBezTo>
                  <a:cubicBezTo>
                    <a:pt x="2411" y="7073"/>
                    <a:pt x="997" y="5859"/>
                    <a:pt x="794" y="4207"/>
                  </a:cubicBezTo>
                  <a:cubicBezTo>
                    <a:pt x="573" y="2417"/>
                    <a:pt x="1845" y="786"/>
                    <a:pt x="3635" y="566"/>
                  </a:cubicBezTo>
                  <a:cubicBezTo>
                    <a:pt x="3769" y="549"/>
                    <a:pt x="3903" y="541"/>
                    <a:pt x="4038" y="541"/>
                  </a:cubicBezTo>
                  <a:close/>
                  <a:moveTo>
                    <a:pt x="4039" y="0"/>
                  </a:moveTo>
                  <a:cubicBezTo>
                    <a:pt x="3884" y="0"/>
                    <a:pt x="3727" y="10"/>
                    <a:pt x="3569" y="29"/>
                  </a:cubicBezTo>
                  <a:cubicBezTo>
                    <a:pt x="1483" y="287"/>
                    <a:pt x="0" y="2187"/>
                    <a:pt x="257" y="4273"/>
                  </a:cubicBezTo>
                  <a:cubicBezTo>
                    <a:pt x="495" y="6199"/>
                    <a:pt x="2139" y="7614"/>
                    <a:pt x="4032" y="7614"/>
                  </a:cubicBezTo>
                  <a:cubicBezTo>
                    <a:pt x="4190" y="7614"/>
                    <a:pt x="4346" y="7604"/>
                    <a:pt x="4501" y="7586"/>
                  </a:cubicBezTo>
                  <a:cubicBezTo>
                    <a:pt x="6584" y="7328"/>
                    <a:pt x="8070" y="5424"/>
                    <a:pt x="7813" y="3342"/>
                  </a:cubicBezTo>
                  <a:cubicBezTo>
                    <a:pt x="7576" y="1416"/>
                    <a:pt x="5933" y="0"/>
                    <a:pt x="40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47"/>
            <p:cNvSpPr/>
            <p:nvPr/>
          </p:nvSpPr>
          <p:spPr>
            <a:xfrm>
              <a:off x="-1283650" y="1864425"/>
              <a:ext cx="70875" cy="50025"/>
            </a:xfrm>
            <a:custGeom>
              <a:rect b="b" l="l" r="r" t="t"/>
              <a:pathLst>
                <a:path extrusionOk="0" h="2001" w="2835">
                  <a:moveTo>
                    <a:pt x="2558" y="1"/>
                  </a:moveTo>
                  <a:cubicBezTo>
                    <a:pt x="2450" y="1"/>
                    <a:pt x="2341" y="8"/>
                    <a:pt x="2235" y="21"/>
                  </a:cubicBezTo>
                  <a:cubicBezTo>
                    <a:pt x="1235" y="143"/>
                    <a:pt x="386" y="812"/>
                    <a:pt x="35" y="1756"/>
                  </a:cubicBezTo>
                  <a:cubicBezTo>
                    <a:pt x="1" y="1850"/>
                    <a:pt x="48" y="1954"/>
                    <a:pt x="141" y="1989"/>
                  </a:cubicBezTo>
                  <a:cubicBezTo>
                    <a:pt x="162" y="1996"/>
                    <a:pt x="183" y="2000"/>
                    <a:pt x="205" y="2000"/>
                  </a:cubicBezTo>
                  <a:cubicBezTo>
                    <a:pt x="280" y="2000"/>
                    <a:pt x="347" y="1953"/>
                    <a:pt x="374" y="1882"/>
                  </a:cubicBezTo>
                  <a:cubicBezTo>
                    <a:pt x="677" y="1064"/>
                    <a:pt x="1411" y="484"/>
                    <a:pt x="2278" y="378"/>
                  </a:cubicBezTo>
                  <a:cubicBezTo>
                    <a:pt x="2374" y="366"/>
                    <a:pt x="2471" y="361"/>
                    <a:pt x="2568" y="361"/>
                  </a:cubicBezTo>
                  <a:cubicBezTo>
                    <a:pt x="2594" y="361"/>
                    <a:pt x="2619" y="361"/>
                    <a:pt x="2645" y="362"/>
                  </a:cubicBezTo>
                  <a:cubicBezTo>
                    <a:pt x="2649" y="362"/>
                    <a:pt x="2653" y="362"/>
                    <a:pt x="2657" y="362"/>
                  </a:cubicBezTo>
                  <a:cubicBezTo>
                    <a:pt x="2755" y="362"/>
                    <a:pt x="2828" y="284"/>
                    <a:pt x="2831" y="187"/>
                  </a:cubicBezTo>
                  <a:cubicBezTo>
                    <a:pt x="2834" y="88"/>
                    <a:pt x="2756" y="5"/>
                    <a:pt x="2656" y="3"/>
                  </a:cubicBezTo>
                  <a:cubicBezTo>
                    <a:pt x="2624" y="1"/>
                    <a:pt x="2591" y="1"/>
                    <a:pt x="25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47"/>
            <p:cNvSpPr/>
            <p:nvPr/>
          </p:nvSpPr>
          <p:spPr>
            <a:xfrm>
              <a:off x="-1286400" y="1938350"/>
              <a:ext cx="21475" cy="37450"/>
            </a:xfrm>
            <a:custGeom>
              <a:rect b="b" l="l" r="r" t="t"/>
              <a:pathLst>
                <a:path extrusionOk="0" h="1498" w="859">
                  <a:moveTo>
                    <a:pt x="193" y="1"/>
                  </a:moveTo>
                  <a:cubicBezTo>
                    <a:pt x="185" y="1"/>
                    <a:pt x="178" y="1"/>
                    <a:pt x="170" y="2"/>
                  </a:cubicBezTo>
                  <a:cubicBezTo>
                    <a:pt x="71" y="15"/>
                    <a:pt x="0" y="104"/>
                    <a:pt x="13" y="203"/>
                  </a:cubicBezTo>
                  <a:cubicBezTo>
                    <a:pt x="66" y="641"/>
                    <a:pt x="227" y="1059"/>
                    <a:pt x="480" y="1421"/>
                  </a:cubicBezTo>
                  <a:cubicBezTo>
                    <a:pt x="513" y="1469"/>
                    <a:pt x="569" y="1497"/>
                    <a:pt x="627" y="1497"/>
                  </a:cubicBezTo>
                  <a:cubicBezTo>
                    <a:pt x="773" y="1497"/>
                    <a:pt x="859" y="1333"/>
                    <a:pt x="776" y="1214"/>
                  </a:cubicBezTo>
                  <a:cubicBezTo>
                    <a:pt x="557" y="901"/>
                    <a:pt x="418" y="538"/>
                    <a:pt x="371" y="160"/>
                  </a:cubicBezTo>
                  <a:cubicBezTo>
                    <a:pt x="359" y="68"/>
                    <a:pt x="282" y="1"/>
                    <a:pt x="1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47"/>
            <p:cNvSpPr/>
            <p:nvPr/>
          </p:nvSpPr>
          <p:spPr>
            <a:xfrm>
              <a:off x="-1249150" y="1900300"/>
              <a:ext cx="73425" cy="69500"/>
            </a:xfrm>
            <a:custGeom>
              <a:rect b="b" l="l" r="r" t="t"/>
              <a:pathLst>
                <a:path extrusionOk="0" h="2780" w="2937">
                  <a:moveTo>
                    <a:pt x="1491" y="1"/>
                  </a:moveTo>
                  <a:cubicBezTo>
                    <a:pt x="1434" y="1"/>
                    <a:pt x="1377" y="4"/>
                    <a:pt x="1320" y="11"/>
                  </a:cubicBezTo>
                  <a:cubicBezTo>
                    <a:pt x="761" y="80"/>
                    <a:pt x="300" y="478"/>
                    <a:pt x="150" y="1019"/>
                  </a:cubicBezTo>
                  <a:cubicBezTo>
                    <a:pt x="1" y="1561"/>
                    <a:pt x="192" y="2140"/>
                    <a:pt x="634" y="2486"/>
                  </a:cubicBezTo>
                  <a:cubicBezTo>
                    <a:pt x="884" y="2680"/>
                    <a:pt x="1186" y="2779"/>
                    <a:pt x="1489" y="2779"/>
                  </a:cubicBezTo>
                  <a:cubicBezTo>
                    <a:pt x="1724" y="2779"/>
                    <a:pt x="1960" y="2720"/>
                    <a:pt x="2174" y="2598"/>
                  </a:cubicBezTo>
                  <a:cubicBezTo>
                    <a:pt x="2663" y="2323"/>
                    <a:pt x="2937" y="1778"/>
                    <a:pt x="2868" y="1220"/>
                  </a:cubicBezTo>
                  <a:cubicBezTo>
                    <a:pt x="2782" y="516"/>
                    <a:pt x="2182" y="1"/>
                    <a:pt x="14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47"/>
            <p:cNvSpPr/>
            <p:nvPr/>
          </p:nvSpPr>
          <p:spPr>
            <a:xfrm>
              <a:off x="-1256450" y="1893575"/>
              <a:ext cx="88550" cy="83000"/>
            </a:xfrm>
            <a:custGeom>
              <a:rect b="b" l="l" r="r" t="t"/>
              <a:pathLst>
                <a:path extrusionOk="0" h="3320" w="3542">
                  <a:moveTo>
                    <a:pt x="1779" y="540"/>
                  </a:moveTo>
                  <a:cubicBezTo>
                    <a:pt x="1780" y="540"/>
                    <a:pt x="1781" y="540"/>
                    <a:pt x="1782" y="540"/>
                  </a:cubicBezTo>
                  <a:cubicBezTo>
                    <a:pt x="2346" y="541"/>
                    <a:pt x="2822" y="962"/>
                    <a:pt x="2892" y="1522"/>
                  </a:cubicBezTo>
                  <a:cubicBezTo>
                    <a:pt x="2949" y="1984"/>
                    <a:pt x="2714" y="2432"/>
                    <a:pt x="2303" y="2649"/>
                  </a:cubicBezTo>
                  <a:cubicBezTo>
                    <a:pt x="2138" y="2735"/>
                    <a:pt x="1959" y="2777"/>
                    <a:pt x="1781" y="2777"/>
                  </a:cubicBezTo>
                  <a:cubicBezTo>
                    <a:pt x="1514" y="2777"/>
                    <a:pt x="1249" y="2682"/>
                    <a:pt x="1039" y="2497"/>
                  </a:cubicBezTo>
                  <a:cubicBezTo>
                    <a:pt x="692" y="2188"/>
                    <a:pt x="570" y="1696"/>
                    <a:pt x="735" y="1262"/>
                  </a:cubicBezTo>
                  <a:cubicBezTo>
                    <a:pt x="900" y="827"/>
                    <a:pt x="1315" y="540"/>
                    <a:pt x="1779" y="540"/>
                  </a:cubicBezTo>
                  <a:close/>
                  <a:moveTo>
                    <a:pt x="1781" y="0"/>
                  </a:moveTo>
                  <a:cubicBezTo>
                    <a:pt x="1314" y="0"/>
                    <a:pt x="859" y="198"/>
                    <a:pt x="539" y="559"/>
                  </a:cubicBezTo>
                  <a:cubicBezTo>
                    <a:pt x="107" y="1048"/>
                    <a:pt x="1" y="1743"/>
                    <a:pt x="267" y="2338"/>
                  </a:cubicBezTo>
                  <a:cubicBezTo>
                    <a:pt x="534" y="2934"/>
                    <a:pt x="1125" y="3318"/>
                    <a:pt x="1778" y="3319"/>
                  </a:cubicBezTo>
                  <a:cubicBezTo>
                    <a:pt x="1847" y="3319"/>
                    <a:pt x="1916" y="3314"/>
                    <a:pt x="1985" y="3306"/>
                  </a:cubicBezTo>
                  <a:cubicBezTo>
                    <a:pt x="2895" y="3195"/>
                    <a:pt x="3541" y="2366"/>
                    <a:pt x="3428" y="1456"/>
                  </a:cubicBezTo>
                  <a:cubicBezTo>
                    <a:pt x="3348" y="808"/>
                    <a:pt x="2897" y="268"/>
                    <a:pt x="2273" y="75"/>
                  </a:cubicBezTo>
                  <a:cubicBezTo>
                    <a:pt x="2111" y="25"/>
                    <a:pt x="1945" y="0"/>
                    <a:pt x="17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47"/>
            <p:cNvSpPr/>
            <p:nvPr/>
          </p:nvSpPr>
          <p:spPr>
            <a:xfrm>
              <a:off x="-1344925" y="1740675"/>
              <a:ext cx="226100" cy="64950"/>
            </a:xfrm>
            <a:custGeom>
              <a:rect b="b" l="l" r="r" t="t"/>
              <a:pathLst>
                <a:path extrusionOk="0" h="2598" w="9044">
                  <a:moveTo>
                    <a:pt x="8858" y="1"/>
                  </a:moveTo>
                  <a:lnTo>
                    <a:pt x="0" y="1093"/>
                  </a:lnTo>
                  <a:lnTo>
                    <a:pt x="185" y="2597"/>
                  </a:lnTo>
                  <a:lnTo>
                    <a:pt x="9044" y="1505"/>
                  </a:lnTo>
                  <a:lnTo>
                    <a:pt x="88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47"/>
            <p:cNvSpPr/>
            <p:nvPr/>
          </p:nvSpPr>
          <p:spPr>
            <a:xfrm>
              <a:off x="-1352475" y="1733150"/>
              <a:ext cx="241175" cy="80025"/>
            </a:xfrm>
            <a:custGeom>
              <a:rect b="b" l="l" r="r" t="t"/>
              <a:pathLst>
                <a:path extrusionOk="0" h="3201" w="9647">
                  <a:moveTo>
                    <a:pt x="8925" y="603"/>
                  </a:moveTo>
                  <a:lnTo>
                    <a:pt x="9043" y="1571"/>
                  </a:lnTo>
                  <a:lnTo>
                    <a:pt x="723" y="2597"/>
                  </a:lnTo>
                  <a:lnTo>
                    <a:pt x="603" y="1629"/>
                  </a:lnTo>
                  <a:lnTo>
                    <a:pt x="8925" y="603"/>
                  </a:lnTo>
                  <a:close/>
                  <a:moveTo>
                    <a:pt x="9395" y="1"/>
                  </a:moveTo>
                  <a:lnTo>
                    <a:pt x="0" y="1159"/>
                  </a:lnTo>
                  <a:lnTo>
                    <a:pt x="252" y="3200"/>
                  </a:lnTo>
                  <a:lnTo>
                    <a:pt x="9647" y="2041"/>
                  </a:lnTo>
                  <a:lnTo>
                    <a:pt x="93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47"/>
            <p:cNvSpPr/>
            <p:nvPr/>
          </p:nvSpPr>
          <p:spPr>
            <a:xfrm>
              <a:off x="-1319650" y="1833400"/>
              <a:ext cx="215475" cy="203300"/>
            </a:xfrm>
            <a:custGeom>
              <a:rect b="b" l="l" r="r" t="t"/>
              <a:pathLst>
                <a:path extrusionOk="0" h="8132" w="8619">
                  <a:moveTo>
                    <a:pt x="4314" y="361"/>
                  </a:moveTo>
                  <a:cubicBezTo>
                    <a:pt x="6158" y="361"/>
                    <a:pt x="7754" y="1736"/>
                    <a:pt x="7986" y="3613"/>
                  </a:cubicBezTo>
                  <a:cubicBezTo>
                    <a:pt x="8237" y="5644"/>
                    <a:pt x="6793" y="7492"/>
                    <a:pt x="4763" y="7743"/>
                  </a:cubicBezTo>
                  <a:cubicBezTo>
                    <a:pt x="4611" y="7763"/>
                    <a:pt x="4458" y="7772"/>
                    <a:pt x="4305" y="7772"/>
                  </a:cubicBezTo>
                  <a:cubicBezTo>
                    <a:pt x="2461" y="7772"/>
                    <a:pt x="864" y="6396"/>
                    <a:pt x="632" y="4521"/>
                  </a:cubicBezTo>
                  <a:cubicBezTo>
                    <a:pt x="382" y="2490"/>
                    <a:pt x="1825" y="641"/>
                    <a:pt x="3856" y="390"/>
                  </a:cubicBezTo>
                  <a:cubicBezTo>
                    <a:pt x="4008" y="370"/>
                    <a:pt x="4160" y="361"/>
                    <a:pt x="4314" y="361"/>
                  </a:cubicBezTo>
                  <a:close/>
                  <a:moveTo>
                    <a:pt x="4314" y="1"/>
                  </a:moveTo>
                  <a:cubicBezTo>
                    <a:pt x="4147" y="1"/>
                    <a:pt x="3978" y="11"/>
                    <a:pt x="3811" y="32"/>
                  </a:cubicBezTo>
                  <a:cubicBezTo>
                    <a:pt x="1587" y="306"/>
                    <a:pt x="1" y="2340"/>
                    <a:pt x="274" y="4564"/>
                  </a:cubicBezTo>
                  <a:cubicBezTo>
                    <a:pt x="525" y="6598"/>
                    <a:pt x="2258" y="8132"/>
                    <a:pt x="4305" y="8132"/>
                  </a:cubicBezTo>
                  <a:cubicBezTo>
                    <a:pt x="4473" y="8132"/>
                    <a:pt x="4640" y="8122"/>
                    <a:pt x="4807" y="8101"/>
                  </a:cubicBezTo>
                  <a:cubicBezTo>
                    <a:pt x="7031" y="7826"/>
                    <a:pt x="8619" y="5793"/>
                    <a:pt x="8344" y="3569"/>
                  </a:cubicBezTo>
                  <a:cubicBezTo>
                    <a:pt x="8093" y="1535"/>
                    <a:pt x="6361" y="1"/>
                    <a:pt x="43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47"/>
            <p:cNvSpPr/>
            <p:nvPr/>
          </p:nvSpPr>
          <p:spPr>
            <a:xfrm>
              <a:off x="-1114325" y="1611325"/>
              <a:ext cx="261450" cy="62450"/>
            </a:xfrm>
            <a:custGeom>
              <a:rect b="b" l="l" r="r" t="t"/>
              <a:pathLst>
                <a:path extrusionOk="0" h="2498" w="10458">
                  <a:moveTo>
                    <a:pt x="10307" y="0"/>
                  </a:moveTo>
                  <a:lnTo>
                    <a:pt x="1" y="1272"/>
                  </a:lnTo>
                  <a:lnTo>
                    <a:pt x="151" y="2497"/>
                  </a:lnTo>
                  <a:lnTo>
                    <a:pt x="10458" y="1226"/>
                  </a:lnTo>
                  <a:lnTo>
                    <a:pt x="103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47"/>
            <p:cNvSpPr/>
            <p:nvPr/>
          </p:nvSpPr>
          <p:spPr>
            <a:xfrm>
              <a:off x="-1121850" y="1603800"/>
              <a:ext cx="276550" cy="77500"/>
            </a:xfrm>
            <a:custGeom>
              <a:rect b="b" l="l" r="r" t="t"/>
              <a:pathLst>
                <a:path extrusionOk="0" h="3100" w="11062">
                  <a:moveTo>
                    <a:pt x="10372" y="602"/>
                  </a:moveTo>
                  <a:lnTo>
                    <a:pt x="10458" y="1292"/>
                  </a:lnTo>
                  <a:lnTo>
                    <a:pt x="688" y="2497"/>
                  </a:lnTo>
                  <a:lnTo>
                    <a:pt x="603" y="1808"/>
                  </a:lnTo>
                  <a:lnTo>
                    <a:pt x="10372" y="602"/>
                  </a:lnTo>
                  <a:close/>
                  <a:moveTo>
                    <a:pt x="10843" y="0"/>
                  </a:moveTo>
                  <a:lnTo>
                    <a:pt x="1" y="1338"/>
                  </a:lnTo>
                  <a:lnTo>
                    <a:pt x="217" y="3099"/>
                  </a:lnTo>
                  <a:lnTo>
                    <a:pt x="11061" y="1762"/>
                  </a:lnTo>
                  <a:lnTo>
                    <a:pt x="108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47"/>
            <p:cNvSpPr/>
            <p:nvPr/>
          </p:nvSpPr>
          <p:spPr>
            <a:xfrm>
              <a:off x="-850150" y="1615250"/>
              <a:ext cx="32225" cy="66400"/>
            </a:xfrm>
            <a:custGeom>
              <a:rect b="b" l="l" r="r" t="t"/>
              <a:pathLst>
                <a:path extrusionOk="0" h="2656" w="1289">
                  <a:moveTo>
                    <a:pt x="975" y="1"/>
                  </a:moveTo>
                  <a:lnTo>
                    <a:pt x="0" y="120"/>
                  </a:lnTo>
                  <a:lnTo>
                    <a:pt x="314" y="2655"/>
                  </a:lnTo>
                  <a:lnTo>
                    <a:pt x="1289" y="2535"/>
                  </a:lnTo>
                  <a:lnTo>
                    <a:pt x="9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47"/>
            <p:cNvSpPr/>
            <p:nvPr/>
          </p:nvSpPr>
          <p:spPr>
            <a:xfrm>
              <a:off x="-857675" y="1607750"/>
              <a:ext cx="47275" cy="81475"/>
            </a:xfrm>
            <a:custGeom>
              <a:rect b="b" l="l" r="r" t="t"/>
              <a:pathLst>
                <a:path extrusionOk="0" h="3259" w="1891">
                  <a:moveTo>
                    <a:pt x="1041" y="603"/>
                  </a:moveTo>
                  <a:lnTo>
                    <a:pt x="1288" y="2602"/>
                  </a:lnTo>
                  <a:lnTo>
                    <a:pt x="850" y="2655"/>
                  </a:lnTo>
                  <a:lnTo>
                    <a:pt x="602" y="658"/>
                  </a:lnTo>
                  <a:lnTo>
                    <a:pt x="1041" y="603"/>
                  </a:lnTo>
                  <a:close/>
                  <a:moveTo>
                    <a:pt x="1511" y="1"/>
                  </a:moveTo>
                  <a:lnTo>
                    <a:pt x="0" y="187"/>
                  </a:lnTo>
                  <a:lnTo>
                    <a:pt x="379" y="3258"/>
                  </a:lnTo>
                  <a:lnTo>
                    <a:pt x="1891" y="3071"/>
                  </a:lnTo>
                  <a:lnTo>
                    <a:pt x="15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47"/>
            <p:cNvSpPr/>
            <p:nvPr/>
          </p:nvSpPr>
          <p:spPr>
            <a:xfrm>
              <a:off x="-1142600" y="1651325"/>
              <a:ext cx="32225" cy="66400"/>
            </a:xfrm>
            <a:custGeom>
              <a:rect b="b" l="l" r="r" t="t"/>
              <a:pathLst>
                <a:path extrusionOk="0" h="2656" w="1289">
                  <a:moveTo>
                    <a:pt x="976" y="0"/>
                  </a:moveTo>
                  <a:lnTo>
                    <a:pt x="1" y="121"/>
                  </a:lnTo>
                  <a:lnTo>
                    <a:pt x="313" y="2656"/>
                  </a:lnTo>
                  <a:lnTo>
                    <a:pt x="1288" y="2535"/>
                  </a:lnTo>
                  <a:lnTo>
                    <a:pt x="9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47"/>
            <p:cNvSpPr/>
            <p:nvPr/>
          </p:nvSpPr>
          <p:spPr>
            <a:xfrm>
              <a:off x="-1150150" y="1643825"/>
              <a:ext cx="47250" cy="81450"/>
            </a:xfrm>
            <a:custGeom>
              <a:rect b="b" l="l" r="r" t="t"/>
              <a:pathLst>
                <a:path extrusionOk="0" h="3258" w="1890">
                  <a:moveTo>
                    <a:pt x="1042" y="603"/>
                  </a:moveTo>
                  <a:lnTo>
                    <a:pt x="1288" y="2601"/>
                  </a:lnTo>
                  <a:lnTo>
                    <a:pt x="849" y="2656"/>
                  </a:lnTo>
                  <a:lnTo>
                    <a:pt x="603" y="657"/>
                  </a:lnTo>
                  <a:lnTo>
                    <a:pt x="1042" y="603"/>
                  </a:lnTo>
                  <a:close/>
                  <a:moveTo>
                    <a:pt x="1511" y="0"/>
                  </a:moveTo>
                  <a:lnTo>
                    <a:pt x="1" y="187"/>
                  </a:lnTo>
                  <a:lnTo>
                    <a:pt x="379" y="3258"/>
                  </a:lnTo>
                  <a:lnTo>
                    <a:pt x="1890" y="3072"/>
                  </a:lnTo>
                  <a:lnTo>
                    <a:pt x="15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47"/>
          <p:cNvGrpSpPr/>
          <p:nvPr/>
        </p:nvGrpSpPr>
        <p:grpSpPr>
          <a:xfrm>
            <a:off x="795160" y="2301418"/>
            <a:ext cx="649047" cy="572704"/>
            <a:chOff x="-203725" y="1677025"/>
            <a:chExt cx="381725" cy="336825"/>
          </a:xfrm>
        </p:grpSpPr>
        <p:sp>
          <p:nvSpPr>
            <p:cNvPr id="10713" name="Google Shape;10713;p47"/>
            <p:cNvSpPr/>
            <p:nvPr/>
          </p:nvSpPr>
          <p:spPr>
            <a:xfrm>
              <a:off x="-203725" y="1677025"/>
              <a:ext cx="381725" cy="336825"/>
            </a:xfrm>
            <a:custGeom>
              <a:rect b="b" l="l" r="r" t="t"/>
              <a:pathLst>
                <a:path extrusionOk="0" h="13473" w="15269">
                  <a:moveTo>
                    <a:pt x="6672" y="1"/>
                  </a:moveTo>
                  <a:cubicBezTo>
                    <a:pt x="6149" y="1"/>
                    <a:pt x="5639" y="254"/>
                    <a:pt x="5328" y="715"/>
                  </a:cubicBezTo>
                  <a:lnTo>
                    <a:pt x="3866" y="2883"/>
                  </a:lnTo>
                  <a:lnTo>
                    <a:pt x="1488" y="3243"/>
                  </a:lnTo>
                  <a:cubicBezTo>
                    <a:pt x="890" y="3333"/>
                    <a:pt x="393" y="3748"/>
                    <a:pt x="197" y="4321"/>
                  </a:cubicBezTo>
                  <a:cubicBezTo>
                    <a:pt x="1" y="4892"/>
                    <a:pt x="140" y="5525"/>
                    <a:pt x="556" y="5963"/>
                  </a:cubicBezTo>
                  <a:lnTo>
                    <a:pt x="1932" y="7409"/>
                  </a:lnTo>
                  <a:lnTo>
                    <a:pt x="1209" y="10031"/>
                  </a:lnTo>
                  <a:cubicBezTo>
                    <a:pt x="1007" y="10767"/>
                    <a:pt x="1344" y="11543"/>
                    <a:pt x="2019" y="11898"/>
                  </a:cubicBezTo>
                  <a:lnTo>
                    <a:pt x="4664" y="13287"/>
                  </a:lnTo>
                  <a:cubicBezTo>
                    <a:pt x="4900" y="13410"/>
                    <a:pt x="5159" y="13472"/>
                    <a:pt x="5417" y="13472"/>
                  </a:cubicBezTo>
                  <a:cubicBezTo>
                    <a:pt x="5724" y="13472"/>
                    <a:pt x="6031" y="13384"/>
                    <a:pt x="6298" y="13211"/>
                  </a:cubicBezTo>
                  <a:lnTo>
                    <a:pt x="8125" y="12029"/>
                  </a:lnTo>
                  <a:lnTo>
                    <a:pt x="11024" y="13330"/>
                  </a:lnTo>
                  <a:cubicBezTo>
                    <a:pt x="11233" y="13423"/>
                    <a:pt x="11459" y="13472"/>
                    <a:pt x="11688" y="13472"/>
                  </a:cubicBezTo>
                  <a:cubicBezTo>
                    <a:pt x="12690" y="13472"/>
                    <a:pt x="13453" y="12571"/>
                    <a:pt x="13286" y="11582"/>
                  </a:cubicBezTo>
                  <a:lnTo>
                    <a:pt x="12784" y="8606"/>
                  </a:lnTo>
                  <a:lnTo>
                    <a:pt x="14721" y="6561"/>
                  </a:lnTo>
                  <a:cubicBezTo>
                    <a:pt x="15127" y="6133"/>
                    <a:pt x="15268" y="5516"/>
                    <a:pt x="15088" y="4953"/>
                  </a:cubicBezTo>
                  <a:cubicBezTo>
                    <a:pt x="14908" y="4389"/>
                    <a:pt x="14436" y="3970"/>
                    <a:pt x="13856" y="3856"/>
                  </a:cubicBezTo>
                  <a:lnTo>
                    <a:pt x="11991" y="3492"/>
                  </a:lnTo>
                  <a:cubicBezTo>
                    <a:pt x="11882" y="3446"/>
                    <a:pt x="11768" y="3414"/>
                    <a:pt x="11650" y="3394"/>
                  </a:cubicBezTo>
                  <a:lnTo>
                    <a:pt x="11215" y="3321"/>
                  </a:lnTo>
                  <a:lnTo>
                    <a:pt x="10612" y="2248"/>
                  </a:lnTo>
                  <a:cubicBezTo>
                    <a:pt x="10466" y="1989"/>
                    <a:pt x="10253" y="1775"/>
                    <a:pt x="9994" y="1629"/>
                  </a:cubicBezTo>
                  <a:lnTo>
                    <a:pt x="7466" y="209"/>
                  </a:lnTo>
                  <a:cubicBezTo>
                    <a:pt x="7215" y="68"/>
                    <a:pt x="6942" y="1"/>
                    <a:pt x="66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47"/>
            <p:cNvSpPr/>
            <p:nvPr/>
          </p:nvSpPr>
          <p:spPr>
            <a:xfrm>
              <a:off x="-134450" y="1716375"/>
              <a:ext cx="269325" cy="255775"/>
            </a:xfrm>
            <a:custGeom>
              <a:rect b="b" l="l" r="r" t="t"/>
              <a:pathLst>
                <a:path extrusionOk="0" h="10231" w="10773">
                  <a:moveTo>
                    <a:pt x="3900" y="0"/>
                  </a:moveTo>
                  <a:lnTo>
                    <a:pt x="2549" y="6701"/>
                  </a:lnTo>
                  <a:lnTo>
                    <a:pt x="0" y="8841"/>
                  </a:lnTo>
                  <a:lnTo>
                    <a:pt x="2646" y="10230"/>
                  </a:lnTo>
                  <a:lnTo>
                    <a:pt x="5211" y="8569"/>
                  </a:lnTo>
                  <a:lnTo>
                    <a:pt x="8916" y="10230"/>
                  </a:lnTo>
                  <a:lnTo>
                    <a:pt x="8280" y="6457"/>
                  </a:lnTo>
                  <a:lnTo>
                    <a:pt x="10772" y="3826"/>
                  </a:lnTo>
                  <a:lnTo>
                    <a:pt x="7410" y="3168"/>
                  </a:lnTo>
                  <a:lnTo>
                    <a:pt x="6427" y="1421"/>
                  </a:lnTo>
                  <a:lnTo>
                    <a:pt x="390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47"/>
            <p:cNvSpPr/>
            <p:nvPr/>
          </p:nvSpPr>
          <p:spPr>
            <a:xfrm>
              <a:off x="-144775" y="1707675"/>
              <a:ext cx="290650" cy="273175"/>
            </a:xfrm>
            <a:custGeom>
              <a:rect b="b" l="l" r="r" t="t"/>
              <a:pathLst>
                <a:path extrusionOk="0" h="10927" w="11626">
                  <a:moveTo>
                    <a:pt x="4559" y="885"/>
                  </a:moveTo>
                  <a:lnTo>
                    <a:pt x="6586" y="2023"/>
                  </a:lnTo>
                  <a:lnTo>
                    <a:pt x="7521" y="3686"/>
                  </a:lnTo>
                  <a:cubicBezTo>
                    <a:pt x="7570" y="3774"/>
                    <a:pt x="7656" y="3837"/>
                    <a:pt x="7757" y="3857"/>
                  </a:cubicBezTo>
                  <a:lnTo>
                    <a:pt x="10500" y="4392"/>
                  </a:lnTo>
                  <a:lnTo>
                    <a:pt x="8441" y="6566"/>
                  </a:lnTo>
                  <a:cubicBezTo>
                    <a:pt x="8365" y="6644"/>
                    <a:pt x="8332" y="6755"/>
                    <a:pt x="8351" y="6862"/>
                  </a:cubicBezTo>
                  <a:lnTo>
                    <a:pt x="8880" y="9996"/>
                  </a:lnTo>
                  <a:lnTo>
                    <a:pt x="5767" y="8600"/>
                  </a:lnTo>
                  <a:cubicBezTo>
                    <a:pt x="5722" y="8580"/>
                    <a:pt x="5673" y="8570"/>
                    <a:pt x="5625" y="8570"/>
                  </a:cubicBezTo>
                  <a:cubicBezTo>
                    <a:pt x="5559" y="8570"/>
                    <a:pt x="5494" y="8589"/>
                    <a:pt x="5436" y="8626"/>
                  </a:cubicBezTo>
                  <a:lnTo>
                    <a:pt x="3041" y="10177"/>
                  </a:lnTo>
                  <a:lnTo>
                    <a:pt x="1034" y="9123"/>
                  </a:lnTo>
                  <a:lnTo>
                    <a:pt x="3185" y="7314"/>
                  </a:lnTo>
                  <a:cubicBezTo>
                    <a:pt x="3246" y="7264"/>
                    <a:pt x="3287" y="7194"/>
                    <a:pt x="3303" y="7118"/>
                  </a:cubicBezTo>
                  <a:lnTo>
                    <a:pt x="4559" y="885"/>
                  </a:lnTo>
                  <a:close/>
                  <a:moveTo>
                    <a:pt x="4313" y="0"/>
                  </a:moveTo>
                  <a:cubicBezTo>
                    <a:pt x="4155" y="0"/>
                    <a:pt x="4006" y="109"/>
                    <a:pt x="3972" y="280"/>
                  </a:cubicBezTo>
                  <a:lnTo>
                    <a:pt x="2645" y="6861"/>
                  </a:lnTo>
                  <a:lnTo>
                    <a:pt x="190" y="8924"/>
                  </a:lnTo>
                  <a:cubicBezTo>
                    <a:pt x="1" y="9082"/>
                    <a:pt x="34" y="9382"/>
                    <a:pt x="252" y="9497"/>
                  </a:cubicBezTo>
                  <a:lnTo>
                    <a:pt x="2897" y="10887"/>
                  </a:lnTo>
                  <a:cubicBezTo>
                    <a:pt x="2947" y="10914"/>
                    <a:pt x="3003" y="10927"/>
                    <a:pt x="3057" y="10927"/>
                  </a:cubicBezTo>
                  <a:cubicBezTo>
                    <a:pt x="3124" y="10927"/>
                    <a:pt x="3190" y="10908"/>
                    <a:pt x="3247" y="10870"/>
                  </a:cubicBezTo>
                  <a:lnTo>
                    <a:pt x="5655" y="9313"/>
                  </a:lnTo>
                  <a:lnTo>
                    <a:pt x="9188" y="10895"/>
                  </a:lnTo>
                  <a:cubicBezTo>
                    <a:pt x="9232" y="10916"/>
                    <a:pt x="9280" y="10926"/>
                    <a:pt x="9330" y="10926"/>
                  </a:cubicBezTo>
                  <a:cubicBezTo>
                    <a:pt x="9544" y="10926"/>
                    <a:pt x="9708" y="10732"/>
                    <a:pt x="9672" y="10521"/>
                  </a:cubicBezTo>
                  <a:lnTo>
                    <a:pt x="9063" y="6918"/>
                  </a:lnTo>
                  <a:lnTo>
                    <a:pt x="11437" y="4412"/>
                  </a:lnTo>
                  <a:cubicBezTo>
                    <a:pt x="11625" y="4213"/>
                    <a:pt x="11521" y="3885"/>
                    <a:pt x="11251" y="3833"/>
                  </a:cubicBezTo>
                  <a:lnTo>
                    <a:pt x="8046" y="3206"/>
                  </a:lnTo>
                  <a:lnTo>
                    <a:pt x="7142" y="1598"/>
                  </a:lnTo>
                  <a:cubicBezTo>
                    <a:pt x="7111" y="1543"/>
                    <a:pt x="7066" y="1496"/>
                    <a:pt x="7010" y="1465"/>
                  </a:cubicBezTo>
                  <a:lnTo>
                    <a:pt x="4482" y="45"/>
                  </a:lnTo>
                  <a:cubicBezTo>
                    <a:pt x="4428" y="14"/>
                    <a:pt x="4370" y="0"/>
                    <a:pt x="43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47"/>
            <p:cNvSpPr/>
            <p:nvPr/>
          </p:nvSpPr>
          <p:spPr>
            <a:xfrm>
              <a:off x="-160500" y="1716375"/>
              <a:ext cx="241275" cy="227550"/>
            </a:xfrm>
            <a:custGeom>
              <a:rect b="b" l="l" r="r" t="t"/>
              <a:pathLst>
                <a:path extrusionOk="0" h="9102" w="9651">
                  <a:moveTo>
                    <a:pt x="4942" y="0"/>
                  </a:moveTo>
                  <a:lnTo>
                    <a:pt x="3082" y="2757"/>
                  </a:lnTo>
                  <a:lnTo>
                    <a:pt x="0" y="3225"/>
                  </a:lnTo>
                  <a:lnTo>
                    <a:pt x="2009" y="5335"/>
                  </a:lnTo>
                  <a:lnTo>
                    <a:pt x="1042" y="8841"/>
                  </a:lnTo>
                  <a:lnTo>
                    <a:pt x="4476" y="7446"/>
                  </a:lnTo>
                  <a:lnTo>
                    <a:pt x="7617" y="9101"/>
                  </a:lnTo>
                  <a:lnTo>
                    <a:pt x="7257" y="6168"/>
                  </a:lnTo>
                  <a:lnTo>
                    <a:pt x="9650" y="3372"/>
                  </a:lnTo>
                  <a:lnTo>
                    <a:pt x="6038" y="2757"/>
                  </a:lnTo>
                  <a:lnTo>
                    <a:pt x="49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47"/>
            <p:cNvSpPr/>
            <p:nvPr/>
          </p:nvSpPr>
          <p:spPr>
            <a:xfrm>
              <a:off x="-171625" y="1707675"/>
              <a:ext cx="263325" cy="244950"/>
            </a:xfrm>
            <a:custGeom>
              <a:rect b="b" l="l" r="r" t="t"/>
              <a:pathLst>
                <a:path extrusionOk="0" h="9798" w="10533">
                  <a:moveTo>
                    <a:pt x="5307" y="1088"/>
                  </a:moveTo>
                  <a:lnTo>
                    <a:pt x="6160" y="3234"/>
                  </a:lnTo>
                  <a:cubicBezTo>
                    <a:pt x="6206" y="3347"/>
                    <a:pt x="6305" y="3428"/>
                    <a:pt x="6425" y="3448"/>
                  </a:cubicBezTo>
                  <a:lnTo>
                    <a:pt x="9433" y="3959"/>
                  </a:lnTo>
                  <a:lnTo>
                    <a:pt x="7438" y="6290"/>
                  </a:lnTo>
                  <a:cubicBezTo>
                    <a:pt x="7374" y="6364"/>
                    <a:pt x="7345" y="6461"/>
                    <a:pt x="7357" y="6558"/>
                  </a:cubicBezTo>
                  <a:lnTo>
                    <a:pt x="7637" y="8833"/>
                  </a:lnTo>
                  <a:lnTo>
                    <a:pt x="5083" y="7486"/>
                  </a:lnTo>
                  <a:cubicBezTo>
                    <a:pt x="5032" y="7460"/>
                    <a:pt x="4977" y="7446"/>
                    <a:pt x="4921" y="7446"/>
                  </a:cubicBezTo>
                  <a:cubicBezTo>
                    <a:pt x="4875" y="7446"/>
                    <a:pt x="4831" y="7455"/>
                    <a:pt x="4790" y="7472"/>
                  </a:cubicBezTo>
                  <a:lnTo>
                    <a:pt x="2009" y="8603"/>
                  </a:lnTo>
                  <a:lnTo>
                    <a:pt x="2788" y="5776"/>
                  </a:lnTo>
                  <a:cubicBezTo>
                    <a:pt x="2820" y="5658"/>
                    <a:pt x="2790" y="5532"/>
                    <a:pt x="2705" y="5444"/>
                  </a:cubicBezTo>
                  <a:lnTo>
                    <a:pt x="1157" y="3817"/>
                  </a:lnTo>
                  <a:lnTo>
                    <a:pt x="3580" y="3450"/>
                  </a:lnTo>
                  <a:cubicBezTo>
                    <a:pt x="3676" y="3435"/>
                    <a:pt x="3761" y="3381"/>
                    <a:pt x="3815" y="3300"/>
                  </a:cubicBezTo>
                  <a:lnTo>
                    <a:pt x="5307" y="1088"/>
                  </a:lnTo>
                  <a:close/>
                  <a:moveTo>
                    <a:pt x="5385" y="0"/>
                  </a:moveTo>
                  <a:cubicBezTo>
                    <a:pt x="5271" y="0"/>
                    <a:pt x="5162" y="58"/>
                    <a:pt x="5099" y="154"/>
                  </a:cubicBezTo>
                  <a:lnTo>
                    <a:pt x="3324" y="2785"/>
                  </a:lnTo>
                  <a:lnTo>
                    <a:pt x="393" y="3228"/>
                  </a:lnTo>
                  <a:cubicBezTo>
                    <a:pt x="116" y="3270"/>
                    <a:pt x="1" y="3608"/>
                    <a:pt x="193" y="3812"/>
                  </a:cubicBezTo>
                  <a:lnTo>
                    <a:pt x="2067" y="5780"/>
                  </a:lnTo>
                  <a:lnTo>
                    <a:pt x="1152" y="9097"/>
                  </a:lnTo>
                  <a:cubicBezTo>
                    <a:pt x="1088" y="9329"/>
                    <a:pt x="1270" y="9538"/>
                    <a:pt x="1487" y="9538"/>
                  </a:cubicBezTo>
                  <a:cubicBezTo>
                    <a:pt x="1530" y="9538"/>
                    <a:pt x="1574" y="9530"/>
                    <a:pt x="1619" y="9512"/>
                  </a:cubicBezTo>
                  <a:lnTo>
                    <a:pt x="4902" y="8176"/>
                  </a:lnTo>
                  <a:lnTo>
                    <a:pt x="7900" y="9756"/>
                  </a:lnTo>
                  <a:cubicBezTo>
                    <a:pt x="7950" y="9782"/>
                    <a:pt x="8005" y="9796"/>
                    <a:pt x="8062" y="9797"/>
                  </a:cubicBezTo>
                  <a:lnTo>
                    <a:pt x="8062" y="9796"/>
                  </a:lnTo>
                  <a:cubicBezTo>
                    <a:pt x="8270" y="9796"/>
                    <a:pt x="8431" y="9614"/>
                    <a:pt x="8406" y="9406"/>
                  </a:cubicBezTo>
                  <a:lnTo>
                    <a:pt x="8065" y="6625"/>
                  </a:lnTo>
                  <a:lnTo>
                    <a:pt x="10358" y="3946"/>
                  </a:lnTo>
                  <a:cubicBezTo>
                    <a:pt x="10533" y="3740"/>
                    <a:pt x="10418" y="3422"/>
                    <a:pt x="10152" y="3377"/>
                  </a:cubicBezTo>
                  <a:lnTo>
                    <a:pt x="6734" y="2796"/>
                  </a:lnTo>
                  <a:lnTo>
                    <a:pt x="5709" y="220"/>
                  </a:lnTo>
                  <a:cubicBezTo>
                    <a:pt x="5662" y="101"/>
                    <a:pt x="5551" y="17"/>
                    <a:pt x="5424" y="3"/>
                  </a:cubicBezTo>
                  <a:cubicBezTo>
                    <a:pt x="5411" y="1"/>
                    <a:pt x="5398" y="0"/>
                    <a:pt x="5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47"/>
            <p:cNvSpPr/>
            <p:nvPr/>
          </p:nvSpPr>
          <p:spPr>
            <a:xfrm>
              <a:off x="24775" y="1870550"/>
              <a:ext cx="49825" cy="5075"/>
            </a:xfrm>
            <a:custGeom>
              <a:rect b="b" l="l" r="r" t="t"/>
              <a:pathLst>
                <a:path extrusionOk="0" h="203" w="1993">
                  <a:moveTo>
                    <a:pt x="1" y="1"/>
                  </a:moveTo>
                  <a:lnTo>
                    <a:pt x="1993" y="202"/>
                  </a:lnTo>
                </a:path>
              </a:pathLst>
            </a:custGeom>
            <a:solidFill>
              <a:srgbClr val="FFE1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47"/>
            <p:cNvSpPr/>
            <p:nvPr/>
          </p:nvSpPr>
          <p:spPr>
            <a:xfrm>
              <a:off x="24150" y="1862050"/>
              <a:ext cx="51600" cy="22375"/>
            </a:xfrm>
            <a:custGeom>
              <a:rect b="b" l="l" r="r" t="t"/>
              <a:pathLst>
                <a:path extrusionOk="0" h="895" w="2064">
                  <a:moveTo>
                    <a:pt x="71" y="1"/>
                  </a:moveTo>
                  <a:lnTo>
                    <a:pt x="1" y="692"/>
                  </a:lnTo>
                  <a:lnTo>
                    <a:pt x="1993" y="895"/>
                  </a:lnTo>
                  <a:lnTo>
                    <a:pt x="2063" y="204"/>
                  </a:lnTo>
                  <a:lnTo>
                    <a:pt x="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47"/>
          <p:cNvGrpSpPr/>
          <p:nvPr/>
        </p:nvGrpSpPr>
        <p:grpSpPr>
          <a:xfrm>
            <a:off x="2448037" y="1224838"/>
            <a:ext cx="1088454" cy="1347482"/>
            <a:chOff x="-1465375" y="622875"/>
            <a:chExt cx="681050" cy="843125"/>
          </a:xfrm>
        </p:grpSpPr>
        <p:sp>
          <p:nvSpPr>
            <p:cNvPr id="10721" name="Google Shape;10721;p47"/>
            <p:cNvSpPr/>
            <p:nvPr/>
          </p:nvSpPr>
          <p:spPr>
            <a:xfrm>
              <a:off x="-1465375" y="622875"/>
              <a:ext cx="681050" cy="843125"/>
            </a:xfrm>
            <a:custGeom>
              <a:rect b="b" l="l" r="r" t="t"/>
              <a:pathLst>
                <a:path extrusionOk="0" h="33725" w="27242">
                  <a:moveTo>
                    <a:pt x="15597" y="0"/>
                  </a:moveTo>
                  <a:cubicBezTo>
                    <a:pt x="12879" y="0"/>
                    <a:pt x="10474" y="1163"/>
                    <a:pt x="8629" y="3366"/>
                  </a:cubicBezTo>
                  <a:cubicBezTo>
                    <a:pt x="8621" y="3373"/>
                    <a:pt x="8611" y="3380"/>
                    <a:pt x="8603" y="3388"/>
                  </a:cubicBezTo>
                  <a:cubicBezTo>
                    <a:pt x="8409" y="3540"/>
                    <a:pt x="8257" y="3737"/>
                    <a:pt x="8161" y="3964"/>
                  </a:cubicBezTo>
                  <a:cubicBezTo>
                    <a:pt x="6147" y="6705"/>
                    <a:pt x="5526" y="9878"/>
                    <a:pt x="5460" y="10244"/>
                  </a:cubicBezTo>
                  <a:cubicBezTo>
                    <a:pt x="5336" y="10932"/>
                    <a:pt x="5425" y="11641"/>
                    <a:pt x="5716" y="12276"/>
                  </a:cubicBezTo>
                  <a:cubicBezTo>
                    <a:pt x="5550" y="12258"/>
                    <a:pt x="5383" y="12248"/>
                    <a:pt x="5216" y="12248"/>
                  </a:cubicBezTo>
                  <a:cubicBezTo>
                    <a:pt x="2889" y="12248"/>
                    <a:pt x="872" y="14057"/>
                    <a:pt x="419" y="16551"/>
                  </a:cubicBezTo>
                  <a:cubicBezTo>
                    <a:pt x="1" y="18860"/>
                    <a:pt x="1059" y="21107"/>
                    <a:pt x="2962" y="22066"/>
                  </a:cubicBezTo>
                  <a:cubicBezTo>
                    <a:pt x="3788" y="23039"/>
                    <a:pt x="4898" y="23689"/>
                    <a:pt x="6131" y="23912"/>
                  </a:cubicBezTo>
                  <a:cubicBezTo>
                    <a:pt x="6447" y="23969"/>
                    <a:pt x="6767" y="23998"/>
                    <a:pt x="7087" y="23999"/>
                  </a:cubicBezTo>
                  <a:cubicBezTo>
                    <a:pt x="9839" y="23999"/>
                    <a:pt x="12212" y="21923"/>
                    <a:pt x="12730" y="19061"/>
                  </a:cubicBezTo>
                  <a:cubicBezTo>
                    <a:pt x="13115" y="16936"/>
                    <a:pt x="12399" y="14874"/>
                    <a:pt x="10955" y="13552"/>
                  </a:cubicBezTo>
                  <a:cubicBezTo>
                    <a:pt x="11612" y="13035"/>
                    <a:pt x="12057" y="12295"/>
                    <a:pt x="12202" y="11471"/>
                  </a:cubicBezTo>
                  <a:cubicBezTo>
                    <a:pt x="12207" y="11448"/>
                    <a:pt x="12212" y="11424"/>
                    <a:pt x="12215" y="11399"/>
                  </a:cubicBezTo>
                  <a:cubicBezTo>
                    <a:pt x="12220" y="11375"/>
                    <a:pt x="12224" y="11350"/>
                    <a:pt x="12229" y="11325"/>
                  </a:cubicBezTo>
                  <a:cubicBezTo>
                    <a:pt x="12366" y="10516"/>
                    <a:pt x="12921" y="8224"/>
                    <a:pt x="13903" y="6755"/>
                  </a:cubicBezTo>
                  <a:lnTo>
                    <a:pt x="16517" y="5683"/>
                  </a:lnTo>
                  <a:cubicBezTo>
                    <a:pt x="16703" y="5732"/>
                    <a:pt x="16883" y="5805"/>
                    <a:pt x="17052" y="5898"/>
                  </a:cubicBezTo>
                  <a:lnTo>
                    <a:pt x="18261" y="8785"/>
                  </a:lnTo>
                  <a:cubicBezTo>
                    <a:pt x="18280" y="8957"/>
                    <a:pt x="18296" y="9129"/>
                    <a:pt x="18313" y="9299"/>
                  </a:cubicBezTo>
                  <a:cubicBezTo>
                    <a:pt x="18360" y="9776"/>
                    <a:pt x="18340" y="10942"/>
                    <a:pt x="17718" y="13454"/>
                  </a:cubicBezTo>
                  <a:cubicBezTo>
                    <a:pt x="17435" y="13925"/>
                    <a:pt x="17240" y="14444"/>
                    <a:pt x="17141" y="14984"/>
                  </a:cubicBezTo>
                  <a:lnTo>
                    <a:pt x="17136" y="15006"/>
                  </a:lnTo>
                  <a:cubicBezTo>
                    <a:pt x="16911" y="16061"/>
                    <a:pt x="16970" y="17030"/>
                    <a:pt x="17290" y="17850"/>
                  </a:cubicBezTo>
                  <a:cubicBezTo>
                    <a:pt x="14598" y="18207"/>
                    <a:pt x="12395" y="20263"/>
                    <a:pt x="11900" y="23000"/>
                  </a:cubicBezTo>
                  <a:cubicBezTo>
                    <a:pt x="11534" y="25014"/>
                    <a:pt x="12175" y="27063"/>
                    <a:pt x="13558" y="28510"/>
                  </a:cubicBezTo>
                  <a:lnTo>
                    <a:pt x="12432" y="30837"/>
                  </a:lnTo>
                  <a:cubicBezTo>
                    <a:pt x="11996" y="31736"/>
                    <a:pt x="12371" y="32817"/>
                    <a:pt x="13270" y="33252"/>
                  </a:cubicBezTo>
                  <a:lnTo>
                    <a:pt x="13874" y="33544"/>
                  </a:lnTo>
                  <a:cubicBezTo>
                    <a:pt x="14119" y="33663"/>
                    <a:pt x="14388" y="33724"/>
                    <a:pt x="14661" y="33724"/>
                  </a:cubicBezTo>
                  <a:cubicBezTo>
                    <a:pt x="15353" y="33722"/>
                    <a:pt x="15984" y="33326"/>
                    <a:pt x="16288" y="32706"/>
                  </a:cubicBezTo>
                  <a:lnTo>
                    <a:pt x="17393" y="30421"/>
                  </a:lnTo>
                  <a:cubicBezTo>
                    <a:pt x="17640" y="30451"/>
                    <a:pt x="17890" y="30465"/>
                    <a:pt x="18140" y="30465"/>
                  </a:cubicBezTo>
                  <a:cubicBezTo>
                    <a:pt x="21201" y="30465"/>
                    <a:pt x="23819" y="28276"/>
                    <a:pt x="24367" y="25260"/>
                  </a:cubicBezTo>
                  <a:cubicBezTo>
                    <a:pt x="24687" y="23481"/>
                    <a:pt x="24234" y="21650"/>
                    <a:pt x="23121" y="20227"/>
                  </a:cubicBezTo>
                  <a:cubicBezTo>
                    <a:pt x="23628" y="20065"/>
                    <a:pt x="24103" y="19821"/>
                    <a:pt x="24528" y="19503"/>
                  </a:cubicBezTo>
                  <a:cubicBezTo>
                    <a:pt x="24657" y="19426"/>
                    <a:pt x="24774" y="19329"/>
                    <a:pt x="24874" y="19217"/>
                  </a:cubicBezTo>
                  <a:cubicBezTo>
                    <a:pt x="25617" y="18538"/>
                    <a:pt x="26104" y="17658"/>
                    <a:pt x="26284" y="16659"/>
                  </a:cubicBezTo>
                  <a:cubicBezTo>
                    <a:pt x="26307" y="16537"/>
                    <a:pt x="26324" y="16410"/>
                    <a:pt x="26337" y="16281"/>
                  </a:cubicBezTo>
                  <a:cubicBezTo>
                    <a:pt x="27241" y="11247"/>
                    <a:pt x="26928" y="7521"/>
                    <a:pt x="25378" y="4897"/>
                  </a:cubicBezTo>
                  <a:cubicBezTo>
                    <a:pt x="23914" y="2417"/>
                    <a:pt x="21340" y="873"/>
                    <a:pt x="17513" y="179"/>
                  </a:cubicBezTo>
                  <a:cubicBezTo>
                    <a:pt x="16881" y="63"/>
                    <a:pt x="16240" y="3"/>
                    <a:pt x="155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47"/>
            <p:cNvSpPr/>
            <p:nvPr/>
          </p:nvSpPr>
          <p:spPr>
            <a:xfrm>
              <a:off x="-1434275" y="968725"/>
              <a:ext cx="179900" cy="184825"/>
            </a:xfrm>
            <a:custGeom>
              <a:rect b="b" l="l" r="r" t="t"/>
              <a:pathLst>
                <a:path extrusionOk="0" h="7393" w="7196">
                  <a:moveTo>
                    <a:pt x="3735" y="0"/>
                  </a:moveTo>
                  <a:cubicBezTo>
                    <a:pt x="2145" y="0"/>
                    <a:pt x="696" y="1293"/>
                    <a:pt x="367" y="3110"/>
                  </a:cubicBezTo>
                  <a:cubicBezTo>
                    <a:pt x="1" y="5125"/>
                    <a:pt x="1152" y="7021"/>
                    <a:pt x="2937" y="7345"/>
                  </a:cubicBezTo>
                  <a:cubicBezTo>
                    <a:pt x="3112" y="7377"/>
                    <a:pt x="3287" y="7392"/>
                    <a:pt x="3461" y="7392"/>
                  </a:cubicBezTo>
                  <a:cubicBezTo>
                    <a:pt x="5052" y="7392"/>
                    <a:pt x="6502" y="6099"/>
                    <a:pt x="6831" y="4283"/>
                  </a:cubicBezTo>
                  <a:cubicBezTo>
                    <a:pt x="7196" y="2267"/>
                    <a:pt x="6045" y="370"/>
                    <a:pt x="4261" y="48"/>
                  </a:cubicBezTo>
                  <a:cubicBezTo>
                    <a:pt x="4085" y="16"/>
                    <a:pt x="3909" y="0"/>
                    <a:pt x="37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47"/>
            <p:cNvSpPr/>
            <p:nvPr/>
          </p:nvSpPr>
          <p:spPr>
            <a:xfrm>
              <a:off x="-1442650" y="960925"/>
              <a:ext cx="196700" cy="200400"/>
            </a:xfrm>
            <a:custGeom>
              <a:rect b="b" l="l" r="r" t="t"/>
              <a:pathLst>
                <a:path extrusionOk="0" h="8016" w="7868">
                  <a:moveTo>
                    <a:pt x="4072" y="623"/>
                  </a:moveTo>
                  <a:cubicBezTo>
                    <a:pt x="4229" y="623"/>
                    <a:pt x="4386" y="637"/>
                    <a:pt x="4540" y="665"/>
                  </a:cubicBezTo>
                  <a:cubicBezTo>
                    <a:pt x="6153" y="957"/>
                    <a:pt x="7194" y="2695"/>
                    <a:pt x="6860" y="4539"/>
                  </a:cubicBezTo>
                  <a:cubicBezTo>
                    <a:pt x="6559" y="6202"/>
                    <a:pt x="5237" y="7393"/>
                    <a:pt x="3796" y="7393"/>
                  </a:cubicBezTo>
                  <a:cubicBezTo>
                    <a:pt x="3641" y="7393"/>
                    <a:pt x="3485" y="7379"/>
                    <a:pt x="3328" y="7351"/>
                  </a:cubicBezTo>
                  <a:cubicBezTo>
                    <a:pt x="1714" y="7059"/>
                    <a:pt x="673" y="5321"/>
                    <a:pt x="1007" y="3477"/>
                  </a:cubicBezTo>
                  <a:cubicBezTo>
                    <a:pt x="1310" y="1814"/>
                    <a:pt x="2631" y="623"/>
                    <a:pt x="4072" y="623"/>
                  </a:cubicBezTo>
                  <a:close/>
                  <a:moveTo>
                    <a:pt x="4071" y="1"/>
                  </a:moveTo>
                  <a:cubicBezTo>
                    <a:pt x="2333" y="1"/>
                    <a:pt x="751" y="1402"/>
                    <a:pt x="395" y="3367"/>
                  </a:cubicBezTo>
                  <a:cubicBezTo>
                    <a:pt x="1" y="5548"/>
                    <a:pt x="1266" y="7609"/>
                    <a:pt x="3217" y="7963"/>
                  </a:cubicBezTo>
                  <a:cubicBezTo>
                    <a:pt x="3408" y="7997"/>
                    <a:pt x="3600" y="8015"/>
                    <a:pt x="3794" y="8015"/>
                  </a:cubicBezTo>
                  <a:cubicBezTo>
                    <a:pt x="5532" y="8015"/>
                    <a:pt x="7116" y="6614"/>
                    <a:pt x="7471" y="4649"/>
                  </a:cubicBezTo>
                  <a:cubicBezTo>
                    <a:pt x="7867" y="2469"/>
                    <a:pt x="6601" y="406"/>
                    <a:pt x="4650" y="53"/>
                  </a:cubicBezTo>
                  <a:cubicBezTo>
                    <a:pt x="4456" y="18"/>
                    <a:pt x="4263" y="1"/>
                    <a:pt x="4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47"/>
            <p:cNvSpPr/>
            <p:nvPr/>
          </p:nvSpPr>
          <p:spPr>
            <a:xfrm>
              <a:off x="-1130000" y="1314100"/>
              <a:ext cx="80850" cy="118975"/>
            </a:xfrm>
            <a:custGeom>
              <a:rect b="b" l="l" r="r" t="t"/>
              <a:pathLst>
                <a:path extrusionOk="0" h="4759" w="3234">
                  <a:moveTo>
                    <a:pt x="2225" y="0"/>
                  </a:moveTo>
                  <a:cubicBezTo>
                    <a:pt x="2093" y="0"/>
                    <a:pt x="1966" y="74"/>
                    <a:pt x="1905" y="201"/>
                  </a:cubicBezTo>
                  <a:lnTo>
                    <a:pt x="86" y="3957"/>
                  </a:lnTo>
                  <a:cubicBezTo>
                    <a:pt x="1" y="4133"/>
                    <a:pt x="74" y="4345"/>
                    <a:pt x="250" y="4431"/>
                  </a:cubicBezTo>
                  <a:lnTo>
                    <a:pt x="854" y="4723"/>
                  </a:lnTo>
                  <a:cubicBezTo>
                    <a:pt x="904" y="4747"/>
                    <a:pt x="956" y="4758"/>
                    <a:pt x="1008" y="4758"/>
                  </a:cubicBezTo>
                  <a:cubicBezTo>
                    <a:pt x="1141" y="4758"/>
                    <a:pt x="1268" y="4685"/>
                    <a:pt x="1329" y="4559"/>
                  </a:cubicBezTo>
                  <a:lnTo>
                    <a:pt x="3148" y="803"/>
                  </a:lnTo>
                  <a:cubicBezTo>
                    <a:pt x="3233" y="626"/>
                    <a:pt x="3159" y="414"/>
                    <a:pt x="2982" y="328"/>
                  </a:cubicBezTo>
                  <a:lnTo>
                    <a:pt x="2379" y="35"/>
                  </a:lnTo>
                  <a:cubicBezTo>
                    <a:pt x="2329" y="12"/>
                    <a:pt x="2277" y="0"/>
                    <a:pt x="22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47"/>
            <p:cNvSpPr/>
            <p:nvPr/>
          </p:nvSpPr>
          <p:spPr>
            <a:xfrm>
              <a:off x="-1138900" y="1306325"/>
              <a:ext cx="98600" cy="134525"/>
            </a:xfrm>
            <a:custGeom>
              <a:rect b="b" l="l" r="r" t="t"/>
              <a:pathLst>
                <a:path extrusionOk="0" h="5381" w="3944">
                  <a:moveTo>
                    <a:pt x="2580" y="622"/>
                  </a:moveTo>
                  <a:lnTo>
                    <a:pt x="2580" y="623"/>
                  </a:lnTo>
                  <a:cubicBezTo>
                    <a:pt x="2582" y="623"/>
                    <a:pt x="2584" y="623"/>
                    <a:pt x="2585" y="623"/>
                  </a:cubicBezTo>
                  <a:cubicBezTo>
                    <a:pt x="2590" y="623"/>
                    <a:pt x="2595" y="624"/>
                    <a:pt x="2600" y="626"/>
                  </a:cubicBezTo>
                  <a:lnTo>
                    <a:pt x="3203" y="919"/>
                  </a:lnTo>
                  <a:cubicBezTo>
                    <a:pt x="3213" y="923"/>
                    <a:pt x="3222" y="932"/>
                    <a:pt x="3226" y="944"/>
                  </a:cubicBezTo>
                  <a:cubicBezTo>
                    <a:pt x="3229" y="955"/>
                    <a:pt x="3229" y="967"/>
                    <a:pt x="3223" y="978"/>
                  </a:cubicBezTo>
                  <a:lnTo>
                    <a:pt x="1406" y="4733"/>
                  </a:lnTo>
                  <a:cubicBezTo>
                    <a:pt x="1398" y="4748"/>
                    <a:pt x="1382" y="4758"/>
                    <a:pt x="1365" y="4758"/>
                  </a:cubicBezTo>
                  <a:cubicBezTo>
                    <a:pt x="1358" y="4758"/>
                    <a:pt x="1352" y="4756"/>
                    <a:pt x="1345" y="4753"/>
                  </a:cubicBezTo>
                  <a:lnTo>
                    <a:pt x="742" y="4461"/>
                  </a:lnTo>
                  <a:cubicBezTo>
                    <a:pt x="723" y="4449"/>
                    <a:pt x="714" y="4425"/>
                    <a:pt x="722" y="4402"/>
                  </a:cubicBezTo>
                  <a:lnTo>
                    <a:pt x="2540" y="646"/>
                  </a:lnTo>
                  <a:cubicBezTo>
                    <a:pt x="2548" y="631"/>
                    <a:pt x="2563" y="622"/>
                    <a:pt x="2580" y="622"/>
                  </a:cubicBezTo>
                  <a:close/>
                  <a:moveTo>
                    <a:pt x="2581" y="1"/>
                  </a:moveTo>
                  <a:cubicBezTo>
                    <a:pt x="2333" y="1"/>
                    <a:pt x="2096" y="139"/>
                    <a:pt x="1980" y="376"/>
                  </a:cubicBezTo>
                  <a:lnTo>
                    <a:pt x="162" y="4132"/>
                  </a:lnTo>
                  <a:cubicBezTo>
                    <a:pt x="1" y="4463"/>
                    <a:pt x="140" y="4862"/>
                    <a:pt x="471" y="5021"/>
                  </a:cubicBezTo>
                  <a:lnTo>
                    <a:pt x="1075" y="5314"/>
                  </a:lnTo>
                  <a:cubicBezTo>
                    <a:pt x="1165" y="5358"/>
                    <a:pt x="1263" y="5380"/>
                    <a:pt x="1364" y="5380"/>
                  </a:cubicBezTo>
                  <a:cubicBezTo>
                    <a:pt x="1619" y="5380"/>
                    <a:pt x="1853" y="5235"/>
                    <a:pt x="1964" y="5005"/>
                  </a:cubicBezTo>
                  <a:lnTo>
                    <a:pt x="3783" y="1249"/>
                  </a:lnTo>
                  <a:cubicBezTo>
                    <a:pt x="3944" y="919"/>
                    <a:pt x="3805" y="520"/>
                    <a:pt x="3474" y="359"/>
                  </a:cubicBezTo>
                  <a:lnTo>
                    <a:pt x="2870" y="67"/>
                  </a:lnTo>
                  <a:cubicBezTo>
                    <a:pt x="2776" y="22"/>
                    <a:pt x="2678" y="1"/>
                    <a:pt x="25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47"/>
            <p:cNvSpPr/>
            <p:nvPr/>
          </p:nvSpPr>
          <p:spPr>
            <a:xfrm>
              <a:off x="-1150125" y="1107375"/>
              <a:ext cx="264300" cy="244225"/>
            </a:xfrm>
            <a:custGeom>
              <a:rect b="b" l="l" r="r" t="t"/>
              <a:pathLst>
                <a:path extrusionOk="0" h="9769" w="10572">
                  <a:moveTo>
                    <a:pt x="5281" y="1"/>
                  </a:moveTo>
                  <a:cubicBezTo>
                    <a:pt x="2965" y="1"/>
                    <a:pt x="910" y="1654"/>
                    <a:pt x="482" y="4014"/>
                  </a:cubicBezTo>
                  <a:cubicBezTo>
                    <a:pt x="1" y="6668"/>
                    <a:pt x="1761" y="9209"/>
                    <a:pt x="4416" y="9690"/>
                  </a:cubicBezTo>
                  <a:cubicBezTo>
                    <a:pt x="4710" y="9743"/>
                    <a:pt x="5003" y="9769"/>
                    <a:pt x="5292" y="9769"/>
                  </a:cubicBezTo>
                  <a:cubicBezTo>
                    <a:pt x="7608" y="9769"/>
                    <a:pt x="9664" y="8115"/>
                    <a:pt x="10092" y="5756"/>
                  </a:cubicBezTo>
                  <a:cubicBezTo>
                    <a:pt x="10572" y="3103"/>
                    <a:pt x="8812" y="561"/>
                    <a:pt x="6158" y="80"/>
                  </a:cubicBezTo>
                  <a:cubicBezTo>
                    <a:pt x="5863" y="26"/>
                    <a:pt x="5570" y="1"/>
                    <a:pt x="52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47"/>
            <p:cNvSpPr/>
            <p:nvPr/>
          </p:nvSpPr>
          <p:spPr>
            <a:xfrm>
              <a:off x="-1156025" y="1099575"/>
              <a:ext cx="278625" cy="259800"/>
            </a:xfrm>
            <a:custGeom>
              <a:rect b="b" l="l" r="r" t="t"/>
              <a:pathLst>
                <a:path extrusionOk="0" h="10392" w="11145">
                  <a:moveTo>
                    <a:pt x="5513" y="623"/>
                  </a:moveTo>
                  <a:cubicBezTo>
                    <a:pt x="5790" y="623"/>
                    <a:pt x="6066" y="648"/>
                    <a:pt x="6338" y="697"/>
                  </a:cubicBezTo>
                  <a:cubicBezTo>
                    <a:pt x="8818" y="1148"/>
                    <a:pt x="10471" y="3532"/>
                    <a:pt x="10021" y="6012"/>
                  </a:cubicBezTo>
                  <a:cubicBezTo>
                    <a:pt x="9705" y="7758"/>
                    <a:pt x="8407" y="9164"/>
                    <a:pt x="6692" y="9617"/>
                  </a:cubicBezTo>
                  <a:cubicBezTo>
                    <a:pt x="6304" y="9720"/>
                    <a:pt x="5912" y="9770"/>
                    <a:pt x="5523" y="9770"/>
                  </a:cubicBezTo>
                  <a:cubicBezTo>
                    <a:pt x="4188" y="9770"/>
                    <a:pt x="2896" y="9184"/>
                    <a:pt x="2014" y="8131"/>
                  </a:cubicBezTo>
                  <a:cubicBezTo>
                    <a:pt x="876" y="6769"/>
                    <a:pt x="627" y="4873"/>
                    <a:pt x="1377" y="3264"/>
                  </a:cubicBezTo>
                  <a:cubicBezTo>
                    <a:pt x="2126" y="1656"/>
                    <a:pt x="3738" y="627"/>
                    <a:pt x="5513" y="623"/>
                  </a:cubicBezTo>
                  <a:close/>
                  <a:moveTo>
                    <a:pt x="5514" y="1"/>
                  </a:moveTo>
                  <a:cubicBezTo>
                    <a:pt x="4465" y="1"/>
                    <a:pt x="3442" y="318"/>
                    <a:pt x="2563" y="928"/>
                  </a:cubicBezTo>
                  <a:cubicBezTo>
                    <a:pt x="836" y="2124"/>
                    <a:pt x="1" y="4244"/>
                    <a:pt x="447" y="6296"/>
                  </a:cubicBezTo>
                  <a:cubicBezTo>
                    <a:pt x="891" y="8350"/>
                    <a:pt x="2529" y="9932"/>
                    <a:pt x="4596" y="10307"/>
                  </a:cubicBezTo>
                  <a:cubicBezTo>
                    <a:pt x="4905" y="10363"/>
                    <a:pt x="5218" y="10392"/>
                    <a:pt x="5533" y="10392"/>
                  </a:cubicBezTo>
                  <a:cubicBezTo>
                    <a:pt x="8041" y="10385"/>
                    <a:pt x="10185" y="8590"/>
                    <a:pt x="10633" y="6123"/>
                  </a:cubicBezTo>
                  <a:cubicBezTo>
                    <a:pt x="11144" y="3305"/>
                    <a:pt x="9267" y="597"/>
                    <a:pt x="6449" y="85"/>
                  </a:cubicBezTo>
                  <a:cubicBezTo>
                    <a:pt x="6137" y="29"/>
                    <a:pt x="5824" y="1"/>
                    <a:pt x="55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47"/>
            <p:cNvSpPr/>
            <p:nvPr/>
          </p:nvSpPr>
          <p:spPr>
            <a:xfrm>
              <a:off x="-1094875" y="1140625"/>
              <a:ext cx="201750" cy="186425"/>
            </a:xfrm>
            <a:custGeom>
              <a:rect b="b" l="l" r="r" t="t"/>
              <a:pathLst>
                <a:path extrusionOk="0" h="7457" w="8070">
                  <a:moveTo>
                    <a:pt x="4030" y="1"/>
                  </a:moveTo>
                  <a:cubicBezTo>
                    <a:pt x="2263" y="1"/>
                    <a:pt x="694" y="1263"/>
                    <a:pt x="368" y="3063"/>
                  </a:cubicBezTo>
                  <a:cubicBezTo>
                    <a:pt x="0" y="5090"/>
                    <a:pt x="1344" y="7029"/>
                    <a:pt x="3370" y="7396"/>
                  </a:cubicBezTo>
                  <a:cubicBezTo>
                    <a:pt x="3595" y="7437"/>
                    <a:pt x="3819" y="7457"/>
                    <a:pt x="4039" y="7457"/>
                  </a:cubicBezTo>
                  <a:cubicBezTo>
                    <a:pt x="5807" y="7457"/>
                    <a:pt x="7376" y="6194"/>
                    <a:pt x="7703" y="4393"/>
                  </a:cubicBezTo>
                  <a:cubicBezTo>
                    <a:pt x="8070" y="2368"/>
                    <a:pt x="6724" y="428"/>
                    <a:pt x="4699" y="61"/>
                  </a:cubicBezTo>
                  <a:cubicBezTo>
                    <a:pt x="4475" y="20"/>
                    <a:pt x="4251" y="1"/>
                    <a:pt x="40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47"/>
            <p:cNvSpPr/>
            <p:nvPr/>
          </p:nvSpPr>
          <p:spPr>
            <a:xfrm>
              <a:off x="-1103275" y="1132875"/>
              <a:ext cx="218575" cy="201950"/>
            </a:xfrm>
            <a:custGeom>
              <a:rect b="b" l="l" r="r" t="t"/>
              <a:pathLst>
                <a:path extrusionOk="0" h="8078" w="8743">
                  <a:moveTo>
                    <a:pt x="4370" y="622"/>
                  </a:moveTo>
                  <a:cubicBezTo>
                    <a:pt x="4575" y="622"/>
                    <a:pt x="4779" y="640"/>
                    <a:pt x="4981" y="678"/>
                  </a:cubicBezTo>
                  <a:cubicBezTo>
                    <a:pt x="6834" y="1014"/>
                    <a:pt x="8068" y="2795"/>
                    <a:pt x="7733" y="4648"/>
                  </a:cubicBezTo>
                  <a:cubicBezTo>
                    <a:pt x="7439" y="6305"/>
                    <a:pt x="5998" y="7469"/>
                    <a:pt x="4373" y="7469"/>
                  </a:cubicBezTo>
                  <a:cubicBezTo>
                    <a:pt x="4171" y="7469"/>
                    <a:pt x="3966" y="7451"/>
                    <a:pt x="3759" y="7413"/>
                  </a:cubicBezTo>
                  <a:cubicBezTo>
                    <a:pt x="1899" y="7076"/>
                    <a:pt x="666" y="5290"/>
                    <a:pt x="1010" y="3429"/>
                  </a:cubicBezTo>
                  <a:cubicBezTo>
                    <a:pt x="1309" y="1780"/>
                    <a:pt x="2750" y="622"/>
                    <a:pt x="4370" y="622"/>
                  </a:cubicBezTo>
                  <a:close/>
                  <a:moveTo>
                    <a:pt x="4368" y="0"/>
                  </a:moveTo>
                  <a:cubicBezTo>
                    <a:pt x="2455" y="0"/>
                    <a:pt x="751" y="1370"/>
                    <a:pt x="398" y="3319"/>
                  </a:cubicBezTo>
                  <a:cubicBezTo>
                    <a:pt x="0" y="5512"/>
                    <a:pt x="1456" y="7614"/>
                    <a:pt x="3651" y="8012"/>
                  </a:cubicBezTo>
                  <a:cubicBezTo>
                    <a:pt x="3892" y="8055"/>
                    <a:pt x="4136" y="8078"/>
                    <a:pt x="4380" y="8078"/>
                  </a:cubicBezTo>
                  <a:cubicBezTo>
                    <a:pt x="6328" y="8072"/>
                    <a:pt x="7997" y="6677"/>
                    <a:pt x="8344" y="4759"/>
                  </a:cubicBezTo>
                  <a:cubicBezTo>
                    <a:pt x="8742" y="2568"/>
                    <a:pt x="7282" y="462"/>
                    <a:pt x="5091" y="65"/>
                  </a:cubicBezTo>
                  <a:cubicBezTo>
                    <a:pt x="4848" y="21"/>
                    <a:pt x="4607" y="0"/>
                    <a:pt x="43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47"/>
            <p:cNvSpPr/>
            <p:nvPr/>
          </p:nvSpPr>
          <p:spPr>
            <a:xfrm>
              <a:off x="-1039825" y="1172025"/>
              <a:ext cx="144100" cy="133150"/>
            </a:xfrm>
            <a:custGeom>
              <a:rect b="b" l="l" r="r" t="t"/>
              <a:pathLst>
                <a:path extrusionOk="0" h="5326" w="5764">
                  <a:moveTo>
                    <a:pt x="2879" y="0"/>
                  </a:moveTo>
                  <a:cubicBezTo>
                    <a:pt x="1617" y="0"/>
                    <a:pt x="497" y="902"/>
                    <a:pt x="264" y="2188"/>
                  </a:cubicBezTo>
                  <a:cubicBezTo>
                    <a:pt x="0" y="3634"/>
                    <a:pt x="960" y="5021"/>
                    <a:pt x="2407" y="5283"/>
                  </a:cubicBezTo>
                  <a:cubicBezTo>
                    <a:pt x="2567" y="5312"/>
                    <a:pt x="2726" y="5326"/>
                    <a:pt x="2883" y="5326"/>
                  </a:cubicBezTo>
                  <a:cubicBezTo>
                    <a:pt x="4146" y="5326"/>
                    <a:pt x="5268" y="4424"/>
                    <a:pt x="5501" y="3137"/>
                  </a:cubicBezTo>
                  <a:cubicBezTo>
                    <a:pt x="5763" y="1691"/>
                    <a:pt x="4803" y="306"/>
                    <a:pt x="3357" y="43"/>
                  </a:cubicBezTo>
                  <a:cubicBezTo>
                    <a:pt x="3197" y="14"/>
                    <a:pt x="3037" y="0"/>
                    <a:pt x="28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47"/>
            <p:cNvSpPr/>
            <p:nvPr/>
          </p:nvSpPr>
          <p:spPr>
            <a:xfrm>
              <a:off x="-1048200" y="1164250"/>
              <a:ext cx="160900" cy="148700"/>
            </a:xfrm>
            <a:custGeom>
              <a:rect b="b" l="l" r="r" t="t"/>
              <a:pathLst>
                <a:path extrusionOk="0" h="5948" w="6436">
                  <a:moveTo>
                    <a:pt x="3211" y="622"/>
                  </a:moveTo>
                  <a:cubicBezTo>
                    <a:pt x="3354" y="622"/>
                    <a:pt x="3496" y="635"/>
                    <a:pt x="3636" y="661"/>
                  </a:cubicBezTo>
                  <a:cubicBezTo>
                    <a:pt x="4913" y="893"/>
                    <a:pt x="5762" y="2115"/>
                    <a:pt x="5530" y="3393"/>
                  </a:cubicBezTo>
                  <a:cubicBezTo>
                    <a:pt x="5324" y="4527"/>
                    <a:pt x="4332" y="5325"/>
                    <a:pt x="3218" y="5325"/>
                  </a:cubicBezTo>
                  <a:cubicBezTo>
                    <a:pt x="3079" y="5325"/>
                    <a:pt x="2938" y="5313"/>
                    <a:pt x="2797" y="5287"/>
                  </a:cubicBezTo>
                  <a:cubicBezTo>
                    <a:pt x="1522" y="5056"/>
                    <a:pt x="673" y="3830"/>
                    <a:pt x="904" y="2554"/>
                  </a:cubicBezTo>
                  <a:cubicBezTo>
                    <a:pt x="1106" y="1438"/>
                    <a:pt x="2076" y="626"/>
                    <a:pt x="3211" y="622"/>
                  </a:cubicBezTo>
                  <a:close/>
                  <a:moveTo>
                    <a:pt x="3213" y="1"/>
                  </a:moveTo>
                  <a:cubicBezTo>
                    <a:pt x="1803" y="1"/>
                    <a:pt x="552" y="1007"/>
                    <a:pt x="292" y="2443"/>
                  </a:cubicBezTo>
                  <a:cubicBezTo>
                    <a:pt x="0" y="4056"/>
                    <a:pt x="1074" y="5606"/>
                    <a:pt x="2686" y="5898"/>
                  </a:cubicBezTo>
                  <a:cubicBezTo>
                    <a:pt x="2862" y="5930"/>
                    <a:pt x="3040" y="5946"/>
                    <a:pt x="3218" y="5947"/>
                  </a:cubicBezTo>
                  <a:cubicBezTo>
                    <a:pt x="4627" y="5947"/>
                    <a:pt x="5881" y="4938"/>
                    <a:pt x="6143" y="3504"/>
                  </a:cubicBezTo>
                  <a:cubicBezTo>
                    <a:pt x="6436" y="1888"/>
                    <a:pt x="5363" y="341"/>
                    <a:pt x="3747" y="49"/>
                  </a:cubicBezTo>
                  <a:cubicBezTo>
                    <a:pt x="3567" y="16"/>
                    <a:pt x="3389" y="1"/>
                    <a:pt x="3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47"/>
            <p:cNvSpPr/>
            <p:nvPr/>
          </p:nvSpPr>
          <p:spPr>
            <a:xfrm>
              <a:off x="-1405325" y="965425"/>
              <a:ext cx="227675" cy="224500"/>
            </a:xfrm>
            <a:custGeom>
              <a:rect b="b" l="l" r="r" t="t"/>
              <a:pathLst>
                <a:path extrusionOk="0" h="8980" w="9107">
                  <a:moveTo>
                    <a:pt x="4658" y="0"/>
                  </a:moveTo>
                  <a:cubicBezTo>
                    <a:pt x="2652" y="0"/>
                    <a:pt x="841" y="1553"/>
                    <a:pt x="444" y="3745"/>
                  </a:cubicBezTo>
                  <a:cubicBezTo>
                    <a:pt x="0" y="6190"/>
                    <a:pt x="1480" y="8505"/>
                    <a:pt x="3750" y="8916"/>
                  </a:cubicBezTo>
                  <a:cubicBezTo>
                    <a:pt x="3985" y="8959"/>
                    <a:pt x="4218" y="8979"/>
                    <a:pt x="4449" y="8979"/>
                  </a:cubicBezTo>
                  <a:cubicBezTo>
                    <a:pt x="6456" y="8979"/>
                    <a:pt x="8266" y="7428"/>
                    <a:pt x="8663" y="5236"/>
                  </a:cubicBezTo>
                  <a:cubicBezTo>
                    <a:pt x="9106" y="2791"/>
                    <a:pt x="7625" y="475"/>
                    <a:pt x="5356" y="63"/>
                  </a:cubicBezTo>
                  <a:cubicBezTo>
                    <a:pt x="5122" y="21"/>
                    <a:pt x="4888" y="0"/>
                    <a:pt x="46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47"/>
            <p:cNvSpPr/>
            <p:nvPr/>
          </p:nvSpPr>
          <p:spPr>
            <a:xfrm>
              <a:off x="-1413750" y="957675"/>
              <a:ext cx="244500" cy="240050"/>
            </a:xfrm>
            <a:custGeom>
              <a:rect b="b" l="l" r="r" t="t"/>
              <a:pathLst>
                <a:path extrusionOk="0" h="9602" w="9780">
                  <a:moveTo>
                    <a:pt x="4996" y="622"/>
                  </a:moveTo>
                  <a:cubicBezTo>
                    <a:pt x="5212" y="622"/>
                    <a:pt x="5426" y="641"/>
                    <a:pt x="5637" y="679"/>
                  </a:cubicBezTo>
                  <a:cubicBezTo>
                    <a:pt x="7734" y="1060"/>
                    <a:pt x="9106" y="3217"/>
                    <a:pt x="8694" y="5490"/>
                  </a:cubicBezTo>
                  <a:cubicBezTo>
                    <a:pt x="8493" y="6595"/>
                    <a:pt x="7907" y="7559"/>
                    <a:pt x="7042" y="8208"/>
                  </a:cubicBezTo>
                  <a:cubicBezTo>
                    <a:pt x="6366" y="8715"/>
                    <a:pt x="5584" y="8979"/>
                    <a:pt x="4788" y="8979"/>
                  </a:cubicBezTo>
                  <a:cubicBezTo>
                    <a:pt x="4573" y="8979"/>
                    <a:pt x="4358" y="8959"/>
                    <a:pt x="4143" y="8921"/>
                  </a:cubicBezTo>
                  <a:cubicBezTo>
                    <a:pt x="2045" y="8540"/>
                    <a:pt x="675" y="6382"/>
                    <a:pt x="1086" y="4110"/>
                  </a:cubicBezTo>
                  <a:cubicBezTo>
                    <a:pt x="1456" y="2071"/>
                    <a:pt x="3139" y="622"/>
                    <a:pt x="4996" y="622"/>
                  </a:cubicBezTo>
                  <a:close/>
                  <a:moveTo>
                    <a:pt x="4997" y="0"/>
                  </a:moveTo>
                  <a:cubicBezTo>
                    <a:pt x="2844" y="0"/>
                    <a:pt x="898" y="1660"/>
                    <a:pt x="474" y="3999"/>
                  </a:cubicBezTo>
                  <a:cubicBezTo>
                    <a:pt x="1" y="6609"/>
                    <a:pt x="1597" y="9091"/>
                    <a:pt x="4032" y="9533"/>
                  </a:cubicBezTo>
                  <a:cubicBezTo>
                    <a:pt x="4282" y="9579"/>
                    <a:pt x="4537" y="9601"/>
                    <a:pt x="4791" y="9601"/>
                  </a:cubicBezTo>
                  <a:cubicBezTo>
                    <a:pt x="5720" y="9601"/>
                    <a:pt x="6630" y="9294"/>
                    <a:pt x="7416" y="8705"/>
                  </a:cubicBezTo>
                  <a:cubicBezTo>
                    <a:pt x="8407" y="7963"/>
                    <a:pt x="9078" y="6860"/>
                    <a:pt x="9306" y="5600"/>
                  </a:cubicBezTo>
                  <a:cubicBezTo>
                    <a:pt x="9779" y="2991"/>
                    <a:pt x="8182" y="509"/>
                    <a:pt x="5748" y="68"/>
                  </a:cubicBezTo>
                  <a:cubicBezTo>
                    <a:pt x="5496" y="22"/>
                    <a:pt x="5245" y="0"/>
                    <a:pt x="49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47"/>
            <p:cNvSpPr/>
            <p:nvPr/>
          </p:nvSpPr>
          <p:spPr>
            <a:xfrm>
              <a:off x="-1344850" y="997050"/>
              <a:ext cx="160450" cy="170975"/>
            </a:xfrm>
            <a:custGeom>
              <a:rect b="b" l="l" r="r" t="t"/>
              <a:pathLst>
                <a:path extrusionOk="0" h="6839" w="6418">
                  <a:moveTo>
                    <a:pt x="3374" y="1"/>
                  </a:moveTo>
                  <a:cubicBezTo>
                    <a:pt x="1953" y="1"/>
                    <a:pt x="645" y="1210"/>
                    <a:pt x="339" y="2900"/>
                  </a:cubicBezTo>
                  <a:cubicBezTo>
                    <a:pt x="1" y="4765"/>
                    <a:pt x="1012" y="6512"/>
                    <a:pt x="2597" y="6798"/>
                  </a:cubicBezTo>
                  <a:cubicBezTo>
                    <a:pt x="2747" y="6825"/>
                    <a:pt x="2896" y="6839"/>
                    <a:pt x="3045" y="6839"/>
                  </a:cubicBezTo>
                  <a:cubicBezTo>
                    <a:pt x="4466" y="6839"/>
                    <a:pt x="5774" y="5630"/>
                    <a:pt x="6079" y="3941"/>
                  </a:cubicBezTo>
                  <a:cubicBezTo>
                    <a:pt x="6418" y="2074"/>
                    <a:pt x="5407" y="329"/>
                    <a:pt x="3822" y="41"/>
                  </a:cubicBezTo>
                  <a:cubicBezTo>
                    <a:pt x="3672" y="14"/>
                    <a:pt x="3522" y="1"/>
                    <a:pt x="33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47"/>
            <p:cNvSpPr/>
            <p:nvPr/>
          </p:nvSpPr>
          <p:spPr>
            <a:xfrm>
              <a:off x="-1353250" y="989300"/>
              <a:ext cx="177275" cy="186525"/>
            </a:xfrm>
            <a:custGeom>
              <a:rect b="b" l="l" r="r" t="t"/>
              <a:pathLst>
                <a:path extrusionOk="0" h="7461" w="7091">
                  <a:moveTo>
                    <a:pt x="3711" y="623"/>
                  </a:moveTo>
                  <a:cubicBezTo>
                    <a:pt x="3843" y="623"/>
                    <a:pt x="3973" y="634"/>
                    <a:pt x="4103" y="658"/>
                  </a:cubicBezTo>
                  <a:cubicBezTo>
                    <a:pt x="5517" y="915"/>
                    <a:pt x="6418" y="2502"/>
                    <a:pt x="6110" y="4195"/>
                  </a:cubicBezTo>
                  <a:cubicBezTo>
                    <a:pt x="5831" y="5732"/>
                    <a:pt x="4653" y="6838"/>
                    <a:pt x="3381" y="6838"/>
                  </a:cubicBezTo>
                  <a:cubicBezTo>
                    <a:pt x="3251" y="6838"/>
                    <a:pt x="3120" y="6827"/>
                    <a:pt x="2989" y="6803"/>
                  </a:cubicBezTo>
                  <a:cubicBezTo>
                    <a:pt x="1575" y="6546"/>
                    <a:pt x="674" y="4960"/>
                    <a:pt x="981" y="3266"/>
                  </a:cubicBezTo>
                  <a:cubicBezTo>
                    <a:pt x="1259" y="1728"/>
                    <a:pt x="2438" y="623"/>
                    <a:pt x="3711" y="623"/>
                  </a:cubicBezTo>
                  <a:close/>
                  <a:moveTo>
                    <a:pt x="3714" y="1"/>
                  </a:moveTo>
                  <a:cubicBezTo>
                    <a:pt x="2145" y="1"/>
                    <a:pt x="702" y="1317"/>
                    <a:pt x="369" y="3155"/>
                  </a:cubicBezTo>
                  <a:cubicBezTo>
                    <a:pt x="0" y="5186"/>
                    <a:pt x="1126" y="7097"/>
                    <a:pt x="2877" y="7415"/>
                  </a:cubicBezTo>
                  <a:cubicBezTo>
                    <a:pt x="3043" y="7445"/>
                    <a:pt x="3210" y="7460"/>
                    <a:pt x="3378" y="7461"/>
                  </a:cubicBezTo>
                  <a:cubicBezTo>
                    <a:pt x="4947" y="7461"/>
                    <a:pt x="6389" y="6144"/>
                    <a:pt x="6722" y="4307"/>
                  </a:cubicBezTo>
                  <a:cubicBezTo>
                    <a:pt x="7090" y="2275"/>
                    <a:pt x="5965" y="363"/>
                    <a:pt x="4214" y="46"/>
                  </a:cubicBezTo>
                  <a:cubicBezTo>
                    <a:pt x="4046" y="15"/>
                    <a:pt x="3879" y="1"/>
                    <a:pt x="37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47"/>
            <p:cNvSpPr/>
            <p:nvPr/>
          </p:nvSpPr>
          <p:spPr>
            <a:xfrm>
              <a:off x="-1297875" y="1024100"/>
              <a:ext cx="92300" cy="121550"/>
            </a:xfrm>
            <a:custGeom>
              <a:rect b="b" l="l" r="r" t="t"/>
              <a:pathLst>
                <a:path extrusionOk="0" h="4862" w="3692">
                  <a:moveTo>
                    <a:pt x="2086" y="1"/>
                  </a:moveTo>
                  <a:cubicBezTo>
                    <a:pt x="1266" y="1"/>
                    <a:pt x="466" y="907"/>
                    <a:pt x="243" y="2141"/>
                  </a:cubicBezTo>
                  <a:cubicBezTo>
                    <a:pt x="1" y="3473"/>
                    <a:pt x="524" y="4683"/>
                    <a:pt x="1409" y="4844"/>
                  </a:cubicBezTo>
                  <a:cubicBezTo>
                    <a:pt x="1475" y="4856"/>
                    <a:pt x="1540" y="4862"/>
                    <a:pt x="1606" y="4862"/>
                  </a:cubicBezTo>
                  <a:cubicBezTo>
                    <a:pt x="2426" y="4862"/>
                    <a:pt x="3225" y="3956"/>
                    <a:pt x="3450" y="2722"/>
                  </a:cubicBezTo>
                  <a:cubicBezTo>
                    <a:pt x="3692" y="1390"/>
                    <a:pt x="3170" y="179"/>
                    <a:pt x="2284" y="19"/>
                  </a:cubicBezTo>
                  <a:cubicBezTo>
                    <a:pt x="2218" y="7"/>
                    <a:pt x="2152" y="1"/>
                    <a:pt x="20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47"/>
            <p:cNvSpPr/>
            <p:nvPr/>
          </p:nvSpPr>
          <p:spPr>
            <a:xfrm>
              <a:off x="-997950" y="1075900"/>
              <a:ext cx="51575" cy="69575"/>
            </a:xfrm>
            <a:custGeom>
              <a:rect b="b" l="l" r="r" t="t"/>
              <a:pathLst>
                <a:path extrusionOk="0" h="2783" w="2063">
                  <a:moveTo>
                    <a:pt x="794" y="0"/>
                  </a:moveTo>
                  <a:lnTo>
                    <a:pt x="0" y="2501"/>
                  </a:lnTo>
                  <a:lnTo>
                    <a:pt x="1341" y="2782"/>
                  </a:lnTo>
                  <a:lnTo>
                    <a:pt x="2063" y="500"/>
                  </a:lnTo>
                  <a:lnTo>
                    <a:pt x="7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47"/>
            <p:cNvSpPr/>
            <p:nvPr/>
          </p:nvSpPr>
          <p:spPr>
            <a:xfrm>
              <a:off x="-1007950" y="1065625"/>
              <a:ext cx="71225" cy="88900"/>
            </a:xfrm>
            <a:custGeom>
              <a:rect b="b" l="l" r="r" t="t"/>
              <a:pathLst>
                <a:path extrusionOk="0" h="3556" w="2849">
                  <a:moveTo>
                    <a:pt x="1390" y="823"/>
                  </a:moveTo>
                  <a:lnTo>
                    <a:pt x="2080" y="1094"/>
                  </a:lnTo>
                  <a:lnTo>
                    <a:pt x="1529" y="2832"/>
                  </a:lnTo>
                  <a:lnTo>
                    <a:pt x="801" y="2678"/>
                  </a:lnTo>
                  <a:lnTo>
                    <a:pt x="1390" y="823"/>
                  </a:lnTo>
                  <a:close/>
                  <a:moveTo>
                    <a:pt x="999" y="1"/>
                  </a:moveTo>
                  <a:lnTo>
                    <a:pt x="0" y="3145"/>
                  </a:lnTo>
                  <a:lnTo>
                    <a:pt x="1953" y="3556"/>
                  </a:lnTo>
                  <a:lnTo>
                    <a:pt x="2848" y="727"/>
                  </a:lnTo>
                  <a:lnTo>
                    <a:pt x="9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47"/>
            <p:cNvSpPr/>
            <p:nvPr/>
          </p:nvSpPr>
          <p:spPr>
            <a:xfrm>
              <a:off x="-1294050" y="942175"/>
              <a:ext cx="44875" cy="49200"/>
            </a:xfrm>
            <a:custGeom>
              <a:rect b="b" l="l" r="r" t="t"/>
              <a:pathLst>
                <a:path extrusionOk="0" h="1968" w="1795">
                  <a:moveTo>
                    <a:pt x="433" y="0"/>
                  </a:moveTo>
                  <a:lnTo>
                    <a:pt x="1" y="1602"/>
                  </a:lnTo>
                  <a:lnTo>
                    <a:pt x="1265" y="1967"/>
                  </a:lnTo>
                  <a:lnTo>
                    <a:pt x="1794" y="320"/>
                  </a:lnTo>
                  <a:lnTo>
                    <a:pt x="4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47"/>
            <p:cNvSpPr/>
            <p:nvPr/>
          </p:nvSpPr>
          <p:spPr>
            <a:xfrm>
              <a:off x="-1303575" y="932900"/>
              <a:ext cx="64400" cy="68025"/>
            </a:xfrm>
            <a:custGeom>
              <a:rect b="b" l="l" r="r" t="t"/>
              <a:pathLst>
                <a:path extrusionOk="0" h="2721" w="2576">
                  <a:moveTo>
                    <a:pt x="1036" y="743"/>
                  </a:moveTo>
                  <a:lnTo>
                    <a:pt x="1776" y="916"/>
                  </a:lnTo>
                  <a:lnTo>
                    <a:pt x="1442" y="1955"/>
                  </a:lnTo>
                  <a:lnTo>
                    <a:pt x="761" y="1759"/>
                  </a:lnTo>
                  <a:lnTo>
                    <a:pt x="1036" y="743"/>
                  </a:lnTo>
                  <a:close/>
                  <a:moveTo>
                    <a:pt x="591" y="1"/>
                  </a:moveTo>
                  <a:lnTo>
                    <a:pt x="1" y="2188"/>
                  </a:lnTo>
                  <a:lnTo>
                    <a:pt x="1850" y="2720"/>
                  </a:lnTo>
                  <a:lnTo>
                    <a:pt x="2575" y="465"/>
                  </a:lnTo>
                  <a:lnTo>
                    <a:pt x="5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47"/>
            <p:cNvSpPr/>
            <p:nvPr/>
          </p:nvSpPr>
          <p:spPr>
            <a:xfrm>
              <a:off x="-1304000" y="662525"/>
              <a:ext cx="499200" cy="438950"/>
            </a:xfrm>
            <a:custGeom>
              <a:rect b="b" l="l" r="r" t="t"/>
              <a:pathLst>
                <a:path extrusionOk="0" h="17558" w="19968">
                  <a:moveTo>
                    <a:pt x="8905" y="1"/>
                  </a:moveTo>
                  <a:cubicBezTo>
                    <a:pt x="2225" y="1"/>
                    <a:pt x="377" y="8057"/>
                    <a:pt x="196" y="9052"/>
                  </a:cubicBezTo>
                  <a:cubicBezTo>
                    <a:pt x="1" y="10126"/>
                    <a:pt x="713" y="11153"/>
                    <a:pt x="1787" y="11348"/>
                  </a:cubicBezTo>
                  <a:cubicBezTo>
                    <a:pt x="1907" y="11370"/>
                    <a:pt x="2025" y="11380"/>
                    <a:pt x="2142" y="11380"/>
                  </a:cubicBezTo>
                  <a:cubicBezTo>
                    <a:pt x="3079" y="11380"/>
                    <a:pt x="3911" y="10711"/>
                    <a:pt x="4084" y="9756"/>
                  </a:cubicBezTo>
                  <a:cubicBezTo>
                    <a:pt x="4091" y="9715"/>
                    <a:pt x="4094" y="9673"/>
                    <a:pt x="4100" y="9632"/>
                  </a:cubicBezTo>
                  <a:lnTo>
                    <a:pt x="4106" y="9633"/>
                  </a:lnTo>
                  <a:cubicBezTo>
                    <a:pt x="4106" y="9633"/>
                    <a:pt x="5271" y="2640"/>
                    <a:pt x="8858" y="2640"/>
                  </a:cubicBezTo>
                  <a:cubicBezTo>
                    <a:pt x="8914" y="2640"/>
                    <a:pt x="8970" y="2641"/>
                    <a:pt x="9027" y="2645"/>
                  </a:cubicBezTo>
                  <a:cubicBezTo>
                    <a:pt x="12572" y="2857"/>
                    <a:pt x="12849" y="5458"/>
                    <a:pt x="13066" y="7707"/>
                  </a:cubicBezTo>
                  <a:cubicBezTo>
                    <a:pt x="13191" y="9000"/>
                    <a:pt x="12763" y="11062"/>
                    <a:pt x="12377" y="12582"/>
                  </a:cubicBezTo>
                  <a:cubicBezTo>
                    <a:pt x="12126" y="12951"/>
                    <a:pt x="11954" y="13369"/>
                    <a:pt x="11874" y="13808"/>
                  </a:cubicBezTo>
                  <a:cubicBezTo>
                    <a:pt x="11831" y="14053"/>
                    <a:pt x="11018" y="17052"/>
                    <a:pt x="14450" y="17524"/>
                  </a:cubicBezTo>
                  <a:cubicBezTo>
                    <a:pt x="14613" y="17546"/>
                    <a:pt x="14775" y="17557"/>
                    <a:pt x="14936" y="17557"/>
                  </a:cubicBezTo>
                  <a:cubicBezTo>
                    <a:pt x="16495" y="17557"/>
                    <a:pt x="17879" y="16524"/>
                    <a:pt x="18165" y="14949"/>
                  </a:cubicBezTo>
                  <a:cubicBezTo>
                    <a:pt x="18184" y="14844"/>
                    <a:pt x="18197" y="14739"/>
                    <a:pt x="18206" y="14634"/>
                  </a:cubicBezTo>
                  <a:cubicBezTo>
                    <a:pt x="19967" y="4913"/>
                    <a:pt x="16939" y="1312"/>
                    <a:pt x="10562" y="156"/>
                  </a:cubicBezTo>
                  <a:cubicBezTo>
                    <a:pt x="9979" y="50"/>
                    <a:pt x="9427" y="1"/>
                    <a:pt x="8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47"/>
            <p:cNvSpPr/>
            <p:nvPr/>
          </p:nvSpPr>
          <p:spPr>
            <a:xfrm>
              <a:off x="-1312200" y="654825"/>
              <a:ext cx="492650" cy="454375"/>
            </a:xfrm>
            <a:custGeom>
              <a:rect b="b" l="l" r="r" t="t"/>
              <a:pathLst>
                <a:path extrusionOk="0" h="18175" w="19706">
                  <a:moveTo>
                    <a:pt x="9223" y="619"/>
                  </a:moveTo>
                  <a:cubicBezTo>
                    <a:pt x="9741" y="619"/>
                    <a:pt x="10278" y="670"/>
                    <a:pt x="10833" y="770"/>
                  </a:cubicBezTo>
                  <a:cubicBezTo>
                    <a:pt x="14175" y="1376"/>
                    <a:pt x="16290" y="2608"/>
                    <a:pt x="17495" y="4649"/>
                  </a:cubicBezTo>
                  <a:cubicBezTo>
                    <a:pt x="18827" y="6906"/>
                    <a:pt x="19066" y="10255"/>
                    <a:pt x="18227" y="14888"/>
                  </a:cubicBezTo>
                  <a:lnTo>
                    <a:pt x="18222" y="14917"/>
                  </a:lnTo>
                  <a:cubicBezTo>
                    <a:pt x="18214" y="15015"/>
                    <a:pt x="18202" y="15111"/>
                    <a:pt x="18186" y="15201"/>
                  </a:cubicBezTo>
                  <a:cubicBezTo>
                    <a:pt x="17936" y="16584"/>
                    <a:pt x="16694" y="17553"/>
                    <a:pt x="15261" y="17553"/>
                  </a:cubicBezTo>
                  <a:cubicBezTo>
                    <a:pt x="15115" y="17553"/>
                    <a:pt x="14968" y="17543"/>
                    <a:pt x="14819" y="17523"/>
                  </a:cubicBezTo>
                  <a:cubicBezTo>
                    <a:pt x="13866" y="17393"/>
                    <a:pt x="13186" y="17045"/>
                    <a:pt x="12796" y="16489"/>
                  </a:cubicBezTo>
                  <a:cubicBezTo>
                    <a:pt x="12522" y="16099"/>
                    <a:pt x="12248" y="15389"/>
                    <a:pt x="12495" y="14232"/>
                  </a:cubicBezTo>
                  <a:lnTo>
                    <a:pt x="12508" y="14172"/>
                  </a:lnTo>
                  <a:cubicBezTo>
                    <a:pt x="12579" y="13775"/>
                    <a:pt x="12734" y="13398"/>
                    <a:pt x="12961" y="13066"/>
                  </a:cubicBezTo>
                  <a:lnTo>
                    <a:pt x="12992" y="13020"/>
                  </a:lnTo>
                  <a:lnTo>
                    <a:pt x="13007" y="12967"/>
                  </a:lnTo>
                  <a:cubicBezTo>
                    <a:pt x="13396" y="11433"/>
                    <a:pt x="13833" y="9323"/>
                    <a:pt x="13704" y="7986"/>
                  </a:cubicBezTo>
                  <a:cubicBezTo>
                    <a:pt x="13495" y="5828"/>
                    <a:pt x="13209" y="2872"/>
                    <a:pt x="9374" y="2643"/>
                  </a:cubicBezTo>
                  <a:cubicBezTo>
                    <a:pt x="9309" y="2638"/>
                    <a:pt x="9247" y="2637"/>
                    <a:pt x="9184" y="2637"/>
                  </a:cubicBezTo>
                  <a:cubicBezTo>
                    <a:pt x="5792" y="2637"/>
                    <a:pt x="4468" y="8167"/>
                    <a:pt x="4185" y="9576"/>
                  </a:cubicBezTo>
                  <a:lnTo>
                    <a:pt x="4159" y="9571"/>
                  </a:lnTo>
                  <a:lnTo>
                    <a:pt x="4114" y="9940"/>
                  </a:lnTo>
                  <a:cubicBezTo>
                    <a:pt x="4112" y="9963"/>
                    <a:pt x="4109" y="9986"/>
                    <a:pt x="4105" y="10010"/>
                  </a:cubicBezTo>
                  <a:cubicBezTo>
                    <a:pt x="3959" y="10813"/>
                    <a:pt x="3258" y="11377"/>
                    <a:pt x="2469" y="11377"/>
                  </a:cubicBezTo>
                  <a:cubicBezTo>
                    <a:pt x="2371" y="11377"/>
                    <a:pt x="2271" y="11368"/>
                    <a:pt x="2170" y="11349"/>
                  </a:cubicBezTo>
                  <a:cubicBezTo>
                    <a:pt x="1266" y="11186"/>
                    <a:pt x="665" y="10320"/>
                    <a:pt x="829" y="9416"/>
                  </a:cubicBezTo>
                  <a:cubicBezTo>
                    <a:pt x="850" y="9299"/>
                    <a:pt x="1363" y="6551"/>
                    <a:pt x="3021" y="4139"/>
                  </a:cubicBezTo>
                  <a:cubicBezTo>
                    <a:pt x="4630" y="1798"/>
                    <a:pt x="6712" y="619"/>
                    <a:pt x="9223" y="619"/>
                  </a:cubicBezTo>
                  <a:close/>
                  <a:moveTo>
                    <a:pt x="9254" y="1"/>
                  </a:moveTo>
                  <a:cubicBezTo>
                    <a:pt x="6536" y="1"/>
                    <a:pt x="4227" y="1289"/>
                    <a:pt x="2510" y="3786"/>
                  </a:cubicBezTo>
                  <a:cubicBezTo>
                    <a:pt x="776" y="6307"/>
                    <a:pt x="240" y="9183"/>
                    <a:pt x="218" y="9304"/>
                  </a:cubicBezTo>
                  <a:cubicBezTo>
                    <a:pt x="0" y="10510"/>
                    <a:pt x="772" y="11673"/>
                    <a:pt x="1968" y="11942"/>
                  </a:cubicBezTo>
                  <a:cubicBezTo>
                    <a:pt x="2136" y="11980"/>
                    <a:pt x="2304" y="11998"/>
                    <a:pt x="2470" y="11998"/>
                  </a:cubicBezTo>
                  <a:cubicBezTo>
                    <a:pt x="3482" y="11998"/>
                    <a:pt x="4403" y="11322"/>
                    <a:pt x="4676" y="10305"/>
                  </a:cubicBezTo>
                  <a:lnTo>
                    <a:pt x="4689" y="10307"/>
                  </a:lnTo>
                  <a:lnTo>
                    <a:pt x="4741" y="9993"/>
                  </a:lnTo>
                  <a:cubicBezTo>
                    <a:pt x="4753" y="9924"/>
                    <a:pt x="5896" y="3259"/>
                    <a:pt x="9191" y="3259"/>
                  </a:cubicBezTo>
                  <a:cubicBezTo>
                    <a:pt x="9239" y="3259"/>
                    <a:pt x="9288" y="3260"/>
                    <a:pt x="9337" y="3263"/>
                  </a:cubicBezTo>
                  <a:cubicBezTo>
                    <a:pt x="12642" y="3461"/>
                    <a:pt x="12867" y="5792"/>
                    <a:pt x="13085" y="8046"/>
                  </a:cubicBezTo>
                  <a:cubicBezTo>
                    <a:pt x="13204" y="9280"/>
                    <a:pt x="12792" y="11281"/>
                    <a:pt x="12418" y="12762"/>
                  </a:cubicBezTo>
                  <a:cubicBezTo>
                    <a:pt x="12158" y="13156"/>
                    <a:pt x="11981" y="13597"/>
                    <a:pt x="11896" y="14061"/>
                  </a:cubicBezTo>
                  <a:lnTo>
                    <a:pt x="11888" y="14101"/>
                  </a:lnTo>
                  <a:cubicBezTo>
                    <a:pt x="11593" y="15478"/>
                    <a:pt x="11942" y="16354"/>
                    <a:pt x="12288" y="16847"/>
                  </a:cubicBezTo>
                  <a:cubicBezTo>
                    <a:pt x="12780" y="17549"/>
                    <a:pt x="13603" y="17983"/>
                    <a:pt x="14734" y="18140"/>
                  </a:cubicBezTo>
                  <a:cubicBezTo>
                    <a:pt x="14909" y="18164"/>
                    <a:pt x="15085" y="18175"/>
                    <a:pt x="15260" y="18175"/>
                  </a:cubicBezTo>
                  <a:cubicBezTo>
                    <a:pt x="16991" y="18175"/>
                    <a:pt x="18494" y="16996"/>
                    <a:pt x="18798" y="15313"/>
                  </a:cubicBezTo>
                  <a:cubicBezTo>
                    <a:pt x="18818" y="15208"/>
                    <a:pt x="18831" y="15097"/>
                    <a:pt x="18842" y="14983"/>
                  </a:cubicBezTo>
                  <a:cubicBezTo>
                    <a:pt x="19706" y="10206"/>
                    <a:pt x="19440" y="6721"/>
                    <a:pt x="18031" y="4334"/>
                  </a:cubicBezTo>
                  <a:cubicBezTo>
                    <a:pt x="16728" y="2125"/>
                    <a:pt x="14476" y="799"/>
                    <a:pt x="10944" y="158"/>
                  </a:cubicBezTo>
                  <a:cubicBezTo>
                    <a:pt x="10365" y="53"/>
                    <a:pt x="9801" y="1"/>
                    <a:pt x="9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47"/>
            <p:cNvSpPr/>
            <p:nvPr/>
          </p:nvSpPr>
          <p:spPr>
            <a:xfrm>
              <a:off x="-1035575" y="710825"/>
              <a:ext cx="165000" cy="382575"/>
            </a:xfrm>
            <a:custGeom>
              <a:rect b="b" l="l" r="r" t="t"/>
              <a:pathLst>
                <a:path extrusionOk="0" h="15303" w="6600">
                  <a:moveTo>
                    <a:pt x="234" y="1"/>
                  </a:moveTo>
                  <a:cubicBezTo>
                    <a:pt x="149" y="1"/>
                    <a:pt x="71" y="53"/>
                    <a:pt x="40" y="137"/>
                  </a:cubicBezTo>
                  <a:cubicBezTo>
                    <a:pt x="0" y="243"/>
                    <a:pt x="54" y="360"/>
                    <a:pt x="159" y="401"/>
                  </a:cubicBezTo>
                  <a:cubicBezTo>
                    <a:pt x="301" y="455"/>
                    <a:pt x="3638" y="1753"/>
                    <a:pt x="3196" y="6613"/>
                  </a:cubicBezTo>
                  <a:cubicBezTo>
                    <a:pt x="2846" y="10469"/>
                    <a:pt x="2478" y="11454"/>
                    <a:pt x="2281" y="11984"/>
                  </a:cubicBezTo>
                  <a:cubicBezTo>
                    <a:pt x="2213" y="12162"/>
                    <a:pt x="2161" y="12302"/>
                    <a:pt x="2131" y="12481"/>
                  </a:cubicBezTo>
                  <a:cubicBezTo>
                    <a:pt x="2065" y="12879"/>
                    <a:pt x="2189" y="13933"/>
                    <a:pt x="2996" y="14650"/>
                  </a:cubicBezTo>
                  <a:cubicBezTo>
                    <a:pt x="3367" y="14981"/>
                    <a:pt x="3969" y="15302"/>
                    <a:pt x="4905" y="15302"/>
                  </a:cubicBezTo>
                  <a:cubicBezTo>
                    <a:pt x="5339" y="15302"/>
                    <a:pt x="5842" y="15234"/>
                    <a:pt x="6425" y="15066"/>
                  </a:cubicBezTo>
                  <a:cubicBezTo>
                    <a:pt x="6536" y="15034"/>
                    <a:pt x="6600" y="14920"/>
                    <a:pt x="6568" y="14810"/>
                  </a:cubicBezTo>
                  <a:cubicBezTo>
                    <a:pt x="6543" y="14718"/>
                    <a:pt x="6460" y="14659"/>
                    <a:pt x="6369" y="14659"/>
                  </a:cubicBezTo>
                  <a:cubicBezTo>
                    <a:pt x="6350" y="14659"/>
                    <a:pt x="6331" y="14661"/>
                    <a:pt x="6311" y="14667"/>
                  </a:cubicBezTo>
                  <a:cubicBezTo>
                    <a:pt x="5790" y="14817"/>
                    <a:pt x="5316" y="14892"/>
                    <a:pt x="4892" y="14892"/>
                  </a:cubicBezTo>
                  <a:cubicBezTo>
                    <a:pt x="4226" y="14892"/>
                    <a:pt x="3684" y="14707"/>
                    <a:pt x="3272" y="14340"/>
                  </a:cubicBezTo>
                  <a:cubicBezTo>
                    <a:pt x="2587" y="13732"/>
                    <a:pt x="2496" y="12814"/>
                    <a:pt x="2541" y="12548"/>
                  </a:cubicBezTo>
                  <a:cubicBezTo>
                    <a:pt x="2565" y="12409"/>
                    <a:pt x="2608" y="12292"/>
                    <a:pt x="2668" y="12129"/>
                  </a:cubicBezTo>
                  <a:cubicBezTo>
                    <a:pt x="2874" y="11581"/>
                    <a:pt x="3256" y="10562"/>
                    <a:pt x="3609" y="6651"/>
                  </a:cubicBezTo>
                  <a:cubicBezTo>
                    <a:pt x="4079" y="1463"/>
                    <a:pt x="340" y="26"/>
                    <a:pt x="302" y="13"/>
                  </a:cubicBezTo>
                  <a:cubicBezTo>
                    <a:pt x="280" y="5"/>
                    <a:pt x="257" y="1"/>
                    <a:pt x="2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47"/>
            <p:cNvSpPr/>
            <p:nvPr/>
          </p:nvSpPr>
          <p:spPr>
            <a:xfrm>
              <a:off x="-1240975" y="693325"/>
              <a:ext cx="199750" cy="51350"/>
            </a:xfrm>
            <a:custGeom>
              <a:rect b="b" l="l" r="r" t="t"/>
              <a:pathLst>
                <a:path extrusionOk="0" h="2054" w="7990">
                  <a:moveTo>
                    <a:pt x="5441" y="1"/>
                  </a:moveTo>
                  <a:cubicBezTo>
                    <a:pt x="3911" y="1"/>
                    <a:pt x="1891" y="324"/>
                    <a:pt x="157" y="1683"/>
                  </a:cubicBezTo>
                  <a:cubicBezTo>
                    <a:pt x="1" y="1804"/>
                    <a:pt x="87" y="2054"/>
                    <a:pt x="285" y="2054"/>
                  </a:cubicBezTo>
                  <a:cubicBezTo>
                    <a:pt x="331" y="2054"/>
                    <a:pt x="376" y="2038"/>
                    <a:pt x="412" y="2009"/>
                  </a:cubicBezTo>
                  <a:cubicBezTo>
                    <a:pt x="2045" y="729"/>
                    <a:pt x="3990" y="428"/>
                    <a:pt x="5460" y="428"/>
                  </a:cubicBezTo>
                  <a:cubicBezTo>
                    <a:pt x="6759" y="428"/>
                    <a:pt x="7688" y="663"/>
                    <a:pt x="7708" y="668"/>
                  </a:cubicBezTo>
                  <a:cubicBezTo>
                    <a:pt x="7725" y="673"/>
                    <a:pt x="7742" y="675"/>
                    <a:pt x="7760" y="675"/>
                  </a:cubicBezTo>
                  <a:cubicBezTo>
                    <a:pt x="7852" y="675"/>
                    <a:pt x="7936" y="613"/>
                    <a:pt x="7961" y="520"/>
                  </a:cubicBezTo>
                  <a:cubicBezTo>
                    <a:pt x="7989" y="409"/>
                    <a:pt x="7923" y="295"/>
                    <a:pt x="7813" y="267"/>
                  </a:cubicBezTo>
                  <a:cubicBezTo>
                    <a:pt x="7729" y="245"/>
                    <a:pt x="6770" y="1"/>
                    <a:pt x="5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47"/>
            <p:cNvSpPr/>
            <p:nvPr/>
          </p:nvSpPr>
          <p:spPr>
            <a:xfrm>
              <a:off x="-1299125" y="854325"/>
              <a:ext cx="44550" cy="90025"/>
            </a:xfrm>
            <a:custGeom>
              <a:rect b="b" l="l" r="r" t="t"/>
              <a:pathLst>
                <a:path extrusionOk="0" h="3601" w="1782">
                  <a:moveTo>
                    <a:pt x="1546" y="1"/>
                  </a:moveTo>
                  <a:cubicBezTo>
                    <a:pt x="1472" y="1"/>
                    <a:pt x="1400" y="40"/>
                    <a:pt x="1362" y="110"/>
                  </a:cubicBezTo>
                  <a:cubicBezTo>
                    <a:pt x="1" y="2642"/>
                    <a:pt x="736" y="3458"/>
                    <a:pt x="824" y="3544"/>
                  </a:cubicBezTo>
                  <a:cubicBezTo>
                    <a:pt x="862" y="3580"/>
                    <a:pt x="912" y="3601"/>
                    <a:pt x="964" y="3601"/>
                  </a:cubicBezTo>
                  <a:lnTo>
                    <a:pt x="964" y="3600"/>
                  </a:lnTo>
                  <a:cubicBezTo>
                    <a:pt x="1147" y="3600"/>
                    <a:pt x="1240" y="3382"/>
                    <a:pt x="1116" y="3249"/>
                  </a:cubicBezTo>
                  <a:cubicBezTo>
                    <a:pt x="1110" y="3243"/>
                    <a:pt x="518" y="2556"/>
                    <a:pt x="1728" y="307"/>
                  </a:cubicBezTo>
                  <a:cubicBezTo>
                    <a:pt x="1782" y="205"/>
                    <a:pt x="1744" y="80"/>
                    <a:pt x="1644" y="25"/>
                  </a:cubicBezTo>
                  <a:cubicBezTo>
                    <a:pt x="1612" y="9"/>
                    <a:pt x="1579" y="1"/>
                    <a:pt x="15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47"/>
            <p:cNvSpPr/>
            <p:nvPr/>
          </p:nvSpPr>
          <p:spPr>
            <a:xfrm>
              <a:off x="-1222925" y="723025"/>
              <a:ext cx="166775" cy="76000"/>
            </a:xfrm>
            <a:custGeom>
              <a:rect b="b" l="l" r="r" t="t"/>
              <a:pathLst>
                <a:path extrusionOk="0" h="3040" w="6671">
                  <a:moveTo>
                    <a:pt x="5336" y="0"/>
                  </a:moveTo>
                  <a:cubicBezTo>
                    <a:pt x="1847" y="0"/>
                    <a:pt x="107" y="2692"/>
                    <a:pt x="87" y="2722"/>
                  </a:cubicBezTo>
                  <a:cubicBezTo>
                    <a:pt x="1" y="2860"/>
                    <a:pt x="100" y="3040"/>
                    <a:pt x="263" y="3040"/>
                  </a:cubicBezTo>
                  <a:cubicBezTo>
                    <a:pt x="333" y="3040"/>
                    <a:pt x="400" y="3003"/>
                    <a:pt x="438" y="2944"/>
                  </a:cubicBezTo>
                  <a:cubicBezTo>
                    <a:pt x="510" y="2830"/>
                    <a:pt x="2085" y="413"/>
                    <a:pt x="5317" y="413"/>
                  </a:cubicBezTo>
                  <a:cubicBezTo>
                    <a:pt x="5664" y="413"/>
                    <a:pt x="6030" y="441"/>
                    <a:pt x="6416" y="503"/>
                  </a:cubicBezTo>
                  <a:cubicBezTo>
                    <a:pt x="6427" y="505"/>
                    <a:pt x="6438" y="506"/>
                    <a:pt x="6449" y="506"/>
                  </a:cubicBezTo>
                  <a:cubicBezTo>
                    <a:pt x="6548" y="506"/>
                    <a:pt x="6636" y="433"/>
                    <a:pt x="6653" y="331"/>
                  </a:cubicBezTo>
                  <a:cubicBezTo>
                    <a:pt x="6671" y="218"/>
                    <a:pt x="6595" y="112"/>
                    <a:pt x="6481" y="94"/>
                  </a:cubicBezTo>
                  <a:cubicBezTo>
                    <a:pt x="6080" y="29"/>
                    <a:pt x="5698" y="0"/>
                    <a:pt x="53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47"/>
          <p:cNvGrpSpPr/>
          <p:nvPr/>
        </p:nvGrpSpPr>
        <p:grpSpPr>
          <a:xfrm>
            <a:off x="3820711" y="3230736"/>
            <a:ext cx="1612187" cy="1462783"/>
            <a:chOff x="-4427475" y="2321925"/>
            <a:chExt cx="1125750" cy="1021425"/>
          </a:xfrm>
        </p:grpSpPr>
        <p:sp>
          <p:nvSpPr>
            <p:cNvPr id="10748" name="Google Shape;10748;p47"/>
            <p:cNvSpPr/>
            <p:nvPr/>
          </p:nvSpPr>
          <p:spPr>
            <a:xfrm>
              <a:off x="-4407725" y="2339300"/>
              <a:ext cx="1087600" cy="986675"/>
            </a:xfrm>
            <a:custGeom>
              <a:rect b="b" l="l" r="r" t="t"/>
              <a:pathLst>
                <a:path extrusionOk="0" h="39467" w="43504">
                  <a:moveTo>
                    <a:pt x="29760" y="1"/>
                  </a:moveTo>
                  <a:cubicBezTo>
                    <a:pt x="29327" y="1"/>
                    <a:pt x="28889" y="125"/>
                    <a:pt x="28503" y="386"/>
                  </a:cubicBezTo>
                  <a:lnTo>
                    <a:pt x="1297" y="18799"/>
                  </a:lnTo>
                  <a:cubicBezTo>
                    <a:pt x="271" y="19494"/>
                    <a:pt x="0" y="20896"/>
                    <a:pt x="695" y="21922"/>
                  </a:cubicBezTo>
                  <a:lnTo>
                    <a:pt x="7468" y="31929"/>
                  </a:lnTo>
                  <a:cubicBezTo>
                    <a:pt x="7352" y="32154"/>
                    <a:pt x="7368" y="32426"/>
                    <a:pt x="7510" y="32637"/>
                  </a:cubicBezTo>
                  <a:lnTo>
                    <a:pt x="11378" y="38352"/>
                  </a:lnTo>
                  <a:cubicBezTo>
                    <a:pt x="11507" y="38542"/>
                    <a:pt x="11722" y="38656"/>
                    <a:pt x="11954" y="38656"/>
                  </a:cubicBezTo>
                  <a:cubicBezTo>
                    <a:pt x="11979" y="38656"/>
                    <a:pt x="12005" y="38655"/>
                    <a:pt x="12031" y="38651"/>
                  </a:cubicBezTo>
                  <a:cubicBezTo>
                    <a:pt x="12458" y="39168"/>
                    <a:pt x="13093" y="39467"/>
                    <a:pt x="13763" y="39467"/>
                  </a:cubicBezTo>
                  <a:cubicBezTo>
                    <a:pt x="13764" y="39467"/>
                    <a:pt x="13765" y="39467"/>
                    <a:pt x="13767" y="39467"/>
                  </a:cubicBezTo>
                  <a:cubicBezTo>
                    <a:pt x="14215" y="39467"/>
                    <a:pt x="14654" y="39333"/>
                    <a:pt x="15024" y="39081"/>
                  </a:cubicBezTo>
                  <a:lnTo>
                    <a:pt x="17651" y="37304"/>
                  </a:lnTo>
                  <a:cubicBezTo>
                    <a:pt x="17784" y="37301"/>
                    <a:pt x="17914" y="37260"/>
                    <a:pt x="18024" y="37186"/>
                  </a:cubicBezTo>
                  <a:lnTo>
                    <a:pt x="39533" y="22814"/>
                  </a:lnTo>
                  <a:cubicBezTo>
                    <a:pt x="39710" y="22695"/>
                    <a:pt x="39823" y="22500"/>
                    <a:pt x="39839" y="22287"/>
                  </a:cubicBezTo>
                  <a:lnTo>
                    <a:pt x="42230" y="20669"/>
                  </a:lnTo>
                  <a:cubicBezTo>
                    <a:pt x="43203" y="20007"/>
                    <a:pt x="43504" y="18710"/>
                    <a:pt x="42921" y="17688"/>
                  </a:cubicBezTo>
                  <a:cubicBezTo>
                    <a:pt x="42936" y="17651"/>
                    <a:pt x="42946" y="17612"/>
                    <a:pt x="42954" y="17573"/>
                  </a:cubicBezTo>
                  <a:cubicBezTo>
                    <a:pt x="42990" y="17392"/>
                    <a:pt x="42951" y="17205"/>
                    <a:pt x="42848" y="17052"/>
                  </a:cubicBezTo>
                  <a:lnTo>
                    <a:pt x="38981" y="11337"/>
                  </a:lnTo>
                  <a:cubicBezTo>
                    <a:pt x="38855" y="11152"/>
                    <a:pt x="38648" y="11038"/>
                    <a:pt x="38424" y="11033"/>
                  </a:cubicBezTo>
                  <a:lnTo>
                    <a:pt x="31626" y="988"/>
                  </a:lnTo>
                  <a:cubicBezTo>
                    <a:pt x="31190" y="346"/>
                    <a:pt x="30482" y="1"/>
                    <a:pt x="297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47"/>
            <p:cNvSpPr/>
            <p:nvPr/>
          </p:nvSpPr>
          <p:spPr>
            <a:xfrm>
              <a:off x="-4427475" y="2321925"/>
              <a:ext cx="1125750" cy="1021425"/>
            </a:xfrm>
            <a:custGeom>
              <a:rect b="b" l="l" r="r" t="t"/>
              <a:pathLst>
                <a:path extrusionOk="0" h="40857" w="45030">
                  <a:moveTo>
                    <a:pt x="30551" y="1390"/>
                  </a:moveTo>
                  <a:cubicBezTo>
                    <a:pt x="30551" y="1390"/>
                    <a:pt x="30551" y="1390"/>
                    <a:pt x="30551" y="1390"/>
                  </a:cubicBezTo>
                  <a:lnTo>
                    <a:pt x="30552" y="1390"/>
                  </a:lnTo>
                  <a:cubicBezTo>
                    <a:pt x="30552" y="1390"/>
                    <a:pt x="30552" y="1390"/>
                    <a:pt x="30551" y="1390"/>
                  </a:cubicBezTo>
                  <a:close/>
                  <a:moveTo>
                    <a:pt x="30546" y="1390"/>
                  </a:moveTo>
                  <a:cubicBezTo>
                    <a:pt x="30548" y="1390"/>
                    <a:pt x="30550" y="1390"/>
                    <a:pt x="30551" y="1390"/>
                  </a:cubicBezTo>
                  <a:lnTo>
                    <a:pt x="30551" y="1390"/>
                  </a:lnTo>
                  <a:cubicBezTo>
                    <a:pt x="30552" y="1390"/>
                    <a:pt x="30553" y="1390"/>
                    <a:pt x="30554" y="1390"/>
                  </a:cubicBezTo>
                  <a:cubicBezTo>
                    <a:pt x="31069" y="1390"/>
                    <a:pt x="31551" y="1645"/>
                    <a:pt x="31840" y="2072"/>
                  </a:cubicBezTo>
                  <a:lnTo>
                    <a:pt x="38955" y="12584"/>
                  </a:lnTo>
                  <a:lnTo>
                    <a:pt x="39195" y="12422"/>
                  </a:lnTo>
                  <a:lnTo>
                    <a:pt x="39486" y="12851"/>
                  </a:lnTo>
                  <a:lnTo>
                    <a:pt x="42772" y="17707"/>
                  </a:lnTo>
                  <a:lnTo>
                    <a:pt x="43063" y="18136"/>
                  </a:lnTo>
                  <a:lnTo>
                    <a:pt x="42823" y="18298"/>
                  </a:lnTo>
                  <a:lnTo>
                    <a:pt x="43047" y="18629"/>
                  </a:lnTo>
                  <a:cubicBezTo>
                    <a:pt x="43527" y="19341"/>
                    <a:pt x="43341" y="20306"/>
                    <a:pt x="42630" y="20788"/>
                  </a:cubicBezTo>
                  <a:lnTo>
                    <a:pt x="39726" y="22754"/>
                  </a:lnTo>
                  <a:lnTo>
                    <a:pt x="39936" y="22932"/>
                  </a:lnTo>
                  <a:lnTo>
                    <a:pt x="39365" y="23314"/>
                  </a:lnTo>
                  <a:lnTo>
                    <a:pt x="18994" y="36925"/>
                  </a:lnTo>
                  <a:lnTo>
                    <a:pt x="18428" y="37303"/>
                  </a:lnTo>
                  <a:lnTo>
                    <a:pt x="18391" y="37193"/>
                  </a:lnTo>
                  <a:lnTo>
                    <a:pt x="15425" y="39201"/>
                  </a:lnTo>
                  <a:cubicBezTo>
                    <a:pt x="15159" y="39381"/>
                    <a:pt x="14856" y="39467"/>
                    <a:pt x="14557" y="39467"/>
                  </a:cubicBezTo>
                  <a:cubicBezTo>
                    <a:pt x="14058" y="39467"/>
                    <a:pt x="13568" y="39228"/>
                    <a:pt x="13267" y="38784"/>
                  </a:cubicBezTo>
                  <a:lnTo>
                    <a:pt x="13042" y="38453"/>
                  </a:lnTo>
                  <a:lnTo>
                    <a:pt x="12744" y="38655"/>
                  </a:lnTo>
                  <a:lnTo>
                    <a:pt x="12453" y="38228"/>
                  </a:lnTo>
                  <a:lnTo>
                    <a:pt x="9165" y="33372"/>
                  </a:lnTo>
                  <a:lnTo>
                    <a:pt x="8876" y="32943"/>
                  </a:lnTo>
                  <a:lnTo>
                    <a:pt x="9175" y="32740"/>
                  </a:lnTo>
                  <a:lnTo>
                    <a:pt x="2061" y="22228"/>
                  </a:lnTo>
                  <a:cubicBezTo>
                    <a:pt x="1581" y="21517"/>
                    <a:pt x="1766" y="20551"/>
                    <a:pt x="2477" y="20068"/>
                  </a:cubicBezTo>
                  <a:lnTo>
                    <a:pt x="29682" y="1656"/>
                  </a:lnTo>
                  <a:cubicBezTo>
                    <a:pt x="29937" y="1484"/>
                    <a:pt x="30238" y="1390"/>
                    <a:pt x="30546" y="1390"/>
                  </a:cubicBezTo>
                  <a:close/>
                  <a:moveTo>
                    <a:pt x="30554" y="0"/>
                  </a:moveTo>
                  <a:cubicBezTo>
                    <a:pt x="30553" y="0"/>
                    <a:pt x="30552" y="0"/>
                    <a:pt x="30551" y="0"/>
                  </a:cubicBezTo>
                  <a:lnTo>
                    <a:pt x="30552" y="0"/>
                  </a:lnTo>
                  <a:cubicBezTo>
                    <a:pt x="29963" y="0"/>
                    <a:pt x="29390" y="176"/>
                    <a:pt x="28903" y="506"/>
                  </a:cubicBezTo>
                  <a:lnTo>
                    <a:pt x="1698" y="18919"/>
                  </a:lnTo>
                  <a:cubicBezTo>
                    <a:pt x="354" y="19829"/>
                    <a:pt x="0" y="21662"/>
                    <a:pt x="910" y="23007"/>
                  </a:cubicBezTo>
                  <a:lnTo>
                    <a:pt x="7501" y="32743"/>
                  </a:lnTo>
                  <a:cubicBezTo>
                    <a:pt x="7451" y="33087"/>
                    <a:pt x="7530" y="33435"/>
                    <a:pt x="7725" y="33722"/>
                  </a:cubicBezTo>
                  <a:lnTo>
                    <a:pt x="8015" y="34150"/>
                  </a:lnTo>
                  <a:lnTo>
                    <a:pt x="11302" y="39007"/>
                  </a:lnTo>
                  <a:lnTo>
                    <a:pt x="11592" y="39435"/>
                  </a:lnTo>
                  <a:cubicBezTo>
                    <a:pt x="11803" y="39748"/>
                    <a:pt x="12131" y="39960"/>
                    <a:pt x="12503" y="40025"/>
                  </a:cubicBezTo>
                  <a:cubicBezTo>
                    <a:pt x="13070" y="40574"/>
                    <a:pt x="13810" y="40856"/>
                    <a:pt x="14556" y="40856"/>
                  </a:cubicBezTo>
                  <a:cubicBezTo>
                    <a:pt x="15128" y="40856"/>
                    <a:pt x="15702" y="40691"/>
                    <a:pt x="16204" y="40352"/>
                  </a:cubicBezTo>
                  <a:lnTo>
                    <a:pt x="18691" y="38668"/>
                  </a:lnTo>
                  <a:cubicBezTo>
                    <a:pt x="18873" y="38633"/>
                    <a:pt x="19046" y="38562"/>
                    <a:pt x="19200" y="38459"/>
                  </a:cubicBezTo>
                  <a:lnTo>
                    <a:pt x="19766" y="38081"/>
                  </a:lnTo>
                  <a:lnTo>
                    <a:pt x="40136" y="24470"/>
                  </a:lnTo>
                  <a:lnTo>
                    <a:pt x="40708" y="24087"/>
                  </a:lnTo>
                  <a:cubicBezTo>
                    <a:pt x="40954" y="23922"/>
                    <a:pt x="41141" y="23684"/>
                    <a:pt x="41243" y="23406"/>
                  </a:cubicBezTo>
                  <a:lnTo>
                    <a:pt x="43410" y="21938"/>
                  </a:lnTo>
                  <a:cubicBezTo>
                    <a:pt x="44594" y="21135"/>
                    <a:pt x="45029" y="19595"/>
                    <a:pt x="44443" y="18290"/>
                  </a:cubicBezTo>
                  <a:cubicBezTo>
                    <a:pt x="44480" y="17961"/>
                    <a:pt x="44399" y="17631"/>
                    <a:pt x="44213" y="17357"/>
                  </a:cubicBezTo>
                  <a:lnTo>
                    <a:pt x="43923" y="16928"/>
                  </a:lnTo>
                  <a:lnTo>
                    <a:pt x="40636" y="12072"/>
                  </a:lnTo>
                  <a:lnTo>
                    <a:pt x="40345" y="11643"/>
                  </a:lnTo>
                  <a:cubicBezTo>
                    <a:pt x="40173" y="11389"/>
                    <a:pt x="39921" y="11198"/>
                    <a:pt x="39629" y="11103"/>
                  </a:cubicBezTo>
                  <a:lnTo>
                    <a:pt x="32991" y="1293"/>
                  </a:lnTo>
                  <a:cubicBezTo>
                    <a:pt x="32443" y="485"/>
                    <a:pt x="31530" y="0"/>
                    <a:pt x="305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47"/>
            <p:cNvSpPr/>
            <p:nvPr/>
          </p:nvSpPr>
          <p:spPr>
            <a:xfrm>
              <a:off x="-4380750" y="2363125"/>
              <a:ext cx="1033950" cy="939025"/>
            </a:xfrm>
            <a:custGeom>
              <a:rect b="b" l="l" r="r" t="t"/>
              <a:pathLst>
                <a:path extrusionOk="0" h="37561" w="41358">
                  <a:moveTo>
                    <a:pt x="28677" y="1"/>
                  </a:moveTo>
                  <a:cubicBezTo>
                    <a:pt x="28428" y="1"/>
                    <a:pt x="28175" y="72"/>
                    <a:pt x="27953" y="222"/>
                  </a:cubicBezTo>
                  <a:lnTo>
                    <a:pt x="747" y="18636"/>
                  </a:lnTo>
                  <a:cubicBezTo>
                    <a:pt x="155" y="19037"/>
                    <a:pt x="0" y="19842"/>
                    <a:pt x="400" y="20434"/>
                  </a:cubicBezTo>
                  <a:lnTo>
                    <a:pt x="11607" y="36992"/>
                  </a:lnTo>
                  <a:cubicBezTo>
                    <a:pt x="11848" y="37347"/>
                    <a:pt x="12250" y="37561"/>
                    <a:pt x="12678" y="37561"/>
                  </a:cubicBezTo>
                  <a:cubicBezTo>
                    <a:pt x="12680" y="37561"/>
                    <a:pt x="12681" y="37561"/>
                    <a:pt x="12682" y="37561"/>
                  </a:cubicBezTo>
                  <a:cubicBezTo>
                    <a:pt x="12940" y="37561"/>
                    <a:pt x="13192" y="37483"/>
                    <a:pt x="13406" y="37339"/>
                  </a:cubicBezTo>
                  <a:lnTo>
                    <a:pt x="40612" y="18927"/>
                  </a:lnTo>
                  <a:cubicBezTo>
                    <a:pt x="41203" y="18524"/>
                    <a:pt x="41358" y="17719"/>
                    <a:pt x="40959" y="17126"/>
                  </a:cubicBezTo>
                  <a:lnTo>
                    <a:pt x="29752" y="569"/>
                  </a:lnTo>
                  <a:cubicBezTo>
                    <a:pt x="29501" y="200"/>
                    <a:pt x="29093" y="1"/>
                    <a:pt x="286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47"/>
            <p:cNvSpPr/>
            <p:nvPr/>
          </p:nvSpPr>
          <p:spPr>
            <a:xfrm>
              <a:off x="-4388125" y="2356675"/>
              <a:ext cx="1048675" cy="951950"/>
            </a:xfrm>
            <a:custGeom>
              <a:rect b="b" l="l" r="r" t="t"/>
              <a:pathLst>
                <a:path extrusionOk="0" h="38078" w="41947">
                  <a:moveTo>
                    <a:pt x="28974" y="518"/>
                  </a:moveTo>
                  <a:cubicBezTo>
                    <a:pt x="29319" y="518"/>
                    <a:pt x="29640" y="688"/>
                    <a:pt x="29833" y="973"/>
                  </a:cubicBezTo>
                  <a:lnTo>
                    <a:pt x="41039" y="17530"/>
                  </a:lnTo>
                  <a:cubicBezTo>
                    <a:pt x="41357" y="18005"/>
                    <a:pt x="41233" y="18647"/>
                    <a:pt x="40761" y="18969"/>
                  </a:cubicBezTo>
                  <a:lnTo>
                    <a:pt x="13556" y="37382"/>
                  </a:lnTo>
                  <a:cubicBezTo>
                    <a:pt x="13378" y="37502"/>
                    <a:pt x="13176" y="37560"/>
                    <a:pt x="12976" y="37560"/>
                  </a:cubicBezTo>
                  <a:cubicBezTo>
                    <a:pt x="12644" y="37560"/>
                    <a:pt x="12317" y="37400"/>
                    <a:pt x="12116" y="37105"/>
                  </a:cubicBezTo>
                  <a:lnTo>
                    <a:pt x="910" y="20547"/>
                  </a:lnTo>
                  <a:cubicBezTo>
                    <a:pt x="592" y="20073"/>
                    <a:pt x="715" y="19430"/>
                    <a:pt x="1188" y="19108"/>
                  </a:cubicBezTo>
                  <a:lnTo>
                    <a:pt x="28393" y="695"/>
                  </a:lnTo>
                  <a:cubicBezTo>
                    <a:pt x="28564" y="579"/>
                    <a:pt x="28766" y="518"/>
                    <a:pt x="28971" y="518"/>
                  </a:cubicBezTo>
                  <a:cubicBezTo>
                    <a:pt x="28972" y="518"/>
                    <a:pt x="28973" y="518"/>
                    <a:pt x="28974" y="518"/>
                  </a:cubicBezTo>
                  <a:close/>
                  <a:moveTo>
                    <a:pt x="28965" y="0"/>
                  </a:moveTo>
                  <a:cubicBezTo>
                    <a:pt x="28658" y="0"/>
                    <a:pt x="28357" y="94"/>
                    <a:pt x="28103" y="266"/>
                  </a:cubicBezTo>
                  <a:lnTo>
                    <a:pt x="897" y="18680"/>
                  </a:lnTo>
                  <a:cubicBezTo>
                    <a:pt x="188" y="19161"/>
                    <a:pt x="1" y="20127"/>
                    <a:pt x="481" y="20838"/>
                  </a:cubicBezTo>
                  <a:lnTo>
                    <a:pt x="11687" y="37394"/>
                  </a:lnTo>
                  <a:cubicBezTo>
                    <a:pt x="11988" y="37838"/>
                    <a:pt x="12478" y="38077"/>
                    <a:pt x="12977" y="38077"/>
                  </a:cubicBezTo>
                  <a:cubicBezTo>
                    <a:pt x="13276" y="38077"/>
                    <a:pt x="13579" y="37991"/>
                    <a:pt x="13846" y="37811"/>
                  </a:cubicBezTo>
                  <a:lnTo>
                    <a:pt x="41052" y="19398"/>
                  </a:lnTo>
                  <a:cubicBezTo>
                    <a:pt x="41761" y="18916"/>
                    <a:pt x="41947" y="17951"/>
                    <a:pt x="41468" y="17239"/>
                  </a:cubicBezTo>
                  <a:lnTo>
                    <a:pt x="30262" y="682"/>
                  </a:lnTo>
                  <a:cubicBezTo>
                    <a:pt x="29972" y="255"/>
                    <a:pt x="29490" y="0"/>
                    <a:pt x="28974" y="0"/>
                  </a:cubicBezTo>
                  <a:cubicBezTo>
                    <a:pt x="28973" y="0"/>
                    <a:pt x="28972" y="0"/>
                    <a:pt x="28971" y="0"/>
                  </a:cubicBezTo>
                  <a:cubicBezTo>
                    <a:pt x="28969" y="0"/>
                    <a:pt x="28967" y="0"/>
                    <a:pt x="289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47"/>
            <p:cNvSpPr/>
            <p:nvPr/>
          </p:nvSpPr>
          <p:spPr>
            <a:xfrm>
              <a:off x="-4196775" y="2641500"/>
              <a:ext cx="836725" cy="637900"/>
            </a:xfrm>
            <a:custGeom>
              <a:rect b="b" l="l" r="r" t="t"/>
              <a:pathLst>
                <a:path extrusionOk="0" h="25516" w="33469">
                  <a:moveTo>
                    <a:pt x="29892" y="0"/>
                  </a:moveTo>
                  <a:lnTo>
                    <a:pt x="0" y="20231"/>
                  </a:lnTo>
                  <a:lnTo>
                    <a:pt x="3577" y="25516"/>
                  </a:lnTo>
                  <a:lnTo>
                    <a:pt x="33469" y="5285"/>
                  </a:lnTo>
                  <a:lnTo>
                    <a:pt x="2989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47"/>
            <p:cNvSpPr/>
            <p:nvPr/>
          </p:nvSpPr>
          <p:spPr>
            <a:xfrm>
              <a:off x="-4205725" y="2632450"/>
              <a:ext cx="854675" cy="655900"/>
            </a:xfrm>
            <a:custGeom>
              <a:rect b="b" l="l" r="r" t="t"/>
              <a:pathLst>
                <a:path extrusionOk="0" h="26236" w="34187">
                  <a:moveTo>
                    <a:pt x="30181" y="719"/>
                  </a:moveTo>
                  <a:lnTo>
                    <a:pt x="33468" y="5576"/>
                  </a:lnTo>
                  <a:lnTo>
                    <a:pt x="4006" y="25516"/>
                  </a:lnTo>
                  <a:lnTo>
                    <a:pt x="720" y="20660"/>
                  </a:lnTo>
                  <a:lnTo>
                    <a:pt x="30181" y="720"/>
                  </a:lnTo>
                  <a:lnTo>
                    <a:pt x="30181" y="719"/>
                  </a:lnTo>
                  <a:close/>
                  <a:moveTo>
                    <a:pt x="30320" y="1"/>
                  </a:moveTo>
                  <a:lnTo>
                    <a:pt x="29890" y="292"/>
                  </a:lnTo>
                  <a:lnTo>
                    <a:pt x="429" y="20231"/>
                  </a:lnTo>
                  <a:lnTo>
                    <a:pt x="0" y="20522"/>
                  </a:lnTo>
                  <a:lnTo>
                    <a:pt x="290" y="20951"/>
                  </a:lnTo>
                  <a:lnTo>
                    <a:pt x="3577" y="25807"/>
                  </a:lnTo>
                  <a:lnTo>
                    <a:pt x="3867" y="26236"/>
                  </a:lnTo>
                  <a:lnTo>
                    <a:pt x="4295" y="25945"/>
                  </a:lnTo>
                  <a:lnTo>
                    <a:pt x="33758" y="6005"/>
                  </a:lnTo>
                  <a:lnTo>
                    <a:pt x="34187" y="5715"/>
                  </a:lnTo>
                  <a:lnTo>
                    <a:pt x="33896" y="5286"/>
                  </a:lnTo>
                  <a:lnTo>
                    <a:pt x="30610" y="430"/>
                  </a:lnTo>
                  <a:lnTo>
                    <a:pt x="303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47"/>
            <p:cNvSpPr/>
            <p:nvPr/>
          </p:nvSpPr>
          <p:spPr>
            <a:xfrm>
              <a:off x="-4010725" y="2794700"/>
              <a:ext cx="570800" cy="449725"/>
            </a:xfrm>
            <a:custGeom>
              <a:rect b="b" l="l" r="r" t="t"/>
              <a:pathLst>
                <a:path extrusionOk="0" h="17989" w="22832">
                  <a:moveTo>
                    <a:pt x="18096" y="0"/>
                  </a:moveTo>
                  <a:lnTo>
                    <a:pt x="1" y="12247"/>
                  </a:lnTo>
                  <a:lnTo>
                    <a:pt x="1892" y="17989"/>
                  </a:lnTo>
                  <a:lnTo>
                    <a:pt x="22832" y="3997"/>
                  </a:lnTo>
                  <a:lnTo>
                    <a:pt x="180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47"/>
            <p:cNvSpPr/>
            <p:nvPr/>
          </p:nvSpPr>
          <p:spPr>
            <a:xfrm>
              <a:off x="-4018400" y="2786575"/>
              <a:ext cx="589225" cy="467975"/>
            </a:xfrm>
            <a:custGeom>
              <a:rect b="b" l="l" r="r" t="t"/>
              <a:pathLst>
                <a:path extrusionOk="0" h="18719" w="23569">
                  <a:moveTo>
                    <a:pt x="18386" y="649"/>
                  </a:moveTo>
                  <a:lnTo>
                    <a:pt x="22709" y="4298"/>
                  </a:lnTo>
                  <a:lnTo>
                    <a:pt x="2338" y="17909"/>
                  </a:lnTo>
                  <a:lnTo>
                    <a:pt x="614" y="12676"/>
                  </a:lnTo>
                  <a:lnTo>
                    <a:pt x="18386" y="649"/>
                  </a:lnTo>
                  <a:close/>
                  <a:moveTo>
                    <a:pt x="18420" y="0"/>
                  </a:moveTo>
                  <a:lnTo>
                    <a:pt x="18096" y="221"/>
                  </a:lnTo>
                  <a:lnTo>
                    <a:pt x="325" y="12247"/>
                  </a:lnTo>
                  <a:lnTo>
                    <a:pt x="1" y="12466"/>
                  </a:lnTo>
                  <a:lnTo>
                    <a:pt x="123" y="12838"/>
                  </a:lnTo>
                  <a:lnTo>
                    <a:pt x="1847" y="18071"/>
                  </a:lnTo>
                  <a:lnTo>
                    <a:pt x="2059" y="18718"/>
                  </a:lnTo>
                  <a:lnTo>
                    <a:pt x="2626" y="18340"/>
                  </a:lnTo>
                  <a:lnTo>
                    <a:pt x="22996" y="4728"/>
                  </a:lnTo>
                  <a:lnTo>
                    <a:pt x="23568" y="4346"/>
                  </a:lnTo>
                  <a:lnTo>
                    <a:pt x="23042" y="3902"/>
                  </a:lnTo>
                  <a:lnTo>
                    <a:pt x="18719" y="253"/>
                  </a:lnTo>
                  <a:lnTo>
                    <a:pt x="184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47"/>
            <p:cNvSpPr/>
            <p:nvPr/>
          </p:nvSpPr>
          <p:spPr>
            <a:xfrm>
              <a:off x="-3917850" y="3135175"/>
              <a:ext cx="38400" cy="38375"/>
            </a:xfrm>
            <a:custGeom>
              <a:rect b="b" l="l" r="r" t="t"/>
              <a:pathLst>
                <a:path extrusionOk="0" h="1535" w="1536">
                  <a:moveTo>
                    <a:pt x="768" y="0"/>
                  </a:moveTo>
                  <a:cubicBezTo>
                    <a:pt x="344" y="0"/>
                    <a:pt x="0" y="343"/>
                    <a:pt x="0" y="768"/>
                  </a:cubicBezTo>
                  <a:cubicBezTo>
                    <a:pt x="0" y="1192"/>
                    <a:pt x="344" y="1535"/>
                    <a:pt x="768" y="1535"/>
                  </a:cubicBezTo>
                  <a:cubicBezTo>
                    <a:pt x="1191" y="1535"/>
                    <a:pt x="1535" y="1192"/>
                    <a:pt x="1535" y="768"/>
                  </a:cubicBezTo>
                  <a:cubicBezTo>
                    <a:pt x="1535" y="343"/>
                    <a:pt x="1191" y="0"/>
                    <a:pt x="7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47"/>
            <p:cNvSpPr/>
            <p:nvPr/>
          </p:nvSpPr>
          <p:spPr>
            <a:xfrm>
              <a:off x="-3568900" y="2899000"/>
              <a:ext cx="38375" cy="38375"/>
            </a:xfrm>
            <a:custGeom>
              <a:rect b="b" l="l" r="r" t="t"/>
              <a:pathLst>
                <a:path extrusionOk="0" h="1535" w="1535">
                  <a:moveTo>
                    <a:pt x="767" y="0"/>
                  </a:moveTo>
                  <a:cubicBezTo>
                    <a:pt x="343" y="0"/>
                    <a:pt x="0" y="343"/>
                    <a:pt x="0" y="768"/>
                  </a:cubicBezTo>
                  <a:cubicBezTo>
                    <a:pt x="0" y="1192"/>
                    <a:pt x="343" y="1535"/>
                    <a:pt x="767" y="1535"/>
                  </a:cubicBezTo>
                  <a:cubicBezTo>
                    <a:pt x="1191" y="1535"/>
                    <a:pt x="1535" y="1192"/>
                    <a:pt x="1535" y="768"/>
                  </a:cubicBezTo>
                  <a:cubicBezTo>
                    <a:pt x="1535" y="343"/>
                    <a:pt x="1191" y="0"/>
                    <a:pt x="7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47"/>
            <p:cNvSpPr/>
            <p:nvPr/>
          </p:nvSpPr>
          <p:spPr>
            <a:xfrm>
              <a:off x="-3852450" y="3070800"/>
              <a:ext cx="38375" cy="38400"/>
            </a:xfrm>
            <a:custGeom>
              <a:rect b="b" l="l" r="r" t="t"/>
              <a:pathLst>
                <a:path extrusionOk="0" h="1536" w="1535">
                  <a:moveTo>
                    <a:pt x="768" y="0"/>
                  </a:moveTo>
                  <a:cubicBezTo>
                    <a:pt x="343" y="0"/>
                    <a:pt x="0" y="344"/>
                    <a:pt x="0" y="768"/>
                  </a:cubicBezTo>
                  <a:cubicBezTo>
                    <a:pt x="0" y="1192"/>
                    <a:pt x="343" y="1535"/>
                    <a:pt x="768" y="1535"/>
                  </a:cubicBezTo>
                  <a:cubicBezTo>
                    <a:pt x="1191" y="1535"/>
                    <a:pt x="1535" y="1192"/>
                    <a:pt x="1535" y="768"/>
                  </a:cubicBezTo>
                  <a:cubicBezTo>
                    <a:pt x="1535" y="344"/>
                    <a:pt x="1191" y="0"/>
                    <a:pt x="7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47"/>
            <p:cNvSpPr/>
            <p:nvPr/>
          </p:nvSpPr>
          <p:spPr>
            <a:xfrm>
              <a:off x="-4324925" y="2422350"/>
              <a:ext cx="853825" cy="729675"/>
            </a:xfrm>
            <a:custGeom>
              <a:rect b="b" l="l" r="r" t="t"/>
              <a:pathLst>
                <a:path extrusionOk="0" h="29187" w="34153">
                  <a:moveTo>
                    <a:pt x="26003" y="0"/>
                  </a:moveTo>
                  <a:cubicBezTo>
                    <a:pt x="25811" y="0"/>
                    <a:pt x="25617" y="56"/>
                    <a:pt x="25445" y="171"/>
                  </a:cubicBezTo>
                  <a:lnTo>
                    <a:pt x="576" y="17004"/>
                  </a:lnTo>
                  <a:cubicBezTo>
                    <a:pt x="119" y="17313"/>
                    <a:pt x="1" y="17933"/>
                    <a:pt x="309" y="18389"/>
                  </a:cubicBezTo>
                  <a:lnTo>
                    <a:pt x="7321" y="28749"/>
                  </a:lnTo>
                  <a:cubicBezTo>
                    <a:pt x="7506" y="29023"/>
                    <a:pt x="7816" y="29187"/>
                    <a:pt x="8147" y="29187"/>
                  </a:cubicBezTo>
                  <a:cubicBezTo>
                    <a:pt x="8148" y="29187"/>
                    <a:pt x="8149" y="29187"/>
                    <a:pt x="8150" y="29187"/>
                  </a:cubicBezTo>
                  <a:cubicBezTo>
                    <a:pt x="8349" y="29187"/>
                    <a:pt x="8542" y="29128"/>
                    <a:pt x="8707" y="29017"/>
                  </a:cubicBezTo>
                  <a:lnTo>
                    <a:pt x="33576" y="12184"/>
                  </a:lnTo>
                  <a:cubicBezTo>
                    <a:pt x="34032" y="11875"/>
                    <a:pt x="34152" y="11256"/>
                    <a:pt x="33844" y="10798"/>
                  </a:cubicBezTo>
                  <a:lnTo>
                    <a:pt x="26832" y="438"/>
                  </a:lnTo>
                  <a:cubicBezTo>
                    <a:pt x="26638" y="154"/>
                    <a:pt x="26324" y="0"/>
                    <a:pt x="260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47"/>
            <p:cNvSpPr/>
            <p:nvPr/>
          </p:nvSpPr>
          <p:spPr>
            <a:xfrm>
              <a:off x="-4329825" y="2418000"/>
              <a:ext cx="863550" cy="738350"/>
            </a:xfrm>
            <a:custGeom>
              <a:rect b="b" l="l" r="r" t="t"/>
              <a:pathLst>
                <a:path extrusionOk="0" h="29534" w="34542">
                  <a:moveTo>
                    <a:pt x="26199" y="346"/>
                  </a:moveTo>
                  <a:lnTo>
                    <a:pt x="26199" y="348"/>
                  </a:lnTo>
                  <a:cubicBezTo>
                    <a:pt x="26200" y="348"/>
                    <a:pt x="26201" y="348"/>
                    <a:pt x="26202" y="348"/>
                  </a:cubicBezTo>
                  <a:cubicBezTo>
                    <a:pt x="26476" y="348"/>
                    <a:pt x="26731" y="483"/>
                    <a:pt x="26884" y="709"/>
                  </a:cubicBezTo>
                  <a:lnTo>
                    <a:pt x="33897" y="11069"/>
                  </a:lnTo>
                  <a:cubicBezTo>
                    <a:pt x="34151" y="11447"/>
                    <a:pt x="34053" y="11960"/>
                    <a:pt x="33677" y="12215"/>
                  </a:cubicBezTo>
                  <a:lnTo>
                    <a:pt x="8807" y="29047"/>
                  </a:lnTo>
                  <a:cubicBezTo>
                    <a:pt x="8665" y="29143"/>
                    <a:pt x="8503" y="29189"/>
                    <a:pt x="8344" y="29189"/>
                  </a:cubicBezTo>
                  <a:cubicBezTo>
                    <a:pt x="8080" y="29189"/>
                    <a:pt x="7820" y="29062"/>
                    <a:pt x="7660" y="28827"/>
                  </a:cubicBezTo>
                  <a:lnTo>
                    <a:pt x="647" y="18466"/>
                  </a:lnTo>
                  <a:cubicBezTo>
                    <a:pt x="393" y="18089"/>
                    <a:pt x="492" y="17577"/>
                    <a:pt x="868" y="17320"/>
                  </a:cubicBezTo>
                  <a:lnTo>
                    <a:pt x="25738" y="488"/>
                  </a:lnTo>
                  <a:cubicBezTo>
                    <a:pt x="25874" y="395"/>
                    <a:pt x="26035" y="346"/>
                    <a:pt x="26199" y="346"/>
                  </a:cubicBezTo>
                  <a:close/>
                  <a:moveTo>
                    <a:pt x="26199" y="1"/>
                  </a:moveTo>
                  <a:cubicBezTo>
                    <a:pt x="25965" y="1"/>
                    <a:pt x="25737" y="70"/>
                    <a:pt x="25544" y="202"/>
                  </a:cubicBezTo>
                  <a:lnTo>
                    <a:pt x="675" y="17035"/>
                  </a:lnTo>
                  <a:cubicBezTo>
                    <a:pt x="141" y="17398"/>
                    <a:pt x="1" y="18124"/>
                    <a:pt x="361" y="18660"/>
                  </a:cubicBezTo>
                  <a:lnTo>
                    <a:pt x="7373" y="29020"/>
                  </a:lnTo>
                  <a:cubicBezTo>
                    <a:pt x="7601" y="29354"/>
                    <a:pt x="7970" y="29533"/>
                    <a:pt x="8345" y="29533"/>
                  </a:cubicBezTo>
                  <a:cubicBezTo>
                    <a:pt x="8570" y="29533"/>
                    <a:pt x="8798" y="29469"/>
                    <a:pt x="8998" y="29334"/>
                  </a:cubicBezTo>
                  <a:lnTo>
                    <a:pt x="33868" y="12500"/>
                  </a:lnTo>
                  <a:cubicBezTo>
                    <a:pt x="34402" y="12138"/>
                    <a:pt x="34542" y="11411"/>
                    <a:pt x="34182" y="10875"/>
                  </a:cubicBezTo>
                  <a:lnTo>
                    <a:pt x="27169" y="515"/>
                  </a:lnTo>
                  <a:cubicBezTo>
                    <a:pt x="26952" y="195"/>
                    <a:pt x="26589" y="2"/>
                    <a:pt x="26201" y="2"/>
                  </a:cubicBezTo>
                  <a:cubicBezTo>
                    <a:pt x="26200" y="2"/>
                    <a:pt x="26199" y="2"/>
                    <a:pt x="26198" y="2"/>
                  </a:cubicBezTo>
                  <a:lnTo>
                    <a:pt x="261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47"/>
            <p:cNvSpPr/>
            <p:nvPr/>
          </p:nvSpPr>
          <p:spPr>
            <a:xfrm>
              <a:off x="-4140450" y="2603375"/>
              <a:ext cx="523400" cy="419375"/>
            </a:xfrm>
            <a:custGeom>
              <a:rect b="b" l="l" r="r" t="t"/>
              <a:pathLst>
                <a:path extrusionOk="0" h="16775" w="20936">
                  <a:moveTo>
                    <a:pt x="17256" y="1"/>
                  </a:moveTo>
                  <a:cubicBezTo>
                    <a:pt x="17110" y="1"/>
                    <a:pt x="16963" y="42"/>
                    <a:pt x="16834" y="130"/>
                  </a:cubicBezTo>
                  <a:lnTo>
                    <a:pt x="436" y="11228"/>
                  </a:lnTo>
                  <a:cubicBezTo>
                    <a:pt x="90" y="11461"/>
                    <a:pt x="0" y="11931"/>
                    <a:pt x="234" y="12277"/>
                  </a:cubicBezTo>
                  <a:lnTo>
                    <a:pt x="3054" y="16443"/>
                  </a:lnTo>
                  <a:cubicBezTo>
                    <a:pt x="3194" y="16651"/>
                    <a:pt x="3429" y="16775"/>
                    <a:pt x="3680" y="16775"/>
                  </a:cubicBezTo>
                  <a:cubicBezTo>
                    <a:pt x="3830" y="16775"/>
                    <a:pt x="3977" y="16729"/>
                    <a:pt x="4102" y="16645"/>
                  </a:cubicBezTo>
                  <a:lnTo>
                    <a:pt x="20500" y="5547"/>
                  </a:lnTo>
                  <a:cubicBezTo>
                    <a:pt x="20844" y="5312"/>
                    <a:pt x="20935" y="4844"/>
                    <a:pt x="20701" y="4499"/>
                  </a:cubicBezTo>
                  <a:lnTo>
                    <a:pt x="17882" y="332"/>
                  </a:lnTo>
                  <a:cubicBezTo>
                    <a:pt x="17736" y="116"/>
                    <a:pt x="17498" y="1"/>
                    <a:pt x="172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47"/>
            <p:cNvSpPr/>
            <p:nvPr/>
          </p:nvSpPr>
          <p:spPr>
            <a:xfrm>
              <a:off x="-4147800" y="2596875"/>
              <a:ext cx="538100" cy="432350"/>
            </a:xfrm>
            <a:custGeom>
              <a:rect b="b" l="l" r="r" t="t"/>
              <a:pathLst>
                <a:path extrusionOk="0" h="17294" w="21524">
                  <a:moveTo>
                    <a:pt x="17550" y="519"/>
                  </a:moveTo>
                  <a:lnTo>
                    <a:pt x="17550" y="520"/>
                  </a:lnTo>
                  <a:cubicBezTo>
                    <a:pt x="17551" y="520"/>
                    <a:pt x="17552" y="520"/>
                    <a:pt x="17553" y="520"/>
                  </a:cubicBezTo>
                  <a:cubicBezTo>
                    <a:pt x="17716" y="520"/>
                    <a:pt x="17869" y="602"/>
                    <a:pt x="17961" y="738"/>
                  </a:cubicBezTo>
                  <a:lnTo>
                    <a:pt x="20781" y="4904"/>
                  </a:lnTo>
                  <a:cubicBezTo>
                    <a:pt x="20934" y="5131"/>
                    <a:pt x="20874" y="5439"/>
                    <a:pt x="20649" y="5593"/>
                  </a:cubicBezTo>
                  <a:lnTo>
                    <a:pt x="4251" y="16691"/>
                  </a:lnTo>
                  <a:cubicBezTo>
                    <a:pt x="4166" y="16748"/>
                    <a:pt x="4069" y="16775"/>
                    <a:pt x="3974" y="16775"/>
                  </a:cubicBezTo>
                  <a:cubicBezTo>
                    <a:pt x="3815" y="16775"/>
                    <a:pt x="3658" y="16699"/>
                    <a:pt x="3562" y="16558"/>
                  </a:cubicBezTo>
                  <a:lnTo>
                    <a:pt x="742" y="12391"/>
                  </a:lnTo>
                  <a:cubicBezTo>
                    <a:pt x="590" y="12164"/>
                    <a:pt x="649" y="11856"/>
                    <a:pt x="875" y="11703"/>
                  </a:cubicBezTo>
                  <a:lnTo>
                    <a:pt x="17272" y="604"/>
                  </a:lnTo>
                  <a:cubicBezTo>
                    <a:pt x="17353" y="548"/>
                    <a:pt x="17450" y="519"/>
                    <a:pt x="17550" y="519"/>
                  </a:cubicBezTo>
                  <a:close/>
                  <a:moveTo>
                    <a:pt x="17550" y="1"/>
                  </a:moveTo>
                  <a:cubicBezTo>
                    <a:pt x="17347" y="1"/>
                    <a:pt x="17149" y="61"/>
                    <a:pt x="16982" y="175"/>
                  </a:cubicBezTo>
                  <a:lnTo>
                    <a:pt x="584" y="11275"/>
                  </a:lnTo>
                  <a:cubicBezTo>
                    <a:pt x="121" y="11588"/>
                    <a:pt x="0" y="12217"/>
                    <a:pt x="314" y="12682"/>
                  </a:cubicBezTo>
                  <a:lnTo>
                    <a:pt x="3134" y="16848"/>
                  </a:lnTo>
                  <a:cubicBezTo>
                    <a:pt x="3330" y="17137"/>
                    <a:pt x="3650" y="17293"/>
                    <a:pt x="3975" y="17293"/>
                  </a:cubicBezTo>
                  <a:cubicBezTo>
                    <a:pt x="4170" y="17293"/>
                    <a:pt x="4368" y="17237"/>
                    <a:pt x="4542" y="17119"/>
                  </a:cubicBezTo>
                  <a:lnTo>
                    <a:pt x="20938" y="6021"/>
                  </a:lnTo>
                  <a:cubicBezTo>
                    <a:pt x="21401" y="5707"/>
                    <a:pt x="21523" y="5077"/>
                    <a:pt x="21210" y="4614"/>
                  </a:cubicBezTo>
                  <a:lnTo>
                    <a:pt x="18390" y="447"/>
                  </a:lnTo>
                  <a:cubicBezTo>
                    <a:pt x="18201" y="168"/>
                    <a:pt x="17887" y="2"/>
                    <a:pt x="17552" y="2"/>
                  </a:cubicBezTo>
                  <a:cubicBezTo>
                    <a:pt x="17551" y="2"/>
                    <a:pt x="17550" y="2"/>
                    <a:pt x="17548" y="2"/>
                  </a:cubicBezTo>
                  <a:lnTo>
                    <a:pt x="175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47"/>
            <p:cNvSpPr/>
            <p:nvPr/>
          </p:nvSpPr>
          <p:spPr>
            <a:xfrm>
              <a:off x="-4094350" y="2858675"/>
              <a:ext cx="132475" cy="116500"/>
            </a:xfrm>
            <a:custGeom>
              <a:rect b="b" l="l" r="r" t="t"/>
              <a:pathLst>
                <a:path extrusionOk="0" h="4660" w="5299">
                  <a:moveTo>
                    <a:pt x="2647" y="0"/>
                  </a:moveTo>
                  <a:cubicBezTo>
                    <a:pt x="2198" y="0"/>
                    <a:pt x="1744" y="130"/>
                    <a:pt x="1343" y="401"/>
                  </a:cubicBezTo>
                  <a:cubicBezTo>
                    <a:pt x="279" y="1121"/>
                    <a:pt x="0" y="2573"/>
                    <a:pt x="720" y="3637"/>
                  </a:cubicBezTo>
                  <a:cubicBezTo>
                    <a:pt x="1153" y="4277"/>
                    <a:pt x="1876" y="4660"/>
                    <a:pt x="2648" y="4660"/>
                  </a:cubicBezTo>
                  <a:cubicBezTo>
                    <a:pt x="2649" y="4660"/>
                    <a:pt x="2650" y="4660"/>
                    <a:pt x="2651" y="4660"/>
                  </a:cubicBezTo>
                  <a:cubicBezTo>
                    <a:pt x="3116" y="4660"/>
                    <a:pt x="3570" y="4521"/>
                    <a:pt x="3956" y="4260"/>
                  </a:cubicBezTo>
                  <a:cubicBezTo>
                    <a:pt x="5019" y="3540"/>
                    <a:pt x="5299" y="2089"/>
                    <a:pt x="4579" y="1025"/>
                  </a:cubicBezTo>
                  <a:cubicBezTo>
                    <a:pt x="4129" y="359"/>
                    <a:pt x="3395" y="0"/>
                    <a:pt x="26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47"/>
            <p:cNvSpPr/>
            <p:nvPr/>
          </p:nvSpPr>
          <p:spPr>
            <a:xfrm>
              <a:off x="-4093800" y="2854350"/>
              <a:ext cx="136875" cy="125150"/>
            </a:xfrm>
            <a:custGeom>
              <a:rect b="b" l="l" r="r" t="t"/>
              <a:pathLst>
                <a:path extrusionOk="0" h="5006" w="5475">
                  <a:moveTo>
                    <a:pt x="2628" y="345"/>
                  </a:moveTo>
                  <a:cubicBezTo>
                    <a:pt x="3695" y="345"/>
                    <a:pt x="4602" y="1126"/>
                    <a:pt x="4761" y="2182"/>
                  </a:cubicBezTo>
                  <a:cubicBezTo>
                    <a:pt x="4920" y="3238"/>
                    <a:pt x="4281" y="4251"/>
                    <a:pt x="3261" y="4565"/>
                  </a:cubicBezTo>
                  <a:cubicBezTo>
                    <a:pt x="3051" y="4629"/>
                    <a:pt x="2838" y="4660"/>
                    <a:pt x="2627" y="4660"/>
                  </a:cubicBezTo>
                  <a:cubicBezTo>
                    <a:pt x="1815" y="4660"/>
                    <a:pt x="1047" y="4199"/>
                    <a:pt x="680" y="3434"/>
                  </a:cubicBezTo>
                  <a:cubicBezTo>
                    <a:pt x="220" y="2470"/>
                    <a:pt x="533" y="1314"/>
                    <a:pt x="1418" y="716"/>
                  </a:cubicBezTo>
                  <a:cubicBezTo>
                    <a:pt x="1775" y="474"/>
                    <a:pt x="2196" y="345"/>
                    <a:pt x="2626" y="345"/>
                  </a:cubicBezTo>
                  <a:cubicBezTo>
                    <a:pt x="2626" y="345"/>
                    <a:pt x="2627" y="345"/>
                    <a:pt x="2628" y="345"/>
                  </a:cubicBezTo>
                  <a:close/>
                  <a:moveTo>
                    <a:pt x="2629" y="1"/>
                  </a:moveTo>
                  <a:cubicBezTo>
                    <a:pt x="2628" y="1"/>
                    <a:pt x="2627" y="1"/>
                    <a:pt x="2626" y="1"/>
                  </a:cubicBezTo>
                  <a:cubicBezTo>
                    <a:pt x="1832" y="1"/>
                    <a:pt x="1085" y="377"/>
                    <a:pt x="614" y="1015"/>
                  </a:cubicBezTo>
                  <a:cubicBezTo>
                    <a:pt x="142" y="1654"/>
                    <a:pt x="1" y="2478"/>
                    <a:pt x="235" y="3238"/>
                  </a:cubicBezTo>
                  <a:cubicBezTo>
                    <a:pt x="467" y="3996"/>
                    <a:pt x="1046" y="4599"/>
                    <a:pt x="1794" y="4864"/>
                  </a:cubicBezTo>
                  <a:cubicBezTo>
                    <a:pt x="2065" y="4959"/>
                    <a:pt x="2346" y="5006"/>
                    <a:pt x="2626" y="5006"/>
                  </a:cubicBezTo>
                  <a:cubicBezTo>
                    <a:pt x="3120" y="5006"/>
                    <a:pt x="3610" y="4859"/>
                    <a:pt x="4030" y="4575"/>
                  </a:cubicBezTo>
                  <a:cubicBezTo>
                    <a:pt x="5173" y="3802"/>
                    <a:pt x="5474" y="2242"/>
                    <a:pt x="4700" y="1100"/>
                  </a:cubicBezTo>
                  <a:cubicBezTo>
                    <a:pt x="4235" y="412"/>
                    <a:pt x="3459" y="1"/>
                    <a:pt x="2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47"/>
            <p:cNvSpPr/>
            <p:nvPr/>
          </p:nvSpPr>
          <p:spPr>
            <a:xfrm>
              <a:off x="-4071650" y="2873400"/>
              <a:ext cx="87050" cy="87050"/>
            </a:xfrm>
            <a:custGeom>
              <a:rect b="b" l="l" r="r" t="t"/>
              <a:pathLst>
                <a:path extrusionOk="0" h="3482" w="3482">
                  <a:moveTo>
                    <a:pt x="1741" y="0"/>
                  </a:moveTo>
                  <a:cubicBezTo>
                    <a:pt x="781" y="0"/>
                    <a:pt x="1" y="780"/>
                    <a:pt x="1" y="1741"/>
                  </a:cubicBezTo>
                  <a:cubicBezTo>
                    <a:pt x="1" y="2702"/>
                    <a:pt x="781" y="3481"/>
                    <a:pt x="1741" y="3481"/>
                  </a:cubicBezTo>
                  <a:cubicBezTo>
                    <a:pt x="2702" y="3481"/>
                    <a:pt x="3482" y="2702"/>
                    <a:pt x="3482" y="1741"/>
                  </a:cubicBezTo>
                  <a:cubicBezTo>
                    <a:pt x="3482" y="780"/>
                    <a:pt x="2702" y="0"/>
                    <a:pt x="17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47"/>
            <p:cNvSpPr/>
            <p:nvPr/>
          </p:nvSpPr>
          <p:spPr>
            <a:xfrm>
              <a:off x="-3783400" y="2651075"/>
              <a:ext cx="126975" cy="116550"/>
            </a:xfrm>
            <a:custGeom>
              <a:rect b="b" l="l" r="r" t="t"/>
              <a:pathLst>
                <a:path extrusionOk="0" h="4662" w="5079">
                  <a:moveTo>
                    <a:pt x="2480" y="1"/>
                  </a:moveTo>
                  <a:cubicBezTo>
                    <a:pt x="2252" y="1"/>
                    <a:pt x="2021" y="34"/>
                    <a:pt x="1793" y="104"/>
                  </a:cubicBezTo>
                  <a:cubicBezTo>
                    <a:pt x="691" y="443"/>
                    <a:pt x="1" y="1538"/>
                    <a:pt x="173" y="2678"/>
                  </a:cubicBezTo>
                  <a:cubicBezTo>
                    <a:pt x="345" y="3818"/>
                    <a:pt x="1325" y="4662"/>
                    <a:pt x="2477" y="4662"/>
                  </a:cubicBezTo>
                  <a:cubicBezTo>
                    <a:pt x="2478" y="4662"/>
                    <a:pt x="2479" y="4662"/>
                    <a:pt x="2480" y="4662"/>
                  </a:cubicBezTo>
                  <a:cubicBezTo>
                    <a:pt x="2945" y="4661"/>
                    <a:pt x="3400" y="4522"/>
                    <a:pt x="3784" y="4260"/>
                  </a:cubicBezTo>
                  <a:cubicBezTo>
                    <a:pt x="4740" y="3614"/>
                    <a:pt x="5078" y="2365"/>
                    <a:pt x="4580" y="1324"/>
                  </a:cubicBezTo>
                  <a:cubicBezTo>
                    <a:pt x="4185" y="498"/>
                    <a:pt x="3357" y="1"/>
                    <a:pt x="2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47"/>
            <p:cNvSpPr/>
            <p:nvPr/>
          </p:nvSpPr>
          <p:spPr>
            <a:xfrm>
              <a:off x="-3792600" y="2646775"/>
              <a:ext cx="136750" cy="125175"/>
            </a:xfrm>
            <a:custGeom>
              <a:rect b="b" l="l" r="r" t="t"/>
              <a:pathLst>
                <a:path extrusionOk="0" h="5007" w="5470">
                  <a:moveTo>
                    <a:pt x="2847" y="346"/>
                  </a:moveTo>
                  <a:cubicBezTo>
                    <a:pt x="3914" y="346"/>
                    <a:pt x="4822" y="1127"/>
                    <a:pt x="4980" y="2183"/>
                  </a:cubicBezTo>
                  <a:cubicBezTo>
                    <a:pt x="5139" y="3239"/>
                    <a:pt x="4500" y="4252"/>
                    <a:pt x="3480" y="4566"/>
                  </a:cubicBezTo>
                  <a:cubicBezTo>
                    <a:pt x="3270" y="4630"/>
                    <a:pt x="3057" y="4661"/>
                    <a:pt x="2847" y="4661"/>
                  </a:cubicBezTo>
                  <a:cubicBezTo>
                    <a:pt x="2034" y="4661"/>
                    <a:pt x="1266" y="4200"/>
                    <a:pt x="900" y="3435"/>
                  </a:cubicBezTo>
                  <a:cubicBezTo>
                    <a:pt x="439" y="2471"/>
                    <a:pt x="752" y="1315"/>
                    <a:pt x="1637" y="716"/>
                  </a:cubicBezTo>
                  <a:cubicBezTo>
                    <a:pt x="1994" y="475"/>
                    <a:pt x="2415" y="346"/>
                    <a:pt x="2844" y="346"/>
                  </a:cubicBezTo>
                  <a:cubicBezTo>
                    <a:pt x="2845" y="346"/>
                    <a:pt x="2846" y="346"/>
                    <a:pt x="2847" y="346"/>
                  </a:cubicBezTo>
                  <a:close/>
                  <a:moveTo>
                    <a:pt x="2844" y="0"/>
                  </a:moveTo>
                  <a:cubicBezTo>
                    <a:pt x="2345" y="0"/>
                    <a:pt x="1857" y="150"/>
                    <a:pt x="1443" y="431"/>
                  </a:cubicBezTo>
                  <a:cubicBezTo>
                    <a:pt x="301" y="1204"/>
                    <a:pt x="1" y="2763"/>
                    <a:pt x="774" y="3906"/>
                  </a:cubicBezTo>
                  <a:cubicBezTo>
                    <a:pt x="1241" y="4596"/>
                    <a:pt x="2019" y="5006"/>
                    <a:pt x="2847" y="5006"/>
                  </a:cubicBezTo>
                  <a:cubicBezTo>
                    <a:pt x="2891" y="5006"/>
                    <a:pt x="2935" y="5005"/>
                    <a:pt x="2980" y="5003"/>
                  </a:cubicBezTo>
                  <a:cubicBezTo>
                    <a:pt x="3858" y="4956"/>
                    <a:pt x="4646" y="4452"/>
                    <a:pt x="5058" y="3675"/>
                  </a:cubicBezTo>
                  <a:cubicBezTo>
                    <a:pt x="5469" y="2900"/>
                    <a:pt x="5443" y="1965"/>
                    <a:pt x="4990" y="1212"/>
                  </a:cubicBezTo>
                  <a:cubicBezTo>
                    <a:pt x="4537" y="460"/>
                    <a:pt x="3722" y="0"/>
                    <a:pt x="28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47"/>
            <p:cNvSpPr/>
            <p:nvPr/>
          </p:nvSpPr>
          <p:spPr>
            <a:xfrm>
              <a:off x="-3764950" y="2665850"/>
              <a:ext cx="87025" cy="87025"/>
            </a:xfrm>
            <a:custGeom>
              <a:rect b="b" l="l" r="r" t="t"/>
              <a:pathLst>
                <a:path extrusionOk="0" h="3481" w="3481">
                  <a:moveTo>
                    <a:pt x="1741" y="0"/>
                  </a:moveTo>
                  <a:cubicBezTo>
                    <a:pt x="779" y="0"/>
                    <a:pt x="1" y="779"/>
                    <a:pt x="1" y="1740"/>
                  </a:cubicBezTo>
                  <a:cubicBezTo>
                    <a:pt x="1" y="2701"/>
                    <a:pt x="779" y="3480"/>
                    <a:pt x="1741" y="3480"/>
                  </a:cubicBezTo>
                  <a:cubicBezTo>
                    <a:pt x="2702" y="3480"/>
                    <a:pt x="3481" y="2701"/>
                    <a:pt x="3481" y="1740"/>
                  </a:cubicBezTo>
                  <a:cubicBezTo>
                    <a:pt x="3481" y="779"/>
                    <a:pt x="2702" y="0"/>
                    <a:pt x="17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47"/>
            <p:cNvSpPr/>
            <p:nvPr/>
          </p:nvSpPr>
          <p:spPr>
            <a:xfrm>
              <a:off x="-4280675" y="2837850"/>
              <a:ext cx="104650" cy="104675"/>
            </a:xfrm>
            <a:custGeom>
              <a:rect b="b" l="l" r="r" t="t"/>
              <a:pathLst>
                <a:path extrusionOk="0" h="4187" w="4186">
                  <a:moveTo>
                    <a:pt x="2500" y="0"/>
                  </a:moveTo>
                  <a:lnTo>
                    <a:pt x="0" y="1687"/>
                  </a:lnTo>
                  <a:lnTo>
                    <a:pt x="1687" y="4186"/>
                  </a:lnTo>
                  <a:lnTo>
                    <a:pt x="4185" y="2500"/>
                  </a:lnTo>
                  <a:lnTo>
                    <a:pt x="25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47"/>
            <p:cNvSpPr/>
            <p:nvPr/>
          </p:nvSpPr>
          <p:spPr>
            <a:xfrm>
              <a:off x="-4282375" y="2828800"/>
              <a:ext cx="110500" cy="110525"/>
            </a:xfrm>
            <a:custGeom>
              <a:rect b="b" l="l" r="r" t="t"/>
              <a:pathLst>
                <a:path extrusionOk="0" h="4421" w="4420">
                  <a:moveTo>
                    <a:pt x="2588" y="240"/>
                  </a:moveTo>
                  <a:lnTo>
                    <a:pt x="4179" y="2590"/>
                  </a:lnTo>
                  <a:lnTo>
                    <a:pt x="1829" y="4181"/>
                  </a:lnTo>
                  <a:lnTo>
                    <a:pt x="238" y="1831"/>
                  </a:lnTo>
                  <a:lnTo>
                    <a:pt x="2588" y="240"/>
                  </a:lnTo>
                  <a:close/>
                  <a:moveTo>
                    <a:pt x="2635" y="1"/>
                  </a:moveTo>
                  <a:lnTo>
                    <a:pt x="2493" y="98"/>
                  </a:lnTo>
                  <a:lnTo>
                    <a:pt x="143" y="1689"/>
                  </a:lnTo>
                  <a:lnTo>
                    <a:pt x="0" y="1785"/>
                  </a:lnTo>
                  <a:lnTo>
                    <a:pt x="96" y="1928"/>
                  </a:lnTo>
                  <a:lnTo>
                    <a:pt x="1688" y="4278"/>
                  </a:lnTo>
                  <a:lnTo>
                    <a:pt x="1783" y="4421"/>
                  </a:lnTo>
                  <a:lnTo>
                    <a:pt x="1926" y="4324"/>
                  </a:lnTo>
                  <a:lnTo>
                    <a:pt x="4277" y="2733"/>
                  </a:lnTo>
                  <a:lnTo>
                    <a:pt x="4420" y="2636"/>
                  </a:lnTo>
                  <a:lnTo>
                    <a:pt x="4323" y="2494"/>
                  </a:lnTo>
                  <a:lnTo>
                    <a:pt x="2732" y="143"/>
                  </a:lnTo>
                  <a:lnTo>
                    <a:pt x="26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47"/>
            <p:cNvSpPr/>
            <p:nvPr/>
          </p:nvSpPr>
          <p:spPr>
            <a:xfrm>
              <a:off x="-4205850" y="2463275"/>
              <a:ext cx="525775" cy="358025"/>
            </a:xfrm>
            <a:custGeom>
              <a:rect b="b" l="l" r="r" t="t"/>
              <a:pathLst>
                <a:path extrusionOk="0" h="14321" w="21031">
                  <a:moveTo>
                    <a:pt x="20933" y="1"/>
                  </a:moveTo>
                  <a:lnTo>
                    <a:pt x="1" y="14178"/>
                  </a:lnTo>
                  <a:lnTo>
                    <a:pt x="98" y="14321"/>
                  </a:lnTo>
                  <a:lnTo>
                    <a:pt x="21030" y="144"/>
                  </a:lnTo>
                  <a:lnTo>
                    <a:pt x="209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47"/>
            <p:cNvSpPr/>
            <p:nvPr/>
          </p:nvSpPr>
          <p:spPr>
            <a:xfrm>
              <a:off x="-4184750" y="2494475"/>
              <a:ext cx="525750" cy="358025"/>
            </a:xfrm>
            <a:custGeom>
              <a:rect b="b" l="l" r="r" t="t"/>
              <a:pathLst>
                <a:path extrusionOk="0" h="14321" w="21030">
                  <a:moveTo>
                    <a:pt x="20933" y="0"/>
                  </a:moveTo>
                  <a:lnTo>
                    <a:pt x="0" y="14178"/>
                  </a:lnTo>
                  <a:lnTo>
                    <a:pt x="97" y="14320"/>
                  </a:lnTo>
                  <a:lnTo>
                    <a:pt x="21030" y="143"/>
                  </a:lnTo>
                  <a:lnTo>
                    <a:pt x="209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47"/>
            <p:cNvSpPr/>
            <p:nvPr/>
          </p:nvSpPr>
          <p:spPr>
            <a:xfrm>
              <a:off x="-4163625" y="2525650"/>
              <a:ext cx="525725" cy="358000"/>
            </a:xfrm>
            <a:custGeom>
              <a:rect b="b" l="l" r="r" t="t"/>
              <a:pathLst>
                <a:path extrusionOk="0" h="14320" w="21029">
                  <a:moveTo>
                    <a:pt x="20932" y="0"/>
                  </a:moveTo>
                  <a:lnTo>
                    <a:pt x="0" y="14177"/>
                  </a:lnTo>
                  <a:lnTo>
                    <a:pt x="97" y="14320"/>
                  </a:lnTo>
                  <a:lnTo>
                    <a:pt x="21029" y="143"/>
                  </a:lnTo>
                  <a:lnTo>
                    <a:pt x="209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47"/>
            <p:cNvSpPr/>
            <p:nvPr/>
          </p:nvSpPr>
          <p:spPr>
            <a:xfrm>
              <a:off x="-3938000" y="2742500"/>
              <a:ext cx="108675" cy="119725"/>
            </a:xfrm>
            <a:custGeom>
              <a:rect b="b" l="l" r="r" t="t"/>
              <a:pathLst>
                <a:path extrusionOk="0" h="4789" w="4347">
                  <a:moveTo>
                    <a:pt x="2277" y="0"/>
                  </a:moveTo>
                  <a:lnTo>
                    <a:pt x="0" y="1542"/>
                  </a:lnTo>
                  <a:cubicBezTo>
                    <a:pt x="1174" y="2322"/>
                    <a:pt x="2065" y="3461"/>
                    <a:pt x="2540" y="4788"/>
                  </a:cubicBezTo>
                  <a:lnTo>
                    <a:pt x="4347" y="3565"/>
                  </a:lnTo>
                  <a:cubicBezTo>
                    <a:pt x="3291" y="2631"/>
                    <a:pt x="2565" y="1380"/>
                    <a:pt x="2277" y="0"/>
                  </a:cubicBezTo>
                  <a:close/>
                </a:path>
              </a:pathLst>
            </a:custGeom>
            <a:solidFill>
              <a:srgbClr val="F2E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47"/>
            <p:cNvSpPr/>
            <p:nvPr/>
          </p:nvSpPr>
          <p:spPr>
            <a:xfrm>
              <a:off x="-3943000" y="2738175"/>
              <a:ext cx="118650" cy="128350"/>
            </a:xfrm>
            <a:custGeom>
              <a:rect b="b" l="l" r="r" t="t"/>
              <a:pathLst>
                <a:path extrusionOk="0" h="5134" w="4746">
                  <a:moveTo>
                    <a:pt x="2364" y="457"/>
                  </a:moveTo>
                  <a:cubicBezTo>
                    <a:pt x="2554" y="1222"/>
                    <a:pt x="2876" y="1946"/>
                    <a:pt x="3320" y="2599"/>
                  </a:cubicBezTo>
                  <a:cubicBezTo>
                    <a:pt x="3595" y="3005"/>
                    <a:pt x="3913" y="3380"/>
                    <a:pt x="4269" y="3717"/>
                  </a:cubicBezTo>
                  <a:lnTo>
                    <a:pt x="2824" y="4695"/>
                  </a:lnTo>
                  <a:cubicBezTo>
                    <a:pt x="2644" y="4239"/>
                    <a:pt x="2413" y="3804"/>
                    <a:pt x="2139" y="3398"/>
                  </a:cubicBezTo>
                  <a:cubicBezTo>
                    <a:pt x="1697" y="2746"/>
                    <a:pt x="1144" y="2176"/>
                    <a:pt x="505" y="1716"/>
                  </a:cubicBezTo>
                  <a:lnTo>
                    <a:pt x="2364" y="457"/>
                  </a:lnTo>
                  <a:close/>
                  <a:moveTo>
                    <a:pt x="2476" y="0"/>
                  </a:moveTo>
                  <a:cubicBezTo>
                    <a:pt x="2443" y="0"/>
                    <a:pt x="2410" y="9"/>
                    <a:pt x="2380" y="30"/>
                  </a:cubicBezTo>
                  <a:lnTo>
                    <a:pt x="102" y="1572"/>
                  </a:lnTo>
                  <a:cubicBezTo>
                    <a:pt x="1" y="1641"/>
                    <a:pt x="2" y="1791"/>
                    <a:pt x="105" y="1859"/>
                  </a:cubicBezTo>
                  <a:cubicBezTo>
                    <a:pt x="1247" y="2618"/>
                    <a:pt x="2115" y="3727"/>
                    <a:pt x="2577" y="5019"/>
                  </a:cubicBezTo>
                  <a:cubicBezTo>
                    <a:pt x="2595" y="5069"/>
                    <a:pt x="2635" y="5108"/>
                    <a:pt x="2686" y="5125"/>
                  </a:cubicBezTo>
                  <a:cubicBezTo>
                    <a:pt x="2703" y="5131"/>
                    <a:pt x="2721" y="5133"/>
                    <a:pt x="2740" y="5133"/>
                  </a:cubicBezTo>
                  <a:cubicBezTo>
                    <a:pt x="2774" y="5133"/>
                    <a:pt x="2808" y="5123"/>
                    <a:pt x="2837" y="5104"/>
                  </a:cubicBezTo>
                  <a:lnTo>
                    <a:pt x="4644" y="3881"/>
                  </a:lnTo>
                  <a:cubicBezTo>
                    <a:pt x="4736" y="3818"/>
                    <a:pt x="4745" y="3683"/>
                    <a:pt x="4661" y="3609"/>
                  </a:cubicBezTo>
                  <a:cubicBezTo>
                    <a:pt x="3634" y="2699"/>
                    <a:pt x="2927" y="1482"/>
                    <a:pt x="2646" y="138"/>
                  </a:cubicBezTo>
                  <a:cubicBezTo>
                    <a:pt x="2628" y="53"/>
                    <a:pt x="2554" y="0"/>
                    <a:pt x="24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47"/>
            <p:cNvSpPr/>
            <p:nvPr/>
          </p:nvSpPr>
          <p:spPr>
            <a:xfrm>
              <a:off x="-3882800" y="2705375"/>
              <a:ext cx="113150" cy="127875"/>
            </a:xfrm>
            <a:custGeom>
              <a:rect b="b" l="l" r="r" t="t"/>
              <a:pathLst>
                <a:path extrusionOk="0" h="5115" w="4526">
                  <a:moveTo>
                    <a:pt x="2237" y="1"/>
                  </a:moveTo>
                  <a:cubicBezTo>
                    <a:pt x="2180" y="1"/>
                    <a:pt x="2122" y="17"/>
                    <a:pt x="2072" y="52"/>
                  </a:cubicBezTo>
                  <a:lnTo>
                    <a:pt x="33" y="1432"/>
                  </a:lnTo>
                  <a:cubicBezTo>
                    <a:pt x="11" y="1447"/>
                    <a:pt x="1" y="1473"/>
                    <a:pt x="5" y="1498"/>
                  </a:cubicBezTo>
                  <a:cubicBezTo>
                    <a:pt x="296" y="2892"/>
                    <a:pt x="1029" y="4155"/>
                    <a:pt x="2097" y="5099"/>
                  </a:cubicBezTo>
                  <a:cubicBezTo>
                    <a:pt x="2108" y="5109"/>
                    <a:pt x="2123" y="5115"/>
                    <a:pt x="2139" y="5115"/>
                  </a:cubicBezTo>
                  <a:cubicBezTo>
                    <a:pt x="2151" y="5115"/>
                    <a:pt x="2164" y="5111"/>
                    <a:pt x="2175" y="5104"/>
                  </a:cubicBezTo>
                  <a:lnTo>
                    <a:pt x="4449" y="3565"/>
                  </a:lnTo>
                  <a:cubicBezTo>
                    <a:pt x="4467" y="3551"/>
                    <a:pt x="4483" y="3535"/>
                    <a:pt x="4497" y="3517"/>
                  </a:cubicBezTo>
                  <a:cubicBezTo>
                    <a:pt x="4525" y="3488"/>
                    <a:pt x="4519" y="3439"/>
                    <a:pt x="4482" y="3418"/>
                  </a:cubicBezTo>
                  <a:cubicBezTo>
                    <a:pt x="3415" y="2773"/>
                    <a:pt x="2731" y="1644"/>
                    <a:pt x="2653" y="399"/>
                  </a:cubicBezTo>
                  <a:cubicBezTo>
                    <a:pt x="2652" y="387"/>
                    <a:pt x="2649" y="376"/>
                    <a:pt x="2642" y="367"/>
                  </a:cubicBezTo>
                  <a:lnTo>
                    <a:pt x="2483" y="132"/>
                  </a:lnTo>
                  <a:cubicBezTo>
                    <a:pt x="2425" y="47"/>
                    <a:pt x="2332" y="1"/>
                    <a:pt x="2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47"/>
            <p:cNvSpPr/>
            <p:nvPr/>
          </p:nvSpPr>
          <p:spPr>
            <a:xfrm>
              <a:off x="-3884500" y="2703750"/>
              <a:ext cx="116175" cy="131100"/>
            </a:xfrm>
            <a:custGeom>
              <a:rect b="b" l="l" r="r" t="t"/>
              <a:pathLst>
                <a:path extrusionOk="0" h="5244" w="4647">
                  <a:moveTo>
                    <a:pt x="2305" y="131"/>
                  </a:moveTo>
                  <a:cubicBezTo>
                    <a:pt x="2382" y="131"/>
                    <a:pt x="2454" y="168"/>
                    <a:pt x="2498" y="232"/>
                  </a:cubicBezTo>
                  <a:lnTo>
                    <a:pt x="2657" y="468"/>
                  </a:lnTo>
                  <a:cubicBezTo>
                    <a:pt x="2736" y="1734"/>
                    <a:pt x="3432" y="2882"/>
                    <a:pt x="4518" y="3539"/>
                  </a:cubicBezTo>
                  <a:cubicBezTo>
                    <a:pt x="4507" y="3553"/>
                    <a:pt x="4494" y="3565"/>
                    <a:pt x="4481" y="3575"/>
                  </a:cubicBezTo>
                  <a:lnTo>
                    <a:pt x="2207" y="5115"/>
                  </a:lnTo>
                  <a:cubicBezTo>
                    <a:pt x="1151" y="4181"/>
                    <a:pt x="426" y="2931"/>
                    <a:pt x="137" y="1550"/>
                  </a:cubicBezTo>
                  <a:lnTo>
                    <a:pt x="2176" y="171"/>
                  </a:lnTo>
                  <a:cubicBezTo>
                    <a:pt x="2214" y="144"/>
                    <a:pt x="2259" y="131"/>
                    <a:pt x="2305" y="131"/>
                  </a:cubicBezTo>
                  <a:close/>
                  <a:moveTo>
                    <a:pt x="2306" y="1"/>
                  </a:moveTo>
                  <a:lnTo>
                    <a:pt x="2305" y="2"/>
                  </a:lnTo>
                  <a:cubicBezTo>
                    <a:pt x="2233" y="2"/>
                    <a:pt x="2162" y="24"/>
                    <a:pt x="2103" y="63"/>
                  </a:cubicBezTo>
                  <a:lnTo>
                    <a:pt x="66" y="1443"/>
                  </a:lnTo>
                  <a:cubicBezTo>
                    <a:pt x="21" y="1473"/>
                    <a:pt x="1" y="1525"/>
                    <a:pt x="11" y="1577"/>
                  </a:cubicBezTo>
                  <a:cubicBezTo>
                    <a:pt x="304" y="2984"/>
                    <a:pt x="1045" y="4260"/>
                    <a:pt x="2121" y="5212"/>
                  </a:cubicBezTo>
                  <a:cubicBezTo>
                    <a:pt x="2146" y="5233"/>
                    <a:pt x="2177" y="5244"/>
                    <a:pt x="2208" y="5244"/>
                  </a:cubicBezTo>
                  <a:cubicBezTo>
                    <a:pt x="2233" y="5244"/>
                    <a:pt x="2258" y="5237"/>
                    <a:pt x="2280" y="5222"/>
                  </a:cubicBezTo>
                  <a:lnTo>
                    <a:pt x="4553" y="3683"/>
                  </a:lnTo>
                  <a:cubicBezTo>
                    <a:pt x="4574" y="3669"/>
                    <a:pt x="4591" y="3652"/>
                    <a:pt x="4607" y="3632"/>
                  </a:cubicBezTo>
                  <a:cubicBezTo>
                    <a:pt x="4634" y="3603"/>
                    <a:pt x="4647" y="3563"/>
                    <a:pt x="4642" y="3523"/>
                  </a:cubicBezTo>
                  <a:cubicBezTo>
                    <a:pt x="4639" y="3484"/>
                    <a:pt x="4617" y="3449"/>
                    <a:pt x="4584" y="3427"/>
                  </a:cubicBezTo>
                  <a:cubicBezTo>
                    <a:pt x="3535" y="2792"/>
                    <a:pt x="2864" y="1684"/>
                    <a:pt x="2786" y="459"/>
                  </a:cubicBezTo>
                  <a:cubicBezTo>
                    <a:pt x="2785" y="436"/>
                    <a:pt x="2777" y="415"/>
                    <a:pt x="2764" y="395"/>
                  </a:cubicBezTo>
                  <a:lnTo>
                    <a:pt x="2605" y="159"/>
                  </a:lnTo>
                  <a:cubicBezTo>
                    <a:pt x="2538" y="60"/>
                    <a:pt x="2426" y="1"/>
                    <a:pt x="2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47"/>
            <p:cNvSpPr/>
            <p:nvPr/>
          </p:nvSpPr>
          <p:spPr>
            <a:xfrm>
              <a:off x="-3820325" y="2713300"/>
              <a:ext cx="53250" cy="81075"/>
            </a:xfrm>
            <a:custGeom>
              <a:rect b="b" l="l" r="r" t="t"/>
              <a:pathLst>
                <a:path extrusionOk="0" h="3243" w="2130">
                  <a:moveTo>
                    <a:pt x="91" y="0"/>
                  </a:moveTo>
                  <a:cubicBezTo>
                    <a:pt x="45" y="0"/>
                    <a:pt x="1" y="36"/>
                    <a:pt x="4" y="91"/>
                  </a:cubicBezTo>
                  <a:cubicBezTo>
                    <a:pt x="86" y="1386"/>
                    <a:pt x="796" y="2558"/>
                    <a:pt x="1906" y="3230"/>
                  </a:cubicBezTo>
                  <a:cubicBezTo>
                    <a:pt x="1919" y="3238"/>
                    <a:pt x="1935" y="3242"/>
                    <a:pt x="1951" y="3242"/>
                  </a:cubicBezTo>
                  <a:cubicBezTo>
                    <a:pt x="1975" y="3242"/>
                    <a:pt x="1998" y="3233"/>
                    <a:pt x="2014" y="3215"/>
                  </a:cubicBezTo>
                  <a:cubicBezTo>
                    <a:pt x="2115" y="3109"/>
                    <a:pt x="2129" y="2946"/>
                    <a:pt x="2047" y="2824"/>
                  </a:cubicBezTo>
                  <a:lnTo>
                    <a:pt x="161" y="37"/>
                  </a:lnTo>
                  <a:cubicBezTo>
                    <a:pt x="143" y="12"/>
                    <a:pt x="117" y="0"/>
                    <a:pt x="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47"/>
            <p:cNvSpPr/>
            <p:nvPr/>
          </p:nvSpPr>
          <p:spPr>
            <a:xfrm>
              <a:off x="-3822525" y="2711100"/>
              <a:ext cx="57775" cy="85425"/>
            </a:xfrm>
            <a:custGeom>
              <a:rect b="b" l="l" r="r" t="t"/>
              <a:pathLst>
                <a:path extrusionOk="0" h="3417" w="2311">
                  <a:moveTo>
                    <a:pt x="178" y="174"/>
                  </a:moveTo>
                  <a:lnTo>
                    <a:pt x="2064" y="2960"/>
                  </a:lnTo>
                  <a:cubicBezTo>
                    <a:pt x="2122" y="3049"/>
                    <a:pt x="2112" y="3167"/>
                    <a:pt x="2039" y="3245"/>
                  </a:cubicBezTo>
                  <a:cubicBezTo>
                    <a:pt x="953" y="2588"/>
                    <a:pt x="257" y="1440"/>
                    <a:pt x="178" y="174"/>
                  </a:cubicBezTo>
                  <a:close/>
                  <a:moveTo>
                    <a:pt x="178" y="1"/>
                  </a:moveTo>
                  <a:cubicBezTo>
                    <a:pt x="79" y="1"/>
                    <a:pt x="0" y="85"/>
                    <a:pt x="6" y="184"/>
                  </a:cubicBezTo>
                  <a:cubicBezTo>
                    <a:pt x="89" y="1507"/>
                    <a:pt x="816" y="2706"/>
                    <a:pt x="1950" y="3392"/>
                  </a:cubicBezTo>
                  <a:cubicBezTo>
                    <a:pt x="1978" y="3409"/>
                    <a:pt x="2008" y="3417"/>
                    <a:pt x="2039" y="3417"/>
                  </a:cubicBezTo>
                  <a:cubicBezTo>
                    <a:pt x="2086" y="3417"/>
                    <a:pt x="2132" y="3398"/>
                    <a:pt x="2166" y="3361"/>
                  </a:cubicBezTo>
                  <a:cubicBezTo>
                    <a:pt x="2293" y="3225"/>
                    <a:pt x="2311" y="3019"/>
                    <a:pt x="2207" y="2863"/>
                  </a:cubicBezTo>
                  <a:lnTo>
                    <a:pt x="321" y="77"/>
                  </a:lnTo>
                  <a:cubicBezTo>
                    <a:pt x="289" y="29"/>
                    <a:pt x="235" y="1"/>
                    <a:pt x="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47"/>
            <p:cNvSpPr/>
            <p:nvPr/>
          </p:nvSpPr>
          <p:spPr>
            <a:xfrm>
              <a:off x="-3999200" y="2779400"/>
              <a:ext cx="126475" cy="123700"/>
            </a:xfrm>
            <a:custGeom>
              <a:rect b="b" l="l" r="r" t="t"/>
              <a:pathLst>
                <a:path extrusionOk="0" h="4948" w="5059">
                  <a:moveTo>
                    <a:pt x="2447" y="1"/>
                  </a:moveTo>
                  <a:cubicBezTo>
                    <a:pt x="2435" y="1"/>
                    <a:pt x="2422" y="5"/>
                    <a:pt x="2411" y="12"/>
                  </a:cubicBezTo>
                  <a:lnTo>
                    <a:pt x="145" y="1546"/>
                  </a:lnTo>
                  <a:cubicBezTo>
                    <a:pt x="49" y="1612"/>
                    <a:pt x="0" y="1728"/>
                    <a:pt x="21" y="1844"/>
                  </a:cubicBezTo>
                  <a:cubicBezTo>
                    <a:pt x="24" y="1866"/>
                    <a:pt x="40" y="1886"/>
                    <a:pt x="63" y="1894"/>
                  </a:cubicBezTo>
                  <a:cubicBezTo>
                    <a:pt x="1400" y="2344"/>
                    <a:pt x="2378" y="3499"/>
                    <a:pt x="2603" y="4893"/>
                  </a:cubicBezTo>
                  <a:cubicBezTo>
                    <a:pt x="2607" y="4914"/>
                    <a:pt x="2622" y="4934"/>
                    <a:pt x="2641" y="4942"/>
                  </a:cubicBezTo>
                  <a:cubicBezTo>
                    <a:pt x="2649" y="4946"/>
                    <a:pt x="2658" y="4947"/>
                    <a:pt x="2667" y="4947"/>
                  </a:cubicBezTo>
                  <a:cubicBezTo>
                    <a:pt x="2680" y="4947"/>
                    <a:pt x="2692" y="4944"/>
                    <a:pt x="2704" y="4936"/>
                  </a:cubicBezTo>
                  <a:lnTo>
                    <a:pt x="5024" y="3366"/>
                  </a:lnTo>
                  <a:cubicBezTo>
                    <a:pt x="5048" y="3349"/>
                    <a:pt x="5058" y="3318"/>
                    <a:pt x="5049" y="3291"/>
                  </a:cubicBezTo>
                  <a:cubicBezTo>
                    <a:pt x="4569" y="1950"/>
                    <a:pt x="3669" y="800"/>
                    <a:pt x="2484" y="12"/>
                  </a:cubicBezTo>
                  <a:cubicBezTo>
                    <a:pt x="2472" y="5"/>
                    <a:pt x="2460" y="1"/>
                    <a:pt x="24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47"/>
            <p:cNvSpPr/>
            <p:nvPr/>
          </p:nvSpPr>
          <p:spPr>
            <a:xfrm>
              <a:off x="-4000925" y="2777775"/>
              <a:ext cx="129950" cy="126950"/>
            </a:xfrm>
            <a:custGeom>
              <a:rect b="b" l="l" r="r" t="t"/>
              <a:pathLst>
                <a:path extrusionOk="0" h="5078" w="5198">
                  <a:moveTo>
                    <a:pt x="2517" y="131"/>
                  </a:moveTo>
                  <a:cubicBezTo>
                    <a:pt x="3691" y="911"/>
                    <a:pt x="4582" y="2050"/>
                    <a:pt x="5057" y="3377"/>
                  </a:cubicBezTo>
                  <a:lnTo>
                    <a:pt x="2736" y="4948"/>
                  </a:lnTo>
                  <a:cubicBezTo>
                    <a:pt x="2507" y="3531"/>
                    <a:pt x="1513" y="2357"/>
                    <a:pt x="152" y="1897"/>
                  </a:cubicBezTo>
                  <a:cubicBezTo>
                    <a:pt x="136" y="1808"/>
                    <a:pt x="175" y="1717"/>
                    <a:pt x="250" y="1666"/>
                  </a:cubicBezTo>
                  <a:lnTo>
                    <a:pt x="2517" y="131"/>
                  </a:lnTo>
                  <a:close/>
                  <a:moveTo>
                    <a:pt x="2517" y="1"/>
                  </a:moveTo>
                  <a:cubicBezTo>
                    <a:pt x="2491" y="1"/>
                    <a:pt x="2466" y="9"/>
                    <a:pt x="2444" y="24"/>
                  </a:cubicBezTo>
                  <a:lnTo>
                    <a:pt x="178" y="1557"/>
                  </a:lnTo>
                  <a:cubicBezTo>
                    <a:pt x="61" y="1637"/>
                    <a:pt x="1" y="1779"/>
                    <a:pt x="26" y="1919"/>
                  </a:cubicBezTo>
                  <a:cubicBezTo>
                    <a:pt x="34" y="1966"/>
                    <a:pt x="66" y="2004"/>
                    <a:pt x="111" y="2019"/>
                  </a:cubicBezTo>
                  <a:cubicBezTo>
                    <a:pt x="1426" y="2464"/>
                    <a:pt x="2387" y="3598"/>
                    <a:pt x="2609" y="4968"/>
                  </a:cubicBezTo>
                  <a:cubicBezTo>
                    <a:pt x="2619" y="5034"/>
                    <a:pt x="2676" y="5077"/>
                    <a:pt x="2736" y="5077"/>
                  </a:cubicBezTo>
                  <a:cubicBezTo>
                    <a:pt x="2761" y="5077"/>
                    <a:pt x="2786" y="5070"/>
                    <a:pt x="2808" y="5054"/>
                  </a:cubicBezTo>
                  <a:lnTo>
                    <a:pt x="5128" y="3484"/>
                  </a:lnTo>
                  <a:cubicBezTo>
                    <a:pt x="5177" y="3451"/>
                    <a:pt x="5198" y="3390"/>
                    <a:pt x="5179" y="3334"/>
                  </a:cubicBezTo>
                  <a:cubicBezTo>
                    <a:pt x="4694" y="1980"/>
                    <a:pt x="3785" y="818"/>
                    <a:pt x="2588" y="24"/>
                  </a:cubicBezTo>
                  <a:cubicBezTo>
                    <a:pt x="2566" y="9"/>
                    <a:pt x="2542" y="2"/>
                    <a:pt x="2517" y="2"/>
                  </a:cubicBezTo>
                  <a:lnTo>
                    <a:pt x="25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47"/>
            <p:cNvSpPr/>
            <p:nvPr/>
          </p:nvSpPr>
          <p:spPr>
            <a:xfrm>
              <a:off x="-3999500" y="2823025"/>
              <a:ext cx="69250" cy="84675"/>
            </a:xfrm>
            <a:custGeom>
              <a:rect b="b" l="l" r="r" t="t"/>
              <a:pathLst>
                <a:path extrusionOk="0" h="3387" w="2770">
                  <a:moveTo>
                    <a:pt x="95" y="0"/>
                  </a:moveTo>
                  <a:cubicBezTo>
                    <a:pt x="44" y="0"/>
                    <a:pt x="0" y="47"/>
                    <a:pt x="11" y="102"/>
                  </a:cubicBezTo>
                  <a:cubicBezTo>
                    <a:pt x="18" y="146"/>
                    <a:pt x="35" y="189"/>
                    <a:pt x="60" y="225"/>
                  </a:cubicBezTo>
                  <a:lnTo>
                    <a:pt x="2105" y="3247"/>
                  </a:lnTo>
                  <a:cubicBezTo>
                    <a:pt x="2164" y="3335"/>
                    <a:pt x="2263" y="3387"/>
                    <a:pt x="2369" y="3387"/>
                  </a:cubicBezTo>
                  <a:cubicBezTo>
                    <a:pt x="2432" y="3387"/>
                    <a:pt x="2493" y="3368"/>
                    <a:pt x="2546" y="3332"/>
                  </a:cubicBezTo>
                  <a:lnTo>
                    <a:pt x="2727" y="3210"/>
                  </a:lnTo>
                  <a:cubicBezTo>
                    <a:pt x="2756" y="3191"/>
                    <a:pt x="2769" y="3158"/>
                    <a:pt x="2765" y="3125"/>
                  </a:cubicBezTo>
                  <a:cubicBezTo>
                    <a:pt x="2530" y="1675"/>
                    <a:pt x="1514" y="475"/>
                    <a:pt x="123" y="5"/>
                  </a:cubicBezTo>
                  <a:cubicBezTo>
                    <a:pt x="113" y="2"/>
                    <a:pt x="104" y="0"/>
                    <a:pt x="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47"/>
            <p:cNvSpPr/>
            <p:nvPr/>
          </p:nvSpPr>
          <p:spPr>
            <a:xfrm>
              <a:off x="-4001825" y="2820875"/>
              <a:ext cx="73850" cy="88975"/>
            </a:xfrm>
            <a:custGeom>
              <a:rect b="b" l="l" r="r" t="t"/>
              <a:pathLst>
                <a:path extrusionOk="0" h="3559" w="2954">
                  <a:moveTo>
                    <a:pt x="188" y="173"/>
                  </a:moveTo>
                  <a:cubicBezTo>
                    <a:pt x="1549" y="633"/>
                    <a:pt x="2543" y="1807"/>
                    <a:pt x="2772" y="3224"/>
                  </a:cubicBezTo>
                  <a:lnTo>
                    <a:pt x="2591" y="3348"/>
                  </a:lnTo>
                  <a:cubicBezTo>
                    <a:pt x="2551" y="3374"/>
                    <a:pt x="2506" y="3387"/>
                    <a:pt x="2462" y="3387"/>
                  </a:cubicBezTo>
                  <a:cubicBezTo>
                    <a:pt x="2387" y="3387"/>
                    <a:pt x="2314" y="3351"/>
                    <a:pt x="2269" y="3285"/>
                  </a:cubicBezTo>
                  <a:lnTo>
                    <a:pt x="224" y="263"/>
                  </a:lnTo>
                  <a:cubicBezTo>
                    <a:pt x="206" y="237"/>
                    <a:pt x="194" y="206"/>
                    <a:pt x="188" y="174"/>
                  </a:cubicBezTo>
                  <a:lnTo>
                    <a:pt x="188" y="173"/>
                  </a:lnTo>
                  <a:close/>
                  <a:moveTo>
                    <a:pt x="196" y="1"/>
                  </a:moveTo>
                  <a:cubicBezTo>
                    <a:pt x="193" y="1"/>
                    <a:pt x="191" y="1"/>
                    <a:pt x="188" y="1"/>
                  </a:cubicBezTo>
                  <a:cubicBezTo>
                    <a:pt x="81" y="1"/>
                    <a:pt x="0" y="98"/>
                    <a:pt x="19" y="203"/>
                  </a:cubicBezTo>
                  <a:cubicBezTo>
                    <a:pt x="28" y="259"/>
                    <a:pt x="49" y="312"/>
                    <a:pt x="81" y="360"/>
                  </a:cubicBezTo>
                  <a:lnTo>
                    <a:pt x="2126" y="3382"/>
                  </a:lnTo>
                  <a:cubicBezTo>
                    <a:pt x="2204" y="3497"/>
                    <a:pt x="2332" y="3559"/>
                    <a:pt x="2462" y="3559"/>
                  </a:cubicBezTo>
                  <a:cubicBezTo>
                    <a:pt x="2540" y="3559"/>
                    <a:pt x="2618" y="3537"/>
                    <a:pt x="2688" y="3490"/>
                  </a:cubicBezTo>
                  <a:lnTo>
                    <a:pt x="2869" y="3367"/>
                  </a:lnTo>
                  <a:cubicBezTo>
                    <a:pt x="2924" y="3329"/>
                    <a:pt x="2954" y="3263"/>
                    <a:pt x="2942" y="3196"/>
                  </a:cubicBezTo>
                  <a:cubicBezTo>
                    <a:pt x="2704" y="1716"/>
                    <a:pt x="1665" y="489"/>
                    <a:pt x="244" y="9"/>
                  </a:cubicBezTo>
                  <a:cubicBezTo>
                    <a:pt x="228" y="4"/>
                    <a:pt x="213" y="1"/>
                    <a:pt x="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47"/>
            <p:cNvSpPr/>
            <p:nvPr/>
          </p:nvSpPr>
          <p:spPr>
            <a:xfrm>
              <a:off x="-4062975" y="2870450"/>
              <a:ext cx="20900" cy="20925"/>
            </a:xfrm>
            <a:custGeom>
              <a:rect b="b" l="l" r="r" t="t"/>
              <a:pathLst>
                <a:path extrusionOk="0" h="837" w="836">
                  <a:moveTo>
                    <a:pt x="498" y="1"/>
                  </a:moveTo>
                  <a:lnTo>
                    <a:pt x="0" y="338"/>
                  </a:lnTo>
                  <a:lnTo>
                    <a:pt x="337" y="837"/>
                  </a:lnTo>
                  <a:lnTo>
                    <a:pt x="835" y="499"/>
                  </a:lnTo>
                  <a:lnTo>
                    <a:pt x="4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47"/>
            <p:cNvSpPr/>
            <p:nvPr/>
          </p:nvSpPr>
          <p:spPr>
            <a:xfrm>
              <a:off x="-4028700" y="2865425"/>
              <a:ext cx="17625" cy="17625"/>
            </a:xfrm>
            <a:custGeom>
              <a:rect b="b" l="l" r="r" t="t"/>
              <a:pathLst>
                <a:path extrusionOk="0" h="705" w="705">
                  <a:moveTo>
                    <a:pt x="114" y="0"/>
                  </a:moveTo>
                  <a:lnTo>
                    <a:pt x="0" y="591"/>
                  </a:lnTo>
                  <a:lnTo>
                    <a:pt x="591" y="705"/>
                  </a:lnTo>
                  <a:lnTo>
                    <a:pt x="705" y="114"/>
                  </a:lnTo>
                  <a:lnTo>
                    <a:pt x="1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47"/>
            <p:cNvSpPr/>
            <p:nvPr/>
          </p:nvSpPr>
          <p:spPr>
            <a:xfrm>
              <a:off x="-4002575" y="2882125"/>
              <a:ext cx="20925" cy="20875"/>
            </a:xfrm>
            <a:custGeom>
              <a:rect b="b" l="l" r="r" t="t"/>
              <a:pathLst>
                <a:path extrusionOk="0" h="835" w="837">
                  <a:moveTo>
                    <a:pt x="499" y="0"/>
                  </a:moveTo>
                  <a:lnTo>
                    <a:pt x="1" y="337"/>
                  </a:lnTo>
                  <a:lnTo>
                    <a:pt x="338" y="835"/>
                  </a:lnTo>
                  <a:lnTo>
                    <a:pt x="836" y="498"/>
                  </a:lnTo>
                  <a:lnTo>
                    <a:pt x="4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47"/>
            <p:cNvSpPr/>
            <p:nvPr/>
          </p:nvSpPr>
          <p:spPr>
            <a:xfrm>
              <a:off x="-3994225" y="2916375"/>
              <a:ext cx="17650" cy="17650"/>
            </a:xfrm>
            <a:custGeom>
              <a:rect b="b" l="l" r="r" t="t"/>
              <a:pathLst>
                <a:path extrusionOk="0" h="706" w="706">
                  <a:moveTo>
                    <a:pt x="115" y="1"/>
                  </a:moveTo>
                  <a:lnTo>
                    <a:pt x="1" y="591"/>
                  </a:lnTo>
                  <a:lnTo>
                    <a:pt x="591" y="705"/>
                  </a:lnTo>
                  <a:lnTo>
                    <a:pt x="705" y="115"/>
                  </a:lnTo>
                  <a:lnTo>
                    <a:pt x="1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47"/>
            <p:cNvSpPr/>
            <p:nvPr/>
          </p:nvSpPr>
          <p:spPr>
            <a:xfrm>
              <a:off x="-4014200" y="2942525"/>
              <a:ext cx="20900" cy="20925"/>
            </a:xfrm>
            <a:custGeom>
              <a:rect b="b" l="l" r="r" t="t"/>
              <a:pathLst>
                <a:path extrusionOk="0" h="837" w="836">
                  <a:moveTo>
                    <a:pt x="499" y="0"/>
                  </a:moveTo>
                  <a:lnTo>
                    <a:pt x="0" y="338"/>
                  </a:lnTo>
                  <a:lnTo>
                    <a:pt x="337" y="836"/>
                  </a:lnTo>
                  <a:lnTo>
                    <a:pt x="835" y="499"/>
                  </a:lnTo>
                  <a:lnTo>
                    <a:pt x="4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47"/>
            <p:cNvSpPr/>
            <p:nvPr/>
          </p:nvSpPr>
          <p:spPr>
            <a:xfrm>
              <a:off x="-4045150" y="2950875"/>
              <a:ext cx="17625" cy="17650"/>
            </a:xfrm>
            <a:custGeom>
              <a:rect b="b" l="l" r="r" t="t"/>
              <a:pathLst>
                <a:path extrusionOk="0" h="706" w="705">
                  <a:moveTo>
                    <a:pt x="114" y="0"/>
                  </a:moveTo>
                  <a:lnTo>
                    <a:pt x="0" y="591"/>
                  </a:lnTo>
                  <a:lnTo>
                    <a:pt x="591" y="705"/>
                  </a:lnTo>
                  <a:lnTo>
                    <a:pt x="705" y="114"/>
                  </a:lnTo>
                  <a:lnTo>
                    <a:pt x="1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47"/>
            <p:cNvSpPr/>
            <p:nvPr/>
          </p:nvSpPr>
          <p:spPr>
            <a:xfrm>
              <a:off x="-4074625" y="2930900"/>
              <a:ext cx="20900" cy="20875"/>
            </a:xfrm>
            <a:custGeom>
              <a:rect b="b" l="l" r="r" t="t"/>
              <a:pathLst>
                <a:path extrusionOk="0" h="835" w="836">
                  <a:moveTo>
                    <a:pt x="498" y="0"/>
                  </a:moveTo>
                  <a:lnTo>
                    <a:pt x="0" y="337"/>
                  </a:lnTo>
                  <a:lnTo>
                    <a:pt x="338" y="835"/>
                  </a:lnTo>
                  <a:lnTo>
                    <a:pt x="836" y="498"/>
                  </a:lnTo>
                  <a:lnTo>
                    <a:pt x="4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47"/>
            <p:cNvSpPr/>
            <p:nvPr/>
          </p:nvSpPr>
          <p:spPr>
            <a:xfrm>
              <a:off x="-4079650" y="2899900"/>
              <a:ext cx="17650" cy="17650"/>
            </a:xfrm>
            <a:custGeom>
              <a:rect b="b" l="l" r="r" t="t"/>
              <a:pathLst>
                <a:path extrusionOk="0" h="706" w="706">
                  <a:moveTo>
                    <a:pt x="114" y="1"/>
                  </a:moveTo>
                  <a:lnTo>
                    <a:pt x="0" y="591"/>
                  </a:lnTo>
                  <a:lnTo>
                    <a:pt x="591" y="705"/>
                  </a:lnTo>
                  <a:lnTo>
                    <a:pt x="705" y="115"/>
                  </a:lnTo>
                  <a:lnTo>
                    <a:pt x="1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47"/>
            <p:cNvSpPr/>
            <p:nvPr/>
          </p:nvSpPr>
          <p:spPr>
            <a:xfrm>
              <a:off x="-3756300" y="2662900"/>
              <a:ext cx="20875" cy="20925"/>
            </a:xfrm>
            <a:custGeom>
              <a:rect b="b" l="l" r="r" t="t"/>
              <a:pathLst>
                <a:path extrusionOk="0" h="837" w="835">
                  <a:moveTo>
                    <a:pt x="498" y="1"/>
                  </a:moveTo>
                  <a:lnTo>
                    <a:pt x="0" y="338"/>
                  </a:lnTo>
                  <a:lnTo>
                    <a:pt x="338" y="837"/>
                  </a:lnTo>
                  <a:lnTo>
                    <a:pt x="835" y="499"/>
                  </a:lnTo>
                  <a:lnTo>
                    <a:pt x="4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47"/>
            <p:cNvSpPr/>
            <p:nvPr/>
          </p:nvSpPr>
          <p:spPr>
            <a:xfrm>
              <a:off x="-3722025" y="2657850"/>
              <a:ext cx="17650" cy="17650"/>
            </a:xfrm>
            <a:custGeom>
              <a:rect b="b" l="l" r="r" t="t"/>
              <a:pathLst>
                <a:path extrusionOk="0" h="706" w="706">
                  <a:moveTo>
                    <a:pt x="115" y="1"/>
                  </a:moveTo>
                  <a:lnTo>
                    <a:pt x="1" y="592"/>
                  </a:lnTo>
                  <a:lnTo>
                    <a:pt x="592" y="706"/>
                  </a:lnTo>
                  <a:lnTo>
                    <a:pt x="706" y="115"/>
                  </a:lnTo>
                  <a:lnTo>
                    <a:pt x="1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47"/>
            <p:cNvSpPr/>
            <p:nvPr/>
          </p:nvSpPr>
          <p:spPr>
            <a:xfrm>
              <a:off x="-3695900" y="2674525"/>
              <a:ext cx="20925" cy="20925"/>
            </a:xfrm>
            <a:custGeom>
              <a:rect b="b" l="l" r="r" t="t"/>
              <a:pathLst>
                <a:path extrusionOk="0" h="837" w="837">
                  <a:moveTo>
                    <a:pt x="499" y="1"/>
                  </a:moveTo>
                  <a:lnTo>
                    <a:pt x="0" y="338"/>
                  </a:lnTo>
                  <a:lnTo>
                    <a:pt x="338" y="837"/>
                  </a:lnTo>
                  <a:lnTo>
                    <a:pt x="836" y="499"/>
                  </a:lnTo>
                  <a:lnTo>
                    <a:pt x="4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47"/>
            <p:cNvSpPr/>
            <p:nvPr/>
          </p:nvSpPr>
          <p:spPr>
            <a:xfrm>
              <a:off x="-3692850" y="2712600"/>
              <a:ext cx="17600" cy="17600"/>
            </a:xfrm>
            <a:custGeom>
              <a:rect b="b" l="l" r="r" t="t"/>
              <a:pathLst>
                <a:path extrusionOk="0" h="704" w="704">
                  <a:moveTo>
                    <a:pt x="114" y="0"/>
                  </a:moveTo>
                  <a:lnTo>
                    <a:pt x="0" y="590"/>
                  </a:lnTo>
                  <a:lnTo>
                    <a:pt x="590" y="704"/>
                  </a:lnTo>
                  <a:lnTo>
                    <a:pt x="704" y="114"/>
                  </a:lnTo>
                  <a:lnTo>
                    <a:pt x="1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47"/>
            <p:cNvSpPr/>
            <p:nvPr/>
          </p:nvSpPr>
          <p:spPr>
            <a:xfrm>
              <a:off x="-3707525" y="2734975"/>
              <a:ext cx="20875" cy="20925"/>
            </a:xfrm>
            <a:custGeom>
              <a:rect b="b" l="l" r="r" t="t"/>
              <a:pathLst>
                <a:path extrusionOk="0" h="837" w="835">
                  <a:moveTo>
                    <a:pt x="498" y="0"/>
                  </a:moveTo>
                  <a:lnTo>
                    <a:pt x="0" y="338"/>
                  </a:lnTo>
                  <a:lnTo>
                    <a:pt x="338" y="836"/>
                  </a:lnTo>
                  <a:lnTo>
                    <a:pt x="835" y="499"/>
                  </a:lnTo>
                  <a:lnTo>
                    <a:pt x="4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47"/>
            <p:cNvSpPr/>
            <p:nvPr/>
          </p:nvSpPr>
          <p:spPr>
            <a:xfrm>
              <a:off x="-3738500" y="2743300"/>
              <a:ext cx="17650" cy="17625"/>
            </a:xfrm>
            <a:custGeom>
              <a:rect b="b" l="l" r="r" t="t"/>
              <a:pathLst>
                <a:path extrusionOk="0" h="705" w="706">
                  <a:moveTo>
                    <a:pt x="115" y="0"/>
                  </a:moveTo>
                  <a:lnTo>
                    <a:pt x="1" y="592"/>
                  </a:lnTo>
                  <a:lnTo>
                    <a:pt x="591" y="705"/>
                  </a:lnTo>
                  <a:lnTo>
                    <a:pt x="705" y="114"/>
                  </a:lnTo>
                  <a:lnTo>
                    <a:pt x="1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47"/>
            <p:cNvSpPr/>
            <p:nvPr/>
          </p:nvSpPr>
          <p:spPr>
            <a:xfrm>
              <a:off x="-3767975" y="2723300"/>
              <a:ext cx="20925" cy="20925"/>
            </a:xfrm>
            <a:custGeom>
              <a:rect b="b" l="l" r="r" t="t"/>
              <a:pathLst>
                <a:path extrusionOk="0" h="837" w="837">
                  <a:moveTo>
                    <a:pt x="499" y="1"/>
                  </a:moveTo>
                  <a:lnTo>
                    <a:pt x="1" y="338"/>
                  </a:lnTo>
                  <a:lnTo>
                    <a:pt x="338" y="837"/>
                  </a:lnTo>
                  <a:lnTo>
                    <a:pt x="837" y="499"/>
                  </a:lnTo>
                  <a:lnTo>
                    <a:pt x="4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47"/>
            <p:cNvSpPr/>
            <p:nvPr/>
          </p:nvSpPr>
          <p:spPr>
            <a:xfrm>
              <a:off x="-3772975" y="2692350"/>
              <a:ext cx="17625" cy="17650"/>
            </a:xfrm>
            <a:custGeom>
              <a:rect b="b" l="l" r="r" t="t"/>
              <a:pathLst>
                <a:path extrusionOk="0" h="706" w="705">
                  <a:moveTo>
                    <a:pt x="114" y="1"/>
                  </a:moveTo>
                  <a:lnTo>
                    <a:pt x="0" y="591"/>
                  </a:lnTo>
                  <a:lnTo>
                    <a:pt x="591" y="705"/>
                  </a:lnTo>
                  <a:lnTo>
                    <a:pt x="705" y="115"/>
                  </a:lnTo>
                  <a:lnTo>
                    <a:pt x="1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47"/>
            <p:cNvSpPr/>
            <p:nvPr/>
          </p:nvSpPr>
          <p:spPr>
            <a:xfrm>
              <a:off x="-3466675" y="2691650"/>
              <a:ext cx="81650" cy="126525"/>
            </a:xfrm>
            <a:custGeom>
              <a:rect b="b" l="l" r="r" t="t"/>
              <a:pathLst>
                <a:path extrusionOk="0" h="5061" w="3266">
                  <a:moveTo>
                    <a:pt x="962" y="0"/>
                  </a:moveTo>
                  <a:lnTo>
                    <a:pt x="962" y="0"/>
                  </a:lnTo>
                  <a:cubicBezTo>
                    <a:pt x="1242" y="526"/>
                    <a:pt x="1555" y="1026"/>
                    <a:pt x="1875" y="1523"/>
                  </a:cubicBezTo>
                  <a:cubicBezTo>
                    <a:pt x="2158" y="1963"/>
                    <a:pt x="2456" y="2393"/>
                    <a:pt x="2758" y="2819"/>
                  </a:cubicBezTo>
                  <a:lnTo>
                    <a:pt x="2758" y="2819"/>
                  </a:lnTo>
                  <a:cubicBezTo>
                    <a:pt x="2307" y="3147"/>
                    <a:pt x="1860" y="3483"/>
                    <a:pt x="1425" y="3832"/>
                  </a:cubicBezTo>
                  <a:cubicBezTo>
                    <a:pt x="1180" y="4027"/>
                    <a:pt x="940" y="4227"/>
                    <a:pt x="700" y="4430"/>
                  </a:cubicBezTo>
                  <a:cubicBezTo>
                    <a:pt x="464" y="4635"/>
                    <a:pt x="226" y="4840"/>
                    <a:pt x="0" y="5061"/>
                  </a:cubicBezTo>
                  <a:cubicBezTo>
                    <a:pt x="281" y="4916"/>
                    <a:pt x="550" y="4754"/>
                    <a:pt x="820" y="4594"/>
                  </a:cubicBezTo>
                  <a:cubicBezTo>
                    <a:pt x="1087" y="4431"/>
                    <a:pt x="1352" y="4265"/>
                    <a:pt x="1613" y="4094"/>
                  </a:cubicBezTo>
                  <a:cubicBezTo>
                    <a:pt x="2138" y="3753"/>
                    <a:pt x="2650" y="3395"/>
                    <a:pt x="3155" y="3029"/>
                  </a:cubicBezTo>
                  <a:lnTo>
                    <a:pt x="3156" y="3027"/>
                  </a:lnTo>
                  <a:lnTo>
                    <a:pt x="3157" y="3027"/>
                  </a:lnTo>
                  <a:cubicBezTo>
                    <a:pt x="3246" y="2962"/>
                    <a:pt x="3266" y="2837"/>
                    <a:pt x="3201" y="2748"/>
                  </a:cubicBezTo>
                  <a:cubicBezTo>
                    <a:pt x="2852" y="2273"/>
                    <a:pt x="2496" y="1803"/>
                    <a:pt x="2125" y="1342"/>
                  </a:cubicBezTo>
                  <a:cubicBezTo>
                    <a:pt x="1755" y="883"/>
                    <a:pt x="1374" y="430"/>
                    <a:pt x="9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47"/>
            <p:cNvSpPr/>
            <p:nvPr/>
          </p:nvSpPr>
          <p:spPr>
            <a:xfrm>
              <a:off x="-3532225" y="2856150"/>
              <a:ext cx="63450" cy="85175"/>
            </a:xfrm>
            <a:custGeom>
              <a:rect b="b" l="l" r="r" t="t"/>
              <a:pathLst>
                <a:path extrusionOk="0" h="3407" w="2538">
                  <a:moveTo>
                    <a:pt x="700" y="0"/>
                  </a:moveTo>
                  <a:lnTo>
                    <a:pt x="700" y="0"/>
                  </a:lnTo>
                  <a:cubicBezTo>
                    <a:pt x="922" y="296"/>
                    <a:pt x="1166" y="566"/>
                    <a:pt x="1414" y="833"/>
                  </a:cubicBezTo>
                  <a:cubicBezTo>
                    <a:pt x="1541" y="963"/>
                    <a:pt x="1665" y="1097"/>
                    <a:pt x="1795" y="1224"/>
                  </a:cubicBezTo>
                  <a:cubicBezTo>
                    <a:pt x="1871" y="1297"/>
                    <a:pt x="1945" y="1371"/>
                    <a:pt x="2021" y="1444"/>
                  </a:cubicBezTo>
                  <a:lnTo>
                    <a:pt x="2021" y="1444"/>
                  </a:lnTo>
                  <a:cubicBezTo>
                    <a:pt x="1688" y="1719"/>
                    <a:pt x="1365" y="2005"/>
                    <a:pt x="1048" y="2299"/>
                  </a:cubicBezTo>
                  <a:cubicBezTo>
                    <a:pt x="684" y="2649"/>
                    <a:pt x="323" y="3006"/>
                    <a:pt x="1" y="3406"/>
                  </a:cubicBezTo>
                  <a:cubicBezTo>
                    <a:pt x="451" y="3157"/>
                    <a:pt x="864" y="2862"/>
                    <a:pt x="1271" y="2563"/>
                  </a:cubicBezTo>
                  <a:cubicBezTo>
                    <a:pt x="1673" y="2257"/>
                    <a:pt x="2067" y="1940"/>
                    <a:pt x="2445" y="1606"/>
                  </a:cubicBezTo>
                  <a:lnTo>
                    <a:pt x="2449" y="1602"/>
                  </a:lnTo>
                  <a:lnTo>
                    <a:pt x="2465" y="1587"/>
                  </a:lnTo>
                  <a:cubicBezTo>
                    <a:pt x="2538" y="1506"/>
                    <a:pt x="2531" y="1381"/>
                    <a:pt x="2450" y="1309"/>
                  </a:cubicBezTo>
                  <a:cubicBezTo>
                    <a:pt x="2315" y="1187"/>
                    <a:pt x="2170" y="1077"/>
                    <a:pt x="2033" y="959"/>
                  </a:cubicBezTo>
                  <a:cubicBezTo>
                    <a:pt x="1893" y="842"/>
                    <a:pt x="1746" y="735"/>
                    <a:pt x="1604" y="622"/>
                  </a:cubicBezTo>
                  <a:cubicBezTo>
                    <a:pt x="1312" y="404"/>
                    <a:pt x="1017" y="190"/>
                    <a:pt x="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47"/>
            <p:cNvSpPr/>
            <p:nvPr/>
          </p:nvSpPr>
          <p:spPr>
            <a:xfrm>
              <a:off x="-3990000" y="3070800"/>
              <a:ext cx="68000" cy="83575"/>
            </a:xfrm>
            <a:custGeom>
              <a:rect b="b" l="l" r="r" t="t"/>
              <a:pathLst>
                <a:path extrusionOk="0" h="3343" w="2720">
                  <a:moveTo>
                    <a:pt x="2720" y="0"/>
                  </a:moveTo>
                  <a:lnTo>
                    <a:pt x="2720" y="0"/>
                  </a:lnTo>
                  <a:cubicBezTo>
                    <a:pt x="2249" y="169"/>
                    <a:pt x="1810" y="389"/>
                    <a:pt x="1377" y="618"/>
                  </a:cubicBezTo>
                  <a:cubicBezTo>
                    <a:pt x="1161" y="735"/>
                    <a:pt x="947" y="854"/>
                    <a:pt x="738" y="982"/>
                  </a:cubicBezTo>
                  <a:cubicBezTo>
                    <a:pt x="525" y="1103"/>
                    <a:pt x="322" y="1240"/>
                    <a:pt x="115" y="1370"/>
                  </a:cubicBezTo>
                  <a:lnTo>
                    <a:pt x="108" y="1374"/>
                  </a:lnTo>
                  <a:cubicBezTo>
                    <a:pt x="32" y="1421"/>
                    <a:pt x="0" y="1516"/>
                    <a:pt x="32" y="1599"/>
                  </a:cubicBezTo>
                  <a:cubicBezTo>
                    <a:pt x="146" y="1897"/>
                    <a:pt x="267" y="2192"/>
                    <a:pt x="398" y="2484"/>
                  </a:cubicBezTo>
                  <a:cubicBezTo>
                    <a:pt x="533" y="2775"/>
                    <a:pt x="672" y="3063"/>
                    <a:pt x="840" y="3343"/>
                  </a:cubicBezTo>
                  <a:cubicBezTo>
                    <a:pt x="799" y="3020"/>
                    <a:pt x="730" y="2706"/>
                    <a:pt x="657" y="2394"/>
                  </a:cubicBezTo>
                  <a:cubicBezTo>
                    <a:pt x="594" y="2135"/>
                    <a:pt x="523" y="1879"/>
                    <a:pt x="447" y="1625"/>
                  </a:cubicBezTo>
                  <a:lnTo>
                    <a:pt x="447" y="1625"/>
                  </a:lnTo>
                  <a:cubicBezTo>
                    <a:pt x="614" y="1526"/>
                    <a:pt x="784" y="1428"/>
                    <a:pt x="947" y="1322"/>
                  </a:cubicBezTo>
                  <a:cubicBezTo>
                    <a:pt x="1154" y="1193"/>
                    <a:pt x="1357" y="1056"/>
                    <a:pt x="1559" y="917"/>
                  </a:cubicBezTo>
                  <a:cubicBezTo>
                    <a:pt x="1961" y="634"/>
                    <a:pt x="2356" y="344"/>
                    <a:pt x="27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47"/>
            <p:cNvSpPr/>
            <p:nvPr/>
          </p:nvSpPr>
          <p:spPr>
            <a:xfrm>
              <a:off x="-3645400" y="2403350"/>
              <a:ext cx="117250" cy="163125"/>
            </a:xfrm>
            <a:custGeom>
              <a:rect b="b" l="l" r="r" t="t"/>
              <a:pathLst>
                <a:path extrusionOk="0" h="6525" w="4690">
                  <a:moveTo>
                    <a:pt x="1" y="1"/>
                  </a:moveTo>
                  <a:lnTo>
                    <a:pt x="1" y="1"/>
                  </a:lnTo>
                  <a:cubicBezTo>
                    <a:pt x="314" y="601"/>
                    <a:pt x="664" y="1173"/>
                    <a:pt x="1027" y="1736"/>
                  </a:cubicBezTo>
                  <a:cubicBezTo>
                    <a:pt x="1389" y="2302"/>
                    <a:pt x="1770" y="2851"/>
                    <a:pt x="2158" y="3398"/>
                  </a:cubicBezTo>
                  <a:cubicBezTo>
                    <a:pt x="2552" y="3938"/>
                    <a:pt x="2951" y="4476"/>
                    <a:pt x="3370" y="4999"/>
                  </a:cubicBezTo>
                  <a:cubicBezTo>
                    <a:pt x="3789" y="5522"/>
                    <a:pt x="4221" y="6036"/>
                    <a:pt x="4690" y="6524"/>
                  </a:cubicBezTo>
                  <a:cubicBezTo>
                    <a:pt x="4377" y="5923"/>
                    <a:pt x="4027" y="5351"/>
                    <a:pt x="3664" y="4788"/>
                  </a:cubicBezTo>
                  <a:cubicBezTo>
                    <a:pt x="3303" y="4222"/>
                    <a:pt x="2921" y="3672"/>
                    <a:pt x="2533" y="3127"/>
                  </a:cubicBezTo>
                  <a:cubicBezTo>
                    <a:pt x="2139" y="2586"/>
                    <a:pt x="1740" y="2049"/>
                    <a:pt x="1319" y="1526"/>
                  </a:cubicBezTo>
                  <a:cubicBezTo>
                    <a:pt x="902" y="1003"/>
                    <a:pt x="469" y="48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47"/>
          <p:cNvGrpSpPr/>
          <p:nvPr/>
        </p:nvGrpSpPr>
        <p:grpSpPr>
          <a:xfrm>
            <a:off x="566401" y="3173580"/>
            <a:ext cx="1110291" cy="1276079"/>
            <a:chOff x="224275" y="1297150"/>
            <a:chExt cx="753250" cy="865725"/>
          </a:xfrm>
        </p:grpSpPr>
        <p:sp>
          <p:nvSpPr>
            <p:cNvPr id="10805" name="Google Shape;10805;p47"/>
            <p:cNvSpPr/>
            <p:nvPr/>
          </p:nvSpPr>
          <p:spPr>
            <a:xfrm>
              <a:off x="748675" y="1955025"/>
              <a:ext cx="176775" cy="177900"/>
            </a:xfrm>
            <a:custGeom>
              <a:rect b="b" l="l" r="r" t="t"/>
              <a:pathLst>
                <a:path extrusionOk="0" h="7116" w="7071">
                  <a:moveTo>
                    <a:pt x="3023" y="1"/>
                  </a:moveTo>
                  <a:cubicBezTo>
                    <a:pt x="2284" y="1"/>
                    <a:pt x="1313" y="928"/>
                    <a:pt x="702" y="2285"/>
                  </a:cubicBezTo>
                  <a:cubicBezTo>
                    <a:pt x="0" y="3850"/>
                    <a:pt x="41" y="5392"/>
                    <a:pt x="797" y="5732"/>
                  </a:cubicBezTo>
                  <a:lnTo>
                    <a:pt x="3607" y="6996"/>
                  </a:lnTo>
                  <a:lnTo>
                    <a:pt x="3726" y="7049"/>
                  </a:lnTo>
                  <a:cubicBezTo>
                    <a:pt x="3826" y="7094"/>
                    <a:pt x="3934" y="7116"/>
                    <a:pt x="4047" y="7116"/>
                  </a:cubicBezTo>
                  <a:cubicBezTo>
                    <a:pt x="4787" y="7116"/>
                    <a:pt x="5758" y="6189"/>
                    <a:pt x="6367" y="4831"/>
                  </a:cubicBezTo>
                  <a:cubicBezTo>
                    <a:pt x="7071" y="3268"/>
                    <a:pt x="7028" y="1724"/>
                    <a:pt x="6274" y="1384"/>
                  </a:cubicBezTo>
                  <a:lnTo>
                    <a:pt x="6154" y="1331"/>
                  </a:lnTo>
                  <a:lnTo>
                    <a:pt x="3343" y="67"/>
                  </a:lnTo>
                  <a:cubicBezTo>
                    <a:pt x="3243" y="22"/>
                    <a:pt x="3136" y="1"/>
                    <a:pt x="3023" y="1"/>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47"/>
            <p:cNvSpPr/>
            <p:nvPr/>
          </p:nvSpPr>
          <p:spPr>
            <a:xfrm>
              <a:off x="773150" y="1973525"/>
              <a:ext cx="50550" cy="93900"/>
            </a:xfrm>
            <a:custGeom>
              <a:rect b="b" l="l" r="r" t="t"/>
              <a:pathLst>
                <a:path extrusionOk="0" h="3756" w="2022">
                  <a:moveTo>
                    <a:pt x="1827" y="1"/>
                  </a:moveTo>
                  <a:cubicBezTo>
                    <a:pt x="1637" y="1"/>
                    <a:pt x="1148" y="754"/>
                    <a:pt x="705" y="1741"/>
                  </a:cubicBezTo>
                  <a:cubicBezTo>
                    <a:pt x="240" y="2774"/>
                    <a:pt x="1" y="3674"/>
                    <a:pt x="169" y="3750"/>
                  </a:cubicBezTo>
                  <a:cubicBezTo>
                    <a:pt x="177" y="3754"/>
                    <a:pt x="185" y="3756"/>
                    <a:pt x="194" y="3756"/>
                  </a:cubicBezTo>
                  <a:cubicBezTo>
                    <a:pt x="384" y="3756"/>
                    <a:pt x="872" y="3002"/>
                    <a:pt x="1315" y="2016"/>
                  </a:cubicBezTo>
                  <a:cubicBezTo>
                    <a:pt x="1780" y="982"/>
                    <a:pt x="2021" y="82"/>
                    <a:pt x="1852" y="6"/>
                  </a:cubicBezTo>
                  <a:cubicBezTo>
                    <a:pt x="1845" y="2"/>
                    <a:pt x="1836" y="1"/>
                    <a:pt x="1827"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47"/>
            <p:cNvSpPr/>
            <p:nvPr/>
          </p:nvSpPr>
          <p:spPr>
            <a:xfrm>
              <a:off x="765575" y="1955725"/>
              <a:ext cx="87775" cy="147025"/>
            </a:xfrm>
            <a:custGeom>
              <a:rect b="b" l="l" r="r" t="t"/>
              <a:pathLst>
                <a:path extrusionOk="0" h="5881" w="3511">
                  <a:moveTo>
                    <a:pt x="2878" y="1"/>
                  </a:moveTo>
                  <a:lnTo>
                    <a:pt x="2456" y="78"/>
                  </a:lnTo>
                  <a:cubicBezTo>
                    <a:pt x="2481" y="216"/>
                    <a:pt x="3034" y="3469"/>
                    <a:pt x="0" y="5526"/>
                  </a:cubicBezTo>
                  <a:lnTo>
                    <a:pt x="241" y="5881"/>
                  </a:lnTo>
                  <a:cubicBezTo>
                    <a:pt x="3511" y="3663"/>
                    <a:pt x="2885" y="37"/>
                    <a:pt x="2878"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47"/>
            <p:cNvSpPr/>
            <p:nvPr/>
          </p:nvSpPr>
          <p:spPr>
            <a:xfrm>
              <a:off x="294525" y="1485350"/>
              <a:ext cx="41050" cy="76275"/>
            </a:xfrm>
            <a:custGeom>
              <a:rect b="b" l="l" r="r" t="t"/>
              <a:pathLst>
                <a:path extrusionOk="0" h="3051" w="1642">
                  <a:moveTo>
                    <a:pt x="1485" y="1"/>
                  </a:moveTo>
                  <a:cubicBezTo>
                    <a:pt x="1330" y="1"/>
                    <a:pt x="934" y="612"/>
                    <a:pt x="573" y="1414"/>
                  </a:cubicBezTo>
                  <a:cubicBezTo>
                    <a:pt x="196" y="2254"/>
                    <a:pt x="1" y="2985"/>
                    <a:pt x="138" y="3046"/>
                  </a:cubicBezTo>
                  <a:cubicBezTo>
                    <a:pt x="144" y="3049"/>
                    <a:pt x="151" y="3050"/>
                    <a:pt x="158" y="3050"/>
                  </a:cubicBezTo>
                  <a:cubicBezTo>
                    <a:pt x="313" y="3050"/>
                    <a:pt x="709" y="2440"/>
                    <a:pt x="1069" y="1637"/>
                  </a:cubicBezTo>
                  <a:cubicBezTo>
                    <a:pt x="1447" y="798"/>
                    <a:pt x="1642" y="67"/>
                    <a:pt x="1505" y="5"/>
                  </a:cubicBezTo>
                  <a:cubicBezTo>
                    <a:pt x="1499" y="2"/>
                    <a:pt x="1492" y="1"/>
                    <a:pt x="1485"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47"/>
            <p:cNvSpPr/>
            <p:nvPr/>
          </p:nvSpPr>
          <p:spPr>
            <a:xfrm>
              <a:off x="287825" y="1470725"/>
              <a:ext cx="72975" cy="120425"/>
            </a:xfrm>
            <a:custGeom>
              <a:rect b="b" l="l" r="r" t="t"/>
              <a:pathLst>
                <a:path extrusionOk="0" h="4817" w="2919">
                  <a:moveTo>
                    <a:pt x="2401" y="1"/>
                  </a:moveTo>
                  <a:lnTo>
                    <a:pt x="1979" y="77"/>
                  </a:lnTo>
                  <a:cubicBezTo>
                    <a:pt x="2000" y="188"/>
                    <a:pt x="2442" y="2807"/>
                    <a:pt x="1" y="4462"/>
                  </a:cubicBezTo>
                  <a:lnTo>
                    <a:pt x="242" y="4817"/>
                  </a:lnTo>
                  <a:cubicBezTo>
                    <a:pt x="2919" y="3001"/>
                    <a:pt x="2406" y="30"/>
                    <a:pt x="2401"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47"/>
            <p:cNvSpPr/>
            <p:nvPr/>
          </p:nvSpPr>
          <p:spPr>
            <a:xfrm>
              <a:off x="787375" y="1832800"/>
              <a:ext cx="33450" cy="20700"/>
            </a:xfrm>
            <a:custGeom>
              <a:rect b="b" l="l" r="r" t="t"/>
              <a:pathLst>
                <a:path extrusionOk="0" h="828" w="1338">
                  <a:moveTo>
                    <a:pt x="402" y="1"/>
                  </a:moveTo>
                  <a:cubicBezTo>
                    <a:pt x="246" y="1"/>
                    <a:pt x="124" y="51"/>
                    <a:pt x="79" y="149"/>
                  </a:cubicBezTo>
                  <a:cubicBezTo>
                    <a:pt x="0" y="324"/>
                    <a:pt x="201" y="585"/>
                    <a:pt x="526" y="732"/>
                  </a:cubicBezTo>
                  <a:cubicBezTo>
                    <a:pt x="670" y="796"/>
                    <a:pt x="815" y="828"/>
                    <a:pt x="938" y="828"/>
                  </a:cubicBezTo>
                  <a:cubicBezTo>
                    <a:pt x="1094" y="828"/>
                    <a:pt x="1215" y="777"/>
                    <a:pt x="1259" y="679"/>
                  </a:cubicBezTo>
                  <a:cubicBezTo>
                    <a:pt x="1338" y="504"/>
                    <a:pt x="1138" y="243"/>
                    <a:pt x="812" y="97"/>
                  </a:cubicBezTo>
                  <a:cubicBezTo>
                    <a:pt x="669" y="32"/>
                    <a:pt x="525" y="1"/>
                    <a:pt x="402"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47"/>
            <p:cNvSpPr/>
            <p:nvPr/>
          </p:nvSpPr>
          <p:spPr>
            <a:xfrm>
              <a:off x="797350" y="1865900"/>
              <a:ext cx="33475" cy="20700"/>
            </a:xfrm>
            <a:custGeom>
              <a:rect b="b" l="l" r="r" t="t"/>
              <a:pathLst>
                <a:path extrusionOk="0" h="828" w="1339">
                  <a:moveTo>
                    <a:pt x="401" y="0"/>
                  </a:moveTo>
                  <a:cubicBezTo>
                    <a:pt x="245" y="0"/>
                    <a:pt x="123" y="51"/>
                    <a:pt x="79" y="149"/>
                  </a:cubicBezTo>
                  <a:cubicBezTo>
                    <a:pt x="1" y="323"/>
                    <a:pt x="200" y="585"/>
                    <a:pt x="526" y="731"/>
                  </a:cubicBezTo>
                  <a:cubicBezTo>
                    <a:pt x="671" y="796"/>
                    <a:pt x="815" y="827"/>
                    <a:pt x="939" y="827"/>
                  </a:cubicBezTo>
                  <a:cubicBezTo>
                    <a:pt x="1094" y="827"/>
                    <a:pt x="1216" y="777"/>
                    <a:pt x="1259" y="679"/>
                  </a:cubicBezTo>
                  <a:cubicBezTo>
                    <a:pt x="1338" y="504"/>
                    <a:pt x="1137" y="242"/>
                    <a:pt x="811" y="97"/>
                  </a:cubicBezTo>
                  <a:cubicBezTo>
                    <a:pt x="668" y="32"/>
                    <a:pt x="524" y="0"/>
                    <a:pt x="401"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47"/>
            <p:cNvSpPr/>
            <p:nvPr/>
          </p:nvSpPr>
          <p:spPr>
            <a:xfrm>
              <a:off x="749825" y="1854050"/>
              <a:ext cx="33475" cy="20725"/>
            </a:xfrm>
            <a:custGeom>
              <a:rect b="b" l="l" r="r" t="t"/>
              <a:pathLst>
                <a:path extrusionOk="0" h="829" w="1339">
                  <a:moveTo>
                    <a:pt x="401" y="1"/>
                  </a:moveTo>
                  <a:cubicBezTo>
                    <a:pt x="245" y="1"/>
                    <a:pt x="123" y="52"/>
                    <a:pt x="79" y="150"/>
                  </a:cubicBezTo>
                  <a:cubicBezTo>
                    <a:pt x="1" y="325"/>
                    <a:pt x="200" y="585"/>
                    <a:pt x="526" y="732"/>
                  </a:cubicBezTo>
                  <a:cubicBezTo>
                    <a:pt x="670" y="797"/>
                    <a:pt x="815" y="828"/>
                    <a:pt x="938" y="828"/>
                  </a:cubicBezTo>
                  <a:cubicBezTo>
                    <a:pt x="1094" y="828"/>
                    <a:pt x="1216" y="778"/>
                    <a:pt x="1260" y="680"/>
                  </a:cubicBezTo>
                  <a:cubicBezTo>
                    <a:pt x="1338" y="504"/>
                    <a:pt x="1138" y="243"/>
                    <a:pt x="812" y="97"/>
                  </a:cubicBezTo>
                  <a:cubicBezTo>
                    <a:pt x="668" y="32"/>
                    <a:pt x="524" y="1"/>
                    <a:pt x="401"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47"/>
            <p:cNvSpPr/>
            <p:nvPr/>
          </p:nvSpPr>
          <p:spPr>
            <a:xfrm>
              <a:off x="224275" y="1297150"/>
              <a:ext cx="753250" cy="865725"/>
            </a:xfrm>
            <a:custGeom>
              <a:rect b="b" l="l" r="r" t="t"/>
              <a:pathLst>
                <a:path extrusionOk="0" h="34629" w="30130">
                  <a:moveTo>
                    <a:pt x="5661" y="1"/>
                  </a:moveTo>
                  <a:cubicBezTo>
                    <a:pt x="4483" y="1"/>
                    <a:pt x="3772" y="502"/>
                    <a:pt x="3390" y="906"/>
                  </a:cubicBezTo>
                  <a:cubicBezTo>
                    <a:pt x="2698" y="1639"/>
                    <a:pt x="2162" y="2995"/>
                    <a:pt x="3016" y="5448"/>
                  </a:cubicBezTo>
                  <a:cubicBezTo>
                    <a:pt x="2216" y="5876"/>
                    <a:pt x="1471" y="6718"/>
                    <a:pt x="956" y="7866"/>
                  </a:cubicBezTo>
                  <a:cubicBezTo>
                    <a:pt x="0" y="9991"/>
                    <a:pt x="349" y="12002"/>
                    <a:pt x="1785" y="12647"/>
                  </a:cubicBezTo>
                  <a:lnTo>
                    <a:pt x="4164" y="13717"/>
                  </a:lnTo>
                  <a:cubicBezTo>
                    <a:pt x="4451" y="13846"/>
                    <a:pt x="4748" y="13908"/>
                    <a:pt x="5048" y="13908"/>
                  </a:cubicBezTo>
                  <a:cubicBezTo>
                    <a:pt x="5666" y="13908"/>
                    <a:pt x="6298" y="13642"/>
                    <a:pt x="6878" y="13139"/>
                  </a:cubicBezTo>
                  <a:lnTo>
                    <a:pt x="7390" y="13385"/>
                  </a:lnTo>
                  <a:cubicBezTo>
                    <a:pt x="9250" y="16383"/>
                    <a:pt x="10884" y="18749"/>
                    <a:pt x="12262" y="20441"/>
                  </a:cubicBezTo>
                  <a:cubicBezTo>
                    <a:pt x="11355" y="20935"/>
                    <a:pt x="10503" y="21912"/>
                    <a:pt x="9905" y="23241"/>
                  </a:cubicBezTo>
                  <a:cubicBezTo>
                    <a:pt x="8812" y="25674"/>
                    <a:pt x="9168" y="27957"/>
                    <a:pt x="10753" y="28670"/>
                  </a:cubicBezTo>
                  <a:lnTo>
                    <a:pt x="13681" y="29987"/>
                  </a:lnTo>
                  <a:cubicBezTo>
                    <a:pt x="13982" y="30122"/>
                    <a:pt x="14295" y="30187"/>
                    <a:pt x="14613" y="30187"/>
                  </a:cubicBezTo>
                  <a:cubicBezTo>
                    <a:pt x="15576" y="30187"/>
                    <a:pt x="16580" y="29590"/>
                    <a:pt x="17403" y="28530"/>
                  </a:cubicBezTo>
                  <a:lnTo>
                    <a:pt x="19483" y="29532"/>
                  </a:lnTo>
                  <a:cubicBezTo>
                    <a:pt x="19214" y="31219"/>
                    <a:pt x="19721" y="32585"/>
                    <a:pt x="20894" y="33112"/>
                  </a:cubicBezTo>
                  <a:lnTo>
                    <a:pt x="23823" y="34429"/>
                  </a:lnTo>
                  <a:cubicBezTo>
                    <a:pt x="24122" y="34564"/>
                    <a:pt x="24434" y="34628"/>
                    <a:pt x="24751" y="34628"/>
                  </a:cubicBezTo>
                  <a:cubicBezTo>
                    <a:pt x="26112" y="34628"/>
                    <a:pt x="27559" y="33434"/>
                    <a:pt x="28446" y="31459"/>
                  </a:cubicBezTo>
                  <a:cubicBezTo>
                    <a:pt x="28721" y="30849"/>
                    <a:pt x="28910" y="30226"/>
                    <a:pt x="29006" y="29626"/>
                  </a:cubicBezTo>
                  <a:cubicBezTo>
                    <a:pt x="29404" y="29233"/>
                    <a:pt x="29694" y="28744"/>
                    <a:pt x="29849" y="28207"/>
                  </a:cubicBezTo>
                  <a:cubicBezTo>
                    <a:pt x="30068" y="27445"/>
                    <a:pt x="30130" y="26191"/>
                    <a:pt x="29174" y="24538"/>
                  </a:cubicBezTo>
                  <a:cubicBezTo>
                    <a:pt x="24968" y="17265"/>
                    <a:pt x="13144" y="3550"/>
                    <a:pt x="9705" y="1424"/>
                  </a:cubicBezTo>
                  <a:cubicBezTo>
                    <a:pt x="9206" y="1116"/>
                    <a:pt x="8718" y="854"/>
                    <a:pt x="8253" y="644"/>
                  </a:cubicBezTo>
                  <a:cubicBezTo>
                    <a:pt x="7209" y="174"/>
                    <a:pt x="6354" y="1"/>
                    <a:pt x="56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47"/>
            <p:cNvSpPr/>
            <p:nvPr/>
          </p:nvSpPr>
          <p:spPr>
            <a:xfrm>
              <a:off x="382625" y="1514025"/>
              <a:ext cx="128325" cy="124325"/>
            </a:xfrm>
            <a:custGeom>
              <a:rect b="b" l="l" r="r" t="t"/>
              <a:pathLst>
                <a:path extrusionOk="0" h="4973" w="5133">
                  <a:moveTo>
                    <a:pt x="2614" y="1"/>
                  </a:moveTo>
                  <a:lnTo>
                    <a:pt x="2614" y="1"/>
                  </a:lnTo>
                  <a:cubicBezTo>
                    <a:pt x="2614" y="1402"/>
                    <a:pt x="1586" y="1623"/>
                    <a:pt x="938" y="1623"/>
                  </a:cubicBezTo>
                  <a:cubicBezTo>
                    <a:pt x="640" y="1623"/>
                    <a:pt x="422" y="1576"/>
                    <a:pt x="422" y="1576"/>
                  </a:cubicBezTo>
                  <a:lnTo>
                    <a:pt x="0" y="2713"/>
                  </a:lnTo>
                  <a:lnTo>
                    <a:pt x="4690" y="4972"/>
                  </a:lnTo>
                  <a:lnTo>
                    <a:pt x="4691" y="4971"/>
                  </a:lnTo>
                  <a:lnTo>
                    <a:pt x="5132" y="3987"/>
                  </a:lnTo>
                  <a:cubicBezTo>
                    <a:pt x="3280" y="3155"/>
                    <a:pt x="4944" y="914"/>
                    <a:pt x="4944" y="914"/>
                  </a:cubicBezTo>
                  <a:lnTo>
                    <a:pt x="26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47"/>
            <p:cNvSpPr/>
            <p:nvPr/>
          </p:nvSpPr>
          <p:spPr>
            <a:xfrm>
              <a:off x="372550" y="1502250"/>
              <a:ext cx="149025" cy="146900"/>
            </a:xfrm>
            <a:custGeom>
              <a:rect b="b" l="l" r="r" t="t"/>
              <a:pathLst>
                <a:path extrusionOk="0" h="5876" w="5961">
                  <a:moveTo>
                    <a:pt x="3302" y="928"/>
                  </a:moveTo>
                  <a:lnTo>
                    <a:pt x="4865" y="1541"/>
                  </a:lnTo>
                  <a:cubicBezTo>
                    <a:pt x="4591" y="2009"/>
                    <a:pt x="4193" y="2868"/>
                    <a:pt x="4394" y="3640"/>
                  </a:cubicBezTo>
                  <a:cubicBezTo>
                    <a:pt x="4498" y="4041"/>
                    <a:pt x="4742" y="4362"/>
                    <a:pt x="5119" y="4599"/>
                  </a:cubicBezTo>
                  <a:lnTo>
                    <a:pt x="4935" y="5010"/>
                  </a:lnTo>
                  <a:lnTo>
                    <a:pt x="806" y="3022"/>
                  </a:lnTo>
                  <a:lnTo>
                    <a:pt x="1036" y="2401"/>
                  </a:lnTo>
                  <a:cubicBezTo>
                    <a:pt x="1122" y="2409"/>
                    <a:pt x="1224" y="2415"/>
                    <a:pt x="1336" y="2415"/>
                  </a:cubicBezTo>
                  <a:cubicBezTo>
                    <a:pt x="1742" y="2415"/>
                    <a:pt x="2285" y="2337"/>
                    <a:pt x="2709" y="1995"/>
                  </a:cubicBezTo>
                  <a:cubicBezTo>
                    <a:pt x="3026" y="1738"/>
                    <a:pt x="3224" y="1380"/>
                    <a:pt x="3302" y="928"/>
                  </a:cubicBezTo>
                  <a:close/>
                  <a:moveTo>
                    <a:pt x="2695" y="1"/>
                  </a:moveTo>
                  <a:lnTo>
                    <a:pt x="2695" y="473"/>
                  </a:lnTo>
                  <a:cubicBezTo>
                    <a:pt x="2696" y="941"/>
                    <a:pt x="2565" y="1286"/>
                    <a:pt x="2305" y="1496"/>
                  </a:cubicBezTo>
                  <a:cubicBezTo>
                    <a:pt x="2027" y="1720"/>
                    <a:pt x="1640" y="1773"/>
                    <a:pt x="1341" y="1773"/>
                  </a:cubicBezTo>
                  <a:cubicBezTo>
                    <a:pt x="1087" y="1773"/>
                    <a:pt x="897" y="1735"/>
                    <a:pt x="892" y="1734"/>
                  </a:cubicBezTo>
                  <a:lnTo>
                    <a:pt x="620" y="1676"/>
                  </a:lnTo>
                  <a:lnTo>
                    <a:pt x="1" y="3347"/>
                  </a:lnTo>
                  <a:lnTo>
                    <a:pt x="5250" y="5875"/>
                  </a:lnTo>
                  <a:lnTo>
                    <a:pt x="5961" y="4297"/>
                  </a:lnTo>
                  <a:lnTo>
                    <a:pt x="5668" y="4165"/>
                  </a:lnTo>
                  <a:cubicBezTo>
                    <a:pt x="5307" y="4003"/>
                    <a:pt x="5094" y="3779"/>
                    <a:pt x="5017" y="3481"/>
                  </a:cubicBezTo>
                  <a:cubicBezTo>
                    <a:pt x="4841" y="2809"/>
                    <a:pt x="5383" y="1879"/>
                    <a:pt x="5606" y="1577"/>
                  </a:cubicBezTo>
                  <a:lnTo>
                    <a:pt x="5856" y="1239"/>
                  </a:lnTo>
                  <a:lnTo>
                    <a:pt x="26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47"/>
            <p:cNvSpPr/>
            <p:nvPr/>
          </p:nvSpPr>
          <p:spPr>
            <a:xfrm>
              <a:off x="738875" y="1946975"/>
              <a:ext cx="196350" cy="194025"/>
            </a:xfrm>
            <a:custGeom>
              <a:rect b="b" l="l" r="r" t="t"/>
              <a:pathLst>
                <a:path extrusionOk="0" h="7761" w="7854">
                  <a:moveTo>
                    <a:pt x="3411" y="644"/>
                  </a:moveTo>
                  <a:cubicBezTo>
                    <a:pt x="3481" y="644"/>
                    <a:pt x="3546" y="656"/>
                    <a:pt x="3604" y="682"/>
                  </a:cubicBezTo>
                  <a:lnTo>
                    <a:pt x="6533" y="2001"/>
                  </a:lnTo>
                  <a:cubicBezTo>
                    <a:pt x="7042" y="2229"/>
                    <a:pt x="7139" y="3526"/>
                    <a:pt x="6466" y="5022"/>
                  </a:cubicBezTo>
                  <a:cubicBezTo>
                    <a:pt x="5870" y="6347"/>
                    <a:pt x="4991" y="7117"/>
                    <a:pt x="4444" y="7117"/>
                  </a:cubicBezTo>
                  <a:cubicBezTo>
                    <a:pt x="4374" y="7117"/>
                    <a:pt x="4309" y="7104"/>
                    <a:pt x="4251" y="7078"/>
                  </a:cubicBezTo>
                  <a:lnTo>
                    <a:pt x="1320" y="5761"/>
                  </a:lnTo>
                  <a:cubicBezTo>
                    <a:pt x="813" y="5532"/>
                    <a:pt x="715" y="4235"/>
                    <a:pt x="1387" y="2738"/>
                  </a:cubicBezTo>
                  <a:cubicBezTo>
                    <a:pt x="1983" y="1413"/>
                    <a:pt x="2864" y="644"/>
                    <a:pt x="3411" y="644"/>
                  </a:cubicBezTo>
                  <a:close/>
                  <a:moveTo>
                    <a:pt x="3412" y="0"/>
                  </a:moveTo>
                  <a:cubicBezTo>
                    <a:pt x="2531" y="0"/>
                    <a:pt x="1481" y="965"/>
                    <a:pt x="803" y="2475"/>
                  </a:cubicBezTo>
                  <a:cubicBezTo>
                    <a:pt x="1" y="4257"/>
                    <a:pt x="110" y="5922"/>
                    <a:pt x="1057" y="6347"/>
                  </a:cubicBezTo>
                  <a:lnTo>
                    <a:pt x="3987" y="7664"/>
                  </a:lnTo>
                  <a:cubicBezTo>
                    <a:pt x="4131" y="7729"/>
                    <a:pt x="4284" y="7760"/>
                    <a:pt x="4443" y="7760"/>
                  </a:cubicBezTo>
                  <a:cubicBezTo>
                    <a:pt x="5323" y="7760"/>
                    <a:pt x="6373" y="6795"/>
                    <a:pt x="7052" y="5286"/>
                  </a:cubicBezTo>
                  <a:cubicBezTo>
                    <a:pt x="7854" y="3503"/>
                    <a:pt x="7744" y="1840"/>
                    <a:pt x="6798" y="1415"/>
                  </a:cubicBezTo>
                  <a:lnTo>
                    <a:pt x="3867" y="96"/>
                  </a:lnTo>
                  <a:cubicBezTo>
                    <a:pt x="3723" y="32"/>
                    <a:pt x="3570" y="0"/>
                    <a:pt x="34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47"/>
            <p:cNvSpPr/>
            <p:nvPr/>
          </p:nvSpPr>
          <p:spPr>
            <a:xfrm>
              <a:off x="274700" y="1470325"/>
              <a:ext cx="143550" cy="144475"/>
            </a:xfrm>
            <a:custGeom>
              <a:rect b="b" l="l" r="r" t="t"/>
              <a:pathLst>
                <a:path extrusionOk="0" h="5779" w="5742">
                  <a:moveTo>
                    <a:pt x="2456" y="0"/>
                  </a:moveTo>
                  <a:cubicBezTo>
                    <a:pt x="1855" y="0"/>
                    <a:pt x="1066" y="753"/>
                    <a:pt x="570" y="1856"/>
                  </a:cubicBezTo>
                  <a:cubicBezTo>
                    <a:pt x="0" y="3126"/>
                    <a:pt x="34" y="4379"/>
                    <a:pt x="647" y="4655"/>
                  </a:cubicBezTo>
                  <a:lnTo>
                    <a:pt x="2930" y="5681"/>
                  </a:lnTo>
                  <a:lnTo>
                    <a:pt x="3026" y="5725"/>
                  </a:lnTo>
                  <a:cubicBezTo>
                    <a:pt x="3108" y="5761"/>
                    <a:pt x="3195" y="5779"/>
                    <a:pt x="3287" y="5779"/>
                  </a:cubicBezTo>
                  <a:cubicBezTo>
                    <a:pt x="3887" y="5779"/>
                    <a:pt x="4675" y="5026"/>
                    <a:pt x="5170" y="3924"/>
                  </a:cubicBezTo>
                  <a:cubicBezTo>
                    <a:pt x="5741" y="2654"/>
                    <a:pt x="5707" y="1401"/>
                    <a:pt x="5095" y="1125"/>
                  </a:cubicBezTo>
                  <a:cubicBezTo>
                    <a:pt x="5062" y="1109"/>
                    <a:pt x="4997" y="1080"/>
                    <a:pt x="4997" y="1080"/>
                  </a:cubicBezTo>
                  <a:lnTo>
                    <a:pt x="2715" y="54"/>
                  </a:lnTo>
                  <a:cubicBezTo>
                    <a:pt x="2634" y="18"/>
                    <a:pt x="2547" y="0"/>
                    <a:pt x="2456" y="0"/>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47"/>
            <p:cNvSpPr/>
            <p:nvPr/>
          </p:nvSpPr>
          <p:spPr>
            <a:xfrm>
              <a:off x="265000" y="1462300"/>
              <a:ext cx="162950" cy="160550"/>
            </a:xfrm>
            <a:custGeom>
              <a:rect b="b" l="l" r="r" t="t"/>
              <a:pathLst>
                <a:path extrusionOk="0" h="6422" w="6518">
                  <a:moveTo>
                    <a:pt x="2843" y="644"/>
                  </a:moveTo>
                  <a:cubicBezTo>
                    <a:pt x="2891" y="644"/>
                    <a:pt x="2934" y="653"/>
                    <a:pt x="2971" y="669"/>
                  </a:cubicBezTo>
                  <a:lnTo>
                    <a:pt x="5351" y="1739"/>
                  </a:lnTo>
                  <a:cubicBezTo>
                    <a:pt x="5692" y="1893"/>
                    <a:pt x="5824" y="2871"/>
                    <a:pt x="5265" y="4114"/>
                  </a:cubicBezTo>
                  <a:cubicBezTo>
                    <a:pt x="4767" y="5222"/>
                    <a:pt x="4063" y="5779"/>
                    <a:pt x="3673" y="5779"/>
                  </a:cubicBezTo>
                  <a:cubicBezTo>
                    <a:pt x="3626" y="5779"/>
                    <a:pt x="3583" y="5770"/>
                    <a:pt x="3546" y="5754"/>
                  </a:cubicBezTo>
                  <a:lnTo>
                    <a:pt x="1166" y="4683"/>
                  </a:lnTo>
                  <a:cubicBezTo>
                    <a:pt x="825" y="4530"/>
                    <a:pt x="692" y="3552"/>
                    <a:pt x="1251" y="2309"/>
                  </a:cubicBezTo>
                  <a:cubicBezTo>
                    <a:pt x="1749" y="1201"/>
                    <a:pt x="2454" y="644"/>
                    <a:pt x="2843" y="644"/>
                  </a:cubicBezTo>
                  <a:close/>
                  <a:moveTo>
                    <a:pt x="2843" y="0"/>
                  </a:moveTo>
                  <a:cubicBezTo>
                    <a:pt x="2102" y="0"/>
                    <a:pt x="1227" y="796"/>
                    <a:pt x="665" y="2046"/>
                  </a:cubicBezTo>
                  <a:cubicBezTo>
                    <a:pt x="1" y="3523"/>
                    <a:pt x="103" y="4910"/>
                    <a:pt x="904" y="5269"/>
                  </a:cubicBezTo>
                  <a:lnTo>
                    <a:pt x="3283" y="6339"/>
                  </a:lnTo>
                  <a:cubicBezTo>
                    <a:pt x="3408" y="6395"/>
                    <a:pt x="3539" y="6422"/>
                    <a:pt x="3675" y="6422"/>
                  </a:cubicBezTo>
                  <a:cubicBezTo>
                    <a:pt x="4415" y="6422"/>
                    <a:pt x="5291" y="5626"/>
                    <a:pt x="5852" y="4377"/>
                  </a:cubicBezTo>
                  <a:cubicBezTo>
                    <a:pt x="6517" y="2899"/>
                    <a:pt x="6414" y="1512"/>
                    <a:pt x="5615" y="1153"/>
                  </a:cubicBezTo>
                  <a:lnTo>
                    <a:pt x="3234" y="83"/>
                  </a:lnTo>
                  <a:cubicBezTo>
                    <a:pt x="3110" y="27"/>
                    <a:pt x="2979" y="0"/>
                    <a:pt x="2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47"/>
            <p:cNvSpPr/>
            <p:nvPr/>
          </p:nvSpPr>
          <p:spPr>
            <a:xfrm>
              <a:off x="638000" y="1874275"/>
              <a:ext cx="167625" cy="162350"/>
            </a:xfrm>
            <a:custGeom>
              <a:rect b="b" l="l" r="r" t="t"/>
              <a:pathLst>
                <a:path extrusionOk="0" h="6494" w="6705">
                  <a:moveTo>
                    <a:pt x="3413" y="1"/>
                  </a:moveTo>
                  <a:lnTo>
                    <a:pt x="3413" y="1"/>
                  </a:lnTo>
                  <a:cubicBezTo>
                    <a:pt x="3415" y="1832"/>
                    <a:pt x="2070" y="2120"/>
                    <a:pt x="1224" y="2120"/>
                  </a:cubicBezTo>
                  <a:cubicBezTo>
                    <a:pt x="835" y="2120"/>
                    <a:pt x="551" y="2059"/>
                    <a:pt x="551" y="2059"/>
                  </a:cubicBezTo>
                  <a:lnTo>
                    <a:pt x="1" y="3544"/>
                  </a:lnTo>
                  <a:lnTo>
                    <a:pt x="6126" y="6494"/>
                  </a:lnTo>
                  <a:lnTo>
                    <a:pt x="6704" y="5207"/>
                  </a:lnTo>
                  <a:cubicBezTo>
                    <a:pt x="4283" y="4120"/>
                    <a:pt x="6458" y="1194"/>
                    <a:pt x="6458" y="1194"/>
                  </a:cubicBezTo>
                  <a:lnTo>
                    <a:pt x="34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47"/>
            <p:cNvSpPr/>
            <p:nvPr/>
          </p:nvSpPr>
          <p:spPr>
            <a:xfrm>
              <a:off x="627950" y="1862525"/>
              <a:ext cx="188275" cy="184925"/>
            </a:xfrm>
            <a:custGeom>
              <a:rect b="b" l="l" r="r" t="t"/>
              <a:pathLst>
                <a:path extrusionOk="0" h="7397" w="7531">
                  <a:moveTo>
                    <a:pt x="4108" y="931"/>
                  </a:moveTo>
                  <a:lnTo>
                    <a:pt x="6373" y="1818"/>
                  </a:lnTo>
                  <a:cubicBezTo>
                    <a:pt x="6026" y="2385"/>
                    <a:pt x="5440" y="3551"/>
                    <a:pt x="5709" y="4585"/>
                  </a:cubicBezTo>
                  <a:lnTo>
                    <a:pt x="5710" y="4585"/>
                  </a:lnTo>
                  <a:cubicBezTo>
                    <a:pt x="5846" y="5108"/>
                    <a:pt x="6175" y="5523"/>
                    <a:pt x="6688" y="5824"/>
                  </a:cubicBezTo>
                  <a:lnTo>
                    <a:pt x="6370" y="6531"/>
                  </a:lnTo>
                  <a:lnTo>
                    <a:pt x="805" y="3852"/>
                  </a:lnTo>
                  <a:lnTo>
                    <a:pt x="1163" y="2886"/>
                  </a:lnTo>
                  <a:cubicBezTo>
                    <a:pt x="1287" y="2900"/>
                    <a:pt x="1446" y="2912"/>
                    <a:pt x="1625" y="2912"/>
                  </a:cubicBezTo>
                  <a:cubicBezTo>
                    <a:pt x="2138" y="2912"/>
                    <a:pt x="2822" y="2814"/>
                    <a:pt x="3352" y="2384"/>
                  </a:cubicBezTo>
                  <a:cubicBezTo>
                    <a:pt x="3774" y="2042"/>
                    <a:pt x="4027" y="1554"/>
                    <a:pt x="4108" y="931"/>
                  </a:cubicBezTo>
                  <a:close/>
                  <a:moveTo>
                    <a:pt x="3494" y="0"/>
                  </a:moveTo>
                  <a:lnTo>
                    <a:pt x="3494" y="471"/>
                  </a:lnTo>
                  <a:cubicBezTo>
                    <a:pt x="3495" y="1115"/>
                    <a:pt x="3311" y="1591"/>
                    <a:pt x="2948" y="1885"/>
                  </a:cubicBezTo>
                  <a:cubicBezTo>
                    <a:pt x="2561" y="2197"/>
                    <a:pt x="2035" y="2270"/>
                    <a:pt x="1630" y="2270"/>
                  </a:cubicBezTo>
                  <a:cubicBezTo>
                    <a:pt x="1283" y="2270"/>
                    <a:pt x="1025" y="2217"/>
                    <a:pt x="1020" y="2216"/>
                  </a:cubicBezTo>
                  <a:lnTo>
                    <a:pt x="748" y="2157"/>
                  </a:lnTo>
                  <a:lnTo>
                    <a:pt x="0" y="4177"/>
                  </a:lnTo>
                  <a:lnTo>
                    <a:pt x="6685" y="7397"/>
                  </a:lnTo>
                  <a:lnTo>
                    <a:pt x="7530" y="5517"/>
                  </a:lnTo>
                  <a:lnTo>
                    <a:pt x="7237" y="5384"/>
                  </a:lnTo>
                  <a:cubicBezTo>
                    <a:pt x="6738" y="5161"/>
                    <a:pt x="6442" y="4846"/>
                    <a:pt x="6332" y="4424"/>
                  </a:cubicBezTo>
                  <a:cubicBezTo>
                    <a:pt x="6045" y="3323"/>
                    <a:pt x="7107" y="1869"/>
                    <a:pt x="7119" y="1855"/>
                  </a:cubicBezTo>
                  <a:lnTo>
                    <a:pt x="7368" y="1518"/>
                  </a:lnTo>
                  <a:lnTo>
                    <a:pt x="34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47"/>
            <p:cNvSpPr/>
            <p:nvPr/>
          </p:nvSpPr>
          <p:spPr>
            <a:xfrm>
              <a:off x="495100" y="1843975"/>
              <a:ext cx="176800" cy="177900"/>
            </a:xfrm>
            <a:custGeom>
              <a:rect b="b" l="l" r="r" t="t"/>
              <a:pathLst>
                <a:path extrusionOk="0" h="7116" w="7072">
                  <a:moveTo>
                    <a:pt x="3024" y="0"/>
                  </a:moveTo>
                  <a:cubicBezTo>
                    <a:pt x="2284" y="0"/>
                    <a:pt x="1314" y="928"/>
                    <a:pt x="704" y="2285"/>
                  </a:cubicBezTo>
                  <a:cubicBezTo>
                    <a:pt x="1" y="3848"/>
                    <a:pt x="43" y="5392"/>
                    <a:pt x="798" y="5732"/>
                  </a:cubicBezTo>
                  <a:lnTo>
                    <a:pt x="3607" y="6994"/>
                  </a:lnTo>
                  <a:lnTo>
                    <a:pt x="3728" y="7049"/>
                  </a:lnTo>
                  <a:cubicBezTo>
                    <a:pt x="3828" y="7094"/>
                    <a:pt x="3936" y="7115"/>
                    <a:pt x="4048" y="7115"/>
                  </a:cubicBezTo>
                  <a:cubicBezTo>
                    <a:pt x="4788" y="7115"/>
                    <a:pt x="5759" y="6188"/>
                    <a:pt x="6369" y="4831"/>
                  </a:cubicBezTo>
                  <a:cubicBezTo>
                    <a:pt x="7071" y="3267"/>
                    <a:pt x="7030" y="1724"/>
                    <a:pt x="6274" y="1384"/>
                  </a:cubicBezTo>
                  <a:lnTo>
                    <a:pt x="6154" y="1330"/>
                  </a:lnTo>
                  <a:lnTo>
                    <a:pt x="3345" y="67"/>
                  </a:lnTo>
                  <a:cubicBezTo>
                    <a:pt x="3245" y="22"/>
                    <a:pt x="3137" y="0"/>
                    <a:pt x="3024" y="0"/>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47"/>
            <p:cNvSpPr/>
            <p:nvPr/>
          </p:nvSpPr>
          <p:spPr>
            <a:xfrm>
              <a:off x="485325" y="1835925"/>
              <a:ext cx="196350" cy="194000"/>
            </a:xfrm>
            <a:custGeom>
              <a:rect b="b" l="l" r="r" t="t"/>
              <a:pathLst>
                <a:path extrusionOk="0" h="7760" w="7854">
                  <a:moveTo>
                    <a:pt x="3410" y="643"/>
                  </a:moveTo>
                  <a:cubicBezTo>
                    <a:pt x="3481" y="643"/>
                    <a:pt x="3546" y="656"/>
                    <a:pt x="3604" y="682"/>
                  </a:cubicBezTo>
                  <a:lnTo>
                    <a:pt x="6533" y="1999"/>
                  </a:lnTo>
                  <a:cubicBezTo>
                    <a:pt x="7041" y="2227"/>
                    <a:pt x="7138" y="3525"/>
                    <a:pt x="6466" y="5021"/>
                  </a:cubicBezTo>
                  <a:cubicBezTo>
                    <a:pt x="5870" y="6347"/>
                    <a:pt x="4990" y="7115"/>
                    <a:pt x="4444" y="7115"/>
                  </a:cubicBezTo>
                  <a:cubicBezTo>
                    <a:pt x="4373" y="7115"/>
                    <a:pt x="4308" y="7103"/>
                    <a:pt x="4250" y="7077"/>
                  </a:cubicBezTo>
                  <a:lnTo>
                    <a:pt x="1320" y="5760"/>
                  </a:lnTo>
                  <a:cubicBezTo>
                    <a:pt x="812" y="5532"/>
                    <a:pt x="714" y="4235"/>
                    <a:pt x="1387" y="2738"/>
                  </a:cubicBezTo>
                  <a:cubicBezTo>
                    <a:pt x="1983" y="1413"/>
                    <a:pt x="2863" y="643"/>
                    <a:pt x="3410" y="643"/>
                  </a:cubicBezTo>
                  <a:close/>
                  <a:moveTo>
                    <a:pt x="3412" y="0"/>
                  </a:moveTo>
                  <a:cubicBezTo>
                    <a:pt x="2531" y="0"/>
                    <a:pt x="1481" y="965"/>
                    <a:pt x="802" y="2475"/>
                  </a:cubicBezTo>
                  <a:cubicBezTo>
                    <a:pt x="1" y="4257"/>
                    <a:pt x="111" y="5921"/>
                    <a:pt x="1056" y="6347"/>
                  </a:cubicBezTo>
                  <a:lnTo>
                    <a:pt x="3987" y="7664"/>
                  </a:lnTo>
                  <a:cubicBezTo>
                    <a:pt x="4131" y="7729"/>
                    <a:pt x="4284" y="7760"/>
                    <a:pt x="4442" y="7760"/>
                  </a:cubicBezTo>
                  <a:cubicBezTo>
                    <a:pt x="5323" y="7760"/>
                    <a:pt x="6373" y="6795"/>
                    <a:pt x="7052" y="5285"/>
                  </a:cubicBezTo>
                  <a:cubicBezTo>
                    <a:pt x="7853" y="3503"/>
                    <a:pt x="7744" y="1838"/>
                    <a:pt x="6796" y="1413"/>
                  </a:cubicBezTo>
                  <a:lnTo>
                    <a:pt x="3867" y="96"/>
                  </a:lnTo>
                  <a:cubicBezTo>
                    <a:pt x="3723" y="31"/>
                    <a:pt x="3570" y="0"/>
                    <a:pt x="34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47"/>
            <p:cNvSpPr/>
            <p:nvPr/>
          </p:nvSpPr>
          <p:spPr>
            <a:xfrm>
              <a:off x="519550" y="1862475"/>
              <a:ext cx="50575" cy="93900"/>
            </a:xfrm>
            <a:custGeom>
              <a:rect b="b" l="l" r="r" t="t"/>
              <a:pathLst>
                <a:path extrusionOk="0" h="3756" w="2023">
                  <a:moveTo>
                    <a:pt x="1829" y="0"/>
                  </a:moveTo>
                  <a:cubicBezTo>
                    <a:pt x="1639" y="0"/>
                    <a:pt x="1151" y="752"/>
                    <a:pt x="707" y="1740"/>
                  </a:cubicBezTo>
                  <a:cubicBezTo>
                    <a:pt x="242" y="2774"/>
                    <a:pt x="1" y="3674"/>
                    <a:pt x="170" y="3750"/>
                  </a:cubicBezTo>
                  <a:cubicBezTo>
                    <a:pt x="177" y="3754"/>
                    <a:pt x="186" y="3755"/>
                    <a:pt x="195" y="3755"/>
                  </a:cubicBezTo>
                  <a:cubicBezTo>
                    <a:pt x="385" y="3755"/>
                    <a:pt x="873" y="3002"/>
                    <a:pt x="1317" y="2016"/>
                  </a:cubicBezTo>
                  <a:cubicBezTo>
                    <a:pt x="1782" y="982"/>
                    <a:pt x="2023" y="81"/>
                    <a:pt x="1854" y="5"/>
                  </a:cubicBezTo>
                  <a:cubicBezTo>
                    <a:pt x="1846" y="2"/>
                    <a:pt x="1838" y="0"/>
                    <a:pt x="18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47"/>
            <p:cNvSpPr/>
            <p:nvPr/>
          </p:nvSpPr>
          <p:spPr>
            <a:xfrm>
              <a:off x="512000" y="1844675"/>
              <a:ext cx="87800" cy="147025"/>
            </a:xfrm>
            <a:custGeom>
              <a:rect b="b" l="l" r="r" t="t"/>
              <a:pathLst>
                <a:path extrusionOk="0" h="5881" w="3512">
                  <a:moveTo>
                    <a:pt x="2879" y="0"/>
                  </a:moveTo>
                  <a:lnTo>
                    <a:pt x="2458" y="78"/>
                  </a:lnTo>
                  <a:cubicBezTo>
                    <a:pt x="2483" y="215"/>
                    <a:pt x="3035" y="3468"/>
                    <a:pt x="1" y="5526"/>
                  </a:cubicBezTo>
                  <a:lnTo>
                    <a:pt x="243" y="5881"/>
                  </a:lnTo>
                  <a:cubicBezTo>
                    <a:pt x="3512" y="3663"/>
                    <a:pt x="2886" y="37"/>
                    <a:pt x="2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47"/>
            <p:cNvSpPr/>
            <p:nvPr/>
          </p:nvSpPr>
          <p:spPr>
            <a:xfrm>
              <a:off x="316275" y="1342200"/>
              <a:ext cx="648425" cy="687050"/>
            </a:xfrm>
            <a:custGeom>
              <a:rect b="b" l="l" r="r" t="t"/>
              <a:pathLst>
                <a:path extrusionOk="0" h="27482" w="25937">
                  <a:moveTo>
                    <a:pt x="2248" y="0"/>
                  </a:moveTo>
                  <a:cubicBezTo>
                    <a:pt x="492" y="0"/>
                    <a:pt x="0" y="1748"/>
                    <a:pt x="1733" y="5083"/>
                  </a:cubicBezTo>
                  <a:cubicBezTo>
                    <a:pt x="2224" y="6031"/>
                    <a:pt x="7162" y="14853"/>
                    <a:pt x="10734" y="18846"/>
                  </a:cubicBezTo>
                  <a:cubicBezTo>
                    <a:pt x="14644" y="23216"/>
                    <a:pt x="20431" y="26644"/>
                    <a:pt x="23509" y="27465"/>
                  </a:cubicBezTo>
                  <a:cubicBezTo>
                    <a:pt x="23550" y="27476"/>
                    <a:pt x="23595" y="27481"/>
                    <a:pt x="23645" y="27481"/>
                  </a:cubicBezTo>
                  <a:cubicBezTo>
                    <a:pt x="24368" y="27481"/>
                    <a:pt x="25937" y="26341"/>
                    <a:pt x="24461" y="23789"/>
                  </a:cubicBezTo>
                  <a:cubicBezTo>
                    <a:pt x="20444" y="16844"/>
                    <a:pt x="8705" y="3180"/>
                    <a:pt x="5500" y="1199"/>
                  </a:cubicBezTo>
                  <a:cubicBezTo>
                    <a:pt x="4200" y="394"/>
                    <a:pt x="3082" y="0"/>
                    <a:pt x="22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47"/>
            <p:cNvSpPr/>
            <p:nvPr/>
          </p:nvSpPr>
          <p:spPr>
            <a:xfrm>
              <a:off x="316000" y="1334150"/>
              <a:ext cx="645475" cy="703075"/>
            </a:xfrm>
            <a:custGeom>
              <a:rect b="b" l="l" r="r" t="t"/>
              <a:pathLst>
                <a:path extrusionOk="0" h="28123" w="25819">
                  <a:moveTo>
                    <a:pt x="2255" y="644"/>
                  </a:moveTo>
                  <a:cubicBezTo>
                    <a:pt x="2760" y="644"/>
                    <a:pt x="3394" y="810"/>
                    <a:pt x="4110" y="1132"/>
                  </a:cubicBezTo>
                  <a:cubicBezTo>
                    <a:pt x="4534" y="1326"/>
                    <a:pt x="4946" y="1547"/>
                    <a:pt x="5343" y="1794"/>
                  </a:cubicBezTo>
                  <a:cubicBezTo>
                    <a:pt x="8560" y="3784"/>
                    <a:pt x="20180" y="17331"/>
                    <a:pt x="24194" y="24272"/>
                  </a:cubicBezTo>
                  <a:cubicBezTo>
                    <a:pt x="24847" y="25402"/>
                    <a:pt x="24941" y="26372"/>
                    <a:pt x="24456" y="27005"/>
                  </a:cubicBezTo>
                  <a:cubicBezTo>
                    <a:pt x="24197" y="27344"/>
                    <a:pt x="23836" y="27483"/>
                    <a:pt x="23659" y="27483"/>
                  </a:cubicBezTo>
                  <a:cubicBezTo>
                    <a:pt x="23637" y="27483"/>
                    <a:pt x="23618" y="27481"/>
                    <a:pt x="23602" y="27477"/>
                  </a:cubicBezTo>
                  <a:cubicBezTo>
                    <a:pt x="20450" y="26636"/>
                    <a:pt x="14729" y="23140"/>
                    <a:pt x="10984" y="18954"/>
                  </a:cubicBezTo>
                  <a:cubicBezTo>
                    <a:pt x="7469" y="15025"/>
                    <a:pt x="2599" y="6353"/>
                    <a:pt x="2029" y="5257"/>
                  </a:cubicBezTo>
                  <a:cubicBezTo>
                    <a:pt x="942" y="3166"/>
                    <a:pt x="689" y="1550"/>
                    <a:pt x="1351" y="937"/>
                  </a:cubicBezTo>
                  <a:cubicBezTo>
                    <a:pt x="1563" y="740"/>
                    <a:pt x="1872" y="644"/>
                    <a:pt x="2255" y="644"/>
                  </a:cubicBezTo>
                  <a:close/>
                  <a:moveTo>
                    <a:pt x="2255" y="0"/>
                  </a:moveTo>
                  <a:cubicBezTo>
                    <a:pt x="1704" y="0"/>
                    <a:pt x="1249" y="154"/>
                    <a:pt x="914" y="465"/>
                  </a:cubicBezTo>
                  <a:cubicBezTo>
                    <a:pt x="0" y="1313"/>
                    <a:pt x="194" y="3120"/>
                    <a:pt x="1459" y="5554"/>
                  </a:cubicBezTo>
                  <a:cubicBezTo>
                    <a:pt x="2034" y="6659"/>
                    <a:pt x="6947" y="15404"/>
                    <a:pt x="10506" y="19381"/>
                  </a:cubicBezTo>
                  <a:cubicBezTo>
                    <a:pt x="12980" y="22148"/>
                    <a:pt x="17397" y="25569"/>
                    <a:pt x="21209" y="27283"/>
                  </a:cubicBezTo>
                  <a:cubicBezTo>
                    <a:pt x="21984" y="27631"/>
                    <a:pt x="22733" y="27909"/>
                    <a:pt x="23437" y="28096"/>
                  </a:cubicBezTo>
                  <a:cubicBezTo>
                    <a:pt x="23503" y="28114"/>
                    <a:pt x="23577" y="28123"/>
                    <a:pt x="23655" y="28123"/>
                  </a:cubicBezTo>
                  <a:cubicBezTo>
                    <a:pt x="24053" y="28123"/>
                    <a:pt x="24584" y="27893"/>
                    <a:pt x="24967" y="27394"/>
                  </a:cubicBezTo>
                  <a:cubicBezTo>
                    <a:pt x="25345" y="26900"/>
                    <a:pt x="25819" y="25798"/>
                    <a:pt x="24751" y="23949"/>
                  </a:cubicBezTo>
                  <a:cubicBezTo>
                    <a:pt x="20703" y="16952"/>
                    <a:pt x="8947" y="3266"/>
                    <a:pt x="5680" y="1247"/>
                  </a:cubicBezTo>
                  <a:cubicBezTo>
                    <a:pt x="4347" y="422"/>
                    <a:pt x="3169" y="0"/>
                    <a:pt x="2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47"/>
            <p:cNvSpPr/>
            <p:nvPr/>
          </p:nvSpPr>
          <p:spPr>
            <a:xfrm>
              <a:off x="448875" y="1414175"/>
              <a:ext cx="33450" cy="20725"/>
            </a:xfrm>
            <a:custGeom>
              <a:rect b="b" l="l" r="r" t="t"/>
              <a:pathLst>
                <a:path extrusionOk="0" h="829" w="1338">
                  <a:moveTo>
                    <a:pt x="400" y="1"/>
                  </a:moveTo>
                  <a:cubicBezTo>
                    <a:pt x="245" y="1"/>
                    <a:pt x="123" y="51"/>
                    <a:pt x="79" y="149"/>
                  </a:cubicBezTo>
                  <a:cubicBezTo>
                    <a:pt x="0" y="324"/>
                    <a:pt x="201" y="585"/>
                    <a:pt x="526" y="732"/>
                  </a:cubicBezTo>
                  <a:cubicBezTo>
                    <a:pt x="670" y="797"/>
                    <a:pt x="814" y="828"/>
                    <a:pt x="938" y="828"/>
                  </a:cubicBezTo>
                  <a:cubicBezTo>
                    <a:pt x="1093" y="828"/>
                    <a:pt x="1215" y="778"/>
                    <a:pt x="1259" y="680"/>
                  </a:cubicBezTo>
                  <a:cubicBezTo>
                    <a:pt x="1338" y="504"/>
                    <a:pt x="1137" y="243"/>
                    <a:pt x="812" y="97"/>
                  </a:cubicBezTo>
                  <a:cubicBezTo>
                    <a:pt x="668" y="32"/>
                    <a:pt x="523" y="1"/>
                    <a:pt x="4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47"/>
            <p:cNvSpPr/>
            <p:nvPr/>
          </p:nvSpPr>
          <p:spPr>
            <a:xfrm>
              <a:off x="398800" y="1401225"/>
              <a:ext cx="33475" cy="20700"/>
            </a:xfrm>
            <a:custGeom>
              <a:rect b="b" l="l" r="r" t="t"/>
              <a:pathLst>
                <a:path extrusionOk="0" h="828" w="1339">
                  <a:moveTo>
                    <a:pt x="402" y="0"/>
                  </a:moveTo>
                  <a:cubicBezTo>
                    <a:pt x="246" y="0"/>
                    <a:pt x="124" y="51"/>
                    <a:pt x="80" y="149"/>
                  </a:cubicBezTo>
                  <a:cubicBezTo>
                    <a:pt x="1" y="325"/>
                    <a:pt x="202" y="585"/>
                    <a:pt x="528" y="732"/>
                  </a:cubicBezTo>
                  <a:cubicBezTo>
                    <a:pt x="671" y="796"/>
                    <a:pt x="815" y="828"/>
                    <a:pt x="938" y="828"/>
                  </a:cubicBezTo>
                  <a:cubicBezTo>
                    <a:pt x="1094" y="828"/>
                    <a:pt x="1216" y="777"/>
                    <a:pt x="1260" y="679"/>
                  </a:cubicBezTo>
                  <a:cubicBezTo>
                    <a:pt x="1338" y="504"/>
                    <a:pt x="1139" y="242"/>
                    <a:pt x="813" y="96"/>
                  </a:cubicBezTo>
                  <a:cubicBezTo>
                    <a:pt x="669" y="32"/>
                    <a:pt x="525" y="0"/>
                    <a:pt x="4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47"/>
            <p:cNvSpPr/>
            <p:nvPr/>
          </p:nvSpPr>
          <p:spPr>
            <a:xfrm>
              <a:off x="458850" y="1447275"/>
              <a:ext cx="33450" cy="20725"/>
            </a:xfrm>
            <a:custGeom>
              <a:rect b="b" l="l" r="r" t="t"/>
              <a:pathLst>
                <a:path extrusionOk="0" h="829" w="1338">
                  <a:moveTo>
                    <a:pt x="400" y="1"/>
                  </a:moveTo>
                  <a:cubicBezTo>
                    <a:pt x="244" y="1"/>
                    <a:pt x="122" y="51"/>
                    <a:pt x="79" y="148"/>
                  </a:cubicBezTo>
                  <a:cubicBezTo>
                    <a:pt x="0" y="324"/>
                    <a:pt x="201" y="585"/>
                    <a:pt x="526" y="731"/>
                  </a:cubicBezTo>
                  <a:cubicBezTo>
                    <a:pt x="670" y="796"/>
                    <a:pt x="815" y="828"/>
                    <a:pt x="939" y="828"/>
                  </a:cubicBezTo>
                  <a:cubicBezTo>
                    <a:pt x="1094" y="828"/>
                    <a:pt x="1215" y="778"/>
                    <a:pt x="1259" y="680"/>
                  </a:cubicBezTo>
                  <a:cubicBezTo>
                    <a:pt x="1338" y="504"/>
                    <a:pt x="1137" y="243"/>
                    <a:pt x="812" y="97"/>
                  </a:cubicBezTo>
                  <a:cubicBezTo>
                    <a:pt x="668" y="32"/>
                    <a:pt x="523" y="1"/>
                    <a:pt x="4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47"/>
            <p:cNvSpPr/>
            <p:nvPr/>
          </p:nvSpPr>
          <p:spPr>
            <a:xfrm>
              <a:off x="411300" y="1435450"/>
              <a:ext cx="33475" cy="20725"/>
            </a:xfrm>
            <a:custGeom>
              <a:rect b="b" l="l" r="r" t="t"/>
              <a:pathLst>
                <a:path extrusionOk="0" h="829" w="1339">
                  <a:moveTo>
                    <a:pt x="401" y="1"/>
                  </a:moveTo>
                  <a:cubicBezTo>
                    <a:pt x="246" y="1"/>
                    <a:pt x="124" y="51"/>
                    <a:pt x="80" y="149"/>
                  </a:cubicBezTo>
                  <a:cubicBezTo>
                    <a:pt x="0" y="324"/>
                    <a:pt x="201" y="585"/>
                    <a:pt x="527" y="732"/>
                  </a:cubicBezTo>
                  <a:cubicBezTo>
                    <a:pt x="671" y="796"/>
                    <a:pt x="815" y="828"/>
                    <a:pt x="938" y="828"/>
                  </a:cubicBezTo>
                  <a:cubicBezTo>
                    <a:pt x="1094" y="828"/>
                    <a:pt x="1216" y="778"/>
                    <a:pt x="1260" y="680"/>
                  </a:cubicBezTo>
                  <a:cubicBezTo>
                    <a:pt x="1339" y="504"/>
                    <a:pt x="1138" y="243"/>
                    <a:pt x="812" y="97"/>
                  </a:cubicBezTo>
                  <a:cubicBezTo>
                    <a:pt x="669" y="32"/>
                    <a:pt x="524" y="1"/>
                    <a:pt x="4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47"/>
            <p:cNvSpPr/>
            <p:nvPr/>
          </p:nvSpPr>
          <p:spPr>
            <a:xfrm>
              <a:off x="737325" y="1819825"/>
              <a:ext cx="33475" cy="20725"/>
            </a:xfrm>
            <a:custGeom>
              <a:rect b="b" l="l" r="r" t="t"/>
              <a:pathLst>
                <a:path extrusionOk="0" h="829" w="1339">
                  <a:moveTo>
                    <a:pt x="401" y="0"/>
                  </a:moveTo>
                  <a:cubicBezTo>
                    <a:pt x="246" y="0"/>
                    <a:pt x="124" y="51"/>
                    <a:pt x="80" y="149"/>
                  </a:cubicBezTo>
                  <a:cubicBezTo>
                    <a:pt x="0" y="325"/>
                    <a:pt x="201" y="585"/>
                    <a:pt x="527" y="732"/>
                  </a:cubicBezTo>
                  <a:cubicBezTo>
                    <a:pt x="671" y="796"/>
                    <a:pt x="815" y="828"/>
                    <a:pt x="938" y="828"/>
                  </a:cubicBezTo>
                  <a:cubicBezTo>
                    <a:pt x="1094" y="828"/>
                    <a:pt x="1216" y="778"/>
                    <a:pt x="1260" y="680"/>
                  </a:cubicBezTo>
                  <a:cubicBezTo>
                    <a:pt x="1339" y="504"/>
                    <a:pt x="1138" y="244"/>
                    <a:pt x="812" y="97"/>
                  </a:cubicBezTo>
                  <a:cubicBezTo>
                    <a:pt x="668" y="32"/>
                    <a:pt x="524" y="0"/>
                    <a:pt x="4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47"/>
            <p:cNvSpPr/>
            <p:nvPr/>
          </p:nvSpPr>
          <p:spPr>
            <a:xfrm>
              <a:off x="373850" y="1497800"/>
              <a:ext cx="568000" cy="485650"/>
            </a:xfrm>
            <a:custGeom>
              <a:rect b="b" l="l" r="r" t="t"/>
              <a:pathLst>
                <a:path extrusionOk="0" h="19426" w="22720">
                  <a:moveTo>
                    <a:pt x="182" y="1"/>
                  </a:moveTo>
                  <a:lnTo>
                    <a:pt x="0" y="114"/>
                  </a:lnTo>
                  <a:cubicBezTo>
                    <a:pt x="2184" y="3638"/>
                    <a:pt x="5558" y="7843"/>
                    <a:pt x="9025" y="11363"/>
                  </a:cubicBezTo>
                  <a:cubicBezTo>
                    <a:pt x="12553" y="14945"/>
                    <a:pt x="15841" y="17497"/>
                    <a:pt x="18384" y="18640"/>
                  </a:cubicBezTo>
                  <a:cubicBezTo>
                    <a:pt x="18621" y="18748"/>
                    <a:pt x="18853" y="18841"/>
                    <a:pt x="19076" y="18923"/>
                  </a:cubicBezTo>
                  <a:cubicBezTo>
                    <a:pt x="19992" y="19258"/>
                    <a:pt x="20733" y="19426"/>
                    <a:pt x="21296" y="19426"/>
                  </a:cubicBezTo>
                  <a:cubicBezTo>
                    <a:pt x="21737" y="19426"/>
                    <a:pt x="22068" y="19322"/>
                    <a:pt x="22286" y="19116"/>
                  </a:cubicBezTo>
                  <a:cubicBezTo>
                    <a:pt x="22719" y="18704"/>
                    <a:pt x="22528" y="18059"/>
                    <a:pt x="22519" y="18031"/>
                  </a:cubicBezTo>
                  <a:lnTo>
                    <a:pt x="22519" y="18031"/>
                  </a:lnTo>
                  <a:lnTo>
                    <a:pt x="22315" y="18094"/>
                  </a:lnTo>
                  <a:cubicBezTo>
                    <a:pt x="22316" y="18099"/>
                    <a:pt x="22475" y="18641"/>
                    <a:pt x="22137" y="18961"/>
                  </a:cubicBezTo>
                  <a:cubicBezTo>
                    <a:pt x="21992" y="19097"/>
                    <a:pt x="21738" y="19212"/>
                    <a:pt x="21293" y="19212"/>
                  </a:cubicBezTo>
                  <a:cubicBezTo>
                    <a:pt x="20823" y="19212"/>
                    <a:pt x="20141" y="19085"/>
                    <a:pt x="19150" y="18722"/>
                  </a:cubicBezTo>
                  <a:cubicBezTo>
                    <a:pt x="13701" y="16728"/>
                    <a:pt x="4639" y="7195"/>
                    <a:pt x="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47"/>
          <p:cNvGrpSpPr/>
          <p:nvPr/>
        </p:nvGrpSpPr>
        <p:grpSpPr>
          <a:xfrm>
            <a:off x="3660329" y="1273880"/>
            <a:ext cx="1040009" cy="1599527"/>
            <a:chOff x="539425" y="500075"/>
            <a:chExt cx="522775" cy="804025"/>
          </a:xfrm>
        </p:grpSpPr>
        <p:sp>
          <p:nvSpPr>
            <p:cNvPr id="10834" name="Google Shape;10834;p47"/>
            <p:cNvSpPr/>
            <p:nvPr/>
          </p:nvSpPr>
          <p:spPr>
            <a:xfrm>
              <a:off x="539425" y="500075"/>
              <a:ext cx="522775" cy="804025"/>
            </a:xfrm>
            <a:custGeom>
              <a:rect b="b" l="l" r="r" t="t"/>
              <a:pathLst>
                <a:path extrusionOk="0" h="32161" w="20911">
                  <a:moveTo>
                    <a:pt x="16509" y="1"/>
                  </a:moveTo>
                  <a:cubicBezTo>
                    <a:pt x="16386" y="1"/>
                    <a:pt x="16262" y="15"/>
                    <a:pt x="16140" y="44"/>
                  </a:cubicBezTo>
                  <a:lnTo>
                    <a:pt x="6613" y="2267"/>
                  </a:lnTo>
                  <a:cubicBezTo>
                    <a:pt x="6080" y="2391"/>
                    <a:pt x="5646" y="2776"/>
                    <a:pt x="5459" y="3290"/>
                  </a:cubicBezTo>
                  <a:lnTo>
                    <a:pt x="307" y="17415"/>
                  </a:lnTo>
                  <a:cubicBezTo>
                    <a:pt x="1" y="18254"/>
                    <a:pt x="431" y="19184"/>
                    <a:pt x="1269" y="19492"/>
                  </a:cubicBezTo>
                  <a:lnTo>
                    <a:pt x="3549" y="20333"/>
                  </a:lnTo>
                  <a:lnTo>
                    <a:pt x="2141" y="22746"/>
                  </a:lnTo>
                  <a:cubicBezTo>
                    <a:pt x="1618" y="23644"/>
                    <a:pt x="2062" y="24796"/>
                    <a:pt x="3053" y="25108"/>
                  </a:cubicBezTo>
                  <a:lnTo>
                    <a:pt x="5615" y="25918"/>
                  </a:lnTo>
                  <a:lnTo>
                    <a:pt x="4522" y="30133"/>
                  </a:lnTo>
                  <a:cubicBezTo>
                    <a:pt x="4360" y="30756"/>
                    <a:pt x="4582" y="31415"/>
                    <a:pt x="5088" y="31814"/>
                  </a:cubicBezTo>
                  <a:lnTo>
                    <a:pt x="5087" y="31814"/>
                  </a:lnTo>
                  <a:cubicBezTo>
                    <a:pt x="5383" y="32047"/>
                    <a:pt x="5737" y="32161"/>
                    <a:pt x="6088" y="32161"/>
                  </a:cubicBezTo>
                  <a:cubicBezTo>
                    <a:pt x="6530" y="32161"/>
                    <a:pt x="6968" y="31981"/>
                    <a:pt x="7287" y="31632"/>
                  </a:cubicBezTo>
                  <a:lnTo>
                    <a:pt x="9004" y="29748"/>
                  </a:lnTo>
                  <a:lnTo>
                    <a:pt x="19689" y="22343"/>
                  </a:lnTo>
                  <a:cubicBezTo>
                    <a:pt x="20493" y="21786"/>
                    <a:pt x="20624" y="20649"/>
                    <a:pt x="19967" y="19924"/>
                  </a:cubicBezTo>
                  <a:lnTo>
                    <a:pt x="17978" y="17725"/>
                  </a:lnTo>
                  <a:cubicBezTo>
                    <a:pt x="17916" y="17658"/>
                    <a:pt x="17850" y="17595"/>
                    <a:pt x="17778" y="17539"/>
                  </a:cubicBezTo>
                  <a:cubicBezTo>
                    <a:pt x="17723" y="17496"/>
                    <a:pt x="17666" y="17456"/>
                    <a:pt x="17606" y="17421"/>
                  </a:cubicBezTo>
                  <a:lnTo>
                    <a:pt x="20405" y="13519"/>
                  </a:lnTo>
                  <a:cubicBezTo>
                    <a:pt x="20910" y="12814"/>
                    <a:pt x="20771" y="11837"/>
                    <a:pt x="20091" y="11300"/>
                  </a:cubicBezTo>
                  <a:cubicBezTo>
                    <a:pt x="20080" y="11292"/>
                    <a:pt x="17981" y="9721"/>
                    <a:pt x="17981" y="9721"/>
                  </a:cubicBezTo>
                  <a:cubicBezTo>
                    <a:pt x="17790" y="9578"/>
                    <a:pt x="17569" y="9479"/>
                    <a:pt x="17336" y="9431"/>
                  </a:cubicBezTo>
                  <a:lnTo>
                    <a:pt x="19752" y="4689"/>
                  </a:lnTo>
                  <a:cubicBezTo>
                    <a:pt x="20036" y="4130"/>
                    <a:pt x="19973" y="3459"/>
                    <a:pt x="19591" y="2963"/>
                  </a:cubicBezTo>
                  <a:lnTo>
                    <a:pt x="17792" y="631"/>
                  </a:lnTo>
                  <a:cubicBezTo>
                    <a:pt x="17480" y="229"/>
                    <a:pt x="17004" y="1"/>
                    <a:pt x="16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47"/>
            <p:cNvSpPr/>
            <p:nvPr/>
          </p:nvSpPr>
          <p:spPr>
            <a:xfrm>
              <a:off x="595175" y="549775"/>
              <a:ext cx="406100" cy="657500"/>
            </a:xfrm>
            <a:custGeom>
              <a:rect b="b" l="l" r="r" t="t"/>
              <a:pathLst>
                <a:path extrusionOk="0" h="26300" w="16244">
                  <a:moveTo>
                    <a:pt x="14070" y="1"/>
                  </a:moveTo>
                  <a:lnTo>
                    <a:pt x="7536" y="4469"/>
                  </a:lnTo>
                  <a:lnTo>
                    <a:pt x="1" y="15705"/>
                  </a:lnTo>
                  <a:lnTo>
                    <a:pt x="4798" y="17477"/>
                  </a:lnTo>
                  <a:cubicBezTo>
                    <a:pt x="4832" y="17490"/>
                    <a:pt x="4864" y="17507"/>
                    <a:pt x="4893" y="17530"/>
                  </a:cubicBezTo>
                  <a:cubicBezTo>
                    <a:pt x="5053" y="17656"/>
                    <a:pt x="5071" y="17895"/>
                    <a:pt x="4929" y="18043"/>
                  </a:cubicBezTo>
                  <a:lnTo>
                    <a:pt x="1813" y="21307"/>
                  </a:lnTo>
                  <a:lnTo>
                    <a:pt x="6344" y="22737"/>
                  </a:lnTo>
                  <a:cubicBezTo>
                    <a:pt x="6543" y="22801"/>
                    <a:pt x="6642" y="23023"/>
                    <a:pt x="6555" y="23214"/>
                  </a:cubicBezTo>
                  <a:lnTo>
                    <a:pt x="5141" y="26299"/>
                  </a:lnTo>
                  <a:lnTo>
                    <a:pt x="15880" y="18857"/>
                  </a:lnTo>
                  <a:lnTo>
                    <a:pt x="14308" y="17120"/>
                  </a:lnTo>
                  <a:lnTo>
                    <a:pt x="11674" y="18005"/>
                  </a:lnTo>
                  <a:cubicBezTo>
                    <a:pt x="11637" y="18017"/>
                    <a:pt x="11600" y="18023"/>
                    <a:pt x="11563" y="18023"/>
                  </a:cubicBezTo>
                  <a:cubicBezTo>
                    <a:pt x="11455" y="18023"/>
                    <a:pt x="11351" y="17973"/>
                    <a:pt x="11284" y="17882"/>
                  </a:cubicBezTo>
                  <a:cubicBezTo>
                    <a:pt x="11195" y="17761"/>
                    <a:pt x="11192" y="17596"/>
                    <a:pt x="11281" y="17474"/>
                  </a:cubicBezTo>
                  <a:lnTo>
                    <a:pt x="16244" y="10555"/>
                  </a:lnTo>
                  <a:lnTo>
                    <a:pt x="14611" y="9333"/>
                  </a:lnTo>
                  <a:lnTo>
                    <a:pt x="11693" y="10822"/>
                  </a:lnTo>
                  <a:cubicBezTo>
                    <a:pt x="11643" y="10847"/>
                    <a:pt x="11589" y="10859"/>
                    <a:pt x="11535" y="10859"/>
                  </a:cubicBezTo>
                  <a:cubicBezTo>
                    <a:pt x="11459" y="10859"/>
                    <a:pt x="11383" y="10834"/>
                    <a:pt x="11320" y="10785"/>
                  </a:cubicBezTo>
                  <a:cubicBezTo>
                    <a:pt x="11310" y="10776"/>
                    <a:pt x="11298" y="10767"/>
                    <a:pt x="11289" y="10758"/>
                  </a:cubicBezTo>
                  <a:cubicBezTo>
                    <a:pt x="11183" y="10652"/>
                    <a:pt x="11157" y="10489"/>
                    <a:pt x="11226" y="10354"/>
                  </a:cubicBezTo>
                  <a:lnTo>
                    <a:pt x="15536" y="1898"/>
                  </a:lnTo>
                  <a:lnTo>
                    <a:pt x="1407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47"/>
            <p:cNvSpPr/>
            <p:nvPr/>
          </p:nvSpPr>
          <p:spPr>
            <a:xfrm>
              <a:off x="581850" y="537950"/>
              <a:ext cx="431450" cy="694475"/>
            </a:xfrm>
            <a:custGeom>
              <a:rect b="b" l="l" r="r" t="t"/>
              <a:pathLst>
                <a:path extrusionOk="0" h="27779" w="17258">
                  <a:moveTo>
                    <a:pt x="14529" y="944"/>
                  </a:moveTo>
                  <a:lnTo>
                    <a:pt x="14529" y="945"/>
                  </a:lnTo>
                  <a:lnTo>
                    <a:pt x="15659" y="2409"/>
                  </a:lnTo>
                  <a:lnTo>
                    <a:pt x="11450" y="10670"/>
                  </a:lnTo>
                  <a:cubicBezTo>
                    <a:pt x="11313" y="10938"/>
                    <a:pt x="11364" y="11264"/>
                    <a:pt x="11577" y="11476"/>
                  </a:cubicBezTo>
                  <a:cubicBezTo>
                    <a:pt x="11597" y="11495"/>
                    <a:pt x="11617" y="11514"/>
                    <a:pt x="11640" y="11531"/>
                  </a:cubicBezTo>
                  <a:cubicBezTo>
                    <a:pt x="11764" y="11629"/>
                    <a:pt x="11916" y="11680"/>
                    <a:pt x="12069" y="11680"/>
                  </a:cubicBezTo>
                  <a:cubicBezTo>
                    <a:pt x="12176" y="11680"/>
                    <a:pt x="12285" y="11655"/>
                    <a:pt x="12385" y="11604"/>
                  </a:cubicBezTo>
                  <a:lnTo>
                    <a:pt x="15110" y="10214"/>
                  </a:lnTo>
                  <a:lnTo>
                    <a:pt x="16297" y="11102"/>
                  </a:lnTo>
                  <a:lnTo>
                    <a:pt x="11533" y="17744"/>
                  </a:lnTo>
                  <a:cubicBezTo>
                    <a:pt x="11357" y="17989"/>
                    <a:pt x="11359" y="18320"/>
                    <a:pt x="11538" y="18561"/>
                  </a:cubicBezTo>
                  <a:cubicBezTo>
                    <a:pt x="11672" y="18743"/>
                    <a:pt x="11881" y="18844"/>
                    <a:pt x="12097" y="18844"/>
                  </a:cubicBezTo>
                  <a:cubicBezTo>
                    <a:pt x="12171" y="18844"/>
                    <a:pt x="12246" y="18832"/>
                    <a:pt x="12318" y="18808"/>
                  </a:cubicBezTo>
                  <a:lnTo>
                    <a:pt x="14737" y="17995"/>
                  </a:lnTo>
                  <a:lnTo>
                    <a:pt x="15890" y="19270"/>
                  </a:lnTo>
                  <a:lnTo>
                    <a:pt x="6518" y="25764"/>
                  </a:lnTo>
                  <a:lnTo>
                    <a:pt x="7404" y="23831"/>
                  </a:lnTo>
                  <a:cubicBezTo>
                    <a:pt x="7577" y="23451"/>
                    <a:pt x="7380" y="23005"/>
                    <a:pt x="6982" y="22880"/>
                  </a:cubicBezTo>
                  <a:lnTo>
                    <a:pt x="2982" y="21615"/>
                  </a:lnTo>
                  <a:lnTo>
                    <a:pt x="5714" y="18754"/>
                  </a:lnTo>
                  <a:cubicBezTo>
                    <a:pt x="6058" y="18393"/>
                    <a:pt x="5920" y="17796"/>
                    <a:pt x="5452" y="17623"/>
                  </a:cubicBezTo>
                  <a:lnTo>
                    <a:pt x="1069" y="16004"/>
                  </a:lnTo>
                  <a:lnTo>
                    <a:pt x="8321" y="5190"/>
                  </a:lnTo>
                  <a:lnTo>
                    <a:pt x="14529" y="944"/>
                  </a:lnTo>
                  <a:close/>
                  <a:moveTo>
                    <a:pt x="14679" y="1"/>
                  </a:moveTo>
                  <a:lnTo>
                    <a:pt x="7818" y="4693"/>
                  </a:lnTo>
                  <a:lnTo>
                    <a:pt x="0" y="16349"/>
                  </a:lnTo>
                  <a:lnTo>
                    <a:pt x="5211" y="18274"/>
                  </a:lnTo>
                  <a:lnTo>
                    <a:pt x="1711" y="21941"/>
                  </a:lnTo>
                  <a:lnTo>
                    <a:pt x="6772" y="23541"/>
                  </a:lnTo>
                  <a:lnTo>
                    <a:pt x="4830" y="27778"/>
                  </a:lnTo>
                  <a:lnTo>
                    <a:pt x="4830" y="27778"/>
                  </a:lnTo>
                  <a:lnTo>
                    <a:pt x="16936" y="19389"/>
                  </a:lnTo>
                  <a:lnTo>
                    <a:pt x="14947" y="17191"/>
                  </a:lnTo>
                  <a:lnTo>
                    <a:pt x="12097" y="18148"/>
                  </a:lnTo>
                  <a:lnTo>
                    <a:pt x="12097" y="18148"/>
                  </a:lnTo>
                  <a:lnTo>
                    <a:pt x="17258" y="10953"/>
                  </a:lnTo>
                  <a:lnTo>
                    <a:pt x="15179" y="9397"/>
                  </a:lnTo>
                  <a:lnTo>
                    <a:pt x="12069" y="10985"/>
                  </a:lnTo>
                  <a:lnTo>
                    <a:pt x="16478" y="2331"/>
                  </a:lnTo>
                  <a:lnTo>
                    <a:pt x="14678" y="2"/>
                  </a:lnTo>
                  <a:lnTo>
                    <a:pt x="146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47"/>
            <p:cNvSpPr/>
            <p:nvPr/>
          </p:nvSpPr>
          <p:spPr>
            <a:xfrm>
              <a:off x="595075" y="550975"/>
              <a:ext cx="347875" cy="678200"/>
            </a:xfrm>
            <a:custGeom>
              <a:rect b="b" l="l" r="r" t="t"/>
              <a:pathLst>
                <a:path extrusionOk="0" h="27128" w="13915">
                  <a:moveTo>
                    <a:pt x="13448" y="1"/>
                  </a:moveTo>
                  <a:lnTo>
                    <a:pt x="4883" y="2000"/>
                  </a:lnTo>
                  <a:lnTo>
                    <a:pt x="0" y="15388"/>
                  </a:lnTo>
                  <a:lnTo>
                    <a:pt x="4927" y="14558"/>
                  </a:lnTo>
                  <a:cubicBezTo>
                    <a:pt x="4948" y="14555"/>
                    <a:pt x="4968" y="14553"/>
                    <a:pt x="4988" y="14553"/>
                  </a:cubicBezTo>
                  <a:cubicBezTo>
                    <a:pt x="5247" y="14553"/>
                    <a:pt x="5423" y="14840"/>
                    <a:pt x="5285" y="15076"/>
                  </a:cubicBezTo>
                  <a:lnTo>
                    <a:pt x="1799" y="21051"/>
                  </a:lnTo>
                  <a:lnTo>
                    <a:pt x="5569" y="20908"/>
                  </a:lnTo>
                  <a:cubicBezTo>
                    <a:pt x="5573" y="20908"/>
                    <a:pt x="5576" y="20908"/>
                    <a:pt x="5579" y="20908"/>
                  </a:cubicBezTo>
                  <a:cubicBezTo>
                    <a:pt x="5658" y="20908"/>
                    <a:pt x="5735" y="20934"/>
                    <a:pt x="5797" y="20983"/>
                  </a:cubicBezTo>
                  <a:cubicBezTo>
                    <a:pt x="5818" y="20999"/>
                    <a:pt x="5836" y="21018"/>
                    <a:pt x="5853" y="21038"/>
                  </a:cubicBezTo>
                  <a:cubicBezTo>
                    <a:pt x="5922" y="21124"/>
                    <a:pt x="5946" y="21237"/>
                    <a:pt x="5918" y="21344"/>
                  </a:cubicBezTo>
                  <a:lnTo>
                    <a:pt x="4418" y="27127"/>
                  </a:lnTo>
                  <a:lnTo>
                    <a:pt x="13558" y="17098"/>
                  </a:lnTo>
                  <a:lnTo>
                    <a:pt x="9152" y="17497"/>
                  </a:lnTo>
                  <a:cubicBezTo>
                    <a:pt x="9141" y="17498"/>
                    <a:pt x="9130" y="17498"/>
                    <a:pt x="9119" y="17498"/>
                  </a:cubicBezTo>
                  <a:cubicBezTo>
                    <a:pt x="8847" y="17498"/>
                    <a:pt x="8676" y="17191"/>
                    <a:pt x="8833" y="16958"/>
                  </a:cubicBezTo>
                  <a:lnTo>
                    <a:pt x="13915" y="9352"/>
                  </a:lnTo>
                  <a:lnTo>
                    <a:pt x="8179" y="10305"/>
                  </a:lnTo>
                  <a:cubicBezTo>
                    <a:pt x="8159" y="10308"/>
                    <a:pt x="8139" y="10310"/>
                    <a:pt x="8120" y="10310"/>
                  </a:cubicBezTo>
                  <a:cubicBezTo>
                    <a:pt x="7861" y="10310"/>
                    <a:pt x="7685" y="10025"/>
                    <a:pt x="7821" y="9790"/>
                  </a:cubicBezTo>
                  <a:lnTo>
                    <a:pt x="1344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47"/>
            <p:cNvSpPr/>
            <p:nvPr/>
          </p:nvSpPr>
          <p:spPr>
            <a:xfrm>
              <a:off x="581825" y="537975"/>
              <a:ext cx="379500" cy="722975"/>
            </a:xfrm>
            <a:custGeom>
              <a:rect b="b" l="l" r="r" t="t"/>
              <a:pathLst>
                <a:path extrusionOk="0" h="28919" w="15180">
                  <a:moveTo>
                    <a:pt x="13279" y="1041"/>
                  </a:moveTo>
                  <a:lnTo>
                    <a:pt x="8050" y="10136"/>
                  </a:lnTo>
                  <a:cubicBezTo>
                    <a:pt x="7917" y="10369"/>
                    <a:pt x="7928" y="10657"/>
                    <a:pt x="8082" y="10879"/>
                  </a:cubicBezTo>
                  <a:cubicBezTo>
                    <a:pt x="8213" y="11067"/>
                    <a:pt x="8427" y="11177"/>
                    <a:pt x="8652" y="11177"/>
                  </a:cubicBezTo>
                  <a:cubicBezTo>
                    <a:pt x="8690" y="11177"/>
                    <a:pt x="8728" y="11174"/>
                    <a:pt x="8766" y="11167"/>
                  </a:cubicBezTo>
                  <a:lnTo>
                    <a:pt x="13712" y="10346"/>
                  </a:lnTo>
                  <a:lnTo>
                    <a:pt x="9074" y="17286"/>
                  </a:lnTo>
                  <a:cubicBezTo>
                    <a:pt x="8925" y="17508"/>
                    <a:pt x="8918" y="17795"/>
                    <a:pt x="9055" y="18026"/>
                  </a:cubicBezTo>
                  <a:cubicBezTo>
                    <a:pt x="9180" y="18238"/>
                    <a:pt x="9409" y="18366"/>
                    <a:pt x="9652" y="18366"/>
                  </a:cubicBezTo>
                  <a:cubicBezTo>
                    <a:pt x="9672" y="18366"/>
                    <a:pt x="9693" y="18365"/>
                    <a:pt x="9714" y="18363"/>
                  </a:cubicBezTo>
                  <a:lnTo>
                    <a:pt x="13229" y="18045"/>
                  </a:lnTo>
                  <a:lnTo>
                    <a:pt x="13229" y="18045"/>
                  </a:lnTo>
                  <a:lnTo>
                    <a:pt x="5636" y="26377"/>
                  </a:lnTo>
                  <a:lnTo>
                    <a:pt x="6785" y="21952"/>
                  </a:lnTo>
                  <a:cubicBezTo>
                    <a:pt x="6900" y="21509"/>
                    <a:pt x="6565" y="21081"/>
                    <a:pt x="6113" y="21081"/>
                  </a:cubicBezTo>
                  <a:cubicBezTo>
                    <a:pt x="6105" y="21081"/>
                    <a:pt x="6096" y="21081"/>
                    <a:pt x="6087" y="21082"/>
                  </a:cubicBezTo>
                  <a:lnTo>
                    <a:pt x="2948" y="21200"/>
                  </a:lnTo>
                  <a:lnTo>
                    <a:pt x="6116" y="15769"/>
                  </a:lnTo>
                  <a:cubicBezTo>
                    <a:pt x="6252" y="15537"/>
                    <a:pt x="6241" y="15246"/>
                    <a:pt x="6088" y="15025"/>
                  </a:cubicBezTo>
                  <a:cubicBezTo>
                    <a:pt x="5957" y="14834"/>
                    <a:pt x="5742" y="14724"/>
                    <a:pt x="5516" y="14724"/>
                  </a:cubicBezTo>
                  <a:cubicBezTo>
                    <a:pt x="5478" y="14724"/>
                    <a:pt x="5440" y="14727"/>
                    <a:pt x="5402" y="14734"/>
                  </a:cubicBezTo>
                  <a:lnTo>
                    <a:pt x="1062" y="15466"/>
                  </a:lnTo>
                  <a:lnTo>
                    <a:pt x="5675" y="2814"/>
                  </a:lnTo>
                  <a:lnTo>
                    <a:pt x="13279" y="1041"/>
                  </a:lnTo>
                  <a:close/>
                  <a:moveTo>
                    <a:pt x="14679" y="1"/>
                  </a:moveTo>
                  <a:lnTo>
                    <a:pt x="5152" y="2224"/>
                  </a:lnTo>
                  <a:lnTo>
                    <a:pt x="0" y="16350"/>
                  </a:lnTo>
                  <a:lnTo>
                    <a:pt x="5516" y="15420"/>
                  </a:lnTo>
                  <a:lnTo>
                    <a:pt x="5516" y="15420"/>
                  </a:lnTo>
                  <a:lnTo>
                    <a:pt x="1711" y="21941"/>
                  </a:lnTo>
                  <a:lnTo>
                    <a:pt x="6112" y="21776"/>
                  </a:lnTo>
                  <a:lnTo>
                    <a:pt x="4259" y="28918"/>
                  </a:lnTo>
                  <a:lnTo>
                    <a:pt x="14945" y="17191"/>
                  </a:lnTo>
                  <a:lnTo>
                    <a:pt x="9651" y="17670"/>
                  </a:lnTo>
                  <a:lnTo>
                    <a:pt x="15179" y="9398"/>
                  </a:lnTo>
                  <a:lnTo>
                    <a:pt x="8651" y="10482"/>
                  </a:lnTo>
                  <a:lnTo>
                    <a:pt x="8651" y="10482"/>
                  </a:lnTo>
                  <a:lnTo>
                    <a:pt x="146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47"/>
          <p:cNvGrpSpPr/>
          <p:nvPr/>
        </p:nvGrpSpPr>
        <p:grpSpPr>
          <a:xfrm>
            <a:off x="4659107" y="2122169"/>
            <a:ext cx="1195238" cy="1003798"/>
            <a:chOff x="-1360350" y="-145025"/>
            <a:chExt cx="766375" cy="643625"/>
          </a:xfrm>
        </p:grpSpPr>
        <p:sp>
          <p:nvSpPr>
            <p:cNvPr id="10840" name="Google Shape;10840;p47"/>
            <p:cNvSpPr/>
            <p:nvPr/>
          </p:nvSpPr>
          <p:spPr>
            <a:xfrm>
              <a:off x="-1360350" y="-145025"/>
              <a:ext cx="747775" cy="643625"/>
            </a:xfrm>
            <a:custGeom>
              <a:rect b="b" l="l" r="r" t="t"/>
              <a:pathLst>
                <a:path extrusionOk="0" h="25745" w="29911">
                  <a:moveTo>
                    <a:pt x="12118" y="1"/>
                  </a:moveTo>
                  <a:cubicBezTo>
                    <a:pt x="4357" y="1"/>
                    <a:pt x="439" y="11486"/>
                    <a:pt x="276" y="11974"/>
                  </a:cubicBezTo>
                  <a:cubicBezTo>
                    <a:pt x="0" y="12802"/>
                    <a:pt x="376" y="13705"/>
                    <a:pt x="1156" y="14095"/>
                  </a:cubicBezTo>
                  <a:cubicBezTo>
                    <a:pt x="1176" y="14105"/>
                    <a:pt x="3282" y="15213"/>
                    <a:pt x="5721" y="18392"/>
                  </a:cubicBezTo>
                  <a:cubicBezTo>
                    <a:pt x="6968" y="20019"/>
                    <a:pt x="8918" y="21112"/>
                    <a:pt x="11395" y="21584"/>
                  </a:cubicBezTo>
                  <a:cubicBezTo>
                    <a:pt x="12980" y="24241"/>
                    <a:pt x="15602" y="25745"/>
                    <a:pt x="18720" y="25745"/>
                  </a:cubicBezTo>
                  <a:lnTo>
                    <a:pt x="18721" y="25745"/>
                  </a:lnTo>
                  <a:cubicBezTo>
                    <a:pt x="20255" y="25745"/>
                    <a:pt x="21928" y="25389"/>
                    <a:pt x="23696" y="24691"/>
                  </a:cubicBezTo>
                  <a:cubicBezTo>
                    <a:pt x="26370" y="23632"/>
                    <a:pt x="28080" y="22035"/>
                    <a:pt x="28776" y="19941"/>
                  </a:cubicBezTo>
                  <a:cubicBezTo>
                    <a:pt x="29479" y="17825"/>
                    <a:pt x="28945" y="15743"/>
                    <a:pt x="28325" y="14300"/>
                  </a:cubicBezTo>
                  <a:cubicBezTo>
                    <a:pt x="28545" y="14158"/>
                    <a:pt x="28668" y="14093"/>
                    <a:pt x="28668" y="14093"/>
                  </a:cubicBezTo>
                  <a:cubicBezTo>
                    <a:pt x="29586" y="13630"/>
                    <a:pt x="29910" y="12481"/>
                    <a:pt x="29370" y="11607"/>
                  </a:cubicBezTo>
                  <a:cubicBezTo>
                    <a:pt x="28597" y="9505"/>
                    <a:pt x="24714" y="1"/>
                    <a:pt x="17658" y="1"/>
                  </a:cubicBezTo>
                  <a:cubicBezTo>
                    <a:pt x="16743" y="1"/>
                    <a:pt x="15813" y="164"/>
                    <a:pt x="14889" y="488"/>
                  </a:cubicBezTo>
                  <a:cubicBezTo>
                    <a:pt x="13964" y="164"/>
                    <a:pt x="13035" y="1"/>
                    <a:pt x="121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47"/>
            <p:cNvSpPr/>
            <p:nvPr/>
          </p:nvSpPr>
          <p:spPr>
            <a:xfrm>
              <a:off x="-1065075" y="-47150"/>
              <a:ext cx="18775" cy="61350"/>
            </a:xfrm>
            <a:custGeom>
              <a:rect b="b" l="l" r="r" t="t"/>
              <a:pathLst>
                <a:path extrusionOk="0" h="2454" w="751">
                  <a:moveTo>
                    <a:pt x="375" y="0"/>
                  </a:moveTo>
                  <a:cubicBezTo>
                    <a:pt x="171" y="0"/>
                    <a:pt x="3" y="163"/>
                    <a:pt x="0" y="367"/>
                  </a:cubicBezTo>
                  <a:lnTo>
                    <a:pt x="0" y="2078"/>
                  </a:lnTo>
                  <a:cubicBezTo>
                    <a:pt x="0" y="2285"/>
                    <a:pt x="168" y="2454"/>
                    <a:pt x="375" y="2454"/>
                  </a:cubicBezTo>
                  <a:cubicBezTo>
                    <a:pt x="583" y="2454"/>
                    <a:pt x="750" y="2285"/>
                    <a:pt x="750" y="2078"/>
                  </a:cubicBezTo>
                  <a:lnTo>
                    <a:pt x="750" y="367"/>
                  </a:lnTo>
                  <a:cubicBezTo>
                    <a:pt x="747" y="163"/>
                    <a:pt x="579" y="0"/>
                    <a:pt x="3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47"/>
            <p:cNvSpPr/>
            <p:nvPr/>
          </p:nvSpPr>
          <p:spPr>
            <a:xfrm>
              <a:off x="-1311550" y="-99450"/>
              <a:ext cx="648525" cy="458700"/>
            </a:xfrm>
            <a:custGeom>
              <a:rect b="b" l="l" r="r" t="t"/>
              <a:pathLst>
                <a:path extrusionOk="0" h="18348" w="25941">
                  <a:moveTo>
                    <a:pt x="15720" y="0"/>
                  </a:moveTo>
                  <a:cubicBezTo>
                    <a:pt x="14849" y="0"/>
                    <a:pt x="13924" y="189"/>
                    <a:pt x="12949" y="617"/>
                  </a:cubicBezTo>
                  <a:cubicBezTo>
                    <a:pt x="11974" y="189"/>
                    <a:pt x="11050" y="1"/>
                    <a:pt x="10179" y="1"/>
                  </a:cubicBezTo>
                  <a:cubicBezTo>
                    <a:pt x="3593" y="1"/>
                    <a:pt x="1" y="10777"/>
                    <a:pt x="1" y="10777"/>
                  </a:cubicBezTo>
                  <a:cubicBezTo>
                    <a:pt x="1" y="10777"/>
                    <a:pt x="2419" y="11986"/>
                    <a:pt x="5173" y="15573"/>
                  </a:cubicBezTo>
                  <a:cubicBezTo>
                    <a:pt x="6993" y="17946"/>
                    <a:pt x="10345" y="18347"/>
                    <a:pt x="12407" y="18347"/>
                  </a:cubicBezTo>
                  <a:cubicBezTo>
                    <a:pt x="12608" y="18347"/>
                    <a:pt x="12797" y="18343"/>
                    <a:pt x="12971" y="18337"/>
                  </a:cubicBezTo>
                  <a:cubicBezTo>
                    <a:pt x="13145" y="18343"/>
                    <a:pt x="13334" y="18347"/>
                    <a:pt x="13535" y="18347"/>
                  </a:cubicBezTo>
                  <a:cubicBezTo>
                    <a:pt x="15597" y="18347"/>
                    <a:pt x="18950" y="17946"/>
                    <a:pt x="20770" y="15573"/>
                  </a:cubicBezTo>
                  <a:cubicBezTo>
                    <a:pt x="23523" y="11986"/>
                    <a:pt x="25941" y="10777"/>
                    <a:pt x="25941" y="10777"/>
                  </a:cubicBezTo>
                  <a:lnTo>
                    <a:pt x="25882" y="10724"/>
                  </a:lnTo>
                  <a:cubicBezTo>
                    <a:pt x="25604" y="9923"/>
                    <a:pt x="22041" y="0"/>
                    <a:pt x="157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47"/>
            <p:cNvSpPr/>
            <p:nvPr/>
          </p:nvSpPr>
          <p:spPr>
            <a:xfrm>
              <a:off x="-1323000" y="-108850"/>
              <a:ext cx="676625" cy="477475"/>
            </a:xfrm>
            <a:custGeom>
              <a:rect b="b" l="l" r="r" t="t"/>
              <a:pathLst>
                <a:path extrusionOk="0" h="19099" w="27065">
                  <a:moveTo>
                    <a:pt x="16178" y="754"/>
                  </a:moveTo>
                  <a:cubicBezTo>
                    <a:pt x="16979" y="754"/>
                    <a:pt x="17767" y="922"/>
                    <a:pt x="18536" y="1258"/>
                  </a:cubicBezTo>
                  <a:cubicBezTo>
                    <a:pt x="20423" y="2085"/>
                    <a:pt x="22272" y="3972"/>
                    <a:pt x="23881" y="6718"/>
                  </a:cubicBezTo>
                  <a:cubicBezTo>
                    <a:pt x="24983" y="8597"/>
                    <a:pt x="25664" y="10336"/>
                    <a:pt x="25905" y="11000"/>
                  </a:cubicBezTo>
                  <a:cubicBezTo>
                    <a:pt x="25142" y="11460"/>
                    <a:pt x="23147" y="12832"/>
                    <a:pt x="20930" y="15720"/>
                  </a:cubicBezTo>
                  <a:cubicBezTo>
                    <a:pt x="19220" y="17948"/>
                    <a:pt x="16056" y="18348"/>
                    <a:pt x="14001" y="18348"/>
                  </a:cubicBezTo>
                  <a:cubicBezTo>
                    <a:pt x="13804" y="18348"/>
                    <a:pt x="13617" y="18344"/>
                    <a:pt x="13442" y="18338"/>
                  </a:cubicBezTo>
                  <a:lnTo>
                    <a:pt x="13416" y="18338"/>
                  </a:lnTo>
                  <a:cubicBezTo>
                    <a:pt x="13242" y="18344"/>
                    <a:pt x="13055" y="18348"/>
                    <a:pt x="12857" y="18348"/>
                  </a:cubicBezTo>
                  <a:cubicBezTo>
                    <a:pt x="10802" y="18348"/>
                    <a:pt x="7639" y="17948"/>
                    <a:pt x="5928" y="15720"/>
                  </a:cubicBezTo>
                  <a:cubicBezTo>
                    <a:pt x="3677" y="12787"/>
                    <a:pt x="1656" y="11419"/>
                    <a:pt x="919" y="10980"/>
                  </a:cubicBezTo>
                  <a:cubicBezTo>
                    <a:pt x="1452" y="9538"/>
                    <a:pt x="4016" y="3153"/>
                    <a:pt x="8246" y="1274"/>
                  </a:cubicBezTo>
                  <a:cubicBezTo>
                    <a:pt x="9027" y="928"/>
                    <a:pt x="9826" y="755"/>
                    <a:pt x="10639" y="755"/>
                  </a:cubicBezTo>
                  <a:cubicBezTo>
                    <a:pt x="11498" y="755"/>
                    <a:pt x="12373" y="948"/>
                    <a:pt x="13258" y="1336"/>
                  </a:cubicBezTo>
                  <a:lnTo>
                    <a:pt x="13408" y="1402"/>
                  </a:lnTo>
                  <a:lnTo>
                    <a:pt x="13559" y="1336"/>
                  </a:lnTo>
                  <a:cubicBezTo>
                    <a:pt x="14443" y="948"/>
                    <a:pt x="15318" y="754"/>
                    <a:pt x="16178" y="754"/>
                  </a:cubicBezTo>
                  <a:close/>
                  <a:moveTo>
                    <a:pt x="16180" y="1"/>
                  </a:moveTo>
                  <a:cubicBezTo>
                    <a:pt x="15268" y="1"/>
                    <a:pt x="14342" y="195"/>
                    <a:pt x="13408" y="584"/>
                  </a:cubicBezTo>
                  <a:cubicBezTo>
                    <a:pt x="12475" y="196"/>
                    <a:pt x="11549" y="1"/>
                    <a:pt x="10637" y="1"/>
                  </a:cubicBezTo>
                  <a:cubicBezTo>
                    <a:pt x="9722" y="1"/>
                    <a:pt x="8822" y="197"/>
                    <a:pt x="7941" y="588"/>
                  </a:cubicBezTo>
                  <a:cubicBezTo>
                    <a:pt x="2886" y="2833"/>
                    <a:pt x="213" y="10701"/>
                    <a:pt x="102" y="11034"/>
                  </a:cubicBezTo>
                  <a:lnTo>
                    <a:pt x="0" y="11343"/>
                  </a:lnTo>
                  <a:lnTo>
                    <a:pt x="290" y="11489"/>
                  </a:lnTo>
                  <a:cubicBezTo>
                    <a:pt x="313" y="11500"/>
                    <a:pt x="2674" y="12714"/>
                    <a:pt x="5332" y="16177"/>
                  </a:cubicBezTo>
                  <a:cubicBezTo>
                    <a:pt x="7233" y="18655"/>
                    <a:pt x="10652" y="19098"/>
                    <a:pt x="12856" y="19098"/>
                  </a:cubicBezTo>
                  <a:cubicBezTo>
                    <a:pt x="13058" y="19098"/>
                    <a:pt x="13249" y="19094"/>
                    <a:pt x="13429" y="19088"/>
                  </a:cubicBezTo>
                  <a:cubicBezTo>
                    <a:pt x="13609" y="19095"/>
                    <a:pt x="13800" y="19098"/>
                    <a:pt x="14002" y="19098"/>
                  </a:cubicBezTo>
                  <a:cubicBezTo>
                    <a:pt x="16209" y="19098"/>
                    <a:pt x="19625" y="18654"/>
                    <a:pt x="21526" y="16177"/>
                  </a:cubicBezTo>
                  <a:cubicBezTo>
                    <a:pt x="24183" y="12713"/>
                    <a:pt x="26544" y="11499"/>
                    <a:pt x="26568" y="11487"/>
                  </a:cubicBezTo>
                  <a:lnTo>
                    <a:pt x="27065" y="11239"/>
                  </a:lnTo>
                  <a:lnTo>
                    <a:pt x="26661" y="10882"/>
                  </a:lnTo>
                  <a:cubicBezTo>
                    <a:pt x="26239" y="9691"/>
                    <a:pt x="23563" y="2637"/>
                    <a:pt x="18837" y="570"/>
                  </a:cubicBezTo>
                  <a:cubicBezTo>
                    <a:pt x="17968" y="191"/>
                    <a:pt x="17081" y="1"/>
                    <a:pt x="161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47"/>
            <p:cNvSpPr/>
            <p:nvPr/>
          </p:nvSpPr>
          <p:spPr>
            <a:xfrm>
              <a:off x="-1242000" y="18850"/>
              <a:ext cx="508725" cy="259775"/>
            </a:xfrm>
            <a:custGeom>
              <a:rect b="b" l="l" r="r" t="t"/>
              <a:pathLst>
                <a:path extrusionOk="0" h="10391" w="20349">
                  <a:moveTo>
                    <a:pt x="10167" y="1"/>
                  </a:moveTo>
                  <a:cubicBezTo>
                    <a:pt x="8571" y="163"/>
                    <a:pt x="6208" y="723"/>
                    <a:pt x="3953" y="2463"/>
                  </a:cubicBezTo>
                  <a:cubicBezTo>
                    <a:pt x="2531" y="3561"/>
                    <a:pt x="1205" y="4465"/>
                    <a:pt x="1" y="5160"/>
                  </a:cubicBezTo>
                  <a:cubicBezTo>
                    <a:pt x="1702" y="5707"/>
                    <a:pt x="4507" y="6839"/>
                    <a:pt x="6492" y="8824"/>
                  </a:cubicBezTo>
                  <a:cubicBezTo>
                    <a:pt x="7023" y="9355"/>
                    <a:pt x="7578" y="9757"/>
                    <a:pt x="8145" y="10024"/>
                  </a:cubicBezTo>
                  <a:cubicBezTo>
                    <a:pt x="8213" y="9892"/>
                    <a:pt x="8345" y="9819"/>
                    <a:pt x="8480" y="9819"/>
                  </a:cubicBezTo>
                  <a:cubicBezTo>
                    <a:pt x="8554" y="9819"/>
                    <a:pt x="8629" y="9841"/>
                    <a:pt x="8695" y="9887"/>
                  </a:cubicBezTo>
                  <a:cubicBezTo>
                    <a:pt x="8701" y="9891"/>
                    <a:pt x="9289" y="10296"/>
                    <a:pt x="10189" y="10391"/>
                  </a:cubicBezTo>
                  <a:cubicBezTo>
                    <a:pt x="11088" y="10296"/>
                    <a:pt x="11677" y="9891"/>
                    <a:pt x="11681" y="9887"/>
                  </a:cubicBezTo>
                  <a:cubicBezTo>
                    <a:pt x="11747" y="9840"/>
                    <a:pt x="11823" y="9818"/>
                    <a:pt x="11897" y="9818"/>
                  </a:cubicBezTo>
                  <a:cubicBezTo>
                    <a:pt x="12033" y="9818"/>
                    <a:pt x="12165" y="9891"/>
                    <a:pt x="12232" y="10022"/>
                  </a:cubicBezTo>
                  <a:cubicBezTo>
                    <a:pt x="12800" y="9757"/>
                    <a:pt x="13353" y="9354"/>
                    <a:pt x="13885" y="8823"/>
                  </a:cubicBezTo>
                  <a:cubicBezTo>
                    <a:pt x="15860" y="6848"/>
                    <a:pt x="18654" y="5716"/>
                    <a:pt x="20348" y="5170"/>
                  </a:cubicBezTo>
                  <a:cubicBezTo>
                    <a:pt x="19141" y="4473"/>
                    <a:pt x="17810" y="3565"/>
                    <a:pt x="16381" y="2463"/>
                  </a:cubicBezTo>
                  <a:cubicBezTo>
                    <a:pt x="14126" y="723"/>
                    <a:pt x="11763" y="163"/>
                    <a:pt x="10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47"/>
            <p:cNvSpPr/>
            <p:nvPr/>
          </p:nvSpPr>
          <p:spPr>
            <a:xfrm>
              <a:off x="-1266150" y="9425"/>
              <a:ext cx="557050" cy="278625"/>
            </a:xfrm>
            <a:custGeom>
              <a:rect b="b" l="l" r="r" t="t"/>
              <a:pathLst>
                <a:path extrusionOk="0" h="11145" w="22282">
                  <a:moveTo>
                    <a:pt x="11134" y="755"/>
                  </a:moveTo>
                  <a:cubicBezTo>
                    <a:pt x="12682" y="917"/>
                    <a:pt x="14952" y="1466"/>
                    <a:pt x="17118" y="3137"/>
                  </a:cubicBezTo>
                  <a:cubicBezTo>
                    <a:pt x="18289" y="4040"/>
                    <a:pt x="19395" y="4815"/>
                    <a:pt x="20425" y="5452"/>
                  </a:cubicBezTo>
                  <a:cubicBezTo>
                    <a:pt x="18622" y="6101"/>
                    <a:pt x="16326" y="7195"/>
                    <a:pt x="14586" y="8935"/>
                  </a:cubicBezTo>
                  <a:cubicBezTo>
                    <a:pt x="14160" y="9361"/>
                    <a:pt x="13723" y="9697"/>
                    <a:pt x="13277" y="9940"/>
                  </a:cubicBezTo>
                  <a:lnTo>
                    <a:pt x="13261" y="9930"/>
                  </a:lnTo>
                  <a:cubicBezTo>
                    <a:pt x="13142" y="9857"/>
                    <a:pt x="13005" y="9818"/>
                    <a:pt x="12866" y="9818"/>
                  </a:cubicBezTo>
                  <a:cubicBezTo>
                    <a:pt x="12711" y="9818"/>
                    <a:pt x="12561" y="9866"/>
                    <a:pt x="12434" y="9956"/>
                  </a:cubicBezTo>
                  <a:cubicBezTo>
                    <a:pt x="12430" y="9959"/>
                    <a:pt x="11926" y="10299"/>
                    <a:pt x="11155" y="10390"/>
                  </a:cubicBezTo>
                  <a:cubicBezTo>
                    <a:pt x="10384" y="10299"/>
                    <a:pt x="9880" y="9959"/>
                    <a:pt x="9880" y="9959"/>
                  </a:cubicBezTo>
                  <a:cubicBezTo>
                    <a:pt x="9750" y="9866"/>
                    <a:pt x="9598" y="9820"/>
                    <a:pt x="9445" y="9820"/>
                  </a:cubicBezTo>
                  <a:cubicBezTo>
                    <a:pt x="9309" y="9820"/>
                    <a:pt x="9172" y="9857"/>
                    <a:pt x="9051" y="9931"/>
                  </a:cubicBezTo>
                  <a:lnTo>
                    <a:pt x="9035" y="9941"/>
                  </a:lnTo>
                  <a:cubicBezTo>
                    <a:pt x="8589" y="9697"/>
                    <a:pt x="8150" y="9361"/>
                    <a:pt x="7724" y="8934"/>
                  </a:cubicBezTo>
                  <a:cubicBezTo>
                    <a:pt x="5964" y="7176"/>
                    <a:pt x="3588" y="6071"/>
                    <a:pt x="1855" y="5444"/>
                  </a:cubicBezTo>
                  <a:cubicBezTo>
                    <a:pt x="2881" y="4809"/>
                    <a:pt x="3984" y="4037"/>
                    <a:pt x="5149" y="3137"/>
                  </a:cubicBezTo>
                  <a:cubicBezTo>
                    <a:pt x="7317" y="1466"/>
                    <a:pt x="9587" y="917"/>
                    <a:pt x="11134" y="755"/>
                  </a:cubicBezTo>
                  <a:close/>
                  <a:moveTo>
                    <a:pt x="11134" y="0"/>
                  </a:moveTo>
                  <a:cubicBezTo>
                    <a:pt x="9373" y="174"/>
                    <a:pt x="6980" y="776"/>
                    <a:pt x="4691" y="2542"/>
                  </a:cubicBezTo>
                  <a:cubicBezTo>
                    <a:pt x="2636" y="4127"/>
                    <a:pt x="1077" y="5079"/>
                    <a:pt x="1" y="5642"/>
                  </a:cubicBezTo>
                  <a:cubicBezTo>
                    <a:pt x="1483" y="6045"/>
                    <a:pt x="4897" y="7170"/>
                    <a:pt x="7192" y="9466"/>
                  </a:cubicBezTo>
                  <a:cubicBezTo>
                    <a:pt x="8002" y="10275"/>
                    <a:pt x="8788" y="10727"/>
                    <a:pt x="9503" y="10957"/>
                  </a:cubicBezTo>
                  <a:lnTo>
                    <a:pt x="9444" y="10570"/>
                  </a:lnTo>
                  <a:lnTo>
                    <a:pt x="9444" y="10570"/>
                  </a:lnTo>
                  <a:cubicBezTo>
                    <a:pt x="9445" y="10571"/>
                    <a:pt x="10113" y="11045"/>
                    <a:pt x="11155" y="11144"/>
                  </a:cubicBezTo>
                  <a:cubicBezTo>
                    <a:pt x="12198" y="11044"/>
                    <a:pt x="12865" y="10571"/>
                    <a:pt x="12865" y="10570"/>
                  </a:cubicBezTo>
                  <a:lnTo>
                    <a:pt x="12865" y="10570"/>
                  </a:lnTo>
                  <a:lnTo>
                    <a:pt x="12807" y="10957"/>
                  </a:lnTo>
                  <a:cubicBezTo>
                    <a:pt x="13522" y="10727"/>
                    <a:pt x="14308" y="10275"/>
                    <a:pt x="15117" y="9466"/>
                  </a:cubicBezTo>
                  <a:cubicBezTo>
                    <a:pt x="17399" y="7185"/>
                    <a:pt x="20785" y="6059"/>
                    <a:pt x="22281" y="5650"/>
                  </a:cubicBezTo>
                  <a:cubicBezTo>
                    <a:pt x="21205" y="5087"/>
                    <a:pt x="19642" y="4135"/>
                    <a:pt x="17578" y="2543"/>
                  </a:cubicBezTo>
                  <a:cubicBezTo>
                    <a:pt x="15288" y="776"/>
                    <a:pt x="12896" y="174"/>
                    <a:pt x="11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47"/>
            <p:cNvSpPr/>
            <p:nvPr/>
          </p:nvSpPr>
          <p:spPr>
            <a:xfrm>
              <a:off x="-1200800" y="113550"/>
              <a:ext cx="606825" cy="343025"/>
            </a:xfrm>
            <a:custGeom>
              <a:rect b="b" l="l" r="r" t="t"/>
              <a:pathLst>
                <a:path extrusionOk="0" h="13721" w="24273">
                  <a:moveTo>
                    <a:pt x="5166" y="1"/>
                  </a:moveTo>
                  <a:cubicBezTo>
                    <a:pt x="2299" y="1"/>
                    <a:pt x="0" y="1447"/>
                    <a:pt x="0" y="1447"/>
                  </a:cubicBezTo>
                  <a:cubicBezTo>
                    <a:pt x="13" y="1446"/>
                    <a:pt x="25" y="1446"/>
                    <a:pt x="37" y="1446"/>
                  </a:cubicBezTo>
                  <a:cubicBezTo>
                    <a:pt x="3138" y="1446"/>
                    <a:pt x="5422" y="7368"/>
                    <a:pt x="5422" y="7368"/>
                  </a:cubicBezTo>
                  <a:cubicBezTo>
                    <a:pt x="5422" y="7368"/>
                    <a:pt x="5422" y="7368"/>
                    <a:pt x="5422" y="7368"/>
                  </a:cubicBezTo>
                  <a:cubicBezTo>
                    <a:pt x="5879" y="10110"/>
                    <a:pt x="7868" y="13721"/>
                    <a:pt x="12351" y="13721"/>
                  </a:cubicBezTo>
                  <a:cubicBezTo>
                    <a:pt x="13595" y="13721"/>
                    <a:pt x="15032" y="13442"/>
                    <a:pt x="16682" y="12790"/>
                  </a:cubicBezTo>
                  <a:cubicBezTo>
                    <a:pt x="24273" y="9787"/>
                    <a:pt x="19519" y="3198"/>
                    <a:pt x="19519" y="3198"/>
                  </a:cubicBezTo>
                  <a:cubicBezTo>
                    <a:pt x="17162" y="1022"/>
                    <a:pt x="14994" y="407"/>
                    <a:pt x="13296" y="407"/>
                  </a:cubicBezTo>
                  <a:cubicBezTo>
                    <a:pt x="11089" y="407"/>
                    <a:pt x="9676" y="1447"/>
                    <a:pt x="9676" y="1447"/>
                  </a:cubicBezTo>
                  <a:cubicBezTo>
                    <a:pt x="8175" y="362"/>
                    <a:pt x="6599" y="1"/>
                    <a:pt x="51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47"/>
            <p:cNvSpPr/>
            <p:nvPr/>
          </p:nvSpPr>
          <p:spPr>
            <a:xfrm>
              <a:off x="-1245275" y="101350"/>
              <a:ext cx="598575" cy="367875"/>
            </a:xfrm>
            <a:custGeom>
              <a:rect b="b" l="l" r="r" t="t"/>
              <a:pathLst>
                <a:path extrusionOk="0" h="14715" w="23943">
                  <a:moveTo>
                    <a:pt x="6945" y="996"/>
                  </a:moveTo>
                  <a:cubicBezTo>
                    <a:pt x="8292" y="996"/>
                    <a:pt x="9766" y="1333"/>
                    <a:pt x="11162" y="2340"/>
                  </a:cubicBezTo>
                  <a:lnTo>
                    <a:pt x="11458" y="2554"/>
                  </a:lnTo>
                  <a:lnTo>
                    <a:pt x="11752" y="2338"/>
                  </a:lnTo>
                  <a:cubicBezTo>
                    <a:pt x="11775" y="2321"/>
                    <a:pt x="13059" y="1406"/>
                    <a:pt x="15067" y="1406"/>
                  </a:cubicBezTo>
                  <a:cubicBezTo>
                    <a:pt x="16654" y="1406"/>
                    <a:pt x="18693" y="1978"/>
                    <a:pt x="20918" y="4017"/>
                  </a:cubicBezTo>
                  <a:cubicBezTo>
                    <a:pt x="21150" y="4359"/>
                    <a:pt x="22797" y="6909"/>
                    <a:pt x="22093" y="9309"/>
                  </a:cubicBezTo>
                  <a:cubicBezTo>
                    <a:pt x="21653" y="10807"/>
                    <a:pt x="20369" y="11987"/>
                    <a:pt x="18277" y="12814"/>
                  </a:cubicBezTo>
                  <a:cubicBezTo>
                    <a:pt x="16764" y="13412"/>
                    <a:pt x="15378" y="13712"/>
                    <a:pt x="14131" y="13712"/>
                  </a:cubicBezTo>
                  <a:cubicBezTo>
                    <a:pt x="12974" y="13712"/>
                    <a:pt x="11936" y="13454"/>
                    <a:pt x="11024" y="12939"/>
                  </a:cubicBezTo>
                  <a:cubicBezTo>
                    <a:pt x="8495" y="11510"/>
                    <a:pt x="7837" y="8624"/>
                    <a:pt x="7695" y="7775"/>
                  </a:cubicBezTo>
                  <a:lnTo>
                    <a:pt x="7669" y="7677"/>
                  </a:lnTo>
                  <a:cubicBezTo>
                    <a:pt x="7584" y="7458"/>
                    <a:pt x="5857" y="3052"/>
                    <a:pt x="3230" y="1777"/>
                  </a:cubicBezTo>
                  <a:lnTo>
                    <a:pt x="3229" y="1777"/>
                  </a:lnTo>
                  <a:cubicBezTo>
                    <a:pt x="4127" y="1406"/>
                    <a:pt x="5458" y="996"/>
                    <a:pt x="6945" y="996"/>
                  </a:cubicBezTo>
                  <a:close/>
                  <a:moveTo>
                    <a:pt x="6968" y="0"/>
                  </a:moveTo>
                  <a:cubicBezTo>
                    <a:pt x="3965" y="0"/>
                    <a:pt x="1548" y="1488"/>
                    <a:pt x="1511" y="1510"/>
                  </a:cubicBezTo>
                  <a:lnTo>
                    <a:pt x="1" y="2461"/>
                  </a:lnTo>
                  <a:lnTo>
                    <a:pt x="1787" y="2435"/>
                  </a:lnTo>
                  <a:lnTo>
                    <a:pt x="1816" y="2435"/>
                  </a:lnTo>
                  <a:cubicBezTo>
                    <a:pt x="4051" y="2435"/>
                    <a:pt x="6091" y="6396"/>
                    <a:pt x="6717" y="7990"/>
                  </a:cubicBezTo>
                  <a:cubicBezTo>
                    <a:pt x="7153" y="10533"/>
                    <a:pt x="8577" y="12706"/>
                    <a:pt x="10532" y="13810"/>
                  </a:cubicBezTo>
                  <a:cubicBezTo>
                    <a:pt x="11598" y="14413"/>
                    <a:pt x="12799" y="14714"/>
                    <a:pt x="14126" y="14714"/>
                  </a:cubicBezTo>
                  <a:cubicBezTo>
                    <a:pt x="15500" y="14714"/>
                    <a:pt x="17011" y="14391"/>
                    <a:pt x="18645" y="13743"/>
                  </a:cubicBezTo>
                  <a:cubicBezTo>
                    <a:pt x="21040" y="12795"/>
                    <a:pt x="22524" y="11396"/>
                    <a:pt x="23053" y="9584"/>
                  </a:cubicBezTo>
                  <a:cubicBezTo>
                    <a:pt x="23942" y="6546"/>
                    <a:pt x="21794" y="3521"/>
                    <a:pt x="21703" y="3393"/>
                  </a:cubicBezTo>
                  <a:lnTo>
                    <a:pt x="21635" y="3318"/>
                  </a:lnTo>
                  <a:cubicBezTo>
                    <a:pt x="19183" y="1054"/>
                    <a:pt x="16897" y="410"/>
                    <a:pt x="15090" y="410"/>
                  </a:cubicBezTo>
                  <a:cubicBezTo>
                    <a:pt x="13338" y="410"/>
                    <a:pt x="12037" y="1016"/>
                    <a:pt x="11470" y="1337"/>
                  </a:cubicBezTo>
                  <a:cubicBezTo>
                    <a:pt x="9966" y="339"/>
                    <a:pt x="8400" y="0"/>
                    <a:pt x="69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47"/>
            <p:cNvSpPr/>
            <p:nvPr/>
          </p:nvSpPr>
          <p:spPr>
            <a:xfrm>
              <a:off x="-973200" y="137175"/>
              <a:ext cx="139200" cy="198675"/>
            </a:xfrm>
            <a:custGeom>
              <a:rect b="b" l="l" r="r" t="t"/>
              <a:pathLst>
                <a:path extrusionOk="0" h="7947" w="5568">
                  <a:moveTo>
                    <a:pt x="572" y="0"/>
                  </a:moveTo>
                  <a:cubicBezTo>
                    <a:pt x="398" y="0"/>
                    <a:pt x="229" y="91"/>
                    <a:pt x="137" y="253"/>
                  </a:cubicBezTo>
                  <a:cubicBezTo>
                    <a:pt x="0" y="492"/>
                    <a:pt x="83" y="798"/>
                    <a:pt x="324" y="936"/>
                  </a:cubicBezTo>
                  <a:cubicBezTo>
                    <a:pt x="357" y="954"/>
                    <a:pt x="3656" y="2903"/>
                    <a:pt x="4532" y="7539"/>
                  </a:cubicBezTo>
                  <a:cubicBezTo>
                    <a:pt x="4577" y="7775"/>
                    <a:pt x="4783" y="7946"/>
                    <a:pt x="5024" y="7946"/>
                  </a:cubicBezTo>
                  <a:cubicBezTo>
                    <a:pt x="5055" y="7946"/>
                    <a:pt x="5087" y="7943"/>
                    <a:pt x="5117" y="7937"/>
                  </a:cubicBezTo>
                  <a:cubicBezTo>
                    <a:pt x="5389" y="7886"/>
                    <a:pt x="5568" y="7624"/>
                    <a:pt x="5517" y="7352"/>
                  </a:cubicBezTo>
                  <a:cubicBezTo>
                    <a:pt x="4550" y="2244"/>
                    <a:pt x="972" y="153"/>
                    <a:pt x="820" y="66"/>
                  </a:cubicBezTo>
                  <a:cubicBezTo>
                    <a:pt x="742" y="21"/>
                    <a:pt x="657" y="0"/>
                    <a:pt x="5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47"/>
            <p:cNvSpPr/>
            <p:nvPr/>
          </p:nvSpPr>
          <p:spPr>
            <a:xfrm>
              <a:off x="-1187275" y="-57000"/>
              <a:ext cx="184575" cy="80875"/>
            </a:xfrm>
            <a:custGeom>
              <a:rect b="b" l="l" r="r" t="t"/>
              <a:pathLst>
                <a:path extrusionOk="0" h="3235" w="7383">
                  <a:moveTo>
                    <a:pt x="6035" y="1"/>
                  </a:moveTo>
                  <a:cubicBezTo>
                    <a:pt x="4375" y="1"/>
                    <a:pt x="1" y="3234"/>
                    <a:pt x="1" y="3234"/>
                  </a:cubicBezTo>
                  <a:cubicBezTo>
                    <a:pt x="1" y="3234"/>
                    <a:pt x="7383" y="1483"/>
                    <a:pt x="6569" y="231"/>
                  </a:cubicBezTo>
                  <a:cubicBezTo>
                    <a:pt x="6465" y="71"/>
                    <a:pt x="6279" y="1"/>
                    <a:pt x="60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47"/>
            <p:cNvSpPr/>
            <p:nvPr/>
          </p:nvSpPr>
          <p:spPr>
            <a:xfrm>
              <a:off x="-981725" y="-71400"/>
              <a:ext cx="184550" cy="80850"/>
            </a:xfrm>
            <a:custGeom>
              <a:rect b="b" l="l" r="r" t="t"/>
              <a:pathLst>
                <a:path extrusionOk="0" h="3234" w="7382">
                  <a:moveTo>
                    <a:pt x="1347" y="1"/>
                  </a:moveTo>
                  <a:cubicBezTo>
                    <a:pt x="1103" y="1"/>
                    <a:pt x="917" y="71"/>
                    <a:pt x="813" y="231"/>
                  </a:cubicBezTo>
                  <a:cubicBezTo>
                    <a:pt x="0" y="1482"/>
                    <a:pt x="7382" y="3233"/>
                    <a:pt x="7382" y="3233"/>
                  </a:cubicBezTo>
                  <a:cubicBezTo>
                    <a:pt x="7382" y="3233"/>
                    <a:pt x="3007" y="1"/>
                    <a:pt x="1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47"/>
          <p:cNvGrpSpPr/>
          <p:nvPr/>
        </p:nvGrpSpPr>
        <p:grpSpPr>
          <a:xfrm rot="1899005">
            <a:off x="7401209" y="2230686"/>
            <a:ext cx="1000814" cy="952857"/>
            <a:chOff x="304600" y="-213900"/>
            <a:chExt cx="777550" cy="740292"/>
          </a:xfrm>
        </p:grpSpPr>
        <p:sp>
          <p:nvSpPr>
            <p:cNvPr id="10852" name="Google Shape;10852;p47"/>
            <p:cNvSpPr/>
            <p:nvPr/>
          </p:nvSpPr>
          <p:spPr>
            <a:xfrm>
              <a:off x="304600" y="-213900"/>
              <a:ext cx="777550" cy="618550"/>
            </a:xfrm>
            <a:custGeom>
              <a:rect b="b" l="l" r="r" t="t"/>
              <a:pathLst>
                <a:path extrusionOk="0" h="24742" w="31102">
                  <a:moveTo>
                    <a:pt x="24527" y="0"/>
                  </a:moveTo>
                  <a:cubicBezTo>
                    <a:pt x="24329" y="0"/>
                    <a:pt x="24128" y="30"/>
                    <a:pt x="23929" y="94"/>
                  </a:cubicBezTo>
                  <a:lnTo>
                    <a:pt x="1585" y="7281"/>
                  </a:lnTo>
                  <a:cubicBezTo>
                    <a:pt x="563" y="7611"/>
                    <a:pt x="0" y="8707"/>
                    <a:pt x="329" y="9730"/>
                  </a:cubicBezTo>
                  <a:lnTo>
                    <a:pt x="4723" y="23391"/>
                  </a:lnTo>
                  <a:cubicBezTo>
                    <a:pt x="4982" y="24197"/>
                    <a:pt x="5745" y="24742"/>
                    <a:pt x="6579" y="24742"/>
                  </a:cubicBezTo>
                  <a:cubicBezTo>
                    <a:pt x="6641" y="24742"/>
                    <a:pt x="6702" y="24739"/>
                    <a:pt x="6764" y="24733"/>
                  </a:cubicBezTo>
                  <a:cubicBezTo>
                    <a:pt x="6902" y="24719"/>
                    <a:pt x="7039" y="24689"/>
                    <a:pt x="7171" y="24647"/>
                  </a:cubicBezTo>
                  <a:lnTo>
                    <a:pt x="8330" y="24274"/>
                  </a:lnTo>
                  <a:cubicBezTo>
                    <a:pt x="8703" y="24488"/>
                    <a:pt x="9125" y="24599"/>
                    <a:pt x="9552" y="24599"/>
                  </a:cubicBezTo>
                  <a:cubicBezTo>
                    <a:pt x="9631" y="24599"/>
                    <a:pt x="9710" y="24595"/>
                    <a:pt x="9789" y="24588"/>
                  </a:cubicBezTo>
                  <a:cubicBezTo>
                    <a:pt x="9966" y="24571"/>
                    <a:pt x="10139" y="24534"/>
                    <a:pt x="10308" y="24481"/>
                  </a:cubicBezTo>
                  <a:lnTo>
                    <a:pt x="26876" y="19151"/>
                  </a:lnTo>
                  <a:cubicBezTo>
                    <a:pt x="27534" y="18937"/>
                    <a:pt x="28074" y="18459"/>
                    <a:pt x="28366" y="17831"/>
                  </a:cubicBezTo>
                  <a:lnTo>
                    <a:pt x="29517" y="17460"/>
                  </a:lnTo>
                  <a:cubicBezTo>
                    <a:pt x="30539" y="17131"/>
                    <a:pt x="31102" y="16035"/>
                    <a:pt x="30773" y="15012"/>
                  </a:cubicBezTo>
                  <a:lnTo>
                    <a:pt x="26379" y="1351"/>
                  </a:lnTo>
                  <a:cubicBezTo>
                    <a:pt x="26113" y="525"/>
                    <a:pt x="25349" y="0"/>
                    <a:pt x="245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47"/>
            <p:cNvSpPr/>
            <p:nvPr/>
          </p:nvSpPr>
          <p:spPr>
            <a:xfrm>
              <a:off x="318225" y="-201750"/>
              <a:ext cx="750300" cy="594225"/>
            </a:xfrm>
            <a:custGeom>
              <a:rect b="b" l="l" r="r" t="t"/>
              <a:pathLst>
                <a:path extrusionOk="0" h="23769" w="30012">
                  <a:moveTo>
                    <a:pt x="23981" y="1"/>
                  </a:moveTo>
                  <a:cubicBezTo>
                    <a:pt x="23833" y="1"/>
                    <a:pt x="23683" y="24"/>
                    <a:pt x="23535" y="71"/>
                  </a:cubicBezTo>
                  <a:lnTo>
                    <a:pt x="1190" y="7258"/>
                  </a:lnTo>
                  <a:cubicBezTo>
                    <a:pt x="422" y="7504"/>
                    <a:pt x="0" y="8327"/>
                    <a:pt x="248" y="9094"/>
                  </a:cubicBezTo>
                  <a:lnTo>
                    <a:pt x="4642" y="22755"/>
                  </a:lnTo>
                  <a:cubicBezTo>
                    <a:pt x="4840" y="23375"/>
                    <a:pt x="5413" y="23769"/>
                    <a:pt x="6030" y="23769"/>
                  </a:cubicBezTo>
                  <a:cubicBezTo>
                    <a:pt x="6178" y="23769"/>
                    <a:pt x="6329" y="23746"/>
                    <a:pt x="6478" y="23698"/>
                  </a:cubicBezTo>
                  <a:lnTo>
                    <a:pt x="7853" y="23256"/>
                  </a:lnTo>
                  <a:cubicBezTo>
                    <a:pt x="8192" y="23497"/>
                    <a:pt x="8596" y="23626"/>
                    <a:pt x="9009" y="23626"/>
                  </a:cubicBezTo>
                  <a:cubicBezTo>
                    <a:pt x="9072" y="23626"/>
                    <a:pt x="9135" y="23623"/>
                    <a:pt x="9198" y="23617"/>
                  </a:cubicBezTo>
                  <a:cubicBezTo>
                    <a:pt x="9339" y="23604"/>
                    <a:pt x="9479" y="23575"/>
                    <a:pt x="9615" y="23531"/>
                  </a:cubicBezTo>
                  <a:lnTo>
                    <a:pt x="26181" y="18202"/>
                  </a:lnTo>
                  <a:cubicBezTo>
                    <a:pt x="26780" y="18010"/>
                    <a:pt x="27252" y="17545"/>
                    <a:pt x="27456" y="16950"/>
                  </a:cubicBezTo>
                  <a:lnTo>
                    <a:pt x="28823" y="16511"/>
                  </a:lnTo>
                  <a:cubicBezTo>
                    <a:pt x="29590" y="16264"/>
                    <a:pt x="30012" y="15442"/>
                    <a:pt x="29765" y="14675"/>
                  </a:cubicBezTo>
                  <a:lnTo>
                    <a:pt x="25371" y="1014"/>
                  </a:lnTo>
                  <a:cubicBezTo>
                    <a:pt x="25171" y="395"/>
                    <a:pt x="24598" y="1"/>
                    <a:pt x="239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47"/>
            <p:cNvSpPr/>
            <p:nvPr/>
          </p:nvSpPr>
          <p:spPr>
            <a:xfrm>
              <a:off x="356175" y="-162925"/>
              <a:ext cx="668475" cy="521225"/>
            </a:xfrm>
            <a:custGeom>
              <a:rect b="b" l="l" r="r" t="t"/>
              <a:pathLst>
                <a:path extrusionOk="0" h="20849" w="26739">
                  <a:moveTo>
                    <a:pt x="22344" y="1"/>
                  </a:moveTo>
                  <a:lnTo>
                    <a:pt x="0" y="7187"/>
                  </a:lnTo>
                  <a:lnTo>
                    <a:pt x="4395" y="20849"/>
                  </a:lnTo>
                  <a:lnTo>
                    <a:pt x="26739" y="13662"/>
                  </a:lnTo>
                  <a:lnTo>
                    <a:pt x="223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47"/>
            <p:cNvSpPr/>
            <p:nvPr/>
          </p:nvSpPr>
          <p:spPr>
            <a:xfrm>
              <a:off x="342500" y="-175225"/>
              <a:ext cx="695750" cy="545550"/>
            </a:xfrm>
            <a:custGeom>
              <a:rect b="b" l="l" r="r" t="t"/>
              <a:pathLst>
                <a:path extrusionOk="0" h="21822" w="27830">
                  <a:moveTo>
                    <a:pt x="22577" y="1098"/>
                  </a:moveTo>
                  <a:lnTo>
                    <a:pt x="26672" y="13833"/>
                  </a:lnTo>
                  <a:lnTo>
                    <a:pt x="5255" y="20724"/>
                  </a:lnTo>
                  <a:lnTo>
                    <a:pt x="1158" y="7988"/>
                  </a:lnTo>
                  <a:lnTo>
                    <a:pt x="22577" y="1098"/>
                  </a:lnTo>
                  <a:close/>
                  <a:moveTo>
                    <a:pt x="22890" y="0"/>
                  </a:moveTo>
                  <a:cubicBezTo>
                    <a:pt x="22841" y="0"/>
                    <a:pt x="22790" y="8"/>
                    <a:pt x="22741" y="24"/>
                  </a:cubicBezTo>
                  <a:lnTo>
                    <a:pt x="397" y="7211"/>
                  </a:lnTo>
                  <a:cubicBezTo>
                    <a:pt x="141" y="7294"/>
                    <a:pt x="1" y="7568"/>
                    <a:pt x="83" y="7823"/>
                  </a:cubicBezTo>
                  <a:lnTo>
                    <a:pt x="4477" y="21484"/>
                  </a:lnTo>
                  <a:cubicBezTo>
                    <a:pt x="4542" y="21687"/>
                    <a:pt x="4731" y="21822"/>
                    <a:pt x="4941" y="21822"/>
                  </a:cubicBezTo>
                  <a:cubicBezTo>
                    <a:pt x="4956" y="21822"/>
                    <a:pt x="4972" y="21821"/>
                    <a:pt x="4987" y="21820"/>
                  </a:cubicBezTo>
                  <a:cubicBezTo>
                    <a:pt x="5021" y="21816"/>
                    <a:pt x="5056" y="21809"/>
                    <a:pt x="5090" y="21799"/>
                  </a:cubicBezTo>
                  <a:lnTo>
                    <a:pt x="27434" y="14611"/>
                  </a:lnTo>
                  <a:cubicBezTo>
                    <a:pt x="27689" y="14528"/>
                    <a:pt x="27830" y="14254"/>
                    <a:pt x="27748" y="13999"/>
                  </a:cubicBezTo>
                  <a:lnTo>
                    <a:pt x="23353" y="337"/>
                  </a:lnTo>
                  <a:cubicBezTo>
                    <a:pt x="23287" y="132"/>
                    <a:pt x="23096" y="0"/>
                    <a:pt x="228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47"/>
            <p:cNvSpPr/>
            <p:nvPr/>
          </p:nvSpPr>
          <p:spPr>
            <a:xfrm>
              <a:off x="450900" y="-92350"/>
              <a:ext cx="464075" cy="333500"/>
            </a:xfrm>
            <a:custGeom>
              <a:rect b="b" l="l" r="r" t="t"/>
              <a:pathLst>
                <a:path extrusionOk="0" h="13340" w="18563">
                  <a:moveTo>
                    <a:pt x="15595" y="0"/>
                  </a:moveTo>
                  <a:cubicBezTo>
                    <a:pt x="15546" y="0"/>
                    <a:pt x="15495" y="8"/>
                    <a:pt x="15446" y="24"/>
                  </a:cubicBezTo>
                  <a:lnTo>
                    <a:pt x="396" y="4865"/>
                  </a:lnTo>
                  <a:cubicBezTo>
                    <a:pt x="140" y="4947"/>
                    <a:pt x="0" y="5222"/>
                    <a:pt x="82" y="5477"/>
                  </a:cubicBezTo>
                  <a:lnTo>
                    <a:pt x="2503" y="13003"/>
                  </a:lnTo>
                  <a:cubicBezTo>
                    <a:pt x="2569" y="13209"/>
                    <a:pt x="2761" y="13340"/>
                    <a:pt x="2966" y="13340"/>
                  </a:cubicBezTo>
                  <a:cubicBezTo>
                    <a:pt x="3016" y="13340"/>
                    <a:pt x="3066" y="13332"/>
                    <a:pt x="3115" y="13317"/>
                  </a:cubicBezTo>
                  <a:lnTo>
                    <a:pt x="18166" y="8475"/>
                  </a:lnTo>
                  <a:cubicBezTo>
                    <a:pt x="18422" y="8393"/>
                    <a:pt x="18562" y="8118"/>
                    <a:pt x="18480" y="7863"/>
                  </a:cubicBezTo>
                  <a:lnTo>
                    <a:pt x="16058" y="337"/>
                  </a:lnTo>
                  <a:cubicBezTo>
                    <a:pt x="15992" y="131"/>
                    <a:pt x="15801" y="0"/>
                    <a:pt x="155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47"/>
            <p:cNvSpPr/>
            <p:nvPr/>
          </p:nvSpPr>
          <p:spPr>
            <a:xfrm>
              <a:off x="444075" y="-98450"/>
              <a:ext cx="477700" cy="345700"/>
            </a:xfrm>
            <a:custGeom>
              <a:rect b="b" l="l" r="r" t="t"/>
              <a:pathLst>
                <a:path extrusionOk="0" h="13828" w="19108">
                  <a:moveTo>
                    <a:pt x="15870" y="488"/>
                  </a:moveTo>
                  <a:cubicBezTo>
                    <a:pt x="15974" y="488"/>
                    <a:pt x="16068" y="555"/>
                    <a:pt x="16101" y="655"/>
                  </a:cubicBezTo>
                  <a:lnTo>
                    <a:pt x="18521" y="8181"/>
                  </a:lnTo>
                  <a:cubicBezTo>
                    <a:pt x="18563" y="8309"/>
                    <a:pt x="18492" y="8445"/>
                    <a:pt x="18365" y="8486"/>
                  </a:cubicBezTo>
                  <a:lnTo>
                    <a:pt x="3314" y="13328"/>
                  </a:lnTo>
                  <a:cubicBezTo>
                    <a:pt x="3289" y="13336"/>
                    <a:pt x="3264" y="13340"/>
                    <a:pt x="3239" y="13340"/>
                  </a:cubicBezTo>
                  <a:cubicBezTo>
                    <a:pt x="3136" y="13340"/>
                    <a:pt x="3040" y="13275"/>
                    <a:pt x="3007" y="13172"/>
                  </a:cubicBezTo>
                  <a:lnTo>
                    <a:pt x="588" y="5646"/>
                  </a:lnTo>
                  <a:cubicBezTo>
                    <a:pt x="547" y="5518"/>
                    <a:pt x="616" y="5382"/>
                    <a:pt x="744" y="5341"/>
                  </a:cubicBezTo>
                  <a:lnTo>
                    <a:pt x="15794" y="499"/>
                  </a:lnTo>
                  <a:cubicBezTo>
                    <a:pt x="15811" y="493"/>
                    <a:pt x="15828" y="490"/>
                    <a:pt x="15845" y="489"/>
                  </a:cubicBezTo>
                  <a:cubicBezTo>
                    <a:pt x="15854" y="488"/>
                    <a:pt x="15862" y="488"/>
                    <a:pt x="15870" y="488"/>
                  </a:cubicBezTo>
                  <a:close/>
                  <a:moveTo>
                    <a:pt x="15868" y="0"/>
                  </a:moveTo>
                  <a:cubicBezTo>
                    <a:pt x="15795" y="0"/>
                    <a:pt x="15720" y="11"/>
                    <a:pt x="15646" y="35"/>
                  </a:cubicBezTo>
                  <a:lnTo>
                    <a:pt x="595" y="4876"/>
                  </a:lnTo>
                  <a:cubicBezTo>
                    <a:pt x="212" y="5001"/>
                    <a:pt x="1" y="5411"/>
                    <a:pt x="124" y="5795"/>
                  </a:cubicBezTo>
                  <a:lnTo>
                    <a:pt x="2544" y="13321"/>
                  </a:lnTo>
                  <a:cubicBezTo>
                    <a:pt x="2643" y="13625"/>
                    <a:pt x="2927" y="13827"/>
                    <a:pt x="3242" y="13827"/>
                  </a:cubicBezTo>
                  <a:cubicBezTo>
                    <a:pt x="3265" y="13827"/>
                    <a:pt x="3288" y="13826"/>
                    <a:pt x="3311" y="13824"/>
                  </a:cubicBezTo>
                  <a:cubicBezTo>
                    <a:pt x="3362" y="13818"/>
                    <a:pt x="3413" y="13807"/>
                    <a:pt x="3463" y="13791"/>
                  </a:cubicBezTo>
                  <a:lnTo>
                    <a:pt x="18515" y="8949"/>
                  </a:lnTo>
                  <a:cubicBezTo>
                    <a:pt x="18897" y="8825"/>
                    <a:pt x="19108" y="8415"/>
                    <a:pt x="18984" y="8031"/>
                  </a:cubicBezTo>
                  <a:lnTo>
                    <a:pt x="16564" y="506"/>
                  </a:lnTo>
                  <a:cubicBezTo>
                    <a:pt x="16463" y="197"/>
                    <a:pt x="16177" y="0"/>
                    <a:pt x="158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47"/>
            <p:cNvSpPr/>
            <p:nvPr/>
          </p:nvSpPr>
          <p:spPr>
            <a:xfrm>
              <a:off x="528425" y="-24050"/>
              <a:ext cx="309100" cy="197175"/>
            </a:xfrm>
            <a:custGeom>
              <a:rect b="b" l="l" r="r" t="t"/>
              <a:pathLst>
                <a:path extrusionOk="0" h="7887" w="12364">
                  <a:moveTo>
                    <a:pt x="10961" y="1"/>
                  </a:moveTo>
                  <a:lnTo>
                    <a:pt x="1" y="3526"/>
                  </a:lnTo>
                  <a:lnTo>
                    <a:pt x="1403" y="7887"/>
                  </a:lnTo>
                  <a:lnTo>
                    <a:pt x="12363" y="4361"/>
                  </a:lnTo>
                  <a:lnTo>
                    <a:pt x="109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47"/>
            <p:cNvSpPr/>
            <p:nvPr/>
          </p:nvSpPr>
          <p:spPr>
            <a:xfrm>
              <a:off x="524550" y="-28000"/>
              <a:ext cx="316750" cy="204800"/>
            </a:xfrm>
            <a:custGeom>
              <a:rect b="b" l="l" r="r" t="t"/>
              <a:pathLst>
                <a:path extrusionOk="0" h="8192" w="12670">
                  <a:moveTo>
                    <a:pt x="11036" y="306"/>
                  </a:moveTo>
                  <a:lnTo>
                    <a:pt x="12363" y="4435"/>
                  </a:lnTo>
                  <a:lnTo>
                    <a:pt x="1636" y="7886"/>
                  </a:lnTo>
                  <a:lnTo>
                    <a:pt x="307" y="3757"/>
                  </a:lnTo>
                  <a:lnTo>
                    <a:pt x="11036" y="306"/>
                  </a:lnTo>
                  <a:close/>
                  <a:moveTo>
                    <a:pt x="11192" y="0"/>
                  </a:moveTo>
                  <a:lnTo>
                    <a:pt x="0" y="3600"/>
                  </a:lnTo>
                  <a:lnTo>
                    <a:pt x="1478" y="8192"/>
                  </a:lnTo>
                  <a:lnTo>
                    <a:pt x="12670" y="4592"/>
                  </a:lnTo>
                  <a:lnTo>
                    <a:pt x="111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47"/>
            <p:cNvSpPr/>
            <p:nvPr/>
          </p:nvSpPr>
          <p:spPr>
            <a:xfrm>
              <a:off x="527675" y="159600"/>
              <a:ext cx="441800" cy="195050"/>
            </a:xfrm>
            <a:custGeom>
              <a:rect b="b" l="l" r="r" t="t"/>
              <a:pathLst>
                <a:path extrusionOk="0" h="7802" w="17672">
                  <a:moveTo>
                    <a:pt x="15739" y="0"/>
                  </a:moveTo>
                  <a:cubicBezTo>
                    <a:pt x="15462" y="0"/>
                    <a:pt x="15209" y="96"/>
                    <a:pt x="15054" y="145"/>
                  </a:cubicBezTo>
                  <a:lnTo>
                    <a:pt x="8995" y="2095"/>
                  </a:lnTo>
                  <a:lnTo>
                    <a:pt x="7160" y="2684"/>
                  </a:lnTo>
                  <a:lnTo>
                    <a:pt x="1102" y="4633"/>
                  </a:lnTo>
                  <a:cubicBezTo>
                    <a:pt x="823" y="4723"/>
                    <a:pt x="192" y="4879"/>
                    <a:pt x="62" y="5527"/>
                  </a:cubicBezTo>
                  <a:lnTo>
                    <a:pt x="1" y="7431"/>
                  </a:lnTo>
                  <a:cubicBezTo>
                    <a:pt x="73" y="7657"/>
                    <a:pt x="282" y="7801"/>
                    <a:pt x="507" y="7801"/>
                  </a:cubicBezTo>
                  <a:cubicBezTo>
                    <a:pt x="561" y="7801"/>
                    <a:pt x="616" y="7793"/>
                    <a:pt x="670" y="7776"/>
                  </a:cubicBezTo>
                  <a:lnTo>
                    <a:pt x="8036" y="5406"/>
                  </a:lnTo>
                  <a:lnTo>
                    <a:pt x="9872" y="4815"/>
                  </a:lnTo>
                  <a:lnTo>
                    <a:pt x="17238" y="2446"/>
                  </a:lnTo>
                  <a:cubicBezTo>
                    <a:pt x="17517" y="2356"/>
                    <a:pt x="17671" y="2055"/>
                    <a:pt x="17581" y="1776"/>
                  </a:cubicBezTo>
                  <a:lnTo>
                    <a:pt x="16419" y="265"/>
                  </a:lnTo>
                  <a:cubicBezTo>
                    <a:pt x="16203" y="63"/>
                    <a:pt x="15963" y="0"/>
                    <a:pt x="157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47"/>
            <p:cNvSpPr/>
            <p:nvPr/>
          </p:nvSpPr>
          <p:spPr>
            <a:xfrm>
              <a:off x="518500" y="150475"/>
              <a:ext cx="461150" cy="213275"/>
            </a:xfrm>
            <a:custGeom>
              <a:rect b="b" l="l" r="r" t="t"/>
              <a:pathLst>
                <a:path extrusionOk="0" h="8531" w="18446">
                  <a:moveTo>
                    <a:pt x="16107" y="730"/>
                  </a:moveTo>
                  <a:cubicBezTo>
                    <a:pt x="16253" y="730"/>
                    <a:pt x="16391" y="769"/>
                    <a:pt x="16517" y="878"/>
                  </a:cubicBezTo>
                  <a:lnTo>
                    <a:pt x="17608" y="2299"/>
                  </a:lnTo>
                  <a:cubicBezTo>
                    <a:pt x="17611" y="2373"/>
                    <a:pt x="17563" y="2440"/>
                    <a:pt x="17492" y="2463"/>
                  </a:cubicBezTo>
                  <a:lnTo>
                    <a:pt x="924" y="7793"/>
                  </a:lnTo>
                  <a:cubicBezTo>
                    <a:pt x="907" y="7798"/>
                    <a:pt x="890" y="7801"/>
                    <a:pt x="873" y="7801"/>
                  </a:cubicBezTo>
                  <a:cubicBezTo>
                    <a:pt x="847" y="7801"/>
                    <a:pt x="821" y="7795"/>
                    <a:pt x="798" y="7783"/>
                  </a:cubicBezTo>
                  <a:cubicBezTo>
                    <a:pt x="772" y="7769"/>
                    <a:pt x="751" y="7751"/>
                    <a:pt x="735" y="7727"/>
                  </a:cubicBezTo>
                  <a:lnTo>
                    <a:pt x="793" y="5936"/>
                  </a:lnTo>
                  <a:cubicBezTo>
                    <a:pt x="875" y="5592"/>
                    <a:pt x="1184" y="5470"/>
                    <a:pt x="1521" y="5364"/>
                  </a:cubicBezTo>
                  <a:lnTo>
                    <a:pt x="15533" y="858"/>
                  </a:lnTo>
                  <a:lnTo>
                    <a:pt x="15592" y="838"/>
                  </a:lnTo>
                  <a:cubicBezTo>
                    <a:pt x="15770" y="780"/>
                    <a:pt x="15943" y="730"/>
                    <a:pt x="16107" y="730"/>
                  </a:cubicBezTo>
                  <a:close/>
                  <a:moveTo>
                    <a:pt x="16109" y="1"/>
                  </a:moveTo>
                  <a:cubicBezTo>
                    <a:pt x="15798" y="1"/>
                    <a:pt x="15525" y="92"/>
                    <a:pt x="15362" y="145"/>
                  </a:cubicBezTo>
                  <a:lnTo>
                    <a:pt x="1358" y="4651"/>
                  </a:lnTo>
                  <a:lnTo>
                    <a:pt x="1304" y="4669"/>
                  </a:lnTo>
                  <a:cubicBezTo>
                    <a:pt x="984" y="4768"/>
                    <a:pt x="236" y="5001"/>
                    <a:pt x="71" y="5820"/>
                  </a:cubicBezTo>
                  <a:lnTo>
                    <a:pt x="1" y="7847"/>
                  </a:lnTo>
                  <a:lnTo>
                    <a:pt x="20" y="7908"/>
                  </a:lnTo>
                  <a:cubicBezTo>
                    <a:pt x="140" y="8282"/>
                    <a:pt x="489" y="8531"/>
                    <a:pt x="875" y="8531"/>
                  </a:cubicBezTo>
                  <a:cubicBezTo>
                    <a:pt x="903" y="8531"/>
                    <a:pt x="931" y="8530"/>
                    <a:pt x="959" y="8527"/>
                  </a:cubicBezTo>
                  <a:cubicBezTo>
                    <a:pt x="1024" y="8520"/>
                    <a:pt x="1086" y="8508"/>
                    <a:pt x="1148" y="8488"/>
                  </a:cubicBezTo>
                  <a:lnTo>
                    <a:pt x="17716" y="3158"/>
                  </a:lnTo>
                  <a:cubicBezTo>
                    <a:pt x="18186" y="3006"/>
                    <a:pt x="18445" y="2501"/>
                    <a:pt x="18295" y="2030"/>
                  </a:cubicBezTo>
                  <a:lnTo>
                    <a:pt x="18275" y="1970"/>
                  </a:lnTo>
                  <a:lnTo>
                    <a:pt x="17076" y="407"/>
                  </a:lnTo>
                  <a:lnTo>
                    <a:pt x="17035" y="363"/>
                  </a:lnTo>
                  <a:cubicBezTo>
                    <a:pt x="16736" y="84"/>
                    <a:pt x="16406" y="1"/>
                    <a:pt x="161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47"/>
            <p:cNvSpPr/>
            <p:nvPr/>
          </p:nvSpPr>
          <p:spPr>
            <a:xfrm>
              <a:off x="562575" y="16725"/>
              <a:ext cx="238675" cy="115800"/>
            </a:xfrm>
            <a:custGeom>
              <a:rect b="b" l="l" r="r" t="t"/>
              <a:pathLst>
                <a:path extrusionOk="0" h="4632" w="9547">
                  <a:moveTo>
                    <a:pt x="8172" y="0"/>
                  </a:moveTo>
                  <a:cubicBezTo>
                    <a:pt x="8048" y="0"/>
                    <a:pt x="7921" y="19"/>
                    <a:pt x="7796" y="60"/>
                  </a:cubicBezTo>
                  <a:lnTo>
                    <a:pt x="1038" y="2234"/>
                  </a:lnTo>
                  <a:lnTo>
                    <a:pt x="1039" y="2238"/>
                  </a:lnTo>
                  <a:cubicBezTo>
                    <a:pt x="356" y="2451"/>
                    <a:pt x="1" y="3202"/>
                    <a:pt x="269" y="3866"/>
                  </a:cubicBezTo>
                  <a:cubicBezTo>
                    <a:pt x="462" y="4346"/>
                    <a:pt x="923" y="4632"/>
                    <a:pt x="1405" y="4632"/>
                  </a:cubicBezTo>
                  <a:cubicBezTo>
                    <a:pt x="1589" y="4632"/>
                    <a:pt x="1777" y="4590"/>
                    <a:pt x="1954" y="4501"/>
                  </a:cubicBezTo>
                  <a:lnTo>
                    <a:pt x="8418" y="2422"/>
                  </a:lnTo>
                  <a:cubicBezTo>
                    <a:pt x="8461" y="2415"/>
                    <a:pt x="8504" y="2406"/>
                    <a:pt x="8547" y="2395"/>
                  </a:cubicBezTo>
                  <a:cubicBezTo>
                    <a:pt x="9192" y="2187"/>
                    <a:pt x="9547" y="1496"/>
                    <a:pt x="9339" y="852"/>
                  </a:cubicBezTo>
                  <a:cubicBezTo>
                    <a:pt x="9172" y="332"/>
                    <a:pt x="8690" y="0"/>
                    <a:pt x="8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47"/>
            <p:cNvSpPr/>
            <p:nvPr/>
          </p:nvSpPr>
          <p:spPr>
            <a:xfrm>
              <a:off x="562175" y="13900"/>
              <a:ext cx="241625" cy="121225"/>
            </a:xfrm>
            <a:custGeom>
              <a:rect b="b" l="l" r="r" t="t"/>
              <a:pathLst>
                <a:path extrusionOk="0" h="4849" w="9665">
                  <a:moveTo>
                    <a:pt x="8197" y="233"/>
                  </a:moveTo>
                  <a:cubicBezTo>
                    <a:pt x="8663" y="233"/>
                    <a:pt x="9097" y="531"/>
                    <a:pt x="9248" y="999"/>
                  </a:cubicBezTo>
                  <a:cubicBezTo>
                    <a:pt x="9435" y="1583"/>
                    <a:pt x="9111" y="2208"/>
                    <a:pt x="8526" y="2392"/>
                  </a:cubicBezTo>
                  <a:cubicBezTo>
                    <a:pt x="8501" y="2398"/>
                    <a:pt x="8477" y="2404"/>
                    <a:pt x="8452" y="2409"/>
                  </a:cubicBezTo>
                  <a:lnTo>
                    <a:pt x="1921" y="4503"/>
                  </a:lnTo>
                  <a:lnTo>
                    <a:pt x="1881" y="4522"/>
                  </a:lnTo>
                  <a:cubicBezTo>
                    <a:pt x="1858" y="4533"/>
                    <a:pt x="1835" y="4543"/>
                    <a:pt x="1811" y="4551"/>
                  </a:cubicBezTo>
                  <a:cubicBezTo>
                    <a:pt x="1699" y="4587"/>
                    <a:pt x="1586" y="4604"/>
                    <a:pt x="1474" y="4604"/>
                  </a:cubicBezTo>
                  <a:cubicBezTo>
                    <a:pt x="1015" y="4604"/>
                    <a:pt x="587" y="4316"/>
                    <a:pt x="432" y="3859"/>
                  </a:cubicBezTo>
                  <a:cubicBezTo>
                    <a:pt x="237" y="3290"/>
                    <a:pt x="533" y="2671"/>
                    <a:pt x="1098" y="2466"/>
                  </a:cubicBezTo>
                  <a:lnTo>
                    <a:pt x="1151" y="2443"/>
                  </a:lnTo>
                  <a:lnTo>
                    <a:pt x="7850" y="289"/>
                  </a:lnTo>
                  <a:cubicBezTo>
                    <a:pt x="7965" y="251"/>
                    <a:pt x="8082" y="233"/>
                    <a:pt x="8197" y="233"/>
                  </a:cubicBezTo>
                  <a:close/>
                  <a:moveTo>
                    <a:pt x="8157" y="1"/>
                  </a:moveTo>
                  <a:cubicBezTo>
                    <a:pt x="8031" y="1"/>
                    <a:pt x="7902" y="19"/>
                    <a:pt x="7775" y="56"/>
                  </a:cubicBezTo>
                  <a:lnTo>
                    <a:pt x="1017" y="2231"/>
                  </a:lnTo>
                  <a:lnTo>
                    <a:pt x="900" y="2273"/>
                  </a:lnTo>
                  <a:lnTo>
                    <a:pt x="903" y="2282"/>
                  </a:lnTo>
                  <a:cubicBezTo>
                    <a:pt x="308" y="2559"/>
                    <a:pt x="1" y="3224"/>
                    <a:pt x="173" y="3857"/>
                  </a:cubicBezTo>
                  <a:cubicBezTo>
                    <a:pt x="334" y="4447"/>
                    <a:pt x="870" y="4848"/>
                    <a:pt x="1470" y="4848"/>
                  </a:cubicBezTo>
                  <a:cubicBezTo>
                    <a:pt x="1513" y="4848"/>
                    <a:pt x="1557" y="4846"/>
                    <a:pt x="1601" y="4842"/>
                  </a:cubicBezTo>
                  <a:cubicBezTo>
                    <a:pt x="1698" y="4833"/>
                    <a:pt x="1793" y="4812"/>
                    <a:pt x="1885" y="4783"/>
                  </a:cubicBezTo>
                  <a:cubicBezTo>
                    <a:pt x="1920" y="4771"/>
                    <a:pt x="1954" y="4756"/>
                    <a:pt x="1986" y="4740"/>
                  </a:cubicBezTo>
                  <a:lnTo>
                    <a:pt x="8458" y="2653"/>
                  </a:lnTo>
                  <a:lnTo>
                    <a:pt x="8494" y="2647"/>
                  </a:lnTo>
                  <a:cubicBezTo>
                    <a:pt x="8531" y="2641"/>
                    <a:pt x="8566" y="2632"/>
                    <a:pt x="8600" y="2622"/>
                  </a:cubicBezTo>
                  <a:cubicBezTo>
                    <a:pt x="9291" y="2381"/>
                    <a:pt x="9664" y="1633"/>
                    <a:pt x="9441" y="937"/>
                  </a:cubicBezTo>
                  <a:cubicBezTo>
                    <a:pt x="9257" y="366"/>
                    <a:pt x="8728" y="1"/>
                    <a:pt x="8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47"/>
            <p:cNvSpPr/>
            <p:nvPr/>
          </p:nvSpPr>
          <p:spPr>
            <a:xfrm>
              <a:off x="623375" y="38075"/>
              <a:ext cx="117650" cy="67275"/>
            </a:xfrm>
            <a:custGeom>
              <a:rect b="b" l="l" r="r" t="t"/>
              <a:pathLst>
                <a:path extrusionOk="0" h="2691" w="4706">
                  <a:moveTo>
                    <a:pt x="4283" y="0"/>
                  </a:moveTo>
                  <a:lnTo>
                    <a:pt x="1" y="1378"/>
                  </a:lnTo>
                  <a:lnTo>
                    <a:pt x="423" y="2690"/>
                  </a:lnTo>
                  <a:lnTo>
                    <a:pt x="4705" y="1313"/>
                  </a:lnTo>
                  <a:lnTo>
                    <a:pt x="42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47"/>
            <p:cNvSpPr/>
            <p:nvPr/>
          </p:nvSpPr>
          <p:spPr>
            <a:xfrm>
              <a:off x="619525" y="34250"/>
              <a:ext cx="125325" cy="74925"/>
            </a:xfrm>
            <a:custGeom>
              <a:rect b="b" l="l" r="r" t="t"/>
              <a:pathLst>
                <a:path extrusionOk="0" h="2997" w="5013">
                  <a:moveTo>
                    <a:pt x="4359" y="306"/>
                  </a:moveTo>
                  <a:lnTo>
                    <a:pt x="4707" y="1387"/>
                  </a:lnTo>
                  <a:lnTo>
                    <a:pt x="654" y="2690"/>
                  </a:lnTo>
                  <a:lnTo>
                    <a:pt x="307" y="1609"/>
                  </a:lnTo>
                  <a:lnTo>
                    <a:pt x="4359" y="306"/>
                  </a:lnTo>
                  <a:close/>
                  <a:moveTo>
                    <a:pt x="4516" y="1"/>
                  </a:moveTo>
                  <a:lnTo>
                    <a:pt x="1" y="1453"/>
                  </a:lnTo>
                  <a:lnTo>
                    <a:pt x="498" y="2996"/>
                  </a:lnTo>
                  <a:lnTo>
                    <a:pt x="5012" y="1543"/>
                  </a:lnTo>
                  <a:lnTo>
                    <a:pt x="45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47"/>
            <p:cNvSpPr/>
            <p:nvPr/>
          </p:nvSpPr>
          <p:spPr>
            <a:xfrm>
              <a:off x="750525" y="31000"/>
              <a:ext cx="32575" cy="30950"/>
            </a:xfrm>
            <a:custGeom>
              <a:rect b="b" l="l" r="r" t="t"/>
              <a:pathLst>
                <a:path extrusionOk="0" h="1238" w="1303">
                  <a:moveTo>
                    <a:pt x="636" y="1"/>
                  </a:moveTo>
                  <a:cubicBezTo>
                    <a:pt x="574" y="1"/>
                    <a:pt x="510" y="10"/>
                    <a:pt x="447" y="30"/>
                  </a:cubicBezTo>
                  <a:cubicBezTo>
                    <a:pt x="209" y="108"/>
                    <a:pt x="41" y="320"/>
                    <a:pt x="21" y="568"/>
                  </a:cubicBezTo>
                  <a:cubicBezTo>
                    <a:pt x="0" y="818"/>
                    <a:pt x="132" y="1055"/>
                    <a:pt x="355" y="1169"/>
                  </a:cubicBezTo>
                  <a:cubicBezTo>
                    <a:pt x="444" y="1215"/>
                    <a:pt x="541" y="1238"/>
                    <a:pt x="637" y="1238"/>
                  </a:cubicBezTo>
                  <a:cubicBezTo>
                    <a:pt x="780" y="1238"/>
                    <a:pt x="923" y="1188"/>
                    <a:pt x="1037" y="1091"/>
                  </a:cubicBezTo>
                  <a:cubicBezTo>
                    <a:pt x="1228" y="929"/>
                    <a:pt x="1302" y="668"/>
                    <a:pt x="1226" y="429"/>
                  </a:cubicBezTo>
                  <a:cubicBezTo>
                    <a:pt x="1141" y="167"/>
                    <a:pt x="898" y="1"/>
                    <a:pt x="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47"/>
            <p:cNvSpPr/>
            <p:nvPr/>
          </p:nvSpPr>
          <p:spPr>
            <a:xfrm>
              <a:off x="746900" y="27950"/>
              <a:ext cx="40275" cy="37025"/>
            </a:xfrm>
            <a:custGeom>
              <a:rect b="b" l="l" r="r" t="t"/>
              <a:pathLst>
                <a:path extrusionOk="0" h="1481" w="1611">
                  <a:moveTo>
                    <a:pt x="783" y="244"/>
                  </a:moveTo>
                  <a:cubicBezTo>
                    <a:pt x="1025" y="244"/>
                    <a:pt x="1235" y="422"/>
                    <a:pt x="1273" y="665"/>
                  </a:cubicBezTo>
                  <a:cubicBezTo>
                    <a:pt x="1313" y="926"/>
                    <a:pt x="1141" y="1173"/>
                    <a:pt x="883" y="1226"/>
                  </a:cubicBezTo>
                  <a:cubicBezTo>
                    <a:pt x="849" y="1233"/>
                    <a:pt x="815" y="1237"/>
                    <a:pt x="781" y="1237"/>
                  </a:cubicBezTo>
                  <a:cubicBezTo>
                    <a:pt x="560" y="1237"/>
                    <a:pt x="360" y="1089"/>
                    <a:pt x="301" y="867"/>
                  </a:cubicBezTo>
                  <a:cubicBezTo>
                    <a:pt x="234" y="613"/>
                    <a:pt x="378" y="350"/>
                    <a:pt x="630" y="269"/>
                  </a:cubicBezTo>
                  <a:cubicBezTo>
                    <a:pt x="663" y="257"/>
                    <a:pt x="698" y="250"/>
                    <a:pt x="734" y="247"/>
                  </a:cubicBezTo>
                  <a:cubicBezTo>
                    <a:pt x="750" y="245"/>
                    <a:pt x="767" y="244"/>
                    <a:pt x="783" y="244"/>
                  </a:cubicBezTo>
                  <a:close/>
                  <a:moveTo>
                    <a:pt x="782" y="1"/>
                  </a:moveTo>
                  <a:cubicBezTo>
                    <a:pt x="534" y="1"/>
                    <a:pt x="300" y="124"/>
                    <a:pt x="162" y="335"/>
                  </a:cubicBezTo>
                  <a:cubicBezTo>
                    <a:pt x="6" y="573"/>
                    <a:pt x="0" y="880"/>
                    <a:pt x="147" y="1124"/>
                  </a:cubicBezTo>
                  <a:cubicBezTo>
                    <a:pt x="283" y="1347"/>
                    <a:pt x="523" y="1481"/>
                    <a:pt x="779" y="1481"/>
                  </a:cubicBezTo>
                  <a:cubicBezTo>
                    <a:pt x="804" y="1481"/>
                    <a:pt x="829" y="1480"/>
                    <a:pt x="853" y="1477"/>
                  </a:cubicBezTo>
                  <a:cubicBezTo>
                    <a:pt x="906" y="1473"/>
                    <a:pt x="958" y="1461"/>
                    <a:pt x="1008" y="1445"/>
                  </a:cubicBezTo>
                  <a:cubicBezTo>
                    <a:pt x="1396" y="1320"/>
                    <a:pt x="1610" y="904"/>
                    <a:pt x="1486" y="515"/>
                  </a:cubicBezTo>
                  <a:cubicBezTo>
                    <a:pt x="1398" y="243"/>
                    <a:pt x="1163" y="46"/>
                    <a:pt x="881" y="7"/>
                  </a:cubicBezTo>
                  <a:cubicBezTo>
                    <a:pt x="848" y="3"/>
                    <a:pt x="815" y="1"/>
                    <a:pt x="7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47"/>
            <p:cNvSpPr/>
            <p:nvPr/>
          </p:nvSpPr>
          <p:spPr>
            <a:xfrm>
              <a:off x="583050" y="83025"/>
              <a:ext cx="32575" cy="30925"/>
            </a:xfrm>
            <a:custGeom>
              <a:rect b="b" l="l" r="r" t="t"/>
              <a:pathLst>
                <a:path extrusionOk="0" h="1237" w="1303">
                  <a:moveTo>
                    <a:pt x="638" y="0"/>
                  </a:moveTo>
                  <a:cubicBezTo>
                    <a:pt x="575" y="0"/>
                    <a:pt x="511" y="10"/>
                    <a:pt x="448" y="30"/>
                  </a:cubicBezTo>
                  <a:cubicBezTo>
                    <a:pt x="210" y="107"/>
                    <a:pt x="41" y="319"/>
                    <a:pt x="21" y="567"/>
                  </a:cubicBezTo>
                  <a:cubicBezTo>
                    <a:pt x="0" y="817"/>
                    <a:pt x="133" y="1054"/>
                    <a:pt x="355" y="1168"/>
                  </a:cubicBezTo>
                  <a:cubicBezTo>
                    <a:pt x="444" y="1214"/>
                    <a:pt x="541" y="1236"/>
                    <a:pt x="637" y="1236"/>
                  </a:cubicBezTo>
                  <a:cubicBezTo>
                    <a:pt x="781" y="1236"/>
                    <a:pt x="923" y="1186"/>
                    <a:pt x="1037" y="1089"/>
                  </a:cubicBezTo>
                  <a:cubicBezTo>
                    <a:pt x="1228" y="928"/>
                    <a:pt x="1302" y="666"/>
                    <a:pt x="1226" y="429"/>
                  </a:cubicBezTo>
                  <a:cubicBezTo>
                    <a:pt x="1141" y="167"/>
                    <a:pt x="898" y="0"/>
                    <a:pt x="6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47"/>
            <p:cNvSpPr/>
            <p:nvPr/>
          </p:nvSpPr>
          <p:spPr>
            <a:xfrm>
              <a:off x="579450" y="79950"/>
              <a:ext cx="40275" cy="37025"/>
            </a:xfrm>
            <a:custGeom>
              <a:rect b="b" l="l" r="r" t="t"/>
              <a:pathLst>
                <a:path extrusionOk="0" h="1481" w="1611">
                  <a:moveTo>
                    <a:pt x="782" y="244"/>
                  </a:moveTo>
                  <a:cubicBezTo>
                    <a:pt x="996" y="244"/>
                    <a:pt x="1188" y="382"/>
                    <a:pt x="1254" y="589"/>
                  </a:cubicBezTo>
                  <a:cubicBezTo>
                    <a:pt x="1319" y="789"/>
                    <a:pt x="1250" y="1008"/>
                    <a:pt x="1083" y="1136"/>
                  </a:cubicBezTo>
                  <a:cubicBezTo>
                    <a:pt x="993" y="1204"/>
                    <a:pt x="887" y="1238"/>
                    <a:pt x="781" y="1238"/>
                  </a:cubicBezTo>
                  <a:cubicBezTo>
                    <a:pt x="686" y="1238"/>
                    <a:pt x="591" y="1211"/>
                    <a:pt x="508" y="1157"/>
                  </a:cubicBezTo>
                  <a:cubicBezTo>
                    <a:pt x="332" y="1040"/>
                    <a:pt x="248" y="826"/>
                    <a:pt x="299" y="621"/>
                  </a:cubicBezTo>
                  <a:cubicBezTo>
                    <a:pt x="350" y="417"/>
                    <a:pt x="524" y="266"/>
                    <a:pt x="734" y="247"/>
                  </a:cubicBezTo>
                  <a:cubicBezTo>
                    <a:pt x="750" y="245"/>
                    <a:pt x="766" y="244"/>
                    <a:pt x="782" y="244"/>
                  </a:cubicBezTo>
                  <a:close/>
                  <a:moveTo>
                    <a:pt x="782" y="1"/>
                  </a:moveTo>
                  <a:cubicBezTo>
                    <a:pt x="535" y="1"/>
                    <a:pt x="300" y="124"/>
                    <a:pt x="163" y="334"/>
                  </a:cubicBezTo>
                  <a:cubicBezTo>
                    <a:pt x="6" y="573"/>
                    <a:pt x="1" y="880"/>
                    <a:pt x="148" y="1124"/>
                  </a:cubicBezTo>
                  <a:cubicBezTo>
                    <a:pt x="282" y="1346"/>
                    <a:pt x="523" y="1481"/>
                    <a:pt x="780" y="1481"/>
                  </a:cubicBezTo>
                  <a:cubicBezTo>
                    <a:pt x="804" y="1481"/>
                    <a:pt x="829" y="1479"/>
                    <a:pt x="853" y="1477"/>
                  </a:cubicBezTo>
                  <a:cubicBezTo>
                    <a:pt x="906" y="1472"/>
                    <a:pt x="957" y="1461"/>
                    <a:pt x="1009" y="1445"/>
                  </a:cubicBezTo>
                  <a:cubicBezTo>
                    <a:pt x="1397" y="1320"/>
                    <a:pt x="1611" y="903"/>
                    <a:pt x="1486" y="515"/>
                  </a:cubicBezTo>
                  <a:cubicBezTo>
                    <a:pt x="1399" y="243"/>
                    <a:pt x="1164" y="46"/>
                    <a:pt x="881" y="7"/>
                  </a:cubicBezTo>
                  <a:cubicBezTo>
                    <a:pt x="848" y="3"/>
                    <a:pt x="815" y="1"/>
                    <a:pt x="7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47"/>
            <p:cNvSpPr/>
            <p:nvPr/>
          </p:nvSpPr>
          <p:spPr>
            <a:xfrm>
              <a:off x="976125" y="148700"/>
              <a:ext cx="26700" cy="25375"/>
            </a:xfrm>
            <a:custGeom>
              <a:rect b="b" l="l" r="r" t="t"/>
              <a:pathLst>
                <a:path extrusionOk="0" h="1015" w="1068">
                  <a:moveTo>
                    <a:pt x="522" y="0"/>
                  </a:moveTo>
                  <a:cubicBezTo>
                    <a:pt x="471" y="0"/>
                    <a:pt x="419" y="8"/>
                    <a:pt x="367" y="25"/>
                  </a:cubicBezTo>
                  <a:cubicBezTo>
                    <a:pt x="172" y="87"/>
                    <a:pt x="34" y="262"/>
                    <a:pt x="17" y="466"/>
                  </a:cubicBezTo>
                  <a:cubicBezTo>
                    <a:pt x="0" y="670"/>
                    <a:pt x="108" y="864"/>
                    <a:pt x="291" y="958"/>
                  </a:cubicBezTo>
                  <a:cubicBezTo>
                    <a:pt x="364" y="996"/>
                    <a:pt x="443" y="1014"/>
                    <a:pt x="521" y="1014"/>
                  </a:cubicBezTo>
                  <a:cubicBezTo>
                    <a:pt x="639" y="1014"/>
                    <a:pt x="756" y="973"/>
                    <a:pt x="849" y="893"/>
                  </a:cubicBezTo>
                  <a:cubicBezTo>
                    <a:pt x="1006" y="761"/>
                    <a:pt x="1067" y="548"/>
                    <a:pt x="1005" y="353"/>
                  </a:cubicBezTo>
                  <a:cubicBezTo>
                    <a:pt x="936" y="138"/>
                    <a:pt x="737" y="0"/>
                    <a:pt x="5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47"/>
            <p:cNvSpPr/>
            <p:nvPr/>
          </p:nvSpPr>
          <p:spPr>
            <a:xfrm>
              <a:off x="472500" y="310700"/>
              <a:ext cx="26700" cy="25350"/>
            </a:xfrm>
            <a:custGeom>
              <a:rect b="b" l="l" r="r" t="t"/>
              <a:pathLst>
                <a:path extrusionOk="0" h="1014" w="1068">
                  <a:moveTo>
                    <a:pt x="522" y="0"/>
                  </a:moveTo>
                  <a:cubicBezTo>
                    <a:pt x="471" y="0"/>
                    <a:pt x="419" y="8"/>
                    <a:pt x="368" y="25"/>
                  </a:cubicBezTo>
                  <a:cubicBezTo>
                    <a:pt x="173" y="87"/>
                    <a:pt x="35" y="262"/>
                    <a:pt x="18" y="466"/>
                  </a:cubicBezTo>
                  <a:cubicBezTo>
                    <a:pt x="0" y="670"/>
                    <a:pt x="109" y="864"/>
                    <a:pt x="291" y="957"/>
                  </a:cubicBezTo>
                  <a:cubicBezTo>
                    <a:pt x="364" y="995"/>
                    <a:pt x="444" y="1014"/>
                    <a:pt x="522" y="1014"/>
                  </a:cubicBezTo>
                  <a:cubicBezTo>
                    <a:pt x="640" y="1014"/>
                    <a:pt x="756" y="973"/>
                    <a:pt x="850" y="893"/>
                  </a:cubicBezTo>
                  <a:cubicBezTo>
                    <a:pt x="1006" y="761"/>
                    <a:pt x="1068" y="548"/>
                    <a:pt x="1005" y="353"/>
                  </a:cubicBezTo>
                  <a:cubicBezTo>
                    <a:pt x="936" y="138"/>
                    <a:pt x="737" y="0"/>
                    <a:pt x="5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47"/>
            <p:cNvSpPr/>
            <p:nvPr/>
          </p:nvSpPr>
          <p:spPr>
            <a:xfrm>
              <a:off x="906100" y="191600"/>
              <a:ext cx="26675" cy="25375"/>
            </a:xfrm>
            <a:custGeom>
              <a:rect b="b" l="l" r="r" t="t"/>
              <a:pathLst>
                <a:path extrusionOk="0" h="1015" w="1067">
                  <a:moveTo>
                    <a:pt x="523" y="1"/>
                  </a:moveTo>
                  <a:cubicBezTo>
                    <a:pt x="471" y="1"/>
                    <a:pt x="419" y="9"/>
                    <a:pt x="367" y="26"/>
                  </a:cubicBezTo>
                  <a:cubicBezTo>
                    <a:pt x="172" y="89"/>
                    <a:pt x="34" y="262"/>
                    <a:pt x="17" y="466"/>
                  </a:cubicBezTo>
                  <a:cubicBezTo>
                    <a:pt x="1" y="670"/>
                    <a:pt x="108" y="865"/>
                    <a:pt x="290" y="959"/>
                  </a:cubicBezTo>
                  <a:cubicBezTo>
                    <a:pt x="364" y="996"/>
                    <a:pt x="443" y="1015"/>
                    <a:pt x="522" y="1015"/>
                  </a:cubicBezTo>
                  <a:cubicBezTo>
                    <a:pt x="639" y="1015"/>
                    <a:pt x="756" y="974"/>
                    <a:pt x="849" y="895"/>
                  </a:cubicBezTo>
                  <a:cubicBezTo>
                    <a:pt x="1006" y="761"/>
                    <a:pt x="1067" y="548"/>
                    <a:pt x="1004" y="353"/>
                  </a:cubicBezTo>
                  <a:cubicBezTo>
                    <a:pt x="935" y="138"/>
                    <a:pt x="737" y="1"/>
                    <a:pt x="5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47"/>
            <p:cNvSpPr/>
            <p:nvPr/>
          </p:nvSpPr>
          <p:spPr>
            <a:xfrm>
              <a:off x="872000" y="188875"/>
              <a:ext cx="21350" cy="17675"/>
            </a:xfrm>
            <a:custGeom>
              <a:rect b="b" l="l" r="r" t="t"/>
              <a:pathLst>
                <a:path extrusionOk="0" h="707" w="854">
                  <a:moveTo>
                    <a:pt x="441" y="1"/>
                  </a:moveTo>
                  <a:cubicBezTo>
                    <a:pt x="405" y="1"/>
                    <a:pt x="369" y="6"/>
                    <a:pt x="334" y="17"/>
                  </a:cubicBezTo>
                  <a:cubicBezTo>
                    <a:pt x="34" y="113"/>
                    <a:pt x="1" y="522"/>
                    <a:pt x="279" y="666"/>
                  </a:cubicBezTo>
                  <a:cubicBezTo>
                    <a:pt x="333" y="694"/>
                    <a:pt x="388" y="706"/>
                    <a:pt x="441" y="706"/>
                  </a:cubicBezTo>
                  <a:cubicBezTo>
                    <a:pt x="664" y="706"/>
                    <a:pt x="854" y="487"/>
                    <a:pt x="776" y="245"/>
                  </a:cubicBezTo>
                  <a:cubicBezTo>
                    <a:pt x="728" y="96"/>
                    <a:pt x="590" y="1"/>
                    <a:pt x="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47"/>
            <p:cNvSpPr/>
            <p:nvPr/>
          </p:nvSpPr>
          <p:spPr>
            <a:xfrm>
              <a:off x="553625" y="304625"/>
              <a:ext cx="27850" cy="25350"/>
            </a:xfrm>
            <a:custGeom>
              <a:rect b="b" l="l" r="r" t="t"/>
              <a:pathLst>
                <a:path extrusionOk="0" h="1014" w="1114">
                  <a:moveTo>
                    <a:pt x="568" y="1"/>
                  </a:moveTo>
                  <a:cubicBezTo>
                    <a:pt x="517" y="1"/>
                    <a:pt x="465" y="9"/>
                    <a:pt x="414" y="25"/>
                  </a:cubicBezTo>
                  <a:cubicBezTo>
                    <a:pt x="148" y="110"/>
                    <a:pt x="1" y="396"/>
                    <a:pt x="86" y="663"/>
                  </a:cubicBezTo>
                  <a:cubicBezTo>
                    <a:pt x="149" y="858"/>
                    <a:pt x="323" y="996"/>
                    <a:pt x="527" y="1012"/>
                  </a:cubicBezTo>
                  <a:cubicBezTo>
                    <a:pt x="542" y="1013"/>
                    <a:pt x="556" y="1014"/>
                    <a:pt x="570" y="1014"/>
                  </a:cubicBezTo>
                  <a:cubicBezTo>
                    <a:pt x="758" y="1014"/>
                    <a:pt x="932" y="909"/>
                    <a:pt x="1019" y="740"/>
                  </a:cubicBezTo>
                  <a:cubicBezTo>
                    <a:pt x="1113" y="557"/>
                    <a:pt x="1088" y="336"/>
                    <a:pt x="955" y="180"/>
                  </a:cubicBezTo>
                  <a:cubicBezTo>
                    <a:pt x="857" y="64"/>
                    <a:pt x="715" y="1"/>
                    <a:pt x="5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47"/>
            <p:cNvSpPr/>
            <p:nvPr/>
          </p:nvSpPr>
          <p:spPr>
            <a:xfrm>
              <a:off x="583475" y="282050"/>
              <a:ext cx="20850" cy="17650"/>
            </a:xfrm>
            <a:custGeom>
              <a:rect b="b" l="l" r="r" t="t"/>
              <a:pathLst>
                <a:path extrusionOk="0" h="706" w="834">
                  <a:moveTo>
                    <a:pt x="397" y="1"/>
                  </a:moveTo>
                  <a:cubicBezTo>
                    <a:pt x="362" y="1"/>
                    <a:pt x="325" y="6"/>
                    <a:pt x="288" y="18"/>
                  </a:cubicBezTo>
                  <a:cubicBezTo>
                    <a:pt x="102" y="77"/>
                    <a:pt x="0" y="276"/>
                    <a:pt x="60" y="461"/>
                  </a:cubicBezTo>
                  <a:cubicBezTo>
                    <a:pt x="103" y="597"/>
                    <a:pt x="224" y="693"/>
                    <a:pt x="366" y="704"/>
                  </a:cubicBezTo>
                  <a:cubicBezTo>
                    <a:pt x="377" y="705"/>
                    <a:pt x="387" y="706"/>
                    <a:pt x="397" y="706"/>
                  </a:cubicBezTo>
                  <a:cubicBezTo>
                    <a:pt x="527" y="706"/>
                    <a:pt x="647" y="632"/>
                    <a:pt x="708" y="515"/>
                  </a:cubicBezTo>
                  <a:cubicBezTo>
                    <a:pt x="833" y="270"/>
                    <a:pt x="646" y="1"/>
                    <a:pt x="3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6" name="Google Shape;10876;p47"/>
            <p:cNvGrpSpPr/>
            <p:nvPr/>
          </p:nvGrpSpPr>
          <p:grpSpPr>
            <a:xfrm>
              <a:off x="359778" y="279104"/>
              <a:ext cx="250944" cy="247288"/>
              <a:chOff x="-2275450" y="1955300"/>
              <a:chExt cx="416850" cy="411050"/>
            </a:xfrm>
          </p:grpSpPr>
          <p:sp>
            <p:nvSpPr>
              <p:cNvPr id="10877" name="Google Shape;10877;p47"/>
              <p:cNvSpPr/>
              <p:nvPr/>
            </p:nvSpPr>
            <p:spPr>
              <a:xfrm>
                <a:off x="-2257000" y="1972675"/>
                <a:ext cx="380225" cy="376300"/>
              </a:xfrm>
              <a:custGeom>
                <a:rect b="b" l="l" r="r" t="t"/>
                <a:pathLst>
                  <a:path extrusionOk="0" h="15052" w="15209">
                    <a:moveTo>
                      <a:pt x="10032" y="0"/>
                    </a:moveTo>
                    <a:cubicBezTo>
                      <a:pt x="9651" y="0"/>
                      <a:pt x="9272" y="123"/>
                      <a:pt x="8957" y="363"/>
                    </a:cubicBezTo>
                    <a:lnTo>
                      <a:pt x="6470" y="2253"/>
                    </a:lnTo>
                    <a:lnTo>
                      <a:pt x="3503" y="1278"/>
                    </a:lnTo>
                    <a:cubicBezTo>
                      <a:pt x="3321" y="1218"/>
                      <a:pt x="3133" y="1189"/>
                      <a:pt x="2947" y="1189"/>
                    </a:cubicBezTo>
                    <a:cubicBezTo>
                      <a:pt x="2478" y="1189"/>
                      <a:pt x="2020" y="1375"/>
                      <a:pt x="1680" y="1721"/>
                    </a:cubicBezTo>
                    <a:cubicBezTo>
                      <a:pt x="1203" y="2202"/>
                      <a:pt x="1045" y="2913"/>
                      <a:pt x="1270" y="3552"/>
                    </a:cubicBezTo>
                    <a:lnTo>
                      <a:pt x="2300" y="6500"/>
                    </a:lnTo>
                    <a:lnTo>
                      <a:pt x="454" y="9020"/>
                    </a:lnTo>
                    <a:cubicBezTo>
                      <a:pt x="59" y="9561"/>
                      <a:pt x="0" y="10278"/>
                      <a:pt x="304" y="10874"/>
                    </a:cubicBezTo>
                    <a:cubicBezTo>
                      <a:pt x="606" y="11472"/>
                      <a:pt x="1219" y="11848"/>
                      <a:pt x="1888" y="11848"/>
                    </a:cubicBezTo>
                    <a:lnTo>
                      <a:pt x="5050" y="11780"/>
                    </a:lnTo>
                    <a:lnTo>
                      <a:pt x="6877" y="14313"/>
                    </a:lnTo>
                    <a:cubicBezTo>
                      <a:pt x="7211" y="14776"/>
                      <a:pt x="7747" y="15050"/>
                      <a:pt x="8318" y="15051"/>
                    </a:cubicBezTo>
                    <a:cubicBezTo>
                      <a:pt x="8417" y="15051"/>
                      <a:pt x="8516" y="15043"/>
                      <a:pt x="8612" y="15027"/>
                    </a:cubicBezTo>
                    <a:cubicBezTo>
                      <a:pt x="9281" y="14918"/>
                      <a:pt x="9828" y="14435"/>
                      <a:pt x="10021" y="13787"/>
                    </a:cubicBezTo>
                    <a:lnTo>
                      <a:pt x="10920" y="10796"/>
                    </a:lnTo>
                    <a:lnTo>
                      <a:pt x="13894" y="9840"/>
                    </a:lnTo>
                    <a:cubicBezTo>
                      <a:pt x="14538" y="9634"/>
                      <a:pt x="15009" y="9080"/>
                      <a:pt x="15110" y="8410"/>
                    </a:cubicBezTo>
                    <a:cubicBezTo>
                      <a:pt x="15209" y="7741"/>
                      <a:pt x="14920" y="7073"/>
                      <a:pt x="14365" y="6687"/>
                    </a:cubicBezTo>
                    <a:lnTo>
                      <a:pt x="11798" y="4908"/>
                    </a:lnTo>
                    <a:lnTo>
                      <a:pt x="11810" y="1784"/>
                    </a:lnTo>
                    <a:cubicBezTo>
                      <a:pt x="11814" y="1107"/>
                      <a:pt x="11432" y="487"/>
                      <a:pt x="10825" y="187"/>
                    </a:cubicBezTo>
                    <a:cubicBezTo>
                      <a:pt x="10573" y="62"/>
                      <a:pt x="10302" y="0"/>
                      <a:pt x="100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47"/>
              <p:cNvSpPr/>
              <p:nvPr/>
            </p:nvSpPr>
            <p:spPr>
              <a:xfrm>
                <a:off x="-2275450" y="1955300"/>
                <a:ext cx="416850" cy="411050"/>
              </a:xfrm>
              <a:custGeom>
                <a:rect b="b" l="l" r="r" t="t"/>
                <a:pathLst>
                  <a:path extrusionOk="0" h="16442" w="16674">
                    <a:moveTo>
                      <a:pt x="10770" y="1389"/>
                    </a:moveTo>
                    <a:lnTo>
                      <a:pt x="10770" y="1391"/>
                    </a:lnTo>
                    <a:cubicBezTo>
                      <a:pt x="10771" y="1391"/>
                      <a:pt x="10771" y="1391"/>
                      <a:pt x="10772" y="1391"/>
                    </a:cubicBezTo>
                    <a:cubicBezTo>
                      <a:pt x="11371" y="1391"/>
                      <a:pt x="11856" y="1878"/>
                      <a:pt x="11853" y="2477"/>
                    </a:cubicBezTo>
                    <a:lnTo>
                      <a:pt x="11841" y="5965"/>
                    </a:lnTo>
                    <a:lnTo>
                      <a:pt x="14707" y="7954"/>
                    </a:lnTo>
                    <a:cubicBezTo>
                      <a:pt x="15045" y="8189"/>
                      <a:pt x="15220" y="8595"/>
                      <a:pt x="15160" y="9003"/>
                    </a:cubicBezTo>
                    <a:cubicBezTo>
                      <a:pt x="15100" y="9410"/>
                      <a:pt x="14812" y="9747"/>
                      <a:pt x="14421" y="9874"/>
                    </a:cubicBezTo>
                    <a:lnTo>
                      <a:pt x="11098" y="10940"/>
                    </a:lnTo>
                    <a:lnTo>
                      <a:pt x="10094" y="14281"/>
                    </a:lnTo>
                    <a:cubicBezTo>
                      <a:pt x="9974" y="14675"/>
                      <a:pt x="9642" y="14967"/>
                      <a:pt x="9235" y="15036"/>
                    </a:cubicBezTo>
                    <a:cubicBezTo>
                      <a:pt x="9175" y="15046"/>
                      <a:pt x="9115" y="15051"/>
                      <a:pt x="9056" y="15051"/>
                    </a:cubicBezTo>
                    <a:cubicBezTo>
                      <a:pt x="8712" y="15051"/>
                      <a:pt x="8383" y="14886"/>
                      <a:pt x="8178" y="14601"/>
                    </a:cubicBezTo>
                    <a:lnTo>
                      <a:pt x="6138" y="11772"/>
                    </a:lnTo>
                    <a:lnTo>
                      <a:pt x="2650" y="11849"/>
                    </a:lnTo>
                    <a:lnTo>
                      <a:pt x="2626" y="11849"/>
                    </a:lnTo>
                    <a:cubicBezTo>
                      <a:pt x="2218" y="11848"/>
                      <a:pt x="1845" y="11618"/>
                      <a:pt x="1662" y="11255"/>
                    </a:cubicBezTo>
                    <a:cubicBezTo>
                      <a:pt x="1477" y="10891"/>
                      <a:pt x="1512" y="10455"/>
                      <a:pt x="1753" y="10126"/>
                    </a:cubicBezTo>
                    <a:lnTo>
                      <a:pt x="3813" y="7312"/>
                    </a:lnTo>
                    <a:lnTo>
                      <a:pt x="2663" y="4018"/>
                    </a:lnTo>
                    <a:cubicBezTo>
                      <a:pt x="2527" y="3629"/>
                      <a:pt x="2624" y="3197"/>
                      <a:pt x="2914" y="2902"/>
                    </a:cubicBezTo>
                    <a:cubicBezTo>
                      <a:pt x="3121" y="2692"/>
                      <a:pt x="3400" y="2578"/>
                      <a:pt x="3686" y="2578"/>
                    </a:cubicBezTo>
                    <a:cubicBezTo>
                      <a:pt x="3799" y="2578"/>
                      <a:pt x="3913" y="2596"/>
                      <a:pt x="4024" y="2632"/>
                    </a:cubicBezTo>
                    <a:lnTo>
                      <a:pt x="7338" y="3722"/>
                    </a:lnTo>
                    <a:lnTo>
                      <a:pt x="10114" y="1611"/>
                    </a:lnTo>
                    <a:cubicBezTo>
                      <a:pt x="10303" y="1467"/>
                      <a:pt x="10533" y="1389"/>
                      <a:pt x="10770" y="1389"/>
                    </a:cubicBezTo>
                    <a:close/>
                    <a:moveTo>
                      <a:pt x="10770" y="1"/>
                    </a:moveTo>
                    <a:cubicBezTo>
                      <a:pt x="10230" y="2"/>
                      <a:pt x="9704" y="178"/>
                      <a:pt x="9273" y="505"/>
                    </a:cubicBezTo>
                    <a:lnTo>
                      <a:pt x="7078" y="2174"/>
                    </a:lnTo>
                    <a:lnTo>
                      <a:pt x="4459" y="1313"/>
                    </a:lnTo>
                    <a:cubicBezTo>
                      <a:pt x="4205" y="1230"/>
                      <a:pt x="3944" y="1189"/>
                      <a:pt x="3686" y="1189"/>
                    </a:cubicBezTo>
                    <a:cubicBezTo>
                      <a:pt x="3033" y="1189"/>
                      <a:pt x="2394" y="1448"/>
                      <a:pt x="1922" y="1929"/>
                    </a:cubicBezTo>
                    <a:cubicBezTo>
                      <a:pt x="1263" y="2600"/>
                      <a:pt x="1042" y="3588"/>
                      <a:pt x="1352" y="4476"/>
                    </a:cubicBezTo>
                    <a:lnTo>
                      <a:pt x="2262" y="7080"/>
                    </a:lnTo>
                    <a:lnTo>
                      <a:pt x="632" y="9305"/>
                    </a:lnTo>
                    <a:cubicBezTo>
                      <a:pt x="83" y="10056"/>
                      <a:pt x="0" y="11053"/>
                      <a:pt x="422" y="11884"/>
                    </a:cubicBezTo>
                    <a:cubicBezTo>
                      <a:pt x="843" y="12714"/>
                      <a:pt x="1696" y="13238"/>
                      <a:pt x="2626" y="13238"/>
                    </a:cubicBezTo>
                    <a:lnTo>
                      <a:pt x="2680" y="13238"/>
                    </a:lnTo>
                    <a:lnTo>
                      <a:pt x="5438" y="13177"/>
                    </a:lnTo>
                    <a:lnTo>
                      <a:pt x="7052" y="15414"/>
                    </a:lnTo>
                    <a:cubicBezTo>
                      <a:pt x="7521" y="16066"/>
                      <a:pt x="8271" y="16441"/>
                      <a:pt x="9057" y="16441"/>
                    </a:cubicBezTo>
                    <a:cubicBezTo>
                      <a:pt x="9193" y="16441"/>
                      <a:pt x="9329" y="16430"/>
                      <a:pt x="9466" y="16407"/>
                    </a:cubicBezTo>
                    <a:cubicBezTo>
                      <a:pt x="10394" y="16251"/>
                      <a:pt x="11153" y="15582"/>
                      <a:pt x="11423" y="14681"/>
                    </a:cubicBezTo>
                    <a:lnTo>
                      <a:pt x="12218" y="12040"/>
                    </a:lnTo>
                    <a:lnTo>
                      <a:pt x="14845" y="11198"/>
                    </a:lnTo>
                    <a:cubicBezTo>
                      <a:pt x="15740" y="10910"/>
                      <a:pt x="16396" y="10138"/>
                      <a:pt x="16534" y="9208"/>
                    </a:cubicBezTo>
                    <a:cubicBezTo>
                      <a:pt x="16673" y="8278"/>
                      <a:pt x="16272" y="7348"/>
                      <a:pt x="15499" y="6812"/>
                    </a:cubicBezTo>
                    <a:lnTo>
                      <a:pt x="13232" y="5240"/>
                    </a:lnTo>
                    <a:lnTo>
                      <a:pt x="13242" y="2483"/>
                    </a:lnTo>
                    <a:cubicBezTo>
                      <a:pt x="13249" y="1541"/>
                      <a:pt x="12718" y="678"/>
                      <a:pt x="11873" y="261"/>
                    </a:cubicBezTo>
                    <a:cubicBezTo>
                      <a:pt x="11529" y="91"/>
                      <a:pt x="11153" y="2"/>
                      <a:pt x="10770" y="2"/>
                    </a:cubicBezTo>
                    <a:lnTo>
                      <a:pt x="10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47"/>
              <p:cNvSpPr/>
              <p:nvPr/>
            </p:nvSpPr>
            <p:spPr>
              <a:xfrm>
                <a:off x="-2227400" y="2003550"/>
                <a:ext cx="318200" cy="314525"/>
              </a:xfrm>
              <a:custGeom>
                <a:rect b="b" l="l" r="r" t="t"/>
                <a:pathLst>
                  <a:path extrusionOk="0" h="12581" w="12728">
                    <a:moveTo>
                      <a:pt x="8840" y="0"/>
                    </a:moveTo>
                    <a:cubicBezTo>
                      <a:pt x="8729" y="0"/>
                      <a:pt x="8616" y="35"/>
                      <a:pt x="8515" y="112"/>
                    </a:cubicBezTo>
                    <a:lnTo>
                      <a:pt x="5512" y="2397"/>
                    </a:lnTo>
                    <a:lnTo>
                      <a:pt x="1928" y="1216"/>
                    </a:lnTo>
                    <a:cubicBezTo>
                      <a:pt x="1870" y="1198"/>
                      <a:pt x="1812" y="1189"/>
                      <a:pt x="1756" y="1189"/>
                    </a:cubicBezTo>
                    <a:cubicBezTo>
                      <a:pt x="1402" y="1189"/>
                      <a:pt x="1119" y="1543"/>
                      <a:pt x="1247" y="1910"/>
                    </a:cubicBezTo>
                    <a:lnTo>
                      <a:pt x="2491" y="5472"/>
                    </a:lnTo>
                    <a:lnTo>
                      <a:pt x="262" y="8516"/>
                    </a:lnTo>
                    <a:cubicBezTo>
                      <a:pt x="1" y="8873"/>
                      <a:pt x="256" y="9377"/>
                      <a:pt x="699" y="9377"/>
                    </a:cubicBezTo>
                    <a:lnTo>
                      <a:pt x="4483" y="9295"/>
                    </a:lnTo>
                    <a:lnTo>
                      <a:pt x="6690" y="12355"/>
                    </a:lnTo>
                    <a:cubicBezTo>
                      <a:pt x="6791" y="12496"/>
                      <a:pt x="6955" y="12580"/>
                      <a:pt x="7129" y="12580"/>
                    </a:cubicBezTo>
                    <a:cubicBezTo>
                      <a:pt x="7159" y="12580"/>
                      <a:pt x="7189" y="12578"/>
                      <a:pt x="7219" y="12572"/>
                    </a:cubicBezTo>
                    <a:cubicBezTo>
                      <a:pt x="7422" y="12538"/>
                      <a:pt x="7588" y="12392"/>
                      <a:pt x="7647" y="12195"/>
                    </a:cubicBezTo>
                    <a:lnTo>
                      <a:pt x="8735" y="8581"/>
                    </a:lnTo>
                    <a:lnTo>
                      <a:pt x="12328" y="7429"/>
                    </a:lnTo>
                    <a:cubicBezTo>
                      <a:pt x="12524" y="7365"/>
                      <a:pt x="12667" y="7196"/>
                      <a:pt x="12697" y="6993"/>
                    </a:cubicBezTo>
                    <a:cubicBezTo>
                      <a:pt x="12727" y="6789"/>
                      <a:pt x="12639" y="6586"/>
                      <a:pt x="12471" y="6468"/>
                    </a:cubicBezTo>
                    <a:lnTo>
                      <a:pt x="9370" y="4318"/>
                    </a:lnTo>
                    <a:lnTo>
                      <a:pt x="9384" y="545"/>
                    </a:lnTo>
                    <a:cubicBezTo>
                      <a:pt x="9385" y="223"/>
                      <a:pt x="9121" y="0"/>
                      <a:pt x="88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47"/>
              <p:cNvSpPr/>
              <p:nvPr/>
            </p:nvSpPr>
            <p:spPr>
              <a:xfrm>
                <a:off x="-2238675" y="1990025"/>
                <a:ext cx="343575" cy="341550"/>
              </a:xfrm>
              <a:custGeom>
                <a:rect b="b" l="l" r="r" t="t"/>
                <a:pathLst>
                  <a:path extrusionOk="0" h="13662" w="13743">
                    <a:moveTo>
                      <a:pt x="9293" y="1084"/>
                    </a:moveTo>
                    <a:lnTo>
                      <a:pt x="9280" y="5142"/>
                    </a:lnTo>
                    <a:lnTo>
                      <a:pt x="12614" y="7454"/>
                    </a:lnTo>
                    <a:lnTo>
                      <a:pt x="8749" y="8694"/>
                    </a:lnTo>
                    <a:lnTo>
                      <a:pt x="7581" y="12580"/>
                    </a:lnTo>
                    <a:lnTo>
                      <a:pt x="5208" y="9288"/>
                    </a:lnTo>
                    <a:lnTo>
                      <a:pt x="1151" y="9377"/>
                    </a:lnTo>
                    <a:lnTo>
                      <a:pt x="3548" y="6103"/>
                    </a:lnTo>
                    <a:lnTo>
                      <a:pt x="2210" y="2272"/>
                    </a:lnTo>
                    <a:lnTo>
                      <a:pt x="6064" y="3540"/>
                    </a:lnTo>
                    <a:lnTo>
                      <a:pt x="9293" y="1084"/>
                    </a:lnTo>
                    <a:close/>
                    <a:moveTo>
                      <a:pt x="9294" y="0"/>
                    </a:moveTo>
                    <a:cubicBezTo>
                      <a:pt x="9057" y="0"/>
                      <a:pt x="8827" y="78"/>
                      <a:pt x="8639" y="222"/>
                    </a:cubicBezTo>
                    <a:lnTo>
                      <a:pt x="5862" y="2333"/>
                    </a:lnTo>
                    <a:lnTo>
                      <a:pt x="2548" y="1243"/>
                    </a:lnTo>
                    <a:cubicBezTo>
                      <a:pt x="2437" y="1207"/>
                      <a:pt x="2323" y="1189"/>
                      <a:pt x="2210" y="1189"/>
                    </a:cubicBezTo>
                    <a:cubicBezTo>
                      <a:pt x="1924" y="1189"/>
                      <a:pt x="1644" y="1303"/>
                      <a:pt x="1437" y="1513"/>
                    </a:cubicBezTo>
                    <a:cubicBezTo>
                      <a:pt x="1149" y="1808"/>
                      <a:pt x="1052" y="2240"/>
                      <a:pt x="1187" y="2629"/>
                    </a:cubicBezTo>
                    <a:lnTo>
                      <a:pt x="2337" y="5923"/>
                    </a:lnTo>
                    <a:lnTo>
                      <a:pt x="276" y="8737"/>
                    </a:lnTo>
                    <a:cubicBezTo>
                      <a:pt x="36" y="9066"/>
                      <a:pt x="0" y="9503"/>
                      <a:pt x="184" y="9867"/>
                    </a:cubicBezTo>
                    <a:cubicBezTo>
                      <a:pt x="369" y="10229"/>
                      <a:pt x="742" y="10460"/>
                      <a:pt x="1150" y="10460"/>
                    </a:cubicBezTo>
                    <a:lnTo>
                      <a:pt x="1174" y="10460"/>
                    </a:lnTo>
                    <a:lnTo>
                      <a:pt x="4661" y="10383"/>
                    </a:lnTo>
                    <a:lnTo>
                      <a:pt x="6702" y="13213"/>
                    </a:lnTo>
                    <a:cubicBezTo>
                      <a:pt x="6907" y="13498"/>
                      <a:pt x="7235" y="13662"/>
                      <a:pt x="7578" y="13662"/>
                    </a:cubicBezTo>
                    <a:cubicBezTo>
                      <a:pt x="7638" y="13662"/>
                      <a:pt x="7698" y="13657"/>
                      <a:pt x="7759" y="13647"/>
                    </a:cubicBezTo>
                    <a:cubicBezTo>
                      <a:pt x="8164" y="13579"/>
                      <a:pt x="8497" y="13286"/>
                      <a:pt x="8616" y="12892"/>
                    </a:cubicBezTo>
                    <a:lnTo>
                      <a:pt x="9622" y="9551"/>
                    </a:lnTo>
                    <a:lnTo>
                      <a:pt x="12942" y="8485"/>
                    </a:lnTo>
                    <a:cubicBezTo>
                      <a:pt x="13334" y="8359"/>
                      <a:pt x="13622" y="8021"/>
                      <a:pt x="13682" y="7614"/>
                    </a:cubicBezTo>
                    <a:cubicBezTo>
                      <a:pt x="13743" y="7207"/>
                      <a:pt x="13567" y="6800"/>
                      <a:pt x="13228" y="6565"/>
                    </a:cubicBezTo>
                    <a:lnTo>
                      <a:pt x="10362" y="4576"/>
                    </a:lnTo>
                    <a:lnTo>
                      <a:pt x="10375" y="1088"/>
                    </a:lnTo>
                    <a:cubicBezTo>
                      <a:pt x="10377" y="488"/>
                      <a:pt x="9892" y="2"/>
                      <a:pt x="9292" y="2"/>
                    </a:cubicBezTo>
                    <a:lnTo>
                      <a:pt x="92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81" name="Google Shape;10881;p47"/>
          <p:cNvGrpSpPr/>
          <p:nvPr/>
        </p:nvGrpSpPr>
        <p:grpSpPr>
          <a:xfrm>
            <a:off x="1728975" y="2343810"/>
            <a:ext cx="991489" cy="1234104"/>
            <a:chOff x="-3513400" y="1760600"/>
            <a:chExt cx="655400" cy="815775"/>
          </a:xfrm>
        </p:grpSpPr>
        <p:sp>
          <p:nvSpPr>
            <p:cNvPr id="10882" name="Google Shape;10882;p47"/>
            <p:cNvSpPr/>
            <p:nvPr/>
          </p:nvSpPr>
          <p:spPr>
            <a:xfrm>
              <a:off x="-3496075" y="1778000"/>
              <a:ext cx="619125" cy="781050"/>
            </a:xfrm>
            <a:custGeom>
              <a:rect b="b" l="l" r="r" t="t"/>
              <a:pathLst>
                <a:path extrusionOk="0" h="31242" w="24765">
                  <a:moveTo>
                    <a:pt x="14717" y="0"/>
                  </a:moveTo>
                  <a:cubicBezTo>
                    <a:pt x="14261" y="0"/>
                    <a:pt x="13833" y="170"/>
                    <a:pt x="13510" y="477"/>
                  </a:cubicBezTo>
                  <a:cubicBezTo>
                    <a:pt x="13123" y="846"/>
                    <a:pt x="12930" y="1347"/>
                    <a:pt x="12956" y="1849"/>
                  </a:cubicBezTo>
                  <a:cubicBezTo>
                    <a:pt x="12235" y="2012"/>
                    <a:pt x="10976" y="2341"/>
                    <a:pt x="9820" y="2870"/>
                  </a:cubicBezTo>
                  <a:cubicBezTo>
                    <a:pt x="8591" y="3432"/>
                    <a:pt x="7726" y="4115"/>
                    <a:pt x="7239" y="4902"/>
                  </a:cubicBezTo>
                  <a:cubicBezTo>
                    <a:pt x="6217" y="5077"/>
                    <a:pt x="4915" y="5516"/>
                    <a:pt x="3905" y="6585"/>
                  </a:cubicBezTo>
                  <a:cubicBezTo>
                    <a:pt x="3072" y="7465"/>
                    <a:pt x="2598" y="8589"/>
                    <a:pt x="2493" y="9927"/>
                  </a:cubicBezTo>
                  <a:cubicBezTo>
                    <a:pt x="1454" y="10725"/>
                    <a:pt x="0" y="12232"/>
                    <a:pt x="0" y="14401"/>
                  </a:cubicBezTo>
                  <a:cubicBezTo>
                    <a:pt x="2" y="15162"/>
                    <a:pt x="208" y="15909"/>
                    <a:pt x="598" y="16561"/>
                  </a:cubicBezTo>
                  <a:cubicBezTo>
                    <a:pt x="585" y="16788"/>
                    <a:pt x="617" y="17015"/>
                    <a:pt x="690" y="17229"/>
                  </a:cubicBezTo>
                  <a:lnTo>
                    <a:pt x="4309" y="27745"/>
                  </a:lnTo>
                  <a:cubicBezTo>
                    <a:pt x="4362" y="27897"/>
                    <a:pt x="4436" y="28042"/>
                    <a:pt x="4527" y="28176"/>
                  </a:cubicBezTo>
                  <a:cubicBezTo>
                    <a:pt x="4851" y="28645"/>
                    <a:pt x="5362" y="28998"/>
                    <a:pt x="5946" y="29161"/>
                  </a:cubicBezTo>
                  <a:cubicBezTo>
                    <a:pt x="6257" y="29421"/>
                    <a:pt x="6705" y="29713"/>
                    <a:pt x="7279" y="29872"/>
                  </a:cubicBezTo>
                  <a:cubicBezTo>
                    <a:pt x="7718" y="30258"/>
                    <a:pt x="8252" y="30523"/>
                    <a:pt x="8842" y="30648"/>
                  </a:cubicBezTo>
                  <a:cubicBezTo>
                    <a:pt x="9281" y="30937"/>
                    <a:pt x="9971" y="31242"/>
                    <a:pt x="10933" y="31242"/>
                  </a:cubicBezTo>
                  <a:cubicBezTo>
                    <a:pt x="11252" y="31241"/>
                    <a:pt x="11572" y="31208"/>
                    <a:pt x="11885" y="31145"/>
                  </a:cubicBezTo>
                  <a:cubicBezTo>
                    <a:pt x="12158" y="31196"/>
                    <a:pt x="12435" y="31221"/>
                    <a:pt x="12712" y="31222"/>
                  </a:cubicBezTo>
                  <a:cubicBezTo>
                    <a:pt x="13111" y="31222"/>
                    <a:pt x="13486" y="31165"/>
                    <a:pt x="13832" y="31052"/>
                  </a:cubicBezTo>
                  <a:cubicBezTo>
                    <a:pt x="14021" y="31083"/>
                    <a:pt x="14214" y="31099"/>
                    <a:pt x="14406" y="31099"/>
                  </a:cubicBezTo>
                  <a:cubicBezTo>
                    <a:pt x="14822" y="31099"/>
                    <a:pt x="15211" y="31022"/>
                    <a:pt x="15566" y="30869"/>
                  </a:cubicBezTo>
                  <a:cubicBezTo>
                    <a:pt x="15641" y="30873"/>
                    <a:pt x="15715" y="30877"/>
                    <a:pt x="15786" y="30877"/>
                  </a:cubicBezTo>
                  <a:cubicBezTo>
                    <a:pt x="16172" y="30877"/>
                    <a:pt x="16535" y="30805"/>
                    <a:pt x="16867" y="30664"/>
                  </a:cubicBezTo>
                  <a:cubicBezTo>
                    <a:pt x="17870" y="30645"/>
                    <a:pt x="18737" y="30169"/>
                    <a:pt x="19253" y="29351"/>
                  </a:cubicBezTo>
                  <a:cubicBezTo>
                    <a:pt x="19334" y="29222"/>
                    <a:pt x="19399" y="29084"/>
                    <a:pt x="19445" y="28940"/>
                  </a:cubicBezTo>
                  <a:lnTo>
                    <a:pt x="22882" y="18146"/>
                  </a:lnTo>
                  <a:cubicBezTo>
                    <a:pt x="23161" y="17957"/>
                    <a:pt x="23298" y="17618"/>
                    <a:pt x="23229" y="17289"/>
                  </a:cubicBezTo>
                  <a:cubicBezTo>
                    <a:pt x="23220" y="17248"/>
                    <a:pt x="23209" y="17206"/>
                    <a:pt x="23194" y="17168"/>
                  </a:cubicBezTo>
                  <a:cubicBezTo>
                    <a:pt x="23172" y="16933"/>
                    <a:pt x="23228" y="16698"/>
                    <a:pt x="23353" y="16498"/>
                  </a:cubicBezTo>
                  <a:cubicBezTo>
                    <a:pt x="23501" y="16168"/>
                    <a:pt x="24764" y="13194"/>
                    <a:pt x="23640" y="10535"/>
                  </a:cubicBezTo>
                  <a:cubicBezTo>
                    <a:pt x="23199" y="9494"/>
                    <a:pt x="22472" y="8663"/>
                    <a:pt x="21479" y="8062"/>
                  </a:cubicBezTo>
                  <a:cubicBezTo>
                    <a:pt x="21411" y="7404"/>
                    <a:pt x="21201" y="6570"/>
                    <a:pt x="20647" y="5780"/>
                  </a:cubicBezTo>
                  <a:cubicBezTo>
                    <a:pt x="20615" y="5692"/>
                    <a:pt x="20574" y="5608"/>
                    <a:pt x="20522" y="5530"/>
                  </a:cubicBezTo>
                  <a:cubicBezTo>
                    <a:pt x="20418" y="5371"/>
                    <a:pt x="20275" y="5240"/>
                    <a:pt x="20107" y="5148"/>
                  </a:cubicBezTo>
                  <a:cubicBezTo>
                    <a:pt x="19635" y="4684"/>
                    <a:pt x="19062" y="4318"/>
                    <a:pt x="18397" y="4057"/>
                  </a:cubicBezTo>
                  <a:cubicBezTo>
                    <a:pt x="18255" y="2398"/>
                    <a:pt x="17226" y="1004"/>
                    <a:pt x="15513" y="182"/>
                  </a:cubicBezTo>
                  <a:cubicBezTo>
                    <a:pt x="15265" y="63"/>
                    <a:pt x="14993" y="0"/>
                    <a:pt x="147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47"/>
            <p:cNvSpPr/>
            <p:nvPr/>
          </p:nvSpPr>
          <p:spPr>
            <a:xfrm>
              <a:off x="-3513400" y="1760600"/>
              <a:ext cx="655400" cy="815775"/>
            </a:xfrm>
            <a:custGeom>
              <a:rect b="b" l="l" r="r" t="t"/>
              <a:pathLst>
                <a:path extrusionOk="0" h="32631" w="26216">
                  <a:moveTo>
                    <a:pt x="15403" y="1391"/>
                  </a:moveTo>
                  <a:cubicBezTo>
                    <a:pt x="15406" y="1391"/>
                    <a:pt x="15409" y="1391"/>
                    <a:pt x="15412" y="1391"/>
                  </a:cubicBezTo>
                  <a:cubicBezTo>
                    <a:pt x="15583" y="1391"/>
                    <a:pt x="15753" y="1429"/>
                    <a:pt x="15906" y="1505"/>
                  </a:cubicBezTo>
                  <a:cubicBezTo>
                    <a:pt x="17920" y="2470"/>
                    <a:pt x="18441" y="4029"/>
                    <a:pt x="18412" y="5254"/>
                  </a:cubicBezTo>
                  <a:cubicBezTo>
                    <a:pt x="19222" y="5497"/>
                    <a:pt x="19884" y="5888"/>
                    <a:pt x="20393" y="6420"/>
                  </a:cubicBezTo>
                  <a:cubicBezTo>
                    <a:pt x="20558" y="6477"/>
                    <a:pt x="20678" y="6619"/>
                    <a:pt x="20708" y="6791"/>
                  </a:cubicBezTo>
                  <a:cubicBezTo>
                    <a:pt x="20722" y="6809"/>
                    <a:pt x="20738" y="6827"/>
                    <a:pt x="20750" y="6846"/>
                  </a:cubicBezTo>
                  <a:cubicBezTo>
                    <a:pt x="21333" y="7661"/>
                    <a:pt x="21487" y="8539"/>
                    <a:pt x="21504" y="9179"/>
                  </a:cubicBezTo>
                  <a:cubicBezTo>
                    <a:pt x="22531" y="9713"/>
                    <a:pt x="23266" y="10492"/>
                    <a:pt x="23692" y="11501"/>
                  </a:cubicBezTo>
                  <a:cubicBezTo>
                    <a:pt x="24723" y="13937"/>
                    <a:pt x="23465" y="16790"/>
                    <a:pt x="23412" y="16910"/>
                  </a:cubicBezTo>
                  <a:cubicBezTo>
                    <a:pt x="23378" y="16985"/>
                    <a:pt x="23336" y="17055"/>
                    <a:pt x="23287" y="17120"/>
                  </a:cubicBezTo>
                  <a:cubicBezTo>
                    <a:pt x="23276" y="17135"/>
                    <a:pt x="23263" y="17150"/>
                    <a:pt x="23252" y="17165"/>
                  </a:cubicBezTo>
                  <a:cubicBezTo>
                    <a:pt x="23282" y="17335"/>
                    <a:pt x="23269" y="17510"/>
                    <a:pt x="23218" y="17676"/>
                  </a:cubicBezTo>
                  <a:lnTo>
                    <a:pt x="23111" y="18011"/>
                  </a:lnTo>
                  <a:lnTo>
                    <a:pt x="23111" y="18022"/>
                  </a:lnTo>
                  <a:cubicBezTo>
                    <a:pt x="23111" y="18022"/>
                    <a:pt x="23112" y="18022"/>
                    <a:pt x="23113" y="18022"/>
                  </a:cubicBezTo>
                  <a:cubicBezTo>
                    <a:pt x="23175" y="18022"/>
                    <a:pt x="23229" y="18065"/>
                    <a:pt x="23243" y="18127"/>
                  </a:cubicBezTo>
                  <a:cubicBezTo>
                    <a:pt x="23258" y="18199"/>
                    <a:pt x="23211" y="18271"/>
                    <a:pt x="23138" y="18286"/>
                  </a:cubicBezTo>
                  <a:cubicBezTo>
                    <a:pt x="23129" y="18288"/>
                    <a:pt x="23121" y="18289"/>
                    <a:pt x="23112" y="18289"/>
                  </a:cubicBezTo>
                  <a:cubicBezTo>
                    <a:pt x="23082" y="18288"/>
                    <a:pt x="23054" y="18279"/>
                    <a:pt x="23031" y="18262"/>
                  </a:cubicBezTo>
                  <a:lnTo>
                    <a:pt x="19477" y="29425"/>
                  </a:lnTo>
                  <a:cubicBezTo>
                    <a:pt x="19448" y="29512"/>
                    <a:pt x="19409" y="29597"/>
                    <a:pt x="19360" y="29674"/>
                  </a:cubicBezTo>
                  <a:cubicBezTo>
                    <a:pt x="18962" y="30304"/>
                    <a:pt x="18284" y="30665"/>
                    <a:pt x="17498" y="30665"/>
                  </a:cubicBezTo>
                  <a:cubicBezTo>
                    <a:pt x="17467" y="30665"/>
                    <a:pt x="17438" y="30665"/>
                    <a:pt x="17409" y="30664"/>
                  </a:cubicBezTo>
                  <a:cubicBezTo>
                    <a:pt x="17136" y="30803"/>
                    <a:pt x="16820" y="30877"/>
                    <a:pt x="16479" y="30877"/>
                  </a:cubicBezTo>
                  <a:cubicBezTo>
                    <a:pt x="16364" y="30877"/>
                    <a:pt x="16249" y="30869"/>
                    <a:pt x="16133" y="30854"/>
                  </a:cubicBezTo>
                  <a:cubicBezTo>
                    <a:pt x="15834" y="31015"/>
                    <a:pt x="15481" y="31101"/>
                    <a:pt x="15098" y="31101"/>
                  </a:cubicBezTo>
                  <a:cubicBezTo>
                    <a:pt x="14885" y="31100"/>
                    <a:pt x="14673" y="31076"/>
                    <a:pt x="14464" y="31031"/>
                  </a:cubicBezTo>
                  <a:cubicBezTo>
                    <a:pt x="14149" y="31159"/>
                    <a:pt x="13795" y="31224"/>
                    <a:pt x="13405" y="31224"/>
                  </a:cubicBezTo>
                  <a:cubicBezTo>
                    <a:pt x="13125" y="31222"/>
                    <a:pt x="12846" y="31191"/>
                    <a:pt x="12574" y="31132"/>
                  </a:cubicBezTo>
                  <a:cubicBezTo>
                    <a:pt x="12262" y="31203"/>
                    <a:pt x="11944" y="31241"/>
                    <a:pt x="11625" y="31242"/>
                  </a:cubicBezTo>
                  <a:cubicBezTo>
                    <a:pt x="10754" y="31242"/>
                    <a:pt x="10163" y="30949"/>
                    <a:pt x="9808" y="30688"/>
                  </a:cubicBezTo>
                  <a:cubicBezTo>
                    <a:pt x="9095" y="30571"/>
                    <a:pt x="8614" y="30235"/>
                    <a:pt x="8313" y="29938"/>
                  </a:cubicBezTo>
                  <a:cubicBezTo>
                    <a:pt x="7710" y="29809"/>
                    <a:pt x="7259" y="29491"/>
                    <a:pt x="6968" y="29223"/>
                  </a:cubicBezTo>
                  <a:cubicBezTo>
                    <a:pt x="6408" y="29109"/>
                    <a:pt x="6002" y="28784"/>
                    <a:pt x="5790" y="28477"/>
                  </a:cubicBezTo>
                  <a:cubicBezTo>
                    <a:pt x="5734" y="28395"/>
                    <a:pt x="5690" y="28307"/>
                    <a:pt x="5658" y="28214"/>
                  </a:cubicBezTo>
                  <a:lnTo>
                    <a:pt x="2040" y="17700"/>
                  </a:lnTo>
                  <a:cubicBezTo>
                    <a:pt x="1975" y="17506"/>
                    <a:pt x="1965" y="17297"/>
                    <a:pt x="2014" y="17097"/>
                  </a:cubicBezTo>
                  <a:cubicBezTo>
                    <a:pt x="1615" y="16515"/>
                    <a:pt x="1389" y="15835"/>
                    <a:pt x="1389" y="15097"/>
                  </a:cubicBezTo>
                  <a:cubicBezTo>
                    <a:pt x="1389" y="13025"/>
                    <a:pt x="2974" y="11614"/>
                    <a:pt x="3862" y="10988"/>
                  </a:cubicBezTo>
                  <a:cubicBezTo>
                    <a:pt x="3903" y="9671"/>
                    <a:pt x="4319" y="8587"/>
                    <a:pt x="5103" y="7758"/>
                  </a:cubicBezTo>
                  <a:cubicBezTo>
                    <a:pt x="6111" y="6691"/>
                    <a:pt x="7481" y="6344"/>
                    <a:pt x="8376" y="6236"/>
                  </a:cubicBezTo>
                  <a:cubicBezTo>
                    <a:pt x="8737" y="5454"/>
                    <a:pt x="9549" y="4771"/>
                    <a:pt x="10803" y="4197"/>
                  </a:cubicBezTo>
                  <a:cubicBezTo>
                    <a:pt x="12214" y="3550"/>
                    <a:pt x="13797" y="3215"/>
                    <a:pt x="14249" y="3128"/>
                  </a:cubicBezTo>
                  <a:cubicBezTo>
                    <a:pt x="14352" y="3108"/>
                    <a:pt x="14415" y="3083"/>
                    <a:pt x="14445" y="3067"/>
                  </a:cubicBezTo>
                  <a:cubicBezTo>
                    <a:pt x="14452" y="3016"/>
                    <a:pt x="14441" y="2920"/>
                    <a:pt x="14421" y="2851"/>
                  </a:cubicBezTo>
                  <a:cubicBezTo>
                    <a:pt x="14251" y="2440"/>
                    <a:pt x="14359" y="1984"/>
                    <a:pt x="14683" y="1676"/>
                  </a:cubicBezTo>
                  <a:cubicBezTo>
                    <a:pt x="14878" y="1492"/>
                    <a:pt x="15136" y="1391"/>
                    <a:pt x="15403" y="1391"/>
                  </a:cubicBezTo>
                  <a:close/>
                  <a:moveTo>
                    <a:pt x="15412" y="1"/>
                  </a:moveTo>
                  <a:lnTo>
                    <a:pt x="15412" y="2"/>
                  </a:lnTo>
                  <a:cubicBezTo>
                    <a:pt x="14777" y="2"/>
                    <a:pt x="14177" y="239"/>
                    <a:pt x="13724" y="670"/>
                  </a:cubicBezTo>
                  <a:cubicBezTo>
                    <a:pt x="13351" y="1024"/>
                    <a:pt x="13097" y="1483"/>
                    <a:pt x="12998" y="1987"/>
                  </a:cubicBezTo>
                  <a:cubicBezTo>
                    <a:pt x="12237" y="2179"/>
                    <a:pt x="11198" y="2489"/>
                    <a:pt x="10225" y="2935"/>
                  </a:cubicBezTo>
                  <a:cubicBezTo>
                    <a:pt x="9002" y="3493"/>
                    <a:pt x="8096" y="4176"/>
                    <a:pt x="7519" y="4970"/>
                  </a:cubicBezTo>
                  <a:cubicBezTo>
                    <a:pt x="6437" y="5196"/>
                    <a:pt x="5136" y="5701"/>
                    <a:pt x="4094" y="6803"/>
                  </a:cubicBezTo>
                  <a:cubicBezTo>
                    <a:pt x="3213" y="7735"/>
                    <a:pt x="2688" y="8896"/>
                    <a:pt x="2525" y="10263"/>
                  </a:cubicBezTo>
                  <a:cubicBezTo>
                    <a:pt x="1403" y="11186"/>
                    <a:pt x="0" y="12802"/>
                    <a:pt x="0" y="15097"/>
                  </a:cubicBezTo>
                  <a:cubicBezTo>
                    <a:pt x="0" y="15915"/>
                    <a:pt x="204" y="16720"/>
                    <a:pt x="595" y="17437"/>
                  </a:cubicBezTo>
                  <a:cubicBezTo>
                    <a:pt x="604" y="17681"/>
                    <a:pt x="649" y="17922"/>
                    <a:pt x="728" y="18151"/>
                  </a:cubicBezTo>
                  <a:lnTo>
                    <a:pt x="4347" y="28666"/>
                  </a:lnTo>
                  <a:cubicBezTo>
                    <a:pt x="4420" y="28878"/>
                    <a:pt x="4521" y="29080"/>
                    <a:pt x="4649" y="29265"/>
                  </a:cubicBezTo>
                  <a:cubicBezTo>
                    <a:pt x="5037" y="29827"/>
                    <a:pt x="5628" y="30257"/>
                    <a:pt x="6307" y="30480"/>
                  </a:cubicBezTo>
                  <a:cubicBezTo>
                    <a:pt x="6704" y="30794"/>
                    <a:pt x="7153" y="31035"/>
                    <a:pt x="7634" y="31191"/>
                  </a:cubicBezTo>
                  <a:cubicBezTo>
                    <a:pt x="8111" y="31576"/>
                    <a:pt x="8667" y="31851"/>
                    <a:pt x="9263" y="31992"/>
                  </a:cubicBezTo>
                  <a:cubicBezTo>
                    <a:pt x="9791" y="32316"/>
                    <a:pt x="10574" y="32631"/>
                    <a:pt x="11626" y="32631"/>
                  </a:cubicBezTo>
                  <a:cubicBezTo>
                    <a:pt x="11948" y="32630"/>
                    <a:pt x="12268" y="32601"/>
                    <a:pt x="12584" y="32545"/>
                  </a:cubicBezTo>
                  <a:cubicBezTo>
                    <a:pt x="12855" y="32589"/>
                    <a:pt x="13130" y="32612"/>
                    <a:pt x="13406" y="32612"/>
                  </a:cubicBezTo>
                  <a:cubicBezTo>
                    <a:pt x="13414" y="32612"/>
                    <a:pt x="13422" y="32612"/>
                    <a:pt x="13431" y="32612"/>
                  </a:cubicBezTo>
                  <a:cubicBezTo>
                    <a:pt x="13819" y="32612"/>
                    <a:pt x="14205" y="32559"/>
                    <a:pt x="14580" y="32457"/>
                  </a:cubicBezTo>
                  <a:cubicBezTo>
                    <a:pt x="14753" y="32478"/>
                    <a:pt x="14926" y="32488"/>
                    <a:pt x="15100" y="32490"/>
                  </a:cubicBezTo>
                  <a:cubicBezTo>
                    <a:pt x="15553" y="32490"/>
                    <a:pt x="15981" y="32414"/>
                    <a:pt x="16379" y="32265"/>
                  </a:cubicBezTo>
                  <a:cubicBezTo>
                    <a:pt x="16413" y="32266"/>
                    <a:pt x="16447" y="32266"/>
                    <a:pt x="16480" y="32266"/>
                  </a:cubicBezTo>
                  <a:cubicBezTo>
                    <a:pt x="16486" y="32266"/>
                    <a:pt x="16493" y="32266"/>
                    <a:pt x="16499" y="32266"/>
                  </a:cubicBezTo>
                  <a:cubicBezTo>
                    <a:pt x="16912" y="32266"/>
                    <a:pt x="17321" y="32193"/>
                    <a:pt x="17708" y="32048"/>
                  </a:cubicBezTo>
                  <a:cubicBezTo>
                    <a:pt x="18878" y="31984"/>
                    <a:pt x="19924" y="31385"/>
                    <a:pt x="20536" y="30417"/>
                  </a:cubicBezTo>
                  <a:cubicBezTo>
                    <a:pt x="20648" y="30238"/>
                    <a:pt x="20738" y="30046"/>
                    <a:pt x="20802" y="29847"/>
                  </a:cubicBezTo>
                  <a:lnTo>
                    <a:pt x="24178" y="19242"/>
                  </a:lnTo>
                  <a:cubicBezTo>
                    <a:pt x="24546" y="18882"/>
                    <a:pt x="24707" y="18360"/>
                    <a:pt x="24607" y="17855"/>
                  </a:cubicBezTo>
                  <a:cubicBezTo>
                    <a:pt x="24627" y="17752"/>
                    <a:pt x="24642" y="17647"/>
                    <a:pt x="24650" y="17543"/>
                  </a:cubicBezTo>
                  <a:cubicBezTo>
                    <a:pt x="24660" y="17522"/>
                    <a:pt x="24670" y="17500"/>
                    <a:pt x="24681" y="17478"/>
                  </a:cubicBezTo>
                  <a:cubicBezTo>
                    <a:pt x="24841" y="17121"/>
                    <a:pt x="26215" y="13896"/>
                    <a:pt x="24974" y="10960"/>
                  </a:cubicBezTo>
                  <a:cubicBezTo>
                    <a:pt x="24518" y="9882"/>
                    <a:pt x="23795" y="9005"/>
                    <a:pt x="22820" y="8346"/>
                  </a:cubicBezTo>
                  <a:cubicBezTo>
                    <a:pt x="22711" y="7680"/>
                    <a:pt x="22469" y="6901"/>
                    <a:pt x="21959" y="6148"/>
                  </a:cubicBezTo>
                  <a:cubicBezTo>
                    <a:pt x="21914" y="6042"/>
                    <a:pt x="21860" y="5940"/>
                    <a:pt x="21797" y="5844"/>
                  </a:cubicBezTo>
                  <a:cubicBezTo>
                    <a:pt x="21649" y="5619"/>
                    <a:pt x="21454" y="5428"/>
                    <a:pt x="21225" y="5287"/>
                  </a:cubicBezTo>
                  <a:cubicBezTo>
                    <a:pt x="20795" y="4876"/>
                    <a:pt x="20295" y="4538"/>
                    <a:pt x="19731" y="4272"/>
                  </a:cubicBezTo>
                  <a:cubicBezTo>
                    <a:pt x="19446" y="2549"/>
                    <a:pt x="18310" y="1116"/>
                    <a:pt x="16509" y="252"/>
                  </a:cubicBezTo>
                  <a:cubicBezTo>
                    <a:pt x="16166" y="87"/>
                    <a:pt x="15791" y="2"/>
                    <a:pt x="154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47"/>
            <p:cNvSpPr/>
            <p:nvPr/>
          </p:nvSpPr>
          <p:spPr>
            <a:xfrm>
              <a:off x="-3465325" y="1809075"/>
              <a:ext cx="555125" cy="450725"/>
            </a:xfrm>
            <a:custGeom>
              <a:rect b="b" l="l" r="r" t="t"/>
              <a:pathLst>
                <a:path extrusionOk="0" h="18029" w="22205">
                  <a:moveTo>
                    <a:pt x="13509" y="0"/>
                  </a:moveTo>
                  <a:cubicBezTo>
                    <a:pt x="13376" y="0"/>
                    <a:pt x="13245" y="49"/>
                    <a:pt x="13143" y="143"/>
                  </a:cubicBezTo>
                  <a:cubicBezTo>
                    <a:pt x="12980" y="292"/>
                    <a:pt x="12924" y="525"/>
                    <a:pt x="13002" y="732"/>
                  </a:cubicBezTo>
                  <a:cubicBezTo>
                    <a:pt x="13004" y="736"/>
                    <a:pt x="13139" y="1136"/>
                    <a:pt x="12988" y="1405"/>
                  </a:cubicBezTo>
                  <a:cubicBezTo>
                    <a:pt x="12901" y="1559"/>
                    <a:pt x="12711" y="1666"/>
                    <a:pt x="12423" y="1722"/>
                  </a:cubicBezTo>
                  <a:cubicBezTo>
                    <a:pt x="11184" y="1961"/>
                    <a:pt x="7383" y="2851"/>
                    <a:pt x="6839" y="4803"/>
                  </a:cubicBezTo>
                  <a:cubicBezTo>
                    <a:pt x="6070" y="4854"/>
                    <a:pt x="4596" y="5102"/>
                    <a:pt x="3566" y="6192"/>
                  </a:cubicBezTo>
                  <a:cubicBezTo>
                    <a:pt x="2826" y="6975"/>
                    <a:pt x="2458" y="8033"/>
                    <a:pt x="2470" y="9338"/>
                  </a:cubicBezTo>
                  <a:cubicBezTo>
                    <a:pt x="1753" y="9798"/>
                    <a:pt x="1" y="11130"/>
                    <a:pt x="1" y="13160"/>
                  </a:cubicBezTo>
                  <a:cubicBezTo>
                    <a:pt x="1" y="15155"/>
                    <a:pt x="1949" y="16659"/>
                    <a:pt x="4533" y="16659"/>
                  </a:cubicBezTo>
                  <a:cubicBezTo>
                    <a:pt x="5530" y="16659"/>
                    <a:pt x="6573" y="16447"/>
                    <a:pt x="7639" y="16027"/>
                  </a:cubicBezTo>
                  <a:cubicBezTo>
                    <a:pt x="8174" y="16406"/>
                    <a:pt x="9449" y="17163"/>
                    <a:pt x="11094" y="17163"/>
                  </a:cubicBezTo>
                  <a:cubicBezTo>
                    <a:pt x="11395" y="17163"/>
                    <a:pt x="11696" y="17137"/>
                    <a:pt x="11994" y="17087"/>
                  </a:cubicBezTo>
                  <a:cubicBezTo>
                    <a:pt x="12265" y="17039"/>
                    <a:pt x="12541" y="17016"/>
                    <a:pt x="12817" y="17016"/>
                  </a:cubicBezTo>
                  <a:cubicBezTo>
                    <a:pt x="14535" y="17016"/>
                    <a:pt x="15822" y="17918"/>
                    <a:pt x="15834" y="17927"/>
                  </a:cubicBezTo>
                  <a:cubicBezTo>
                    <a:pt x="15926" y="17993"/>
                    <a:pt x="16037" y="18028"/>
                    <a:pt x="16150" y="18028"/>
                  </a:cubicBezTo>
                  <a:cubicBezTo>
                    <a:pt x="16216" y="18028"/>
                    <a:pt x="16282" y="18016"/>
                    <a:pt x="16344" y="17992"/>
                  </a:cubicBezTo>
                  <a:cubicBezTo>
                    <a:pt x="16471" y="17943"/>
                    <a:pt x="19482" y="16765"/>
                    <a:pt x="20926" y="14855"/>
                  </a:cubicBezTo>
                  <a:cubicBezTo>
                    <a:pt x="20951" y="14822"/>
                    <a:pt x="20972" y="14787"/>
                    <a:pt x="20989" y="14750"/>
                  </a:cubicBezTo>
                  <a:cubicBezTo>
                    <a:pt x="21039" y="14639"/>
                    <a:pt x="22205" y="11994"/>
                    <a:pt x="21265" y="9774"/>
                  </a:cubicBezTo>
                  <a:cubicBezTo>
                    <a:pt x="20850" y="8793"/>
                    <a:pt x="20099" y="8055"/>
                    <a:pt x="19029" y="7577"/>
                  </a:cubicBezTo>
                  <a:cubicBezTo>
                    <a:pt x="19055" y="7026"/>
                    <a:pt x="18990" y="6074"/>
                    <a:pt x="18381" y="5222"/>
                  </a:cubicBezTo>
                  <a:cubicBezTo>
                    <a:pt x="17843" y="4469"/>
                    <a:pt x="17012" y="3968"/>
                    <a:pt x="15906" y="3725"/>
                  </a:cubicBezTo>
                  <a:cubicBezTo>
                    <a:pt x="16067" y="2636"/>
                    <a:pt x="15752" y="1018"/>
                    <a:pt x="13743" y="54"/>
                  </a:cubicBezTo>
                  <a:cubicBezTo>
                    <a:pt x="13668" y="18"/>
                    <a:pt x="13588" y="0"/>
                    <a:pt x="135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47"/>
            <p:cNvSpPr/>
            <p:nvPr/>
          </p:nvSpPr>
          <p:spPr>
            <a:xfrm>
              <a:off x="-3478825" y="1795375"/>
              <a:ext cx="583400" cy="477950"/>
            </a:xfrm>
            <a:custGeom>
              <a:rect b="b" l="l" r="r" t="t"/>
              <a:pathLst>
                <a:path extrusionOk="0" h="19118" w="23336">
                  <a:moveTo>
                    <a:pt x="14050" y="1090"/>
                  </a:moveTo>
                  <a:cubicBezTo>
                    <a:pt x="16698" y="2361"/>
                    <a:pt x="15779" y="4708"/>
                    <a:pt x="15779" y="4708"/>
                  </a:cubicBezTo>
                  <a:cubicBezTo>
                    <a:pt x="19667" y="5197"/>
                    <a:pt x="18989" y="8474"/>
                    <a:pt x="18989" y="8474"/>
                  </a:cubicBezTo>
                  <a:cubicBezTo>
                    <a:pt x="23298" y="10039"/>
                    <a:pt x="21037" y="15076"/>
                    <a:pt x="21037" y="15076"/>
                  </a:cubicBezTo>
                  <a:cubicBezTo>
                    <a:pt x="19667" y="16887"/>
                    <a:pt x="16690" y="18035"/>
                    <a:pt x="16690" y="18035"/>
                  </a:cubicBezTo>
                  <a:cubicBezTo>
                    <a:pt x="16690" y="18035"/>
                    <a:pt x="15286" y="17023"/>
                    <a:pt x="13357" y="17023"/>
                  </a:cubicBezTo>
                  <a:cubicBezTo>
                    <a:pt x="13351" y="17023"/>
                    <a:pt x="13344" y="17023"/>
                    <a:pt x="13338" y="17023"/>
                  </a:cubicBezTo>
                  <a:cubicBezTo>
                    <a:pt x="13038" y="17023"/>
                    <a:pt x="12737" y="17050"/>
                    <a:pt x="12441" y="17101"/>
                  </a:cubicBezTo>
                  <a:cubicBezTo>
                    <a:pt x="12175" y="17147"/>
                    <a:pt x="11904" y="17169"/>
                    <a:pt x="11634" y="17169"/>
                  </a:cubicBezTo>
                  <a:cubicBezTo>
                    <a:pt x="9664" y="17169"/>
                    <a:pt x="8260" y="15957"/>
                    <a:pt x="8260" y="15957"/>
                  </a:cubicBezTo>
                  <a:cubicBezTo>
                    <a:pt x="7098" y="16453"/>
                    <a:pt x="6022" y="16667"/>
                    <a:pt x="5073" y="16667"/>
                  </a:cubicBezTo>
                  <a:cubicBezTo>
                    <a:pt x="2659" y="16667"/>
                    <a:pt x="1082" y="15288"/>
                    <a:pt x="1082" y="13708"/>
                  </a:cubicBezTo>
                  <a:cubicBezTo>
                    <a:pt x="1082" y="11507"/>
                    <a:pt x="3562" y="10187"/>
                    <a:pt x="3562" y="10187"/>
                  </a:cubicBezTo>
                  <a:cubicBezTo>
                    <a:pt x="3330" y="6079"/>
                    <a:pt x="7017" y="5880"/>
                    <a:pt x="7736" y="5880"/>
                  </a:cubicBezTo>
                  <a:cubicBezTo>
                    <a:pt x="7813" y="5880"/>
                    <a:pt x="7855" y="5882"/>
                    <a:pt x="7855" y="5882"/>
                  </a:cubicBezTo>
                  <a:cubicBezTo>
                    <a:pt x="7782" y="4122"/>
                    <a:pt x="11547" y="3095"/>
                    <a:pt x="13065" y="2801"/>
                  </a:cubicBezTo>
                  <a:cubicBezTo>
                    <a:pt x="14583" y="2508"/>
                    <a:pt x="14049" y="1090"/>
                    <a:pt x="14049" y="1090"/>
                  </a:cubicBezTo>
                  <a:close/>
                  <a:moveTo>
                    <a:pt x="14014" y="1"/>
                  </a:moveTo>
                  <a:cubicBezTo>
                    <a:pt x="13746" y="1"/>
                    <a:pt x="13488" y="102"/>
                    <a:pt x="13294" y="286"/>
                  </a:cubicBezTo>
                  <a:cubicBezTo>
                    <a:pt x="12970" y="594"/>
                    <a:pt x="12862" y="1050"/>
                    <a:pt x="13032" y="1461"/>
                  </a:cubicBezTo>
                  <a:cubicBezTo>
                    <a:pt x="13053" y="1530"/>
                    <a:pt x="13063" y="1625"/>
                    <a:pt x="13056" y="1677"/>
                  </a:cubicBezTo>
                  <a:cubicBezTo>
                    <a:pt x="13026" y="1692"/>
                    <a:pt x="12964" y="1718"/>
                    <a:pt x="12860" y="1739"/>
                  </a:cubicBezTo>
                  <a:cubicBezTo>
                    <a:pt x="12408" y="1825"/>
                    <a:pt x="10826" y="2160"/>
                    <a:pt x="9413" y="2807"/>
                  </a:cubicBezTo>
                  <a:cubicBezTo>
                    <a:pt x="8159" y="3380"/>
                    <a:pt x="7348" y="4063"/>
                    <a:pt x="6988" y="4846"/>
                  </a:cubicBezTo>
                  <a:cubicBezTo>
                    <a:pt x="6093" y="4954"/>
                    <a:pt x="4722" y="5300"/>
                    <a:pt x="3713" y="6368"/>
                  </a:cubicBezTo>
                  <a:cubicBezTo>
                    <a:pt x="2930" y="7197"/>
                    <a:pt x="2513" y="8281"/>
                    <a:pt x="2473" y="9597"/>
                  </a:cubicBezTo>
                  <a:cubicBezTo>
                    <a:pt x="1585" y="10224"/>
                    <a:pt x="0" y="11634"/>
                    <a:pt x="0" y="13708"/>
                  </a:cubicBezTo>
                  <a:cubicBezTo>
                    <a:pt x="0" y="16011"/>
                    <a:pt x="2180" y="17749"/>
                    <a:pt x="5074" y="17749"/>
                  </a:cubicBezTo>
                  <a:cubicBezTo>
                    <a:pt x="6055" y="17749"/>
                    <a:pt x="7074" y="17558"/>
                    <a:pt x="8112" y="17181"/>
                  </a:cubicBezTo>
                  <a:cubicBezTo>
                    <a:pt x="8797" y="17618"/>
                    <a:pt x="10063" y="18253"/>
                    <a:pt x="11634" y="18253"/>
                  </a:cubicBezTo>
                  <a:cubicBezTo>
                    <a:pt x="11966" y="18253"/>
                    <a:pt x="12298" y="18224"/>
                    <a:pt x="12626" y="18168"/>
                  </a:cubicBezTo>
                  <a:cubicBezTo>
                    <a:pt x="12868" y="18126"/>
                    <a:pt x="13112" y="18106"/>
                    <a:pt x="13358" y="18106"/>
                  </a:cubicBezTo>
                  <a:cubicBezTo>
                    <a:pt x="14894" y="18106"/>
                    <a:pt x="16046" y="18906"/>
                    <a:pt x="16057" y="18914"/>
                  </a:cubicBezTo>
                  <a:cubicBezTo>
                    <a:pt x="16244" y="19048"/>
                    <a:pt x="16466" y="19118"/>
                    <a:pt x="16690" y="19118"/>
                  </a:cubicBezTo>
                  <a:cubicBezTo>
                    <a:pt x="16822" y="19118"/>
                    <a:pt x="16954" y="19094"/>
                    <a:pt x="17080" y="19045"/>
                  </a:cubicBezTo>
                  <a:cubicBezTo>
                    <a:pt x="17213" y="18994"/>
                    <a:pt x="20362" y="17761"/>
                    <a:pt x="21900" y="15729"/>
                  </a:cubicBezTo>
                  <a:cubicBezTo>
                    <a:pt x="21949" y="15664"/>
                    <a:pt x="21991" y="15595"/>
                    <a:pt x="22024" y="15519"/>
                  </a:cubicBezTo>
                  <a:cubicBezTo>
                    <a:pt x="22078" y="15400"/>
                    <a:pt x="23335" y="12546"/>
                    <a:pt x="22304" y="10111"/>
                  </a:cubicBezTo>
                  <a:cubicBezTo>
                    <a:pt x="21877" y="9102"/>
                    <a:pt x="21144" y="8323"/>
                    <a:pt x="20116" y="7789"/>
                  </a:cubicBezTo>
                  <a:cubicBezTo>
                    <a:pt x="20099" y="7149"/>
                    <a:pt x="19945" y="6270"/>
                    <a:pt x="19363" y="5456"/>
                  </a:cubicBezTo>
                  <a:cubicBezTo>
                    <a:pt x="18822" y="4701"/>
                    <a:pt x="18038" y="4167"/>
                    <a:pt x="17023" y="3863"/>
                  </a:cubicBezTo>
                  <a:cubicBezTo>
                    <a:pt x="17053" y="2639"/>
                    <a:pt x="16531" y="1081"/>
                    <a:pt x="14519" y="114"/>
                  </a:cubicBezTo>
                  <a:cubicBezTo>
                    <a:pt x="14364" y="40"/>
                    <a:pt x="14195" y="1"/>
                    <a:pt x="14023" y="1"/>
                  </a:cubicBezTo>
                  <a:cubicBezTo>
                    <a:pt x="14020" y="1"/>
                    <a:pt x="14017" y="1"/>
                    <a:pt x="140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47"/>
            <p:cNvSpPr/>
            <p:nvPr/>
          </p:nvSpPr>
          <p:spPr>
            <a:xfrm>
              <a:off x="-3451575" y="2180750"/>
              <a:ext cx="507475" cy="347400"/>
            </a:xfrm>
            <a:custGeom>
              <a:rect b="b" l="l" r="r" t="t"/>
              <a:pathLst>
                <a:path extrusionOk="0" h="13896" w="20299">
                  <a:moveTo>
                    <a:pt x="588" y="1"/>
                  </a:moveTo>
                  <a:cubicBezTo>
                    <a:pt x="470" y="1"/>
                    <a:pt x="351" y="39"/>
                    <a:pt x="253" y="116"/>
                  </a:cubicBezTo>
                  <a:cubicBezTo>
                    <a:pt x="72" y="257"/>
                    <a:pt x="0" y="499"/>
                    <a:pt x="76" y="718"/>
                  </a:cubicBezTo>
                  <a:lnTo>
                    <a:pt x="3695" y="11232"/>
                  </a:lnTo>
                  <a:cubicBezTo>
                    <a:pt x="3711" y="11279"/>
                    <a:pt x="3732" y="11323"/>
                    <a:pt x="3761" y="11363"/>
                  </a:cubicBezTo>
                  <a:cubicBezTo>
                    <a:pt x="3796" y="11416"/>
                    <a:pt x="4109" y="11841"/>
                    <a:pt x="4748" y="11909"/>
                  </a:cubicBezTo>
                  <a:cubicBezTo>
                    <a:pt x="4989" y="12158"/>
                    <a:pt x="5452" y="12538"/>
                    <a:pt x="6103" y="12629"/>
                  </a:cubicBezTo>
                  <a:cubicBezTo>
                    <a:pt x="6370" y="12938"/>
                    <a:pt x="6847" y="13283"/>
                    <a:pt x="7552" y="13365"/>
                  </a:cubicBezTo>
                  <a:cubicBezTo>
                    <a:pt x="7806" y="13581"/>
                    <a:pt x="8320" y="13896"/>
                    <a:pt x="9148" y="13896"/>
                  </a:cubicBezTo>
                  <a:cubicBezTo>
                    <a:pt x="9448" y="13896"/>
                    <a:pt x="9765" y="13854"/>
                    <a:pt x="10096" y="13770"/>
                  </a:cubicBezTo>
                  <a:cubicBezTo>
                    <a:pt x="10369" y="13840"/>
                    <a:pt x="10648" y="13875"/>
                    <a:pt x="10928" y="13877"/>
                  </a:cubicBezTo>
                  <a:cubicBezTo>
                    <a:pt x="11312" y="13877"/>
                    <a:pt x="11648" y="13803"/>
                    <a:pt x="11933" y="13655"/>
                  </a:cubicBezTo>
                  <a:cubicBezTo>
                    <a:pt x="12111" y="13704"/>
                    <a:pt x="12358" y="13754"/>
                    <a:pt x="12622" y="13754"/>
                  </a:cubicBezTo>
                  <a:cubicBezTo>
                    <a:pt x="13038" y="13754"/>
                    <a:pt x="13337" y="13633"/>
                    <a:pt x="13549" y="13482"/>
                  </a:cubicBezTo>
                  <a:cubicBezTo>
                    <a:pt x="13698" y="13514"/>
                    <a:pt x="13850" y="13531"/>
                    <a:pt x="14002" y="13532"/>
                  </a:cubicBezTo>
                  <a:cubicBezTo>
                    <a:pt x="14358" y="13532"/>
                    <a:pt x="14618" y="13433"/>
                    <a:pt x="14806" y="13308"/>
                  </a:cubicBezTo>
                  <a:cubicBezTo>
                    <a:pt x="14878" y="13316"/>
                    <a:pt x="14950" y="13320"/>
                    <a:pt x="15022" y="13320"/>
                  </a:cubicBezTo>
                  <a:cubicBezTo>
                    <a:pt x="15626" y="13320"/>
                    <a:pt x="16124" y="13058"/>
                    <a:pt x="16425" y="12581"/>
                  </a:cubicBezTo>
                  <a:cubicBezTo>
                    <a:pt x="16451" y="12542"/>
                    <a:pt x="16470" y="12500"/>
                    <a:pt x="16484" y="12457"/>
                  </a:cubicBezTo>
                  <a:lnTo>
                    <a:pt x="20226" y="707"/>
                  </a:lnTo>
                  <a:cubicBezTo>
                    <a:pt x="20299" y="474"/>
                    <a:pt x="20209" y="221"/>
                    <a:pt x="20004" y="89"/>
                  </a:cubicBezTo>
                  <a:cubicBezTo>
                    <a:pt x="19914" y="30"/>
                    <a:pt x="19811" y="1"/>
                    <a:pt x="19709" y="1"/>
                  </a:cubicBezTo>
                  <a:cubicBezTo>
                    <a:pt x="19579" y="1"/>
                    <a:pt x="19450" y="47"/>
                    <a:pt x="19349" y="139"/>
                  </a:cubicBezTo>
                  <a:lnTo>
                    <a:pt x="18326" y="1052"/>
                  </a:lnTo>
                  <a:lnTo>
                    <a:pt x="18122" y="883"/>
                  </a:lnTo>
                  <a:cubicBezTo>
                    <a:pt x="18022" y="800"/>
                    <a:pt x="17900" y="759"/>
                    <a:pt x="17778" y="759"/>
                  </a:cubicBezTo>
                  <a:cubicBezTo>
                    <a:pt x="17643" y="759"/>
                    <a:pt x="17509" y="809"/>
                    <a:pt x="17405" y="908"/>
                  </a:cubicBezTo>
                  <a:lnTo>
                    <a:pt x="17058" y="1236"/>
                  </a:lnTo>
                  <a:cubicBezTo>
                    <a:pt x="16951" y="1114"/>
                    <a:pt x="16802" y="1052"/>
                    <a:pt x="16652" y="1052"/>
                  </a:cubicBezTo>
                  <a:cubicBezTo>
                    <a:pt x="16517" y="1052"/>
                    <a:pt x="16380" y="1103"/>
                    <a:pt x="16275" y="1206"/>
                  </a:cubicBezTo>
                  <a:lnTo>
                    <a:pt x="15709" y="1758"/>
                  </a:lnTo>
                  <a:lnTo>
                    <a:pt x="15453" y="1336"/>
                  </a:lnTo>
                  <a:cubicBezTo>
                    <a:pt x="15350" y="1168"/>
                    <a:pt x="15172" y="1077"/>
                    <a:pt x="14990" y="1077"/>
                  </a:cubicBezTo>
                  <a:cubicBezTo>
                    <a:pt x="14875" y="1077"/>
                    <a:pt x="14759" y="1113"/>
                    <a:pt x="14660" y="1189"/>
                  </a:cubicBezTo>
                  <a:lnTo>
                    <a:pt x="14078" y="1637"/>
                  </a:lnTo>
                  <a:lnTo>
                    <a:pt x="13453" y="1033"/>
                  </a:lnTo>
                  <a:cubicBezTo>
                    <a:pt x="13348" y="931"/>
                    <a:pt x="13212" y="881"/>
                    <a:pt x="13077" y="881"/>
                  </a:cubicBezTo>
                  <a:cubicBezTo>
                    <a:pt x="12935" y="881"/>
                    <a:pt x="12794" y="936"/>
                    <a:pt x="12688" y="1046"/>
                  </a:cubicBezTo>
                  <a:lnTo>
                    <a:pt x="12103" y="1650"/>
                  </a:lnTo>
                  <a:lnTo>
                    <a:pt x="11537" y="1142"/>
                  </a:lnTo>
                  <a:cubicBezTo>
                    <a:pt x="11434" y="1049"/>
                    <a:pt x="11304" y="1003"/>
                    <a:pt x="11175" y="1003"/>
                  </a:cubicBezTo>
                  <a:cubicBezTo>
                    <a:pt x="11030" y="1003"/>
                    <a:pt x="10885" y="1062"/>
                    <a:pt x="10779" y="1176"/>
                  </a:cubicBezTo>
                  <a:lnTo>
                    <a:pt x="10232" y="1767"/>
                  </a:lnTo>
                  <a:lnTo>
                    <a:pt x="9578" y="1112"/>
                  </a:lnTo>
                  <a:cubicBezTo>
                    <a:pt x="9473" y="1008"/>
                    <a:pt x="9335" y="954"/>
                    <a:pt x="9196" y="954"/>
                  </a:cubicBezTo>
                  <a:cubicBezTo>
                    <a:pt x="9086" y="954"/>
                    <a:pt x="8976" y="988"/>
                    <a:pt x="8881" y="1055"/>
                  </a:cubicBezTo>
                  <a:lnTo>
                    <a:pt x="8226" y="1522"/>
                  </a:lnTo>
                  <a:lnTo>
                    <a:pt x="7573" y="868"/>
                  </a:lnTo>
                  <a:cubicBezTo>
                    <a:pt x="7471" y="767"/>
                    <a:pt x="7333" y="710"/>
                    <a:pt x="7190" y="710"/>
                  </a:cubicBezTo>
                  <a:cubicBezTo>
                    <a:pt x="7162" y="710"/>
                    <a:pt x="7134" y="712"/>
                    <a:pt x="7106" y="717"/>
                  </a:cubicBezTo>
                  <a:cubicBezTo>
                    <a:pt x="6935" y="743"/>
                    <a:pt x="6788" y="850"/>
                    <a:pt x="6708" y="1004"/>
                  </a:cubicBezTo>
                  <a:lnTo>
                    <a:pt x="6560" y="1291"/>
                  </a:lnTo>
                  <a:lnTo>
                    <a:pt x="5924" y="817"/>
                  </a:lnTo>
                  <a:cubicBezTo>
                    <a:pt x="5830" y="748"/>
                    <a:pt x="5717" y="710"/>
                    <a:pt x="5600" y="710"/>
                  </a:cubicBezTo>
                  <a:cubicBezTo>
                    <a:pt x="5562" y="710"/>
                    <a:pt x="5525" y="713"/>
                    <a:pt x="5487" y="721"/>
                  </a:cubicBezTo>
                  <a:cubicBezTo>
                    <a:pt x="5336" y="754"/>
                    <a:pt x="5204" y="851"/>
                    <a:pt x="5128" y="987"/>
                  </a:cubicBezTo>
                  <a:lnTo>
                    <a:pt x="4968" y="1272"/>
                  </a:lnTo>
                  <a:lnTo>
                    <a:pt x="4218" y="699"/>
                  </a:lnTo>
                  <a:cubicBezTo>
                    <a:pt x="4123" y="626"/>
                    <a:pt x="4008" y="587"/>
                    <a:pt x="3889" y="587"/>
                  </a:cubicBezTo>
                  <a:cubicBezTo>
                    <a:pt x="3843" y="587"/>
                    <a:pt x="3797" y="593"/>
                    <a:pt x="3753" y="604"/>
                  </a:cubicBezTo>
                  <a:cubicBezTo>
                    <a:pt x="3591" y="646"/>
                    <a:pt x="3459" y="760"/>
                    <a:pt x="3393" y="913"/>
                  </a:cubicBezTo>
                  <a:lnTo>
                    <a:pt x="3358" y="992"/>
                  </a:lnTo>
                  <a:lnTo>
                    <a:pt x="2739" y="488"/>
                  </a:lnTo>
                  <a:cubicBezTo>
                    <a:pt x="2637" y="405"/>
                    <a:pt x="2517" y="366"/>
                    <a:pt x="2399" y="366"/>
                  </a:cubicBezTo>
                  <a:cubicBezTo>
                    <a:pt x="2177" y="366"/>
                    <a:pt x="1962" y="502"/>
                    <a:pt x="1884" y="735"/>
                  </a:cubicBezTo>
                  <a:lnTo>
                    <a:pt x="882" y="87"/>
                  </a:lnTo>
                  <a:cubicBezTo>
                    <a:pt x="792" y="29"/>
                    <a:pt x="690" y="1"/>
                    <a:pt x="5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47"/>
            <p:cNvSpPr/>
            <p:nvPr/>
          </p:nvSpPr>
          <p:spPr>
            <a:xfrm>
              <a:off x="-3466300" y="2167175"/>
              <a:ext cx="538775" cy="374500"/>
            </a:xfrm>
            <a:custGeom>
              <a:rect b="b" l="l" r="r" t="t"/>
              <a:pathLst>
                <a:path extrusionOk="0" h="14980" w="21551">
                  <a:moveTo>
                    <a:pt x="20297" y="1084"/>
                  </a:moveTo>
                  <a:lnTo>
                    <a:pt x="16556" y="12834"/>
                  </a:lnTo>
                  <a:cubicBezTo>
                    <a:pt x="16302" y="13236"/>
                    <a:pt x="15903" y="13320"/>
                    <a:pt x="15610" y="13320"/>
                  </a:cubicBezTo>
                  <a:cubicBezTo>
                    <a:pt x="15605" y="13320"/>
                    <a:pt x="15601" y="13320"/>
                    <a:pt x="15597" y="13320"/>
                  </a:cubicBezTo>
                  <a:cubicBezTo>
                    <a:pt x="15475" y="13320"/>
                    <a:pt x="15354" y="13304"/>
                    <a:pt x="15236" y="13275"/>
                  </a:cubicBezTo>
                  <a:cubicBezTo>
                    <a:pt x="15066" y="13474"/>
                    <a:pt x="14820" y="13532"/>
                    <a:pt x="14590" y="13532"/>
                  </a:cubicBezTo>
                  <a:cubicBezTo>
                    <a:pt x="14272" y="13532"/>
                    <a:pt x="13988" y="13420"/>
                    <a:pt x="13988" y="13420"/>
                  </a:cubicBezTo>
                  <a:cubicBezTo>
                    <a:pt x="13790" y="13679"/>
                    <a:pt x="13492" y="13755"/>
                    <a:pt x="13210" y="13755"/>
                  </a:cubicBezTo>
                  <a:cubicBezTo>
                    <a:pt x="12813" y="13755"/>
                    <a:pt x="12448" y="13604"/>
                    <a:pt x="12448" y="13604"/>
                  </a:cubicBezTo>
                  <a:cubicBezTo>
                    <a:pt x="12175" y="13816"/>
                    <a:pt x="11830" y="13878"/>
                    <a:pt x="11516" y="13878"/>
                  </a:cubicBezTo>
                  <a:cubicBezTo>
                    <a:pt x="11235" y="13875"/>
                    <a:pt x="10956" y="13833"/>
                    <a:pt x="10687" y="13751"/>
                  </a:cubicBezTo>
                  <a:cubicBezTo>
                    <a:pt x="10324" y="13856"/>
                    <a:pt x="10008" y="13897"/>
                    <a:pt x="9736" y="13897"/>
                  </a:cubicBezTo>
                  <a:cubicBezTo>
                    <a:pt x="8777" y="13897"/>
                    <a:pt x="8376" y="13384"/>
                    <a:pt x="8376" y="13384"/>
                  </a:cubicBezTo>
                  <a:cubicBezTo>
                    <a:pt x="7350" y="13347"/>
                    <a:pt x="6983" y="12651"/>
                    <a:pt x="6983" y="12651"/>
                  </a:cubicBezTo>
                  <a:cubicBezTo>
                    <a:pt x="6102" y="12651"/>
                    <a:pt x="5589" y="11916"/>
                    <a:pt x="5589" y="11916"/>
                  </a:cubicBezTo>
                  <a:cubicBezTo>
                    <a:pt x="5562" y="11919"/>
                    <a:pt x="5536" y="11920"/>
                    <a:pt x="5509" y="11920"/>
                  </a:cubicBezTo>
                  <a:cubicBezTo>
                    <a:pt x="5016" y="11920"/>
                    <a:pt x="4795" y="11598"/>
                    <a:pt x="4795" y="11598"/>
                  </a:cubicBezTo>
                  <a:lnTo>
                    <a:pt x="1175" y="1084"/>
                  </a:lnTo>
                  <a:lnTo>
                    <a:pt x="2838" y="2161"/>
                  </a:lnTo>
                  <a:lnTo>
                    <a:pt x="2985" y="1451"/>
                  </a:lnTo>
                  <a:lnTo>
                    <a:pt x="4158" y="2405"/>
                  </a:lnTo>
                  <a:lnTo>
                    <a:pt x="4476" y="1671"/>
                  </a:lnTo>
                  <a:lnTo>
                    <a:pt x="5724" y="2625"/>
                  </a:lnTo>
                  <a:lnTo>
                    <a:pt x="6188" y="1793"/>
                  </a:lnTo>
                  <a:lnTo>
                    <a:pt x="7337" y="2650"/>
                  </a:lnTo>
                  <a:lnTo>
                    <a:pt x="7777" y="1793"/>
                  </a:lnTo>
                  <a:lnTo>
                    <a:pt x="8756" y="2772"/>
                  </a:lnTo>
                  <a:lnTo>
                    <a:pt x="9782" y="2037"/>
                  </a:lnTo>
                  <a:lnTo>
                    <a:pt x="10834" y="3090"/>
                  </a:lnTo>
                  <a:lnTo>
                    <a:pt x="11763" y="2086"/>
                  </a:lnTo>
                  <a:lnTo>
                    <a:pt x="12717" y="2942"/>
                  </a:lnTo>
                  <a:lnTo>
                    <a:pt x="13663" y="1964"/>
                  </a:lnTo>
                  <a:lnTo>
                    <a:pt x="14623" y="2894"/>
                  </a:lnTo>
                  <a:lnTo>
                    <a:pt x="15578" y="2159"/>
                  </a:lnTo>
                  <a:lnTo>
                    <a:pt x="16189" y="3162"/>
                  </a:lnTo>
                  <a:lnTo>
                    <a:pt x="17240" y="2135"/>
                  </a:lnTo>
                  <a:lnTo>
                    <a:pt x="17387" y="2771"/>
                  </a:lnTo>
                  <a:lnTo>
                    <a:pt x="18366" y="1841"/>
                  </a:lnTo>
                  <a:lnTo>
                    <a:pt x="18928" y="2307"/>
                  </a:lnTo>
                  <a:lnTo>
                    <a:pt x="20297" y="1084"/>
                  </a:lnTo>
                  <a:close/>
                  <a:moveTo>
                    <a:pt x="20297" y="1"/>
                  </a:moveTo>
                  <a:cubicBezTo>
                    <a:pt x="20030" y="1"/>
                    <a:pt x="19774" y="99"/>
                    <a:pt x="19575" y="276"/>
                  </a:cubicBezTo>
                  <a:lnTo>
                    <a:pt x="18886" y="891"/>
                  </a:lnTo>
                  <a:cubicBezTo>
                    <a:pt x="18723" y="802"/>
                    <a:pt x="18544" y="759"/>
                    <a:pt x="18367" y="759"/>
                  </a:cubicBezTo>
                  <a:cubicBezTo>
                    <a:pt x="18095" y="759"/>
                    <a:pt x="17826" y="861"/>
                    <a:pt x="17620" y="1058"/>
                  </a:cubicBezTo>
                  <a:lnTo>
                    <a:pt x="17570" y="1105"/>
                  </a:lnTo>
                  <a:lnTo>
                    <a:pt x="17545" y="1097"/>
                  </a:lnTo>
                  <a:cubicBezTo>
                    <a:pt x="17445" y="1068"/>
                    <a:pt x="17342" y="1053"/>
                    <a:pt x="17241" y="1053"/>
                  </a:cubicBezTo>
                  <a:cubicBezTo>
                    <a:pt x="16962" y="1053"/>
                    <a:pt x="16689" y="1161"/>
                    <a:pt x="16484" y="1361"/>
                  </a:cubicBezTo>
                  <a:lnTo>
                    <a:pt x="16394" y="1449"/>
                  </a:lnTo>
                  <a:cubicBezTo>
                    <a:pt x="16181" y="1204"/>
                    <a:pt x="15880" y="1078"/>
                    <a:pt x="15577" y="1078"/>
                  </a:cubicBezTo>
                  <a:cubicBezTo>
                    <a:pt x="15346" y="1078"/>
                    <a:pt x="15114" y="1151"/>
                    <a:pt x="14918" y="1302"/>
                  </a:cubicBezTo>
                  <a:lnTo>
                    <a:pt x="14704" y="1466"/>
                  </a:lnTo>
                  <a:lnTo>
                    <a:pt x="14416" y="1187"/>
                  </a:lnTo>
                  <a:cubicBezTo>
                    <a:pt x="14206" y="983"/>
                    <a:pt x="13934" y="882"/>
                    <a:pt x="13663" y="882"/>
                  </a:cubicBezTo>
                  <a:cubicBezTo>
                    <a:pt x="13380" y="882"/>
                    <a:pt x="13097" y="992"/>
                    <a:pt x="12885" y="1212"/>
                  </a:cubicBezTo>
                  <a:lnTo>
                    <a:pt x="12663" y="1440"/>
                  </a:lnTo>
                  <a:lnTo>
                    <a:pt x="12487" y="1280"/>
                  </a:lnTo>
                  <a:cubicBezTo>
                    <a:pt x="12280" y="1095"/>
                    <a:pt x="12022" y="1004"/>
                    <a:pt x="11764" y="1004"/>
                  </a:cubicBezTo>
                  <a:cubicBezTo>
                    <a:pt x="11473" y="1004"/>
                    <a:pt x="11182" y="1121"/>
                    <a:pt x="10969" y="1351"/>
                  </a:cubicBezTo>
                  <a:lnTo>
                    <a:pt x="10805" y="1529"/>
                  </a:lnTo>
                  <a:lnTo>
                    <a:pt x="10548" y="1272"/>
                  </a:lnTo>
                  <a:cubicBezTo>
                    <a:pt x="10338" y="1062"/>
                    <a:pt x="10061" y="955"/>
                    <a:pt x="9782" y="955"/>
                  </a:cubicBezTo>
                  <a:cubicBezTo>
                    <a:pt x="9563" y="955"/>
                    <a:pt x="9342" y="1022"/>
                    <a:pt x="9153" y="1157"/>
                  </a:cubicBezTo>
                  <a:lnTo>
                    <a:pt x="8872" y="1357"/>
                  </a:lnTo>
                  <a:lnTo>
                    <a:pt x="8543" y="1027"/>
                  </a:lnTo>
                  <a:cubicBezTo>
                    <a:pt x="8331" y="816"/>
                    <a:pt x="8054" y="711"/>
                    <a:pt x="7777" y="711"/>
                  </a:cubicBezTo>
                  <a:cubicBezTo>
                    <a:pt x="7492" y="711"/>
                    <a:pt x="7208" y="822"/>
                    <a:pt x="6995" y="1044"/>
                  </a:cubicBezTo>
                  <a:lnTo>
                    <a:pt x="6834" y="925"/>
                  </a:lnTo>
                  <a:cubicBezTo>
                    <a:pt x="6641" y="781"/>
                    <a:pt x="6414" y="710"/>
                    <a:pt x="6188" y="710"/>
                  </a:cubicBezTo>
                  <a:cubicBezTo>
                    <a:pt x="5908" y="710"/>
                    <a:pt x="5629" y="818"/>
                    <a:pt x="5419" y="1029"/>
                  </a:cubicBezTo>
                  <a:lnTo>
                    <a:pt x="5134" y="812"/>
                  </a:lnTo>
                  <a:cubicBezTo>
                    <a:pt x="4940" y="664"/>
                    <a:pt x="4708" y="589"/>
                    <a:pt x="4476" y="589"/>
                  </a:cubicBezTo>
                  <a:cubicBezTo>
                    <a:pt x="4264" y="589"/>
                    <a:pt x="4052" y="651"/>
                    <a:pt x="3869" y="775"/>
                  </a:cubicBezTo>
                  <a:lnTo>
                    <a:pt x="3667" y="611"/>
                  </a:lnTo>
                  <a:cubicBezTo>
                    <a:pt x="3469" y="450"/>
                    <a:pt x="3227" y="369"/>
                    <a:pt x="2984" y="369"/>
                  </a:cubicBezTo>
                  <a:cubicBezTo>
                    <a:pt x="2768" y="369"/>
                    <a:pt x="2551" y="434"/>
                    <a:pt x="2364" y="564"/>
                  </a:cubicBezTo>
                  <a:lnTo>
                    <a:pt x="1763" y="175"/>
                  </a:lnTo>
                  <a:cubicBezTo>
                    <a:pt x="1583" y="59"/>
                    <a:pt x="1380" y="2"/>
                    <a:pt x="1176" y="2"/>
                  </a:cubicBezTo>
                  <a:cubicBezTo>
                    <a:pt x="940" y="2"/>
                    <a:pt x="704" y="80"/>
                    <a:pt x="508" y="232"/>
                  </a:cubicBezTo>
                  <a:cubicBezTo>
                    <a:pt x="145" y="516"/>
                    <a:pt x="1" y="1000"/>
                    <a:pt x="151" y="1437"/>
                  </a:cubicBezTo>
                  <a:lnTo>
                    <a:pt x="3771" y="11952"/>
                  </a:lnTo>
                  <a:cubicBezTo>
                    <a:pt x="3803" y="12044"/>
                    <a:pt x="3847" y="12133"/>
                    <a:pt x="3903" y="12214"/>
                  </a:cubicBezTo>
                  <a:cubicBezTo>
                    <a:pt x="4115" y="12521"/>
                    <a:pt x="4520" y="12846"/>
                    <a:pt x="5080" y="12960"/>
                  </a:cubicBezTo>
                  <a:cubicBezTo>
                    <a:pt x="5370" y="13229"/>
                    <a:pt x="5822" y="13546"/>
                    <a:pt x="6424" y="13675"/>
                  </a:cubicBezTo>
                  <a:cubicBezTo>
                    <a:pt x="6725" y="13973"/>
                    <a:pt x="7206" y="14308"/>
                    <a:pt x="7921" y="14425"/>
                  </a:cubicBezTo>
                  <a:cubicBezTo>
                    <a:pt x="8275" y="14686"/>
                    <a:pt x="8866" y="14979"/>
                    <a:pt x="9737" y="14979"/>
                  </a:cubicBezTo>
                  <a:cubicBezTo>
                    <a:pt x="10057" y="14978"/>
                    <a:pt x="10375" y="14940"/>
                    <a:pt x="10686" y="14869"/>
                  </a:cubicBezTo>
                  <a:cubicBezTo>
                    <a:pt x="10959" y="14929"/>
                    <a:pt x="11237" y="14960"/>
                    <a:pt x="11516" y="14961"/>
                  </a:cubicBezTo>
                  <a:cubicBezTo>
                    <a:pt x="11907" y="14961"/>
                    <a:pt x="12261" y="14896"/>
                    <a:pt x="12577" y="14768"/>
                  </a:cubicBezTo>
                  <a:cubicBezTo>
                    <a:pt x="12784" y="14813"/>
                    <a:pt x="12997" y="14837"/>
                    <a:pt x="13211" y="14838"/>
                  </a:cubicBezTo>
                  <a:cubicBezTo>
                    <a:pt x="13594" y="14838"/>
                    <a:pt x="13945" y="14752"/>
                    <a:pt x="14246" y="14591"/>
                  </a:cubicBezTo>
                  <a:cubicBezTo>
                    <a:pt x="14360" y="14606"/>
                    <a:pt x="14475" y="14614"/>
                    <a:pt x="14590" y="14614"/>
                  </a:cubicBezTo>
                  <a:cubicBezTo>
                    <a:pt x="14931" y="14614"/>
                    <a:pt x="15247" y="14541"/>
                    <a:pt x="15521" y="14401"/>
                  </a:cubicBezTo>
                  <a:cubicBezTo>
                    <a:pt x="15550" y="14402"/>
                    <a:pt x="15580" y="14402"/>
                    <a:pt x="15611" y="14402"/>
                  </a:cubicBezTo>
                  <a:cubicBezTo>
                    <a:pt x="16395" y="14402"/>
                    <a:pt x="17074" y="14041"/>
                    <a:pt x="17472" y="13411"/>
                  </a:cubicBezTo>
                  <a:cubicBezTo>
                    <a:pt x="17521" y="13334"/>
                    <a:pt x="17560" y="13249"/>
                    <a:pt x="17588" y="13162"/>
                  </a:cubicBezTo>
                  <a:lnTo>
                    <a:pt x="21329" y="1413"/>
                  </a:lnTo>
                  <a:cubicBezTo>
                    <a:pt x="21550" y="715"/>
                    <a:pt x="21030" y="2"/>
                    <a:pt x="202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47"/>
            <p:cNvSpPr/>
            <p:nvPr/>
          </p:nvSpPr>
          <p:spPr>
            <a:xfrm>
              <a:off x="-3406175" y="2195300"/>
              <a:ext cx="30100" cy="99250"/>
            </a:xfrm>
            <a:custGeom>
              <a:rect b="b" l="l" r="r" t="t"/>
              <a:pathLst>
                <a:path extrusionOk="0" h="3970" w="1204">
                  <a:moveTo>
                    <a:pt x="449" y="0"/>
                  </a:moveTo>
                  <a:lnTo>
                    <a:pt x="1" y="112"/>
                  </a:lnTo>
                  <a:lnTo>
                    <a:pt x="1204" y="3969"/>
                  </a:lnTo>
                  <a:lnTo>
                    <a:pt x="4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47"/>
            <p:cNvSpPr/>
            <p:nvPr/>
          </p:nvSpPr>
          <p:spPr>
            <a:xfrm>
              <a:off x="-3342175" y="2404550"/>
              <a:ext cx="21800" cy="77225"/>
            </a:xfrm>
            <a:custGeom>
              <a:rect b="b" l="l" r="r" t="t"/>
              <a:pathLst>
                <a:path extrusionOk="0" h="3089" w="872">
                  <a:moveTo>
                    <a:pt x="1" y="1"/>
                  </a:moveTo>
                  <a:lnTo>
                    <a:pt x="420" y="3089"/>
                  </a:lnTo>
                  <a:lnTo>
                    <a:pt x="872" y="2993"/>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47"/>
            <p:cNvSpPr/>
            <p:nvPr/>
          </p:nvSpPr>
          <p:spPr>
            <a:xfrm>
              <a:off x="-3305525" y="2434825"/>
              <a:ext cx="20000" cy="65375"/>
            </a:xfrm>
            <a:custGeom>
              <a:rect b="b" l="l" r="r" t="t"/>
              <a:pathLst>
                <a:path extrusionOk="0" h="2615" w="800">
                  <a:moveTo>
                    <a:pt x="1" y="1"/>
                  </a:moveTo>
                  <a:lnTo>
                    <a:pt x="349" y="2614"/>
                  </a:lnTo>
                  <a:lnTo>
                    <a:pt x="799" y="2513"/>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47"/>
            <p:cNvSpPr/>
            <p:nvPr/>
          </p:nvSpPr>
          <p:spPr>
            <a:xfrm>
              <a:off x="-3123125" y="2453150"/>
              <a:ext cx="15725" cy="64200"/>
            </a:xfrm>
            <a:custGeom>
              <a:rect b="b" l="l" r="r" t="t"/>
              <a:pathLst>
                <a:path extrusionOk="0" h="2568" w="629">
                  <a:moveTo>
                    <a:pt x="628" y="1"/>
                  </a:moveTo>
                  <a:lnTo>
                    <a:pt x="0" y="2496"/>
                  </a:lnTo>
                  <a:lnTo>
                    <a:pt x="455" y="2568"/>
                  </a:lnTo>
                  <a:lnTo>
                    <a:pt x="6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47"/>
            <p:cNvSpPr/>
            <p:nvPr/>
          </p:nvSpPr>
          <p:spPr>
            <a:xfrm>
              <a:off x="-3091850" y="2446750"/>
              <a:ext cx="22050" cy="67400"/>
            </a:xfrm>
            <a:custGeom>
              <a:rect b="b" l="l" r="r" t="t"/>
              <a:pathLst>
                <a:path extrusionOk="0" h="2696" w="882">
                  <a:moveTo>
                    <a:pt x="881" y="0"/>
                  </a:moveTo>
                  <a:lnTo>
                    <a:pt x="0" y="2585"/>
                  </a:lnTo>
                  <a:lnTo>
                    <a:pt x="448" y="2696"/>
                  </a:lnTo>
                  <a:lnTo>
                    <a:pt x="8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47"/>
            <p:cNvSpPr/>
            <p:nvPr/>
          </p:nvSpPr>
          <p:spPr>
            <a:xfrm>
              <a:off x="-3069825" y="2227100"/>
              <a:ext cx="12200" cy="57350"/>
            </a:xfrm>
            <a:custGeom>
              <a:rect b="b" l="l" r="r" t="t"/>
              <a:pathLst>
                <a:path extrusionOk="0" h="2294" w="488">
                  <a:moveTo>
                    <a:pt x="29" y="1"/>
                  </a:moveTo>
                  <a:lnTo>
                    <a:pt x="0" y="2294"/>
                  </a:lnTo>
                  <a:lnTo>
                    <a:pt x="487" y="53"/>
                  </a:lnTo>
                  <a:lnTo>
                    <a:pt x="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47"/>
            <p:cNvSpPr/>
            <p:nvPr/>
          </p:nvSpPr>
          <p:spPr>
            <a:xfrm>
              <a:off x="-3041400" y="2217175"/>
              <a:ext cx="13700" cy="59050"/>
            </a:xfrm>
            <a:custGeom>
              <a:rect b="b" l="l" r="r" t="t"/>
              <a:pathLst>
                <a:path extrusionOk="0" h="2362" w="548">
                  <a:moveTo>
                    <a:pt x="90" y="1"/>
                  </a:moveTo>
                  <a:lnTo>
                    <a:pt x="0" y="2361"/>
                  </a:lnTo>
                  <a:lnTo>
                    <a:pt x="548" y="64"/>
                  </a:lnTo>
                  <a:lnTo>
                    <a:pt x="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47"/>
            <p:cNvSpPr/>
            <p:nvPr/>
          </p:nvSpPr>
          <p:spPr>
            <a:xfrm>
              <a:off x="-3009300" y="2202675"/>
              <a:ext cx="22100" cy="55225"/>
            </a:xfrm>
            <a:custGeom>
              <a:rect b="b" l="l" r="r" t="t"/>
              <a:pathLst>
                <a:path extrusionOk="0" h="2209" w="884">
                  <a:moveTo>
                    <a:pt x="444" y="1"/>
                  </a:moveTo>
                  <a:lnTo>
                    <a:pt x="0" y="2208"/>
                  </a:lnTo>
                  <a:lnTo>
                    <a:pt x="884" y="137"/>
                  </a:lnTo>
                  <a:lnTo>
                    <a:pt x="4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47"/>
            <p:cNvSpPr/>
            <p:nvPr/>
          </p:nvSpPr>
          <p:spPr>
            <a:xfrm>
              <a:off x="-3373150" y="2201475"/>
              <a:ext cx="38775" cy="142600"/>
            </a:xfrm>
            <a:custGeom>
              <a:rect b="b" l="l" r="r" t="t"/>
              <a:pathLst>
                <a:path extrusionOk="0" h="5704" w="1551">
                  <a:moveTo>
                    <a:pt x="449" y="1"/>
                  </a:moveTo>
                  <a:lnTo>
                    <a:pt x="0" y="107"/>
                  </a:lnTo>
                  <a:lnTo>
                    <a:pt x="1551" y="5703"/>
                  </a:lnTo>
                  <a:lnTo>
                    <a:pt x="4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47"/>
            <p:cNvSpPr/>
            <p:nvPr/>
          </p:nvSpPr>
          <p:spPr>
            <a:xfrm>
              <a:off x="-3293800" y="2208075"/>
              <a:ext cx="19775" cy="94750"/>
            </a:xfrm>
            <a:custGeom>
              <a:rect b="b" l="l" r="r" t="t"/>
              <a:pathLst>
                <a:path extrusionOk="0" h="3790" w="791">
                  <a:moveTo>
                    <a:pt x="458" y="0"/>
                  </a:moveTo>
                  <a:lnTo>
                    <a:pt x="1" y="68"/>
                  </a:lnTo>
                  <a:lnTo>
                    <a:pt x="791" y="3789"/>
                  </a:lnTo>
                  <a:lnTo>
                    <a:pt x="4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47"/>
            <p:cNvSpPr/>
            <p:nvPr/>
          </p:nvSpPr>
          <p:spPr>
            <a:xfrm>
              <a:off x="-3258325" y="2211200"/>
              <a:ext cx="17025" cy="83350"/>
            </a:xfrm>
            <a:custGeom>
              <a:rect b="b" l="l" r="r" t="t"/>
              <a:pathLst>
                <a:path extrusionOk="0" h="3334" w="681">
                  <a:moveTo>
                    <a:pt x="457" y="0"/>
                  </a:moveTo>
                  <a:lnTo>
                    <a:pt x="0" y="63"/>
                  </a:lnTo>
                  <a:lnTo>
                    <a:pt x="681" y="3333"/>
                  </a:lnTo>
                  <a:lnTo>
                    <a:pt x="4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47"/>
            <p:cNvSpPr/>
            <p:nvPr/>
          </p:nvSpPr>
          <p:spPr>
            <a:xfrm>
              <a:off x="-3408500" y="2038475"/>
              <a:ext cx="195475" cy="74275"/>
            </a:xfrm>
            <a:custGeom>
              <a:rect b="b" l="l" r="r" t="t"/>
              <a:pathLst>
                <a:path extrusionOk="0" h="2971" w="7819">
                  <a:moveTo>
                    <a:pt x="635" y="1"/>
                  </a:moveTo>
                  <a:lnTo>
                    <a:pt x="0" y="279"/>
                  </a:lnTo>
                  <a:cubicBezTo>
                    <a:pt x="48" y="372"/>
                    <a:pt x="103" y="463"/>
                    <a:pt x="164" y="548"/>
                  </a:cubicBezTo>
                  <a:cubicBezTo>
                    <a:pt x="218" y="631"/>
                    <a:pt x="281" y="702"/>
                    <a:pt x="339" y="778"/>
                  </a:cubicBezTo>
                  <a:cubicBezTo>
                    <a:pt x="462" y="924"/>
                    <a:pt x="587" y="1066"/>
                    <a:pt x="727" y="1190"/>
                  </a:cubicBezTo>
                  <a:cubicBezTo>
                    <a:pt x="995" y="1451"/>
                    <a:pt x="1299" y="1663"/>
                    <a:pt x="1606" y="1863"/>
                  </a:cubicBezTo>
                  <a:cubicBezTo>
                    <a:pt x="2231" y="2248"/>
                    <a:pt x="2916" y="2502"/>
                    <a:pt x="3608" y="2676"/>
                  </a:cubicBezTo>
                  <a:cubicBezTo>
                    <a:pt x="4299" y="2862"/>
                    <a:pt x="5010" y="2922"/>
                    <a:pt x="5713" y="2969"/>
                  </a:cubicBezTo>
                  <a:cubicBezTo>
                    <a:pt x="5890" y="2969"/>
                    <a:pt x="6066" y="2970"/>
                    <a:pt x="6242" y="2970"/>
                  </a:cubicBezTo>
                  <a:cubicBezTo>
                    <a:pt x="6418" y="2970"/>
                    <a:pt x="6593" y="2969"/>
                    <a:pt x="6769" y="2967"/>
                  </a:cubicBezTo>
                  <a:lnTo>
                    <a:pt x="7819" y="2891"/>
                  </a:lnTo>
                  <a:lnTo>
                    <a:pt x="6769" y="2880"/>
                  </a:lnTo>
                  <a:cubicBezTo>
                    <a:pt x="6421" y="2857"/>
                    <a:pt x="6073" y="2825"/>
                    <a:pt x="5727" y="2797"/>
                  </a:cubicBezTo>
                  <a:cubicBezTo>
                    <a:pt x="5039" y="2693"/>
                    <a:pt x="4353" y="2578"/>
                    <a:pt x="3705" y="2343"/>
                  </a:cubicBezTo>
                  <a:cubicBezTo>
                    <a:pt x="3057" y="2123"/>
                    <a:pt x="2434" y="1830"/>
                    <a:pt x="1895" y="1431"/>
                  </a:cubicBezTo>
                  <a:cubicBezTo>
                    <a:pt x="1631" y="1227"/>
                    <a:pt x="1373" y="1014"/>
                    <a:pt x="1160" y="766"/>
                  </a:cubicBezTo>
                  <a:cubicBezTo>
                    <a:pt x="1047" y="647"/>
                    <a:pt x="950" y="517"/>
                    <a:pt x="858" y="387"/>
                  </a:cubicBezTo>
                  <a:cubicBezTo>
                    <a:pt x="816" y="320"/>
                    <a:pt x="765" y="256"/>
                    <a:pt x="731" y="188"/>
                  </a:cubicBezTo>
                  <a:cubicBezTo>
                    <a:pt x="695" y="127"/>
                    <a:pt x="663" y="66"/>
                    <a:pt x="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47"/>
            <p:cNvSpPr/>
            <p:nvPr/>
          </p:nvSpPr>
          <p:spPr>
            <a:xfrm>
              <a:off x="-3302950" y="1928375"/>
              <a:ext cx="133000" cy="79350"/>
            </a:xfrm>
            <a:custGeom>
              <a:rect b="b" l="l" r="r" t="t"/>
              <a:pathLst>
                <a:path extrusionOk="0" h="3174" w="5320">
                  <a:moveTo>
                    <a:pt x="687" y="0"/>
                  </a:moveTo>
                  <a:lnTo>
                    <a:pt x="1" y="89"/>
                  </a:lnTo>
                  <a:cubicBezTo>
                    <a:pt x="17" y="171"/>
                    <a:pt x="39" y="252"/>
                    <a:pt x="69" y="331"/>
                  </a:cubicBezTo>
                  <a:cubicBezTo>
                    <a:pt x="92" y="405"/>
                    <a:pt x="125" y="470"/>
                    <a:pt x="153" y="538"/>
                  </a:cubicBezTo>
                  <a:cubicBezTo>
                    <a:pt x="214" y="669"/>
                    <a:pt x="284" y="797"/>
                    <a:pt x="364" y="918"/>
                  </a:cubicBezTo>
                  <a:cubicBezTo>
                    <a:pt x="516" y="1162"/>
                    <a:pt x="706" y="1371"/>
                    <a:pt x="900" y="1569"/>
                  </a:cubicBezTo>
                  <a:cubicBezTo>
                    <a:pt x="1302" y="1957"/>
                    <a:pt x="1772" y="2244"/>
                    <a:pt x="2259" y="2464"/>
                  </a:cubicBezTo>
                  <a:cubicBezTo>
                    <a:pt x="2499" y="2585"/>
                    <a:pt x="2754" y="2664"/>
                    <a:pt x="3004" y="2754"/>
                  </a:cubicBezTo>
                  <a:cubicBezTo>
                    <a:pt x="3256" y="2835"/>
                    <a:pt x="3514" y="2893"/>
                    <a:pt x="3767" y="2959"/>
                  </a:cubicBezTo>
                  <a:cubicBezTo>
                    <a:pt x="4027" y="3003"/>
                    <a:pt x="4283" y="3055"/>
                    <a:pt x="4542" y="3092"/>
                  </a:cubicBezTo>
                  <a:lnTo>
                    <a:pt x="5320" y="3173"/>
                  </a:lnTo>
                  <a:lnTo>
                    <a:pt x="4558" y="3008"/>
                  </a:lnTo>
                  <a:cubicBezTo>
                    <a:pt x="4307" y="2942"/>
                    <a:pt x="4060" y="2863"/>
                    <a:pt x="3814" y="2792"/>
                  </a:cubicBezTo>
                  <a:cubicBezTo>
                    <a:pt x="3572" y="2699"/>
                    <a:pt x="3329" y="2616"/>
                    <a:pt x="3096" y="2511"/>
                  </a:cubicBezTo>
                  <a:cubicBezTo>
                    <a:pt x="2866" y="2398"/>
                    <a:pt x="2632" y="2296"/>
                    <a:pt x="2420" y="2159"/>
                  </a:cubicBezTo>
                  <a:cubicBezTo>
                    <a:pt x="1987" y="1901"/>
                    <a:pt x="1589" y="1590"/>
                    <a:pt x="1280" y="1214"/>
                  </a:cubicBezTo>
                  <a:cubicBezTo>
                    <a:pt x="1132" y="1023"/>
                    <a:pt x="989" y="828"/>
                    <a:pt x="889" y="616"/>
                  </a:cubicBezTo>
                  <a:cubicBezTo>
                    <a:pt x="837" y="513"/>
                    <a:pt x="792" y="406"/>
                    <a:pt x="755" y="296"/>
                  </a:cubicBezTo>
                  <a:cubicBezTo>
                    <a:pt x="742" y="243"/>
                    <a:pt x="720" y="189"/>
                    <a:pt x="711" y="137"/>
                  </a:cubicBezTo>
                  <a:cubicBezTo>
                    <a:pt x="700" y="92"/>
                    <a:pt x="692" y="47"/>
                    <a:pt x="6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47"/>
            <p:cNvSpPr/>
            <p:nvPr/>
          </p:nvSpPr>
          <p:spPr>
            <a:xfrm>
              <a:off x="-3194950" y="1894800"/>
              <a:ext cx="137275" cy="43000"/>
            </a:xfrm>
            <a:custGeom>
              <a:rect b="b" l="l" r="r" t="t"/>
              <a:pathLst>
                <a:path extrusionOk="0" h="1720" w="5491">
                  <a:moveTo>
                    <a:pt x="5035" y="1"/>
                  </a:moveTo>
                  <a:cubicBezTo>
                    <a:pt x="4898" y="133"/>
                    <a:pt x="4712" y="276"/>
                    <a:pt x="4536" y="401"/>
                  </a:cubicBezTo>
                  <a:cubicBezTo>
                    <a:pt x="4352" y="525"/>
                    <a:pt x="4164" y="645"/>
                    <a:pt x="3967" y="752"/>
                  </a:cubicBezTo>
                  <a:cubicBezTo>
                    <a:pt x="3572" y="970"/>
                    <a:pt x="3156" y="1146"/>
                    <a:pt x="2725" y="1277"/>
                  </a:cubicBezTo>
                  <a:cubicBezTo>
                    <a:pt x="2292" y="1407"/>
                    <a:pt x="1842" y="1506"/>
                    <a:pt x="1385" y="1540"/>
                  </a:cubicBezTo>
                  <a:cubicBezTo>
                    <a:pt x="1191" y="1562"/>
                    <a:pt x="997" y="1571"/>
                    <a:pt x="802" y="1571"/>
                  </a:cubicBezTo>
                  <a:cubicBezTo>
                    <a:pt x="536" y="1571"/>
                    <a:pt x="269" y="1555"/>
                    <a:pt x="1" y="1533"/>
                  </a:cubicBezTo>
                  <a:lnTo>
                    <a:pt x="1" y="1533"/>
                  </a:lnTo>
                  <a:cubicBezTo>
                    <a:pt x="455" y="1627"/>
                    <a:pt x="919" y="1707"/>
                    <a:pt x="1390" y="1714"/>
                  </a:cubicBezTo>
                  <a:cubicBezTo>
                    <a:pt x="1474" y="1718"/>
                    <a:pt x="1559" y="1720"/>
                    <a:pt x="1644" y="1720"/>
                  </a:cubicBezTo>
                  <a:cubicBezTo>
                    <a:pt x="2031" y="1720"/>
                    <a:pt x="2420" y="1679"/>
                    <a:pt x="2806" y="1613"/>
                  </a:cubicBezTo>
                  <a:cubicBezTo>
                    <a:pt x="3279" y="1532"/>
                    <a:pt x="3742" y="1401"/>
                    <a:pt x="4188" y="1222"/>
                  </a:cubicBezTo>
                  <a:cubicBezTo>
                    <a:pt x="4641" y="1040"/>
                    <a:pt x="5061" y="832"/>
                    <a:pt x="5490" y="524"/>
                  </a:cubicBezTo>
                  <a:lnTo>
                    <a:pt x="50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47"/>
            <p:cNvSpPr/>
            <p:nvPr/>
          </p:nvSpPr>
          <p:spPr>
            <a:xfrm>
              <a:off x="-3098450" y="1995700"/>
              <a:ext cx="114050" cy="54400"/>
            </a:xfrm>
            <a:custGeom>
              <a:rect b="b" l="l" r="r" t="t"/>
              <a:pathLst>
                <a:path extrusionOk="0" h="2176" w="4562">
                  <a:moveTo>
                    <a:pt x="3898" y="0"/>
                  </a:moveTo>
                  <a:cubicBezTo>
                    <a:pt x="3891" y="33"/>
                    <a:pt x="3881" y="66"/>
                    <a:pt x="3867" y="98"/>
                  </a:cubicBezTo>
                  <a:cubicBezTo>
                    <a:pt x="3855" y="136"/>
                    <a:pt x="3833" y="176"/>
                    <a:pt x="3816" y="216"/>
                  </a:cubicBezTo>
                  <a:cubicBezTo>
                    <a:pt x="3777" y="297"/>
                    <a:pt x="3731" y="375"/>
                    <a:pt x="3681" y="451"/>
                  </a:cubicBezTo>
                  <a:cubicBezTo>
                    <a:pt x="3583" y="606"/>
                    <a:pt x="3457" y="746"/>
                    <a:pt x="3324" y="884"/>
                  </a:cubicBezTo>
                  <a:cubicBezTo>
                    <a:pt x="3052" y="1153"/>
                    <a:pt x="2718" y="1371"/>
                    <a:pt x="2361" y="1548"/>
                  </a:cubicBezTo>
                  <a:cubicBezTo>
                    <a:pt x="2005" y="1733"/>
                    <a:pt x="1614" y="1852"/>
                    <a:pt x="1221" y="1964"/>
                  </a:cubicBezTo>
                  <a:cubicBezTo>
                    <a:pt x="1020" y="2006"/>
                    <a:pt x="819" y="2050"/>
                    <a:pt x="616" y="2089"/>
                  </a:cubicBezTo>
                  <a:lnTo>
                    <a:pt x="1" y="2174"/>
                  </a:lnTo>
                  <a:lnTo>
                    <a:pt x="624" y="2176"/>
                  </a:lnTo>
                  <a:cubicBezTo>
                    <a:pt x="833" y="2166"/>
                    <a:pt x="1041" y="2148"/>
                    <a:pt x="1250" y="2134"/>
                  </a:cubicBezTo>
                  <a:cubicBezTo>
                    <a:pt x="1665" y="2077"/>
                    <a:pt x="2086" y="2012"/>
                    <a:pt x="2492" y="1868"/>
                  </a:cubicBezTo>
                  <a:cubicBezTo>
                    <a:pt x="2899" y="1733"/>
                    <a:pt x="3299" y="1548"/>
                    <a:pt x="3660" y="1281"/>
                  </a:cubicBezTo>
                  <a:cubicBezTo>
                    <a:pt x="3836" y="1143"/>
                    <a:pt x="4011" y="997"/>
                    <a:pt x="4161" y="820"/>
                  </a:cubicBezTo>
                  <a:cubicBezTo>
                    <a:pt x="4239" y="733"/>
                    <a:pt x="4312" y="641"/>
                    <a:pt x="4377" y="543"/>
                  </a:cubicBezTo>
                  <a:cubicBezTo>
                    <a:pt x="4409" y="492"/>
                    <a:pt x="4443" y="445"/>
                    <a:pt x="4471" y="388"/>
                  </a:cubicBezTo>
                  <a:cubicBezTo>
                    <a:pt x="4507" y="328"/>
                    <a:pt x="4536" y="265"/>
                    <a:pt x="4562" y="200"/>
                  </a:cubicBezTo>
                  <a:lnTo>
                    <a:pt x="38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47"/>
            <p:cNvSpPr/>
            <p:nvPr/>
          </p:nvSpPr>
          <p:spPr>
            <a:xfrm>
              <a:off x="-3344625" y="1959550"/>
              <a:ext cx="135850" cy="62650"/>
            </a:xfrm>
            <a:custGeom>
              <a:rect b="b" l="l" r="r" t="t"/>
              <a:pathLst>
                <a:path extrusionOk="0" h="2506" w="5434">
                  <a:moveTo>
                    <a:pt x="99" y="0"/>
                  </a:moveTo>
                  <a:lnTo>
                    <a:pt x="99" y="0"/>
                  </a:lnTo>
                  <a:cubicBezTo>
                    <a:pt x="1" y="547"/>
                    <a:pt x="257" y="1143"/>
                    <a:pt x="673" y="1536"/>
                  </a:cubicBezTo>
                  <a:cubicBezTo>
                    <a:pt x="1089" y="1943"/>
                    <a:pt x="1629" y="2182"/>
                    <a:pt x="2168" y="2331"/>
                  </a:cubicBezTo>
                  <a:cubicBezTo>
                    <a:pt x="2304" y="2366"/>
                    <a:pt x="2442" y="2384"/>
                    <a:pt x="2579" y="2411"/>
                  </a:cubicBezTo>
                  <a:cubicBezTo>
                    <a:pt x="2715" y="2433"/>
                    <a:pt x="2852" y="2468"/>
                    <a:pt x="2990" y="2470"/>
                  </a:cubicBezTo>
                  <a:lnTo>
                    <a:pt x="3404" y="2494"/>
                  </a:lnTo>
                  <a:lnTo>
                    <a:pt x="3609" y="2506"/>
                  </a:lnTo>
                  <a:lnTo>
                    <a:pt x="3816" y="2495"/>
                  </a:lnTo>
                  <a:cubicBezTo>
                    <a:pt x="4089" y="2478"/>
                    <a:pt x="4363" y="2475"/>
                    <a:pt x="4632" y="2428"/>
                  </a:cubicBezTo>
                  <a:cubicBezTo>
                    <a:pt x="4901" y="2381"/>
                    <a:pt x="5169" y="2336"/>
                    <a:pt x="5434" y="2270"/>
                  </a:cubicBezTo>
                  <a:cubicBezTo>
                    <a:pt x="5161" y="2234"/>
                    <a:pt x="4892" y="2218"/>
                    <a:pt x="4624" y="2202"/>
                  </a:cubicBezTo>
                  <a:cubicBezTo>
                    <a:pt x="4491" y="2199"/>
                    <a:pt x="4357" y="2187"/>
                    <a:pt x="4225" y="2170"/>
                  </a:cubicBezTo>
                  <a:cubicBezTo>
                    <a:pt x="4093" y="2156"/>
                    <a:pt x="3961" y="2148"/>
                    <a:pt x="3828" y="2136"/>
                  </a:cubicBezTo>
                  <a:cubicBezTo>
                    <a:pt x="3302" y="2085"/>
                    <a:pt x="2784" y="2007"/>
                    <a:pt x="2283" y="1885"/>
                  </a:cubicBezTo>
                  <a:lnTo>
                    <a:pt x="1915" y="1777"/>
                  </a:lnTo>
                  <a:cubicBezTo>
                    <a:pt x="1788" y="1748"/>
                    <a:pt x="1684" y="1679"/>
                    <a:pt x="1562" y="1638"/>
                  </a:cubicBezTo>
                  <a:cubicBezTo>
                    <a:pt x="1441" y="1598"/>
                    <a:pt x="1332" y="1535"/>
                    <a:pt x="1224" y="1471"/>
                  </a:cubicBezTo>
                  <a:cubicBezTo>
                    <a:pt x="1110" y="1414"/>
                    <a:pt x="1011" y="1343"/>
                    <a:pt x="910" y="1267"/>
                  </a:cubicBezTo>
                  <a:cubicBezTo>
                    <a:pt x="707" y="1118"/>
                    <a:pt x="533" y="934"/>
                    <a:pt x="395" y="725"/>
                  </a:cubicBezTo>
                  <a:cubicBezTo>
                    <a:pt x="246" y="507"/>
                    <a:pt x="145" y="260"/>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47"/>
            <p:cNvSpPr/>
            <p:nvPr/>
          </p:nvSpPr>
          <p:spPr>
            <a:xfrm>
              <a:off x="-3249025" y="1876475"/>
              <a:ext cx="103250" cy="59200"/>
            </a:xfrm>
            <a:custGeom>
              <a:rect b="b" l="l" r="r" t="t"/>
              <a:pathLst>
                <a:path extrusionOk="0" h="2368" w="4130">
                  <a:moveTo>
                    <a:pt x="3747" y="1"/>
                  </a:moveTo>
                  <a:cubicBezTo>
                    <a:pt x="3445" y="1"/>
                    <a:pt x="3144" y="23"/>
                    <a:pt x="2847" y="73"/>
                  </a:cubicBezTo>
                  <a:cubicBezTo>
                    <a:pt x="2418" y="136"/>
                    <a:pt x="1999" y="251"/>
                    <a:pt x="1596" y="412"/>
                  </a:cubicBezTo>
                  <a:cubicBezTo>
                    <a:pt x="1196" y="587"/>
                    <a:pt x="800" y="808"/>
                    <a:pt x="485" y="1139"/>
                  </a:cubicBezTo>
                  <a:cubicBezTo>
                    <a:pt x="330" y="1304"/>
                    <a:pt x="194" y="1492"/>
                    <a:pt x="113" y="1709"/>
                  </a:cubicBezTo>
                  <a:cubicBezTo>
                    <a:pt x="39" y="1922"/>
                    <a:pt x="1" y="2162"/>
                    <a:pt x="83" y="2368"/>
                  </a:cubicBezTo>
                  <a:cubicBezTo>
                    <a:pt x="138" y="1937"/>
                    <a:pt x="425" y="1640"/>
                    <a:pt x="726" y="1403"/>
                  </a:cubicBezTo>
                  <a:cubicBezTo>
                    <a:pt x="1038" y="1166"/>
                    <a:pt x="1405" y="1000"/>
                    <a:pt x="1773" y="838"/>
                  </a:cubicBezTo>
                  <a:cubicBezTo>
                    <a:pt x="2149" y="689"/>
                    <a:pt x="2534" y="548"/>
                    <a:pt x="2931" y="423"/>
                  </a:cubicBezTo>
                  <a:cubicBezTo>
                    <a:pt x="3325" y="288"/>
                    <a:pt x="3728" y="176"/>
                    <a:pt x="4130" y="12"/>
                  </a:cubicBezTo>
                  <a:cubicBezTo>
                    <a:pt x="4002" y="5"/>
                    <a:pt x="3875" y="1"/>
                    <a:pt x="37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47"/>
            <p:cNvSpPr/>
            <p:nvPr/>
          </p:nvSpPr>
          <p:spPr>
            <a:xfrm>
              <a:off x="-3400975" y="2074525"/>
              <a:ext cx="153825" cy="70900"/>
            </a:xfrm>
            <a:custGeom>
              <a:rect b="b" l="l" r="r" t="t"/>
              <a:pathLst>
                <a:path extrusionOk="0" h="2836" w="6153">
                  <a:moveTo>
                    <a:pt x="17" y="0"/>
                  </a:moveTo>
                  <a:cubicBezTo>
                    <a:pt x="0" y="308"/>
                    <a:pt x="110" y="616"/>
                    <a:pt x="261" y="891"/>
                  </a:cubicBezTo>
                  <a:cubicBezTo>
                    <a:pt x="428" y="1156"/>
                    <a:pt x="626" y="1413"/>
                    <a:pt x="874" y="1608"/>
                  </a:cubicBezTo>
                  <a:cubicBezTo>
                    <a:pt x="1356" y="2021"/>
                    <a:pt x="1934" y="2290"/>
                    <a:pt x="2521" y="2483"/>
                  </a:cubicBezTo>
                  <a:cubicBezTo>
                    <a:pt x="2668" y="2533"/>
                    <a:pt x="2820" y="2561"/>
                    <a:pt x="2969" y="2601"/>
                  </a:cubicBezTo>
                  <a:cubicBezTo>
                    <a:pt x="3119" y="2634"/>
                    <a:pt x="3267" y="2684"/>
                    <a:pt x="3420" y="2700"/>
                  </a:cubicBezTo>
                  <a:lnTo>
                    <a:pt x="3875" y="2765"/>
                  </a:lnTo>
                  <a:lnTo>
                    <a:pt x="4104" y="2797"/>
                  </a:lnTo>
                  <a:cubicBezTo>
                    <a:pt x="4179" y="2805"/>
                    <a:pt x="4256" y="2806"/>
                    <a:pt x="4332" y="2811"/>
                  </a:cubicBezTo>
                  <a:cubicBezTo>
                    <a:pt x="4564" y="2820"/>
                    <a:pt x="4796" y="2835"/>
                    <a:pt x="5027" y="2835"/>
                  </a:cubicBezTo>
                  <a:cubicBezTo>
                    <a:pt x="5099" y="2835"/>
                    <a:pt x="5172" y="2834"/>
                    <a:pt x="5244" y="2830"/>
                  </a:cubicBezTo>
                  <a:cubicBezTo>
                    <a:pt x="5549" y="2812"/>
                    <a:pt x="5852" y="2795"/>
                    <a:pt x="6153" y="2757"/>
                  </a:cubicBezTo>
                  <a:cubicBezTo>
                    <a:pt x="5853" y="2693"/>
                    <a:pt x="5556" y="2650"/>
                    <a:pt x="5259" y="2604"/>
                  </a:cubicBezTo>
                  <a:cubicBezTo>
                    <a:pt x="5111" y="2588"/>
                    <a:pt x="4964" y="2558"/>
                    <a:pt x="4818" y="2529"/>
                  </a:cubicBezTo>
                  <a:lnTo>
                    <a:pt x="4378" y="2454"/>
                  </a:lnTo>
                  <a:cubicBezTo>
                    <a:pt x="3794" y="2344"/>
                    <a:pt x="3219" y="2217"/>
                    <a:pt x="2660" y="2046"/>
                  </a:cubicBezTo>
                  <a:cubicBezTo>
                    <a:pt x="2386" y="1952"/>
                    <a:pt x="2107" y="1863"/>
                    <a:pt x="1849" y="1738"/>
                  </a:cubicBezTo>
                  <a:lnTo>
                    <a:pt x="1649" y="1652"/>
                  </a:lnTo>
                  <a:lnTo>
                    <a:pt x="1461" y="1547"/>
                  </a:lnTo>
                  <a:lnTo>
                    <a:pt x="1272" y="1444"/>
                  </a:lnTo>
                  <a:cubicBezTo>
                    <a:pt x="1211" y="1407"/>
                    <a:pt x="1153" y="1365"/>
                    <a:pt x="1094" y="1325"/>
                  </a:cubicBezTo>
                  <a:cubicBezTo>
                    <a:pt x="627" y="1005"/>
                    <a:pt x="193" y="585"/>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47"/>
            <p:cNvSpPr/>
            <p:nvPr/>
          </p:nvSpPr>
          <p:spPr>
            <a:xfrm>
              <a:off x="-3216525" y="2130475"/>
              <a:ext cx="46000" cy="29925"/>
            </a:xfrm>
            <a:custGeom>
              <a:rect b="b" l="l" r="r" t="t"/>
              <a:pathLst>
                <a:path extrusionOk="0" h="1197" w="1840">
                  <a:moveTo>
                    <a:pt x="1434" y="0"/>
                  </a:moveTo>
                  <a:cubicBezTo>
                    <a:pt x="1382" y="0"/>
                    <a:pt x="1330" y="12"/>
                    <a:pt x="1284" y="35"/>
                  </a:cubicBezTo>
                  <a:lnTo>
                    <a:pt x="254" y="519"/>
                  </a:lnTo>
                  <a:cubicBezTo>
                    <a:pt x="77" y="602"/>
                    <a:pt x="1" y="814"/>
                    <a:pt x="84" y="992"/>
                  </a:cubicBezTo>
                  <a:cubicBezTo>
                    <a:pt x="143" y="1117"/>
                    <a:pt x="269" y="1195"/>
                    <a:pt x="406" y="1196"/>
                  </a:cubicBezTo>
                  <a:cubicBezTo>
                    <a:pt x="458" y="1196"/>
                    <a:pt x="509" y="1184"/>
                    <a:pt x="557" y="1162"/>
                  </a:cubicBezTo>
                  <a:lnTo>
                    <a:pt x="1586" y="678"/>
                  </a:lnTo>
                  <a:cubicBezTo>
                    <a:pt x="1764" y="593"/>
                    <a:pt x="1840" y="382"/>
                    <a:pt x="1756" y="204"/>
                  </a:cubicBezTo>
                  <a:cubicBezTo>
                    <a:pt x="1697" y="80"/>
                    <a:pt x="1572" y="0"/>
                    <a:pt x="14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47"/>
            <p:cNvSpPr/>
            <p:nvPr/>
          </p:nvSpPr>
          <p:spPr>
            <a:xfrm>
              <a:off x="-3220400" y="2127100"/>
              <a:ext cx="53000" cy="36650"/>
            </a:xfrm>
            <a:custGeom>
              <a:rect b="b" l="l" r="r" t="t"/>
              <a:pathLst>
                <a:path extrusionOk="0" h="1466" w="2120">
                  <a:moveTo>
                    <a:pt x="1589" y="271"/>
                  </a:moveTo>
                  <a:cubicBezTo>
                    <a:pt x="1693" y="271"/>
                    <a:pt x="1782" y="343"/>
                    <a:pt x="1805" y="443"/>
                  </a:cubicBezTo>
                  <a:cubicBezTo>
                    <a:pt x="1827" y="544"/>
                    <a:pt x="1776" y="646"/>
                    <a:pt x="1684" y="691"/>
                  </a:cubicBezTo>
                  <a:lnTo>
                    <a:pt x="654" y="1175"/>
                  </a:lnTo>
                  <a:cubicBezTo>
                    <a:pt x="624" y="1189"/>
                    <a:pt x="592" y="1196"/>
                    <a:pt x="561" y="1196"/>
                  </a:cubicBezTo>
                  <a:cubicBezTo>
                    <a:pt x="479" y="1196"/>
                    <a:pt x="399" y="1149"/>
                    <a:pt x="362" y="1069"/>
                  </a:cubicBezTo>
                  <a:cubicBezTo>
                    <a:pt x="310" y="960"/>
                    <a:pt x="356" y="829"/>
                    <a:pt x="467" y="777"/>
                  </a:cubicBezTo>
                  <a:lnTo>
                    <a:pt x="1496" y="293"/>
                  </a:lnTo>
                  <a:cubicBezTo>
                    <a:pt x="1525" y="278"/>
                    <a:pt x="1557" y="271"/>
                    <a:pt x="1589" y="271"/>
                  </a:cubicBezTo>
                  <a:close/>
                  <a:moveTo>
                    <a:pt x="1582" y="1"/>
                  </a:moveTo>
                  <a:cubicBezTo>
                    <a:pt x="1512" y="1"/>
                    <a:pt x="1443" y="17"/>
                    <a:pt x="1380" y="48"/>
                  </a:cubicBezTo>
                  <a:lnTo>
                    <a:pt x="352" y="532"/>
                  </a:lnTo>
                  <a:cubicBezTo>
                    <a:pt x="107" y="647"/>
                    <a:pt x="1" y="939"/>
                    <a:pt x="117" y="1184"/>
                  </a:cubicBezTo>
                  <a:cubicBezTo>
                    <a:pt x="198" y="1357"/>
                    <a:pt x="371" y="1466"/>
                    <a:pt x="561" y="1466"/>
                  </a:cubicBezTo>
                  <a:cubicBezTo>
                    <a:pt x="634" y="1466"/>
                    <a:pt x="704" y="1450"/>
                    <a:pt x="770" y="1419"/>
                  </a:cubicBezTo>
                  <a:lnTo>
                    <a:pt x="1799" y="935"/>
                  </a:lnTo>
                  <a:cubicBezTo>
                    <a:pt x="2006" y="838"/>
                    <a:pt x="2119" y="609"/>
                    <a:pt x="2069" y="384"/>
                  </a:cubicBezTo>
                  <a:cubicBezTo>
                    <a:pt x="2019" y="160"/>
                    <a:pt x="1821" y="1"/>
                    <a:pt x="1591" y="1"/>
                  </a:cubicBezTo>
                  <a:cubicBezTo>
                    <a:pt x="1591" y="1"/>
                    <a:pt x="1590" y="1"/>
                    <a:pt x="1589" y="1"/>
                  </a:cubicBezTo>
                  <a:cubicBezTo>
                    <a:pt x="1587" y="1"/>
                    <a:pt x="1584" y="1"/>
                    <a:pt x="15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47"/>
            <p:cNvSpPr/>
            <p:nvPr/>
          </p:nvSpPr>
          <p:spPr>
            <a:xfrm>
              <a:off x="-3149275" y="2128375"/>
              <a:ext cx="43050" cy="34125"/>
            </a:xfrm>
            <a:custGeom>
              <a:rect b="b" l="l" r="r" t="t"/>
              <a:pathLst>
                <a:path extrusionOk="0" h="1365" w="1722">
                  <a:moveTo>
                    <a:pt x="404" y="0"/>
                  </a:moveTo>
                  <a:cubicBezTo>
                    <a:pt x="293" y="0"/>
                    <a:pt x="183" y="53"/>
                    <a:pt x="113" y="152"/>
                  </a:cubicBezTo>
                  <a:cubicBezTo>
                    <a:pt x="1" y="312"/>
                    <a:pt x="39" y="534"/>
                    <a:pt x="200" y="646"/>
                  </a:cubicBezTo>
                  <a:lnTo>
                    <a:pt x="1131" y="1300"/>
                  </a:lnTo>
                  <a:cubicBezTo>
                    <a:pt x="1191" y="1342"/>
                    <a:pt x="1262" y="1365"/>
                    <a:pt x="1335" y="1365"/>
                  </a:cubicBezTo>
                  <a:cubicBezTo>
                    <a:pt x="1490" y="1365"/>
                    <a:pt x="1628" y="1264"/>
                    <a:pt x="1674" y="1116"/>
                  </a:cubicBezTo>
                  <a:cubicBezTo>
                    <a:pt x="1721" y="968"/>
                    <a:pt x="1666" y="807"/>
                    <a:pt x="1539" y="718"/>
                  </a:cubicBezTo>
                  <a:lnTo>
                    <a:pt x="608" y="65"/>
                  </a:lnTo>
                  <a:cubicBezTo>
                    <a:pt x="546" y="21"/>
                    <a:pt x="475" y="0"/>
                    <a:pt x="4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47"/>
            <p:cNvSpPr/>
            <p:nvPr/>
          </p:nvSpPr>
          <p:spPr>
            <a:xfrm>
              <a:off x="-3152500" y="2125000"/>
              <a:ext cx="50550" cy="40875"/>
            </a:xfrm>
            <a:custGeom>
              <a:rect b="b" l="l" r="r" t="t"/>
              <a:pathLst>
                <a:path extrusionOk="0" h="1635" w="2022">
                  <a:moveTo>
                    <a:pt x="533" y="271"/>
                  </a:moveTo>
                  <a:cubicBezTo>
                    <a:pt x="579" y="271"/>
                    <a:pt x="623" y="284"/>
                    <a:pt x="660" y="311"/>
                  </a:cubicBezTo>
                  <a:lnTo>
                    <a:pt x="1590" y="964"/>
                  </a:lnTo>
                  <a:cubicBezTo>
                    <a:pt x="1693" y="1032"/>
                    <a:pt x="1718" y="1171"/>
                    <a:pt x="1647" y="1273"/>
                  </a:cubicBezTo>
                  <a:cubicBezTo>
                    <a:pt x="1604" y="1334"/>
                    <a:pt x="1536" y="1366"/>
                    <a:pt x="1467" y="1366"/>
                  </a:cubicBezTo>
                  <a:cubicBezTo>
                    <a:pt x="1422" y="1366"/>
                    <a:pt x="1377" y="1352"/>
                    <a:pt x="1338" y="1324"/>
                  </a:cubicBezTo>
                  <a:lnTo>
                    <a:pt x="407" y="671"/>
                  </a:lnTo>
                  <a:cubicBezTo>
                    <a:pt x="231" y="548"/>
                    <a:pt x="318" y="271"/>
                    <a:pt x="533" y="271"/>
                  </a:cubicBezTo>
                  <a:close/>
                  <a:moveTo>
                    <a:pt x="538" y="0"/>
                  </a:moveTo>
                  <a:cubicBezTo>
                    <a:pt x="537" y="0"/>
                    <a:pt x="535" y="0"/>
                    <a:pt x="533" y="0"/>
                  </a:cubicBezTo>
                  <a:cubicBezTo>
                    <a:pt x="532" y="0"/>
                    <a:pt x="531" y="0"/>
                    <a:pt x="531" y="0"/>
                  </a:cubicBezTo>
                  <a:cubicBezTo>
                    <a:pt x="317" y="0"/>
                    <a:pt x="129" y="139"/>
                    <a:pt x="66" y="342"/>
                  </a:cubicBezTo>
                  <a:cubicBezTo>
                    <a:pt x="1" y="547"/>
                    <a:pt x="76" y="769"/>
                    <a:pt x="252" y="892"/>
                  </a:cubicBezTo>
                  <a:lnTo>
                    <a:pt x="1182" y="1545"/>
                  </a:lnTo>
                  <a:cubicBezTo>
                    <a:pt x="1268" y="1606"/>
                    <a:pt x="1366" y="1635"/>
                    <a:pt x="1463" y="1635"/>
                  </a:cubicBezTo>
                  <a:cubicBezTo>
                    <a:pt x="1618" y="1635"/>
                    <a:pt x="1770" y="1562"/>
                    <a:pt x="1865" y="1426"/>
                  </a:cubicBezTo>
                  <a:cubicBezTo>
                    <a:pt x="2021" y="1205"/>
                    <a:pt x="1968" y="898"/>
                    <a:pt x="1745" y="743"/>
                  </a:cubicBezTo>
                  <a:lnTo>
                    <a:pt x="815" y="89"/>
                  </a:lnTo>
                  <a:cubicBezTo>
                    <a:pt x="734" y="32"/>
                    <a:pt x="637" y="0"/>
                    <a:pt x="5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47"/>
            <p:cNvSpPr/>
            <p:nvPr/>
          </p:nvSpPr>
          <p:spPr>
            <a:xfrm>
              <a:off x="-3343050" y="2009725"/>
              <a:ext cx="28125" cy="44950"/>
            </a:xfrm>
            <a:custGeom>
              <a:rect b="b" l="l" r="r" t="t"/>
              <a:pathLst>
                <a:path extrusionOk="0" h="1798" w="1125">
                  <a:moveTo>
                    <a:pt x="395" y="1"/>
                  </a:moveTo>
                  <a:cubicBezTo>
                    <a:pt x="361" y="1"/>
                    <a:pt x="328" y="5"/>
                    <a:pt x="294" y="15"/>
                  </a:cubicBezTo>
                  <a:cubicBezTo>
                    <a:pt x="109" y="71"/>
                    <a:pt x="0" y="265"/>
                    <a:pt x="54" y="453"/>
                  </a:cubicBezTo>
                  <a:lnTo>
                    <a:pt x="377" y="1543"/>
                  </a:lnTo>
                  <a:cubicBezTo>
                    <a:pt x="421" y="1694"/>
                    <a:pt x="560" y="1796"/>
                    <a:pt x="717" y="1797"/>
                  </a:cubicBezTo>
                  <a:cubicBezTo>
                    <a:pt x="955" y="1796"/>
                    <a:pt x="1125" y="1568"/>
                    <a:pt x="1057" y="1341"/>
                  </a:cubicBezTo>
                  <a:lnTo>
                    <a:pt x="735" y="250"/>
                  </a:lnTo>
                  <a:cubicBezTo>
                    <a:pt x="688" y="98"/>
                    <a:pt x="547" y="1"/>
                    <a:pt x="3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47"/>
            <p:cNvSpPr/>
            <p:nvPr/>
          </p:nvSpPr>
          <p:spPr>
            <a:xfrm>
              <a:off x="-3347300" y="2006225"/>
              <a:ext cx="36275" cy="51800"/>
            </a:xfrm>
            <a:custGeom>
              <a:rect b="b" l="l" r="r" t="t"/>
              <a:pathLst>
                <a:path extrusionOk="0" h="2072" w="1451">
                  <a:moveTo>
                    <a:pt x="565" y="271"/>
                  </a:moveTo>
                  <a:cubicBezTo>
                    <a:pt x="662" y="271"/>
                    <a:pt x="747" y="335"/>
                    <a:pt x="776" y="429"/>
                  </a:cubicBezTo>
                  <a:lnTo>
                    <a:pt x="1098" y="1519"/>
                  </a:lnTo>
                  <a:cubicBezTo>
                    <a:pt x="1133" y="1635"/>
                    <a:pt x="1066" y="1758"/>
                    <a:pt x="950" y="1792"/>
                  </a:cubicBezTo>
                  <a:cubicBezTo>
                    <a:pt x="930" y="1798"/>
                    <a:pt x="908" y="1802"/>
                    <a:pt x="887" y="1802"/>
                  </a:cubicBezTo>
                  <a:cubicBezTo>
                    <a:pt x="789" y="1802"/>
                    <a:pt x="704" y="1738"/>
                    <a:pt x="676" y="1644"/>
                  </a:cubicBezTo>
                  <a:lnTo>
                    <a:pt x="353" y="554"/>
                  </a:lnTo>
                  <a:cubicBezTo>
                    <a:pt x="312" y="413"/>
                    <a:pt x="417" y="271"/>
                    <a:pt x="565" y="271"/>
                  </a:cubicBezTo>
                  <a:close/>
                  <a:moveTo>
                    <a:pt x="565" y="0"/>
                  </a:moveTo>
                  <a:cubicBezTo>
                    <a:pt x="236" y="1"/>
                    <a:pt x="0" y="316"/>
                    <a:pt x="94" y="631"/>
                  </a:cubicBezTo>
                  <a:lnTo>
                    <a:pt x="417" y="1721"/>
                  </a:lnTo>
                  <a:cubicBezTo>
                    <a:pt x="479" y="1928"/>
                    <a:pt x="670" y="2071"/>
                    <a:pt x="887" y="2072"/>
                  </a:cubicBezTo>
                  <a:cubicBezTo>
                    <a:pt x="1215" y="2072"/>
                    <a:pt x="1451" y="1756"/>
                    <a:pt x="1357" y="1442"/>
                  </a:cubicBezTo>
                  <a:lnTo>
                    <a:pt x="1035" y="352"/>
                  </a:lnTo>
                  <a:cubicBezTo>
                    <a:pt x="972" y="144"/>
                    <a:pt x="781" y="1"/>
                    <a:pt x="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47"/>
            <p:cNvSpPr/>
            <p:nvPr/>
          </p:nvSpPr>
          <p:spPr>
            <a:xfrm>
              <a:off x="-3420200" y="2064775"/>
              <a:ext cx="31975" cy="44125"/>
            </a:xfrm>
            <a:custGeom>
              <a:rect b="b" l="l" r="r" t="t"/>
              <a:pathLst>
                <a:path extrusionOk="0" h="1765" w="1279">
                  <a:moveTo>
                    <a:pt x="406" y="0"/>
                  </a:moveTo>
                  <a:cubicBezTo>
                    <a:pt x="360" y="0"/>
                    <a:pt x="313" y="9"/>
                    <a:pt x="268" y="29"/>
                  </a:cubicBezTo>
                  <a:cubicBezTo>
                    <a:pt x="84" y="106"/>
                    <a:pt x="1" y="318"/>
                    <a:pt x="82" y="501"/>
                  </a:cubicBezTo>
                  <a:lnTo>
                    <a:pt x="525" y="1547"/>
                  </a:lnTo>
                  <a:cubicBezTo>
                    <a:pt x="580" y="1678"/>
                    <a:pt x="710" y="1764"/>
                    <a:pt x="852" y="1764"/>
                  </a:cubicBezTo>
                  <a:lnTo>
                    <a:pt x="852" y="1764"/>
                  </a:lnTo>
                  <a:cubicBezTo>
                    <a:pt x="1107" y="1764"/>
                    <a:pt x="1279" y="1504"/>
                    <a:pt x="1180" y="1270"/>
                  </a:cubicBezTo>
                  <a:lnTo>
                    <a:pt x="736" y="222"/>
                  </a:lnTo>
                  <a:cubicBezTo>
                    <a:pt x="680" y="84"/>
                    <a:pt x="546" y="0"/>
                    <a:pt x="406" y="0"/>
                  </a:cubicBezTo>
                  <a:close/>
                  <a:moveTo>
                    <a:pt x="852" y="1764"/>
                  </a:moveTo>
                  <a:cubicBezTo>
                    <a:pt x="852" y="1764"/>
                    <a:pt x="852" y="1764"/>
                    <a:pt x="851" y="1764"/>
                  </a:cubicBezTo>
                  <a:lnTo>
                    <a:pt x="852" y="1764"/>
                  </a:lnTo>
                  <a:cubicBezTo>
                    <a:pt x="852" y="1764"/>
                    <a:pt x="852" y="1764"/>
                    <a:pt x="852" y="176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47"/>
            <p:cNvSpPr/>
            <p:nvPr/>
          </p:nvSpPr>
          <p:spPr>
            <a:xfrm>
              <a:off x="-3424725" y="2061550"/>
              <a:ext cx="39750" cy="50725"/>
            </a:xfrm>
            <a:custGeom>
              <a:rect b="b" l="l" r="r" t="t"/>
              <a:pathLst>
                <a:path extrusionOk="0" h="2029" w="1590">
                  <a:moveTo>
                    <a:pt x="589" y="270"/>
                  </a:moveTo>
                  <a:cubicBezTo>
                    <a:pt x="678" y="270"/>
                    <a:pt x="758" y="323"/>
                    <a:pt x="792" y="405"/>
                  </a:cubicBezTo>
                  <a:lnTo>
                    <a:pt x="1235" y="1452"/>
                  </a:lnTo>
                  <a:cubicBezTo>
                    <a:pt x="1283" y="1564"/>
                    <a:pt x="1231" y="1692"/>
                    <a:pt x="1119" y="1740"/>
                  </a:cubicBezTo>
                  <a:cubicBezTo>
                    <a:pt x="1091" y="1752"/>
                    <a:pt x="1062" y="1758"/>
                    <a:pt x="1033" y="1758"/>
                  </a:cubicBezTo>
                  <a:cubicBezTo>
                    <a:pt x="947" y="1758"/>
                    <a:pt x="866" y="1708"/>
                    <a:pt x="831" y="1624"/>
                  </a:cubicBezTo>
                  <a:lnTo>
                    <a:pt x="387" y="576"/>
                  </a:lnTo>
                  <a:cubicBezTo>
                    <a:pt x="325" y="431"/>
                    <a:pt x="431" y="270"/>
                    <a:pt x="589" y="270"/>
                  </a:cubicBezTo>
                  <a:close/>
                  <a:moveTo>
                    <a:pt x="592" y="0"/>
                  </a:moveTo>
                  <a:cubicBezTo>
                    <a:pt x="591" y="0"/>
                    <a:pt x="590" y="0"/>
                    <a:pt x="589" y="0"/>
                  </a:cubicBezTo>
                  <a:cubicBezTo>
                    <a:pt x="238" y="0"/>
                    <a:pt x="0" y="358"/>
                    <a:pt x="137" y="682"/>
                  </a:cubicBezTo>
                  <a:lnTo>
                    <a:pt x="581" y="1729"/>
                  </a:lnTo>
                  <a:cubicBezTo>
                    <a:pt x="660" y="1916"/>
                    <a:pt x="841" y="2028"/>
                    <a:pt x="1032" y="2028"/>
                  </a:cubicBezTo>
                  <a:cubicBezTo>
                    <a:pt x="1096" y="2028"/>
                    <a:pt x="1161" y="2015"/>
                    <a:pt x="1224" y="1989"/>
                  </a:cubicBezTo>
                  <a:cubicBezTo>
                    <a:pt x="1474" y="1884"/>
                    <a:pt x="1590" y="1595"/>
                    <a:pt x="1485" y="1346"/>
                  </a:cubicBezTo>
                  <a:lnTo>
                    <a:pt x="1041" y="299"/>
                  </a:lnTo>
                  <a:cubicBezTo>
                    <a:pt x="964" y="119"/>
                    <a:pt x="788" y="0"/>
                    <a:pt x="5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47"/>
            <p:cNvSpPr/>
            <p:nvPr/>
          </p:nvSpPr>
          <p:spPr>
            <a:xfrm>
              <a:off x="-3465050" y="2117225"/>
              <a:ext cx="42325" cy="34425"/>
            </a:xfrm>
            <a:custGeom>
              <a:rect b="b" l="l" r="r" t="t"/>
              <a:pathLst>
                <a:path extrusionOk="0" h="1377" w="1693">
                  <a:moveTo>
                    <a:pt x="391" y="0"/>
                  </a:moveTo>
                  <a:cubicBezTo>
                    <a:pt x="389" y="0"/>
                    <a:pt x="387" y="0"/>
                    <a:pt x="385" y="0"/>
                  </a:cubicBezTo>
                  <a:cubicBezTo>
                    <a:pt x="385" y="0"/>
                    <a:pt x="384" y="0"/>
                    <a:pt x="383" y="0"/>
                  </a:cubicBezTo>
                  <a:cubicBezTo>
                    <a:pt x="230" y="0"/>
                    <a:pt x="94" y="100"/>
                    <a:pt x="48" y="245"/>
                  </a:cubicBezTo>
                  <a:cubicBezTo>
                    <a:pt x="0" y="392"/>
                    <a:pt x="52" y="552"/>
                    <a:pt x="178" y="643"/>
                  </a:cubicBezTo>
                  <a:lnTo>
                    <a:pt x="1099" y="1309"/>
                  </a:lnTo>
                  <a:cubicBezTo>
                    <a:pt x="1160" y="1354"/>
                    <a:pt x="1231" y="1376"/>
                    <a:pt x="1307" y="1376"/>
                  </a:cubicBezTo>
                  <a:cubicBezTo>
                    <a:pt x="1461" y="1376"/>
                    <a:pt x="1597" y="1277"/>
                    <a:pt x="1645" y="1131"/>
                  </a:cubicBezTo>
                  <a:cubicBezTo>
                    <a:pt x="1692" y="984"/>
                    <a:pt x="1640" y="823"/>
                    <a:pt x="1515" y="733"/>
                  </a:cubicBezTo>
                  <a:lnTo>
                    <a:pt x="594" y="67"/>
                  </a:lnTo>
                  <a:cubicBezTo>
                    <a:pt x="535" y="24"/>
                    <a:pt x="464" y="0"/>
                    <a:pt x="3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47"/>
            <p:cNvSpPr/>
            <p:nvPr/>
          </p:nvSpPr>
          <p:spPr>
            <a:xfrm>
              <a:off x="-3468750" y="2113800"/>
              <a:ext cx="49700" cy="41250"/>
            </a:xfrm>
            <a:custGeom>
              <a:rect b="b" l="l" r="r" t="t"/>
              <a:pathLst>
                <a:path extrusionOk="0" h="1650" w="1988">
                  <a:moveTo>
                    <a:pt x="535" y="272"/>
                  </a:moveTo>
                  <a:cubicBezTo>
                    <a:pt x="580" y="272"/>
                    <a:pt x="626" y="286"/>
                    <a:pt x="662" y="314"/>
                  </a:cubicBezTo>
                  <a:lnTo>
                    <a:pt x="1584" y="980"/>
                  </a:lnTo>
                  <a:cubicBezTo>
                    <a:pt x="1687" y="1049"/>
                    <a:pt x="1711" y="1191"/>
                    <a:pt x="1638" y="1291"/>
                  </a:cubicBezTo>
                  <a:cubicBezTo>
                    <a:pt x="1596" y="1351"/>
                    <a:pt x="1529" y="1382"/>
                    <a:pt x="1461" y="1382"/>
                  </a:cubicBezTo>
                  <a:cubicBezTo>
                    <a:pt x="1413" y="1382"/>
                    <a:pt x="1366" y="1367"/>
                    <a:pt x="1326" y="1337"/>
                  </a:cubicBezTo>
                  <a:lnTo>
                    <a:pt x="405" y="670"/>
                  </a:lnTo>
                  <a:cubicBezTo>
                    <a:pt x="231" y="545"/>
                    <a:pt x="320" y="272"/>
                    <a:pt x="533" y="272"/>
                  </a:cubicBezTo>
                  <a:close/>
                  <a:moveTo>
                    <a:pt x="533" y="0"/>
                  </a:moveTo>
                  <a:cubicBezTo>
                    <a:pt x="321" y="0"/>
                    <a:pt x="132" y="138"/>
                    <a:pt x="67" y="340"/>
                  </a:cubicBezTo>
                  <a:cubicBezTo>
                    <a:pt x="1" y="543"/>
                    <a:pt x="74" y="764"/>
                    <a:pt x="246" y="890"/>
                  </a:cubicBezTo>
                  <a:lnTo>
                    <a:pt x="1167" y="1556"/>
                  </a:lnTo>
                  <a:cubicBezTo>
                    <a:pt x="1251" y="1616"/>
                    <a:pt x="1351" y="1649"/>
                    <a:pt x="1455" y="1649"/>
                  </a:cubicBezTo>
                  <a:cubicBezTo>
                    <a:pt x="1668" y="1649"/>
                    <a:pt x="1856" y="1512"/>
                    <a:pt x="1922" y="1309"/>
                  </a:cubicBezTo>
                  <a:cubicBezTo>
                    <a:pt x="1987" y="1106"/>
                    <a:pt x="1915" y="885"/>
                    <a:pt x="1743" y="761"/>
                  </a:cubicBezTo>
                  <a:lnTo>
                    <a:pt x="822" y="94"/>
                  </a:lnTo>
                  <a:cubicBezTo>
                    <a:pt x="739" y="33"/>
                    <a:pt x="637" y="0"/>
                    <a:pt x="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47"/>
            <p:cNvSpPr/>
            <p:nvPr/>
          </p:nvSpPr>
          <p:spPr>
            <a:xfrm>
              <a:off x="-3293550" y="2043075"/>
              <a:ext cx="42875" cy="34850"/>
            </a:xfrm>
            <a:custGeom>
              <a:rect b="b" l="l" r="r" t="t"/>
              <a:pathLst>
                <a:path extrusionOk="0" h="1394" w="1715">
                  <a:moveTo>
                    <a:pt x="403" y="0"/>
                  </a:moveTo>
                  <a:cubicBezTo>
                    <a:pt x="292" y="0"/>
                    <a:pt x="186" y="54"/>
                    <a:pt x="118" y="143"/>
                  </a:cubicBezTo>
                  <a:cubicBezTo>
                    <a:pt x="1" y="300"/>
                    <a:pt x="33" y="523"/>
                    <a:pt x="189" y="640"/>
                  </a:cubicBezTo>
                  <a:lnTo>
                    <a:pt x="1100" y="1322"/>
                  </a:lnTo>
                  <a:cubicBezTo>
                    <a:pt x="1162" y="1369"/>
                    <a:pt x="1236" y="1394"/>
                    <a:pt x="1313" y="1394"/>
                  </a:cubicBezTo>
                  <a:cubicBezTo>
                    <a:pt x="1425" y="1393"/>
                    <a:pt x="1530" y="1340"/>
                    <a:pt x="1598" y="1251"/>
                  </a:cubicBezTo>
                  <a:cubicBezTo>
                    <a:pt x="1715" y="1094"/>
                    <a:pt x="1683" y="872"/>
                    <a:pt x="1526" y="753"/>
                  </a:cubicBezTo>
                  <a:lnTo>
                    <a:pt x="617" y="72"/>
                  </a:lnTo>
                  <a:cubicBezTo>
                    <a:pt x="555" y="25"/>
                    <a:pt x="480" y="0"/>
                    <a:pt x="4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47"/>
            <p:cNvSpPr/>
            <p:nvPr/>
          </p:nvSpPr>
          <p:spPr>
            <a:xfrm>
              <a:off x="-3297400" y="2039700"/>
              <a:ext cx="49975" cy="41600"/>
            </a:xfrm>
            <a:custGeom>
              <a:rect b="b" l="l" r="r" t="t"/>
              <a:pathLst>
                <a:path extrusionOk="0" h="1664" w="1999">
                  <a:moveTo>
                    <a:pt x="557" y="271"/>
                  </a:moveTo>
                  <a:cubicBezTo>
                    <a:pt x="604" y="271"/>
                    <a:pt x="651" y="287"/>
                    <a:pt x="688" y="316"/>
                  </a:cubicBezTo>
                  <a:lnTo>
                    <a:pt x="1598" y="996"/>
                  </a:lnTo>
                  <a:cubicBezTo>
                    <a:pt x="1696" y="1069"/>
                    <a:pt x="1716" y="1207"/>
                    <a:pt x="1643" y="1305"/>
                  </a:cubicBezTo>
                  <a:cubicBezTo>
                    <a:pt x="1600" y="1363"/>
                    <a:pt x="1534" y="1393"/>
                    <a:pt x="1467" y="1393"/>
                  </a:cubicBezTo>
                  <a:cubicBezTo>
                    <a:pt x="1421" y="1393"/>
                    <a:pt x="1375" y="1378"/>
                    <a:pt x="1335" y="1349"/>
                  </a:cubicBezTo>
                  <a:lnTo>
                    <a:pt x="425" y="668"/>
                  </a:lnTo>
                  <a:cubicBezTo>
                    <a:pt x="255" y="540"/>
                    <a:pt x="345" y="271"/>
                    <a:pt x="557" y="271"/>
                  </a:cubicBezTo>
                  <a:close/>
                  <a:moveTo>
                    <a:pt x="562" y="1"/>
                  </a:moveTo>
                  <a:cubicBezTo>
                    <a:pt x="561" y="1"/>
                    <a:pt x="559" y="1"/>
                    <a:pt x="557" y="1"/>
                  </a:cubicBezTo>
                  <a:cubicBezTo>
                    <a:pt x="402" y="1"/>
                    <a:pt x="256" y="74"/>
                    <a:pt x="164" y="197"/>
                  </a:cubicBezTo>
                  <a:cubicBezTo>
                    <a:pt x="1" y="414"/>
                    <a:pt x="45" y="721"/>
                    <a:pt x="262" y="884"/>
                  </a:cubicBezTo>
                  <a:lnTo>
                    <a:pt x="1173" y="1565"/>
                  </a:lnTo>
                  <a:cubicBezTo>
                    <a:pt x="1257" y="1629"/>
                    <a:pt x="1360" y="1663"/>
                    <a:pt x="1467" y="1663"/>
                  </a:cubicBezTo>
                  <a:cubicBezTo>
                    <a:pt x="1678" y="1663"/>
                    <a:pt x="1865" y="1528"/>
                    <a:pt x="1932" y="1328"/>
                  </a:cubicBezTo>
                  <a:cubicBezTo>
                    <a:pt x="1999" y="1127"/>
                    <a:pt x="1930" y="906"/>
                    <a:pt x="1761" y="780"/>
                  </a:cubicBezTo>
                  <a:lnTo>
                    <a:pt x="850" y="98"/>
                  </a:lnTo>
                  <a:cubicBezTo>
                    <a:pt x="767" y="36"/>
                    <a:pt x="667" y="1"/>
                    <a:pt x="5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47"/>
            <p:cNvSpPr/>
            <p:nvPr/>
          </p:nvSpPr>
          <p:spPr>
            <a:xfrm>
              <a:off x="-3290850" y="2121425"/>
              <a:ext cx="46225" cy="17825"/>
            </a:xfrm>
            <a:custGeom>
              <a:rect b="b" l="l" r="r" t="t"/>
              <a:pathLst>
                <a:path extrusionOk="0" h="713" w="1849">
                  <a:moveTo>
                    <a:pt x="1492" y="1"/>
                  </a:moveTo>
                  <a:cubicBezTo>
                    <a:pt x="1490" y="1"/>
                    <a:pt x="1488" y="1"/>
                    <a:pt x="1486" y="1"/>
                  </a:cubicBezTo>
                  <a:lnTo>
                    <a:pt x="349" y="1"/>
                  </a:lnTo>
                  <a:cubicBezTo>
                    <a:pt x="155" y="5"/>
                    <a:pt x="0" y="163"/>
                    <a:pt x="0" y="357"/>
                  </a:cubicBezTo>
                  <a:cubicBezTo>
                    <a:pt x="0" y="550"/>
                    <a:pt x="155" y="708"/>
                    <a:pt x="349" y="712"/>
                  </a:cubicBezTo>
                  <a:lnTo>
                    <a:pt x="1486" y="712"/>
                  </a:lnTo>
                  <a:cubicBezTo>
                    <a:pt x="1488" y="712"/>
                    <a:pt x="1490" y="712"/>
                    <a:pt x="1492" y="712"/>
                  </a:cubicBezTo>
                  <a:cubicBezTo>
                    <a:pt x="1689" y="712"/>
                    <a:pt x="1848" y="554"/>
                    <a:pt x="1848" y="357"/>
                  </a:cubicBezTo>
                  <a:cubicBezTo>
                    <a:pt x="1848" y="159"/>
                    <a:pt x="1689" y="1"/>
                    <a:pt x="14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47"/>
            <p:cNvSpPr/>
            <p:nvPr/>
          </p:nvSpPr>
          <p:spPr>
            <a:xfrm>
              <a:off x="-3294625" y="2118050"/>
              <a:ext cx="53425" cy="24550"/>
            </a:xfrm>
            <a:custGeom>
              <a:rect b="b" l="l" r="r" t="t"/>
              <a:pathLst>
                <a:path extrusionOk="0" h="982" w="2137">
                  <a:moveTo>
                    <a:pt x="1637" y="272"/>
                  </a:moveTo>
                  <a:cubicBezTo>
                    <a:pt x="1759" y="272"/>
                    <a:pt x="1857" y="370"/>
                    <a:pt x="1857" y="492"/>
                  </a:cubicBezTo>
                  <a:cubicBezTo>
                    <a:pt x="1857" y="612"/>
                    <a:pt x="1759" y="712"/>
                    <a:pt x="1637" y="712"/>
                  </a:cubicBezTo>
                  <a:lnTo>
                    <a:pt x="500" y="712"/>
                  </a:lnTo>
                  <a:cubicBezTo>
                    <a:pt x="379" y="712"/>
                    <a:pt x="280" y="612"/>
                    <a:pt x="280" y="492"/>
                  </a:cubicBezTo>
                  <a:cubicBezTo>
                    <a:pt x="280" y="370"/>
                    <a:pt x="379" y="272"/>
                    <a:pt x="500" y="272"/>
                  </a:cubicBezTo>
                  <a:close/>
                  <a:moveTo>
                    <a:pt x="492" y="0"/>
                  </a:moveTo>
                  <a:cubicBezTo>
                    <a:pt x="222" y="0"/>
                    <a:pt x="0" y="220"/>
                    <a:pt x="0" y="492"/>
                  </a:cubicBezTo>
                  <a:cubicBezTo>
                    <a:pt x="0" y="763"/>
                    <a:pt x="222" y="982"/>
                    <a:pt x="492" y="982"/>
                  </a:cubicBezTo>
                  <a:cubicBezTo>
                    <a:pt x="494" y="982"/>
                    <a:pt x="497" y="982"/>
                    <a:pt x="500" y="982"/>
                  </a:cubicBezTo>
                  <a:lnTo>
                    <a:pt x="1637" y="982"/>
                  </a:lnTo>
                  <a:cubicBezTo>
                    <a:pt x="1640" y="982"/>
                    <a:pt x="1642" y="982"/>
                    <a:pt x="1645" y="982"/>
                  </a:cubicBezTo>
                  <a:cubicBezTo>
                    <a:pt x="1916" y="982"/>
                    <a:pt x="2136" y="763"/>
                    <a:pt x="2136" y="492"/>
                  </a:cubicBezTo>
                  <a:cubicBezTo>
                    <a:pt x="2136" y="220"/>
                    <a:pt x="1916" y="0"/>
                    <a:pt x="1645" y="0"/>
                  </a:cubicBezTo>
                  <a:cubicBezTo>
                    <a:pt x="1642" y="0"/>
                    <a:pt x="1640" y="0"/>
                    <a:pt x="1637" y="0"/>
                  </a:cubicBezTo>
                  <a:lnTo>
                    <a:pt x="500" y="0"/>
                  </a:lnTo>
                  <a:cubicBezTo>
                    <a:pt x="497" y="0"/>
                    <a:pt x="494" y="0"/>
                    <a:pt x="4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47"/>
            <p:cNvSpPr/>
            <p:nvPr/>
          </p:nvSpPr>
          <p:spPr>
            <a:xfrm>
              <a:off x="-3034425" y="2088575"/>
              <a:ext cx="46075" cy="28125"/>
            </a:xfrm>
            <a:custGeom>
              <a:rect b="b" l="l" r="r" t="t"/>
              <a:pathLst>
                <a:path extrusionOk="0" h="1125" w="1843">
                  <a:moveTo>
                    <a:pt x="1441" y="1"/>
                  </a:moveTo>
                  <a:cubicBezTo>
                    <a:pt x="1398" y="1"/>
                    <a:pt x="1354" y="9"/>
                    <a:pt x="1312" y="25"/>
                  </a:cubicBezTo>
                  <a:lnTo>
                    <a:pt x="253" y="438"/>
                  </a:lnTo>
                  <a:cubicBezTo>
                    <a:pt x="93" y="501"/>
                    <a:pt x="1" y="667"/>
                    <a:pt x="33" y="835"/>
                  </a:cubicBezTo>
                  <a:cubicBezTo>
                    <a:pt x="63" y="1002"/>
                    <a:pt x="210" y="1124"/>
                    <a:pt x="381" y="1124"/>
                  </a:cubicBezTo>
                  <a:lnTo>
                    <a:pt x="383" y="1124"/>
                  </a:lnTo>
                  <a:cubicBezTo>
                    <a:pt x="426" y="1124"/>
                    <a:pt x="469" y="1116"/>
                    <a:pt x="510" y="1101"/>
                  </a:cubicBezTo>
                  <a:lnTo>
                    <a:pt x="1570" y="687"/>
                  </a:lnTo>
                  <a:cubicBezTo>
                    <a:pt x="1752" y="615"/>
                    <a:pt x="1842" y="410"/>
                    <a:pt x="1773" y="227"/>
                  </a:cubicBezTo>
                  <a:cubicBezTo>
                    <a:pt x="1717" y="86"/>
                    <a:pt x="1583" y="1"/>
                    <a:pt x="1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47"/>
            <p:cNvSpPr/>
            <p:nvPr/>
          </p:nvSpPr>
          <p:spPr>
            <a:xfrm>
              <a:off x="-3038550" y="2085200"/>
              <a:ext cx="53300" cy="34825"/>
            </a:xfrm>
            <a:custGeom>
              <a:rect b="b" l="l" r="r" t="t"/>
              <a:pathLst>
                <a:path extrusionOk="0" h="1393" w="2132">
                  <a:moveTo>
                    <a:pt x="1606" y="271"/>
                  </a:moveTo>
                  <a:cubicBezTo>
                    <a:pt x="1712" y="271"/>
                    <a:pt x="1803" y="346"/>
                    <a:pt x="1822" y="450"/>
                  </a:cubicBezTo>
                  <a:cubicBezTo>
                    <a:pt x="1842" y="555"/>
                    <a:pt x="1785" y="657"/>
                    <a:pt x="1686" y="696"/>
                  </a:cubicBezTo>
                  <a:lnTo>
                    <a:pt x="626" y="1110"/>
                  </a:lnTo>
                  <a:cubicBezTo>
                    <a:pt x="600" y="1120"/>
                    <a:pt x="574" y="1125"/>
                    <a:pt x="547" y="1125"/>
                  </a:cubicBezTo>
                  <a:cubicBezTo>
                    <a:pt x="459" y="1125"/>
                    <a:pt x="375" y="1072"/>
                    <a:pt x="341" y="985"/>
                  </a:cubicBezTo>
                  <a:cubicBezTo>
                    <a:pt x="297" y="872"/>
                    <a:pt x="353" y="744"/>
                    <a:pt x="467" y="700"/>
                  </a:cubicBezTo>
                  <a:lnTo>
                    <a:pt x="1526" y="286"/>
                  </a:lnTo>
                  <a:cubicBezTo>
                    <a:pt x="1551" y="277"/>
                    <a:pt x="1578" y="271"/>
                    <a:pt x="1606" y="271"/>
                  </a:cubicBezTo>
                  <a:close/>
                  <a:moveTo>
                    <a:pt x="1606" y="1"/>
                  </a:moveTo>
                  <a:cubicBezTo>
                    <a:pt x="1544" y="1"/>
                    <a:pt x="1484" y="12"/>
                    <a:pt x="1428" y="34"/>
                  </a:cubicBezTo>
                  <a:lnTo>
                    <a:pt x="369" y="448"/>
                  </a:lnTo>
                  <a:cubicBezTo>
                    <a:pt x="121" y="549"/>
                    <a:pt x="0" y="830"/>
                    <a:pt x="97" y="1079"/>
                  </a:cubicBezTo>
                  <a:cubicBezTo>
                    <a:pt x="173" y="1273"/>
                    <a:pt x="358" y="1392"/>
                    <a:pt x="555" y="1392"/>
                  </a:cubicBezTo>
                  <a:cubicBezTo>
                    <a:pt x="611" y="1392"/>
                    <a:pt x="668" y="1383"/>
                    <a:pt x="724" y="1362"/>
                  </a:cubicBezTo>
                  <a:lnTo>
                    <a:pt x="1784" y="948"/>
                  </a:lnTo>
                  <a:cubicBezTo>
                    <a:pt x="2004" y="863"/>
                    <a:pt x="2131" y="632"/>
                    <a:pt x="2088" y="401"/>
                  </a:cubicBezTo>
                  <a:cubicBezTo>
                    <a:pt x="2044" y="168"/>
                    <a:pt x="1842" y="1"/>
                    <a:pt x="1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47"/>
            <p:cNvSpPr/>
            <p:nvPr/>
          </p:nvSpPr>
          <p:spPr>
            <a:xfrm>
              <a:off x="-3106825" y="2050325"/>
              <a:ext cx="40300" cy="37325"/>
            </a:xfrm>
            <a:custGeom>
              <a:rect b="b" l="l" r="r" t="t"/>
              <a:pathLst>
                <a:path extrusionOk="0" h="1493" w="1612">
                  <a:moveTo>
                    <a:pt x="396" y="1"/>
                  </a:moveTo>
                  <a:cubicBezTo>
                    <a:pt x="301" y="1"/>
                    <a:pt x="206" y="39"/>
                    <a:pt x="136" y="113"/>
                  </a:cubicBezTo>
                  <a:cubicBezTo>
                    <a:pt x="0" y="258"/>
                    <a:pt x="10" y="485"/>
                    <a:pt x="155" y="618"/>
                  </a:cubicBezTo>
                  <a:lnTo>
                    <a:pt x="984" y="1397"/>
                  </a:lnTo>
                  <a:cubicBezTo>
                    <a:pt x="1051" y="1458"/>
                    <a:pt x="1137" y="1493"/>
                    <a:pt x="1227" y="1493"/>
                  </a:cubicBezTo>
                  <a:cubicBezTo>
                    <a:pt x="1373" y="1493"/>
                    <a:pt x="1504" y="1404"/>
                    <a:pt x="1558" y="1268"/>
                  </a:cubicBezTo>
                  <a:cubicBezTo>
                    <a:pt x="1612" y="1132"/>
                    <a:pt x="1577" y="977"/>
                    <a:pt x="1471" y="878"/>
                  </a:cubicBezTo>
                  <a:lnTo>
                    <a:pt x="641" y="100"/>
                  </a:lnTo>
                  <a:cubicBezTo>
                    <a:pt x="572" y="34"/>
                    <a:pt x="484" y="1"/>
                    <a:pt x="3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47"/>
            <p:cNvSpPr/>
            <p:nvPr/>
          </p:nvSpPr>
          <p:spPr>
            <a:xfrm>
              <a:off x="-3110125" y="2047000"/>
              <a:ext cx="47600" cy="44025"/>
            </a:xfrm>
            <a:custGeom>
              <a:rect b="b" l="l" r="r" t="t"/>
              <a:pathLst>
                <a:path extrusionOk="0" h="1761" w="1904">
                  <a:moveTo>
                    <a:pt x="535" y="272"/>
                  </a:moveTo>
                  <a:cubicBezTo>
                    <a:pt x="589" y="272"/>
                    <a:pt x="642" y="294"/>
                    <a:pt x="681" y="331"/>
                  </a:cubicBezTo>
                  <a:lnTo>
                    <a:pt x="1510" y="1109"/>
                  </a:lnTo>
                  <a:cubicBezTo>
                    <a:pt x="1599" y="1192"/>
                    <a:pt x="1603" y="1331"/>
                    <a:pt x="1520" y="1420"/>
                  </a:cubicBezTo>
                  <a:cubicBezTo>
                    <a:pt x="1477" y="1467"/>
                    <a:pt x="1418" y="1490"/>
                    <a:pt x="1359" y="1490"/>
                  </a:cubicBezTo>
                  <a:cubicBezTo>
                    <a:pt x="1305" y="1490"/>
                    <a:pt x="1251" y="1470"/>
                    <a:pt x="1209" y="1431"/>
                  </a:cubicBezTo>
                  <a:lnTo>
                    <a:pt x="380" y="652"/>
                  </a:lnTo>
                  <a:cubicBezTo>
                    <a:pt x="235" y="516"/>
                    <a:pt x="330" y="272"/>
                    <a:pt x="529" y="272"/>
                  </a:cubicBezTo>
                  <a:cubicBezTo>
                    <a:pt x="529" y="272"/>
                    <a:pt x="530" y="272"/>
                    <a:pt x="530" y="272"/>
                  </a:cubicBezTo>
                  <a:cubicBezTo>
                    <a:pt x="532" y="272"/>
                    <a:pt x="533" y="272"/>
                    <a:pt x="535" y="272"/>
                  </a:cubicBezTo>
                  <a:close/>
                  <a:moveTo>
                    <a:pt x="530" y="1"/>
                  </a:moveTo>
                  <a:cubicBezTo>
                    <a:pt x="330" y="1"/>
                    <a:pt x="148" y="124"/>
                    <a:pt x="74" y="311"/>
                  </a:cubicBezTo>
                  <a:cubicBezTo>
                    <a:pt x="0" y="498"/>
                    <a:pt x="48" y="711"/>
                    <a:pt x="195" y="849"/>
                  </a:cubicBezTo>
                  <a:lnTo>
                    <a:pt x="1024" y="1628"/>
                  </a:lnTo>
                  <a:cubicBezTo>
                    <a:pt x="1119" y="1716"/>
                    <a:pt x="1239" y="1760"/>
                    <a:pt x="1360" y="1760"/>
                  </a:cubicBezTo>
                  <a:cubicBezTo>
                    <a:pt x="1491" y="1760"/>
                    <a:pt x="1621" y="1708"/>
                    <a:pt x="1717" y="1605"/>
                  </a:cubicBezTo>
                  <a:cubicBezTo>
                    <a:pt x="1903" y="1408"/>
                    <a:pt x="1893" y="1098"/>
                    <a:pt x="1696" y="912"/>
                  </a:cubicBezTo>
                  <a:lnTo>
                    <a:pt x="867" y="134"/>
                  </a:lnTo>
                  <a:cubicBezTo>
                    <a:pt x="775" y="49"/>
                    <a:pt x="656"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47"/>
            <p:cNvSpPr/>
            <p:nvPr/>
          </p:nvSpPr>
          <p:spPr>
            <a:xfrm>
              <a:off x="-2963275" y="2085450"/>
              <a:ext cx="43575" cy="34150"/>
            </a:xfrm>
            <a:custGeom>
              <a:rect b="b" l="l" r="r" t="t"/>
              <a:pathLst>
                <a:path extrusionOk="0" h="1366" w="1743">
                  <a:moveTo>
                    <a:pt x="1336" y="0"/>
                  </a:moveTo>
                  <a:cubicBezTo>
                    <a:pt x="1261" y="0"/>
                    <a:pt x="1186" y="24"/>
                    <a:pt x="1121" y="73"/>
                  </a:cubicBezTo>
                  <a:lnTo>
                    <a:pt x="185" y="718"/>
                  </a:lnTo>
                  <a:cubicBezTo>
                    <a:pt x="57" y="806"/>
                    <a:pt x="1" y="968"/>
                    <a:pt x="47" y="1116"/>
                  </a:cubicBezTo>
                  <a:cubicBezTo>
                    <a:pt x="94" y="1265"/>
                    <a:pt x="231" y="1366"/>
                    <a:pt x="387" y="1366"/>
                  </a:cubicBezTo>
                  <a:cubicBezTo>
                    <a:pt x="459" y="1366"/>
                    <a:pt x="530" y="1343"/>
                    <a:pt x="589" y="1302"/>
                  </a:cubicBezTo>
                  <a:lnTo>
                    <a:pt x="1524" y="657"/>
                  </a:lnTo>
                  <a:cubicBezTo>
                    <a:pt x="1696" y="549"/>
                    <a:pt x="1743" y="320"/>
                    <a:pt x="1628" y="154"/>
                  </a:cubicBezTo>
                  <a:cubicBezTo>
                    <a:pt x="1559" y="54"/>
                    <a:pt x="1448" y="0"/>
                    <a:pt x="1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47"/>
            <p:cNvSpPr/>
            <p:nvPr/>
          </p:nvSpPr>
          <p:spPr>
            <a:xfrm>
              <a:off x="-2967575" y="2082300"/>
              <a:ext cx="50675" cy="40700"/>
            </a:xfrm>
            <a:custGeom>
              <a:rect b="b" l="l" r="r" t="t"/>
              <a:pathLst>
                <a:path extrusionOk="0" h="1628" w="2027">
                  <a:moveTo>
                    <a:pt x="1494" y="271"/>
                  </a:moveTo>
                  <a:cubicBezTo>
                    <a:pt x="1711" y="271"/>
                    <a:pt x="1797" y="549"/>
                    <a:pt x="1620" y="672"/>
                  </a:cubicBezTo>
                  <a:lnTo>
                    <a:pt x="683" y="1317"/>
                  </a:lnTo>
                  <a:cubicBezTo>
                    <a:pt x="646" y="1344"/>
                    <a:pt x="602" y="1357"/>
                    <a:pt x="559" y="1357"/>
                  </a:cubicBezTo>
                  <a:cubicBezTo>
                    <a:pt x="489" y="1357"/>
                    <a:pt x="420" y="1323"/>
                    <a:pt x="378" y="1261"/>
                  </a:cubicBezTo>
                  <a:cubicBezTo>
                    <a:pt x="308" y="1161"/>
                    <a:pt x="333" y="1024"/>
                    <a:pt x="434" y="956"/>
                  </a:cubicBezTo>
                  <a:lnTo>
                    <a:pt x="1370" y="309"/>
                  </a:lnTo>
                  <a:cubicBezTo>
                    <a:pt x="1406" y="284"/>
                    <a:pt x="1450" y="271"/>
                    <a:pt x="1494" y="271"/>
                  </a:cubicBezTo>
                  <a:close/>
                  <a:moveTo>
                    <a:pt x="1489" y="0"/>
                  </a:moveTo>
                  <a:cubicBezTo>
                    <a:pt x="1392" y="0"/>
                    <a:pt x="1297" y="31"/>
                    <a:pt x="1216" y="87"/>
                  </a:cubicBezTo>
                  <a:lnTo>
                    <a:pt x="280" y="732"/>
                  </a:lnTo>
                  <a:cubicBezTo>
                    <a:pt x="57" y="886"/>
                    <a:pt x="0" y="1192"/>
                    <a:pt x="156" y="1415"/>
                  </a:cubicBezTo>
                  <a:cubicBezTo>
                    <a:pt x="251" y="1554"/>
                    <a:pt x="404" y="1628"/>
                    <a:pt x="560" y="1628"/>
                  </a:cubicBezTo>
                  <a:cubicBezTo>
                    <a:pt x="656" y="1628"/>
                    <a:pt x="753" y="1600"/>
                    <a:pt x="837" y="1541"/>
                  </a:cubicBezTo>
                  <a:lnTo>
                    <a:pt x="1774" y="894"/>
                  </a:lnTo>
                  <a:cubicBezTo>
                    <a:pt x="1950" y="772"/>
                    <a:pt x="2027" y="550"/>
                    <a:pt x="1963" y="345"/>
                  </a:cubicBezTo>
                  <a:cubicBezTo>
                    <a:pt x="1899" y="140"/>
                    <a:pt x="1711" y="0"/>
                    <a:pt x="1497" y="0"/>
                  </a:cubicBezTo>
                  <a:cubicBezTo>
                    <a:pt x="1496" y="0"/>
                    <a:pt x="1495" y="0"/>
                    <a:pt x="1494" y="0"/>
                  </a:cubicBezTo>
                  <a:cubicBezTo>
                    <a:pt x="1492" y="0"/>
                    <a:pt x="1491" y="0"/>
                    <a:pt x="14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47"/>
            <p:cNvSpPr/>
            <p:nvPr/>
          </p:nvSpPr>
          <p:spPr>
            <a:xfrm>
              <a:off x="-2986525" y="2015375"/>
              <a:ext cx="43250" cy="36875"/>
            </a:xfrm>
            <a:custGeom>
              <a:rect b="b" l="l" r="r" t="t"/>
              <a:pathLst>
                <a:path extrusionOk="0" h="1475" w="1730">
                  <a:moveTo>
                    <a:pt x="1332" y="1"/>
                  </a:moveTo>
                  <a:cubicBezTo>
                    <a:pt x="1246" y="1"/>
                    <a:pt x="1159" y="32"/>
                    <a:pt x="1091" y="96"/>
                  </a:cubicBezTo>
                  <a:lnTo>
                    <a:pt x="243" y="854"/>
                  </a:lnTo>
                  <a:cubicBezTo>
                    <a:pt x="0" y="1072"/>
                    <a:pt x="154" y="1474"/>
                    <a:pt x="481" y="1474"/>
                  </a:cubicBezTo>
                  <a:cubicBezTo>
                    <a:pt x="568" y="1474"/>
                    <a:pt x="652" y="1442"/>
                    <a:pt x="717" y="1384"/>
                  </a:cubicBezTo>
                  <a:lnTo>
                    <a:pt x="1565" y="626"/>
                  </a:lnTo>
                  <a:cubicBezTo>
                    <a:pt x="1715" y="496"/>
                    <a:pt x="1730" y="268"/>
                    <a:pt x="1598" y="120"/>
                  </a:cubicBezTo>
                  <a:cubicBezTo>
                    <a:pt x="1527" y="41"/>
                    <a:pt x="1430" y="1"/>
                    <a:pt x="13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47"/>
            <p:cNvSpPr/>
            <p:nvPr/>
          </p:nvSpPr>
          <p:spPr>
            <a:xfrm>
              <a:off x="-2987975" y="2012125"/>
              <a:ext cx="47925" cy="43375"/>
            </a:xfrm>
            <a:custGeom>
              <a:rect b="b" l="l" r="r" t="t"/>
              <a:pathLst>
                <a:path extrusionOk="0" h="1735" w="1917">
                  <a:moveTo>
                    <a:pt x="1385" y="270"/>
                  </a:moveTo>
                  <a:cubicBezTo>
                    <a:pt x="1588" y="270"/>
                    <a:pt x="1683" y="520"/>
                    <a:pt x="1533" y="655"/>
                  </a:cubicBezTo>
                  <a:lnTo>
                    <a:pt x="685" y="1413"/>
                  </a:lnTo>
                  <a:cubicBezTo>
                    <a:pt x="644" y="1449"/>
                    <a:pt x="592" y="1467"/>
                    <a:pt x="541" y="1467"/>
                  </a:cubicBezTo>
                  <a:cubicBezTo>
                    <a:pt x="481" y="1467"/>
                    <a:pt x="421" y="1442"/>
                    <a:pt x="377" y="1393"/>
                  </a:cubicBezTo>
                  <a:cubicBezTo>
                    <a:pt x="298" y="1304"/>
                    <a:pt x="303" y="1167"/>
                    <a:pt x="392" y="1086"/>
                  </a:cubicBezTo>
                  <a:lnTo>
                    <a:pt x="1239" y="327"/>
                  </a:lnTo>
                  <a:cubicBezTo>
                    <a:pt x="1279" y="291"/>
                    <a:pt x="1332" y="270"/>
                    <a:pt x="1385" y="270"/>
                  </a:cubicBezTo>
                  <a:close/>
                  <a:moveTo>
                    <a:pt x="1385" y="0"/>
                  </a:moveTo>
                  <a:cubicBezTo>
                    <a:pt x="1265" y="0"/>
                    <a:pt x="1148" y="45"/>
                    <a:pt x="1058" y="125"/>
                  </a:cubicBezTo>
                  <a:lnTo>
                    <a:pt x="211" y="884"/>
                  </a:lnTo>
                  <a:cubicBezTo>
                    <a:pt x="14" y="1065"/>
                    <a:pt x="0" y="1372"/>
                    <a:pt x="179" y="1571"/>
                  </a:cubicBezTo>
                  <a:cubicBezTo>
                    <a:pt x="275" y="1679"/>
                    <a:pt x="410" y="1735"/>
                    <a:pt x="544" y="1735"/>
                  </a:cubicBezTo>
                  <a:cubicBezTo>
                    <a:pt x="658" y="1735"/>
                    <a:pt x="773" y="1695"/>
                    <a:pt x="865" y="1615"/>
                  </a:cubicBezTo>
                  <a:lnTo>
                    <a:pt x="1713" y="856"/>
                  </a:lnTo>
                  <a:cubicBezTo>
                    <a:pt x="1864" y="721"/>
                    <a:pt x="1917" y="505"/>
                    <a:pt x="1844" y="315"/>
                  </a:cubicBezTo>
                  <a:cubicBezTo>
                    <a:pt x="1771" y="125"/>
                    <a:pt x="1588" y="0"/>
                    <a:pt x="1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47"/>
            <p:cNvSpPr/>
            <p:nvPr/>
          </p:nvSpPr>
          <p:spPr>
            <a:xfrm>
              <a:off x="-3173950" y="1972150"/>
              <a:ext cx="41825" cy="37850"/>
            </a:xfrm>
            <a:custGeom>
              <a:rect b="b" l="l" r="r" t="t"/>
              <a:pathLst>
                <a:path extrusionOk="0" h="1514" w="1673">
                  <a:moveTo>
                    <a:pt x="390" y="1"/>
                  </a:moveTo>
                  <a:cubicBezTo>
                    <a:pt x="299" y="1"/>
                    <a:pt x="208" y="36"/>
                    <a:pt x="139" y="105"/>
                  </a:cubicBezTo>
                  <a:cubicBezTo>
                    <a:pt x="0" y="244"/>
                    <a:pt x="1" y="470"/>
                    <a:pt x="140" y="608"/>
                  </a:cubicBezTo>
                  <a:lnTo>
                    <a:pt x="947" y="1410"/>
                  </a:lnTo>
                  <a:cubicBezTo>
                    <a:pt x="1014" y="1476"/>
                    <a:pt x="1104" y="1514"/>
                    <a:pt x="1197" y="1514"/>
                  </a:cubicBezTo>
                  <a:cubicBezTo>
                    <a:pt x="1514" y="1514"/>
                    <a:pt x="1673" y="1129"/>
                    <a:pt x="1448" y="906"/>
                  </a:cubicBezTo>
                  <a:lnTo>
                    <a:pt x="642" y="104"/>
                  </a:lnTo>
                  <a:cubicBezTo>
                    <a:pt x="572" y="35"/>
                    <a:pt x="481" y="1"/>
                    <a:pt x="3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47"/>
            <p:cNvSpPr/>
            <p:nvPr/>
          </p:nvSpPr>
          <p:spPr>
            <a:xfrm>
              <a:off x="-3177400" y="1968775"/>
              <a:ext cx="46750" cy="44475"/>
            </a:xfrm>
            <a:custGeom>
              <a:rect b="b" l="l" r="r" t="t"/>
              <a:pathLst>
                <a:path extrusionOk="0" h="1779" w="1870">
                  <a:moveTo>
                    <a:pt x="529" y="271"/>
                  </a:moveTo>
                  <a:cubicBezTo>
                    <a:pt x="587" y="271"/>
                    <a:pt x="643" y="294"/>
                    <a:pt x="684" y="335"/>
                  </a:cubicBezTo>
                  <a:lnTo>
                    <a:pt x="1490" y="1137"/>
                  </a:lnTo>
                  <a:cubicBezTo>
                    <a:pt x="1577" y="1222"/>
                    <a:pt x="1578" y="1362"/>
                    <a:pt x="1493" y="1449"/>
                  </a:cubicBezTo>
                  <a:cubicBezTo>
                    <a:pt x="1449" y="1492"/>
                    <a:pt x="1393" y="1514"/>
                    <a:pt x="1336" y="1514"/>
                  </a:cubicBezTo>
                  <a:cubicBezTo>
                    <a:pt x="1280" y="1514"/>
                    <a:pt x="1223" y="1492"/>
                    <a:pt x="1180" y="1449"/>
                  </a:cubicBezTo>
                  <a:lnTo>
                    <a:pt x="374" y="647"/>
                  </a:lnTo>
                  <a:cubicBezTo>
                    <a:pt x="235" y="509"/>
                    <a:pt x="333" y="271"/>
                    <a:pt x="529" y="271"/>
                  </a:cubicBezTo>
                  <a:close/>
                  <a:moveTo>
                    <a:pt x="533" y="1"/>
                  </a:moveTo>
                  <a:cubicBezTo>
                    <a:pt x="532" y="1"/>
                    <a:pt x="531" y="1"/>
                    <a:pt x="529" y="1"/>
                  </a:cubicBezTo>
                  <a:cubicBezTo>
                    <a:pt x="330" y="1"/>
                    <a:pt x="151" y="121"/>
                    <a:pt x="75" y="304"/>
                  </a:cubicBezTo>
                  <a:cubicBezTo>
                    <a:pt x="0" y="488"/>
                    <a:pt x="42" y="699"/>
                    <a:pt x="183" y="839"/>
                  </a:cubicBezTo>
                  <a:lnTo>
                    <a:pt x="990" y="1641"/>
                  </a:lnTo>
                  <a:cubicBezTo>
                    <a:pt x="1085" y="1733"/>
                    <a:pt x="1208" y="1779"/>
                    <a:pt x="1330" y="1779"/>
                  </a:cubicBezTo>
                  <a:cubicBezTo>
                    <a:pt x="1457" y="1779"/>
                    <a:pt x="1583" y="1730"/>
                    <a:pt x="1679" y="1634"/>
                  </a:cubicBezTo>
                  <a:cubicBezTo>
                    <a:pt x="1868" y="1443"/>
                    <a:pt x="1869" y="1137"/>
                    <a:pt x="1682" y="945"/>
                  </a:cubicBezTo>
                  <a:lnTo>
                    <a:pt x="876" y="143"/>
                  </a:lnTo>
                  <a:cubicBezTo>
                    <a:pt x="785" y="52"/>
                    <a:pt x="662" y="1"/>
                    <a:pt x="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47"/>
            <p:cNvSpPr/>
            <p:nvPr/>
          </p:nvSpPr>
          <p:spPr>
            <a:xfrm>
              <a:off x="-3041325" y="1923625"/>
              <a:ext cx="43550" cy="33400"/>
            </a:xfrm>
            <a:custGeom>
              <a:rect b="b" l="l" r="r" t="t"/>
              <a:pathLst>
                <a:path extrusionOk="0" h="1336" w="1742">
                  <a:moveTo>
                    <a:pt x="1336" y="1"/>
                  </a:moveTo>
                  <a:cubicBezTo>
                    <a:pt x="1270" y="1"/>
                    <a:pt x="1202" y="20"/>
                    <a:pt x="1142" y="59"/>
                  </a:cubicBezTo>
                  <a:lnTo>
                    <a:pt x="191" y="684"/>
                  </a:lnTo>
                  <a:cubicBezTo>
                    <a:pt x="60" y="769"/>
                    <a:pt x="1" y="932"/>
                    <a:pt x="46" y="1083"/>
                  </a:cubicBezTo>
                  <a:cubicBezTo>
                    <a:pt x="91" y="1233"/>
                    <a:pt x="230" y="1336"/>
                    <a:pt x="386" y="1336"/>
                  </a:cubicBezTo>
                  <a:cubicBezTo>
                    <a:pt x="456" y="1336"/>
                    <a:pt x="524" y="1315"/>
                    <a:pt x="582" y="1278"/>
                  </a:cubicBezTo>
                  <a:lnTo>
                    <a:pt x="1532" y="654"/>
                  </a:lnTo>
                  <a:cubicBezTo>
                    <a:pt x="1696" y="546"/>
                    <a:pt x="1742" y="326"/>
                    <a:pt x="1633" y="162"/>
                  </a:cubicBezTo>
                  <a:cubicBezTo>
                    <a:pt x="1565" y="57"/>
                    <a:pt x="1452" y="1"/>
                    <a:pt x="13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47"/>
            <p:cNvSpPr/>
            <p:nvPr/>
          </p:nvSpPr>
          <p:spPr>
            <a:xfrm>
              <a:off x="-3045450" y="1920250"/>
              <a:ext cx="50850" cy="40075"/>
            </a:xfrm>
            <a:custGeom>
              <a:rect b="b" l="l" r="r" t="t"/>
              <a:pathLst>
                <a:path extrusionOk="0" h="1603" w="2034">
                  <a:moveTo>
                    <a:pt x="1502" y="271"/>
                  </a:moveTo>
                  <a:cubicBezTo>
                    <a:pt x="1720" y="271"/>
                    <a:pt x="1805" y="555"/>
                    <a:pt x="1623" y="675"/>
                  </a:cubicBezTo>
                  <a:lnTo>
                    <a:pt x="672" y="1300"/>
                  </a:lnTo>
                  <a:cubicBezTo>
                    <a:pt x="635" y="1324"/>
                    <a:pt x="593" y="1336"/>
                    <a:pt x="551" y="1336"/>
                  </a:cubicBezTo>
                  <a:cubicBezTo>
                    <a:pt x="479" y="1336"/>
                    <a:pt x="409" y="1301"/>
                    <a:pt x="367" y="1237"/>
                  </a:cubicBezTo>
                  <a:cubicBezTo>
                    <a:pt x="300" y="1135"/>
                    <a:pt x="329" y="999"/>
                    <a:pt x="430" y="932"/>
                  </a:cubicBezTo>
                  <a:lnTo>
                    <a:pt x="1380" y="308"/>
                  </a:lnTo>
                  <a:cubicBezTo>
                    <a:pt x="1417" y="284"/>
                    <a:pt x="1459" y="271"/>
                    <a:pt x="1501" y="271"/>
                  </a:cubicBezTo>
                  <a:close/>
                  <a:moveTo>
                    <a:pt x="1501" y="0"/>
                  </a:moveTo>
                  <a:cubicBezTo>
                    <a:pt x="1405" y="0"/>
                    <a:pt x="1312" y="29"/>
                    <a:pt x="1232" y="81"/>
                  </a:cubicBezTo>
                  <a:lnTo>
                    <a:pt x="282" y="705"/>
                  </a:lnTo>
                  <a:cubicBezTo>
                    <a:pt x="60" y="856"/>
                    <a:pt x="0" y="1156"/>
                    <a:pt x="147" y="1381"/>
                  </a:cubicBezTo>
                  <a:cubicBezTo>
                    <a:pt x="242" y="1524"/>
                    <a:pt x="398" y="1602"/>
                    <a:pt x="558" y="1602"/>
                  </a:cubicBezTo>
                  <a:cubicBezTo>
                    <a:pt x="648" y="1602"/>
                    <a:pt x="739" y="1577"/>
                    <a:pt x="820" y="1526"/>
                  </a:cubicBezTo>
                  <a:lnTo>
                    <a:pt x="1771" y="902"/>
                  </a:lnTo>
                  <a:cubicBezTo>
                    <a:pt x="1952" y="782"/>
                    <a:pt x="2033" y="559"/>
                    <a:pt x="1972" y="350"/>
                  </a:cubicBezTo>
                  <a:cubicBezTo>
                    <a:pt x="1909" y="143"/>
                    <a:pt x="1718" y="0"/>
                    <a:pt x="1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47"/>
            <p:cNvSpPr/>
            <p:nvPr/>
          </p:nvSpPr>
          <p:spPr>
            <a:xfrm>
              <a:off x="-3195275" y="1872225"/>
              <a:ext cx="42925" cy="34850"/>
            </a:xfrm>
            <a:custGeom>
              <a:rect b="b" l="l" r="r" t="t"/>
              <a:pathLst>
                <a:path extrusionOk="0" h="1394" w="1717">
                  <a:moveTo>
                    <a:pt x="403" y="1"/>
                  </a:moveTo>
                  <a:cubicBezTo>
                    <a:pt x="294" y="1"/>
                    <a:pt x="187" y="50"/>
                    <a:pt x="118" y="143"/>
                  </a:cubicBezTo>
                  <a:cubicBezTo>
                    <a:pt x="0" y="301"/>
                    <a:pt x="33" y="524"/>
                    <a:pt x="191" y="642"/>
                  </a:cubicBezTo>
                  <a:lnTo>
                    <a:pt x="1102" y="1322"/>
                  </a:lnTo>
                  <a:cubicBezTo>
                    <a:pt x="1162" y="1368"/>
                    <a:pt x="1237" y="1393"/>
                    <a:pt x="1314" y="1393"/>
                  </a:cubicBezTo>
                  <a:lnTo>
                    <a:pt x="1313" y="1392"/>
                  </a:lnTo>
                  <a:cubicBezTo>
                    <a:pt x="1426" y="1392"/>
                    <a:pt x="1530" y="1340"/>
                    <a:pt x="1598" y="1249"/>
                  </a:cubicBezTo>
                  <a:cubicBezTo>
                    <a:pt x="1716" y="1092"/>
                    <a:pt x="1684" y="870"/>
                    <a:pt x="1527" y="752"/>
                  </a:cubicBezTo>
                  <a:lnTo>
                    <a:pt x="616" y="72"/>
                  </a:lnTo>
                  <a:cubicBezTo>
                    <a:pt x="552" y="24"/>
                    <a:pt x="477" y="1"/>
                    <a:pt x="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47"/>
            <p:cNvSpPr/>
            <p:nvPr/>
          </p:nvSpPr>
          <p:spPr>
            <a:xfrm>
              <a:off x="-3199100" y="1868875"/>
              <a:ext cx="50600" cy="41575"/>
            </a:xfrm>
            <a:custGeom>
              <a:rect b="b" l="l" r="r" t="t"/>
              <a:pathLst>
                <a:path extrusionOk="0" h="1663" w="2024">
                  <a:moveTo>
                    <a:pt x="557" y="271"/>
                  </a:moveTo>
                  <a:lnTo>
                    <a:pt x="557" y="272"/>
                  </a:lnTo>
                  <a:cubicBezTo>
                    <a:pt x="558" y="272"/>
                    <a:pt x="560" y="272"/>
                    <a:pt x="562" y="272"/>
                  </a:cubicBezTo>
                  <a:cubicBezTo>
                    <a:pt x="607" y="272"/>
                    <a:pt x="652" y="288"/>
                    <a:pt x="688" y="315"/>
                  </a:cubicBezTo>
                  <a:lnTo>
                    <a:pt x="1599" y="996"/>
                  </a:lnTo>
                  <a:cubicBezTo>
                    <a:pt x="1699" y="1068"/>
                    <a:pt x="1721" y="1208"/>
                    <a:pt x="1647" y="1306"/>
                  </a:cubicBezTo>
                  <a:cubicBezTo>
                    <a:pt x="1604" y="1364"/>
                    <a:pt x="1538" y="1395"/>
                    <a:pt x="1471" y="1395"/>
                  </a:cubicBezTo>
                  <a:cubicBezTo>
                    <a:pt x="1423" y="1395"/>
                    <a:pt x="1376" y="1380"/>
                    <a:pt x="1336" y="1348"/>
                  </a:cubicBezTo>
                  <a:lnTo>
                    <a:pt x="425" y="667"/>
                  </a:lnTo>
                  <a:cubicBezTo>
                    <a:pt x="255" y="541"/>
                    <a:pt x="345" y="271"/>
                    <a:pt x="557" y="271"/>
                  </a:cubicBezTo>
                  <a:close/>
                  <a:moveTo>
                    <a:pt x="557" y="0"/>
                  </a:moveTo>
                  <a:cubicBezTo>
                    <a:pt x="402" y="0"/>
                    <a:pt x="256" y="73"/>
                    <a:pt x="163" y="198"/>
                  </a:cubicBezTo>
                  <a:cubicBezTo>
                    <a:pt x="0" y="414"/>
                    <a:pt x="46" y="722"/>
                    <a:pt x="263" y="884"/>
                  </a:cubicBezTo>
                  <a:lnTo>
                    <a:pt x="1174" y="1565"/>
                  </a:lnTo>
                  <a:cubicBezTo>
                    <a:pt x="1258" y="1629"/>
                    <a:pt x="1362" y="1663"/>
                    <a:pt x="1467" y="1663"/>
                  </a:cubicBezTo>
                  <a:cubicBezTo>
                    <a:pt x="1622" y="1662"/>
                    <a:pt x="1768" y="1589"/>
                    <a:pt x="1860" y="1466"/>
                  </a:cubicBezTo>
                  <a:cubicBezTo>
                    <a:pt x="2023" y="1248"/>
                    <a:pt x="1979" y="941"/>
                    <a:pt x="1761" y="778"/>
                  </a:cubicBezTo>
                  <a:lnTo>
                    <a:pt x="850" y="98"/>
                  </a:lnTo>
                  <a:cubicBezTo>
                    <a:pt x="766" y="35"/>
                    <a:pt x="662" y="0"/>
                    <a:pt x="5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47"/>
            <p:cNvSpPr/>
            <p:nvPr/>
          </p:nvSpPr>
          <p:spPr>
            <a:xfrm>
              <a:off x="-3107075" y="1854825"/>
              <a:ext cx="41675" cy="35300"/>
            </a:xfrm>
            <a:custGeom>
              <a:rect b="b" l="l" r="r" t="t"/>
              <a:pathLst>
                <a:path extrusionOk="0" h="1412" w="1667">
                  <a:moveTo>
                    <a:pt x="1281" y="0"/>
                  </a:moveTo>
                  <a:cubicBezTo>
                    <a:pt x="1201" y="0"/>
                    <a:pt x="1124" y="28"/>
                    <a:pt x="1062" y="75"/>
                  </a:cubicBezTo>
                  <a:lnTo>
                    <a:pt x="167" y="777"/>
                  </a:lnTo>
                  <a:cubicBezTo>
                    <a:pt x="47" y="870"/>
                    <a:pt x="0" y="1030"/>
                    <a:pt x="49" y="1172"/>
                  </a:cubicBezTo>
                  <a:cubicBezTo>
                    <a:pt x="99" y="1316"/>
                    <a:pt x="234" y="1412"/>
                    <a:pt x="386" y="1412"/>
                  </a:cubicBezTo>
                  <a:cubicBezTo>
                    <a:pt x="465" y="1412"/>
                    <a:pt x="542" y="1386"/>
                    <a:pt x="604" y="1337"/>
                  </a:cubicBezTo>
                  <a:lnTo>
                    <a:pt x="1500" y="635"/>
                  </a:lnTo>
                  <a:cubicBezTo>
                    <a:pt x="1619" y="542"/>
                    <a:pt x="1666" y="383"/>
                    <a:pt x="1617" y="240"/>
                  </a:cubicBezTo>
                  <a:cubicBezTo>
                    <a:pt x="1567" y="96"/>
                    <a:pt x="1432" y="0"/>
                    <a:pt x="12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47"/>
            <p:cNvSpPr/>
            <p:nvPr/>
          </p:nvSpPr>
          <p:spPr>
            <a:xfrm>
              <a:off x="-3111125" y="1851425"/>
              <a:ext cx="49400" cy="42000"/>
            </a:xfrm>
            <a:custGeom>
              <a:rect b="b" l="l" r="r" t="t"/>
              <a:pathLst>
                <a:path extrusionOk="0" h="1680" w="1976">
                  <a:moveTo>
                    <a:pt x="1442" y="272"/>
                  </a:moveTo>
                  <a:cubicBezTo>
                    <a:pt x="1651" y="272"/>
                    <a:pt x="1742" y="537"/>
                    <a:pt x="1577" y="665"/>
                  </a:cubicBezTo>
                  <a:lnTo>
                    <a:pt x="682" y="1367"/>
                  </a:lnTo>
                  <a:cubicBezTo>
                    <a:pt x="641" y="1402"/>
                    <a:pt x="591" y="1419"/>
                    <a:pt x="541" y="1419"/>
                  </a:cubicBezTo>
                  <a:cubicBezTo>
                    <a:pt x="475" y="1419"/>
                    <a:pt x="410" y="1390"/>
                    <a:pt x="366" y="1333"/>
                  </a:cubicBezTo>
                  <a:cubicBezTo>
                    <a:pt x="290" y="1235"/>
                    <a:pt x="310" y="1093"/>
                    <a:pt x="412" y="1020"/>
                  </a:cubicBezTo>
                  <a:lnTo>
                    <a:pt x="1307" y="319"/>
                  </a:lnTo>
                  <a:cubicBezTo>
                    <a:pt x="1346" y="288"/>
                    <a:pt x="1393" y="272"/>
                    <a:pt x="1442" y="272"/>
                  </a:cubicBezTo>
                  <a:close/>
                  <a:moveTo>
                    <a:pt x="1443" y="1"/>
                  </a:moveTo>
                  <a:cubicBezTo>
                    <a:pt x="1333" y="2"/>
                    <a:pt x="1226" y="38"/>
                    <a:pt x="1140" y="105"/>
                  </a:cubicBezTo>
                  <a:lnTo>
                    <a:pt x="244" y="807"/>
                  </a:lnTo>
                  <a:cubicBezTo>
                    <a:pt x="36" y="974"/>
                    <a:pt x="0" y="1280"/>
                    <a:pt x="166" y="1492"/>
                  </a:cubicBezTo>
                  <a:cubicBezTo>
                    <a:pt x="262" y="1615"/>
                    <a:pt x="406" y="1680"/>
                    <a:pt x="552" y="1680"/>
                  </a:cubicBezTo>
                  <a:cubicBezTo>
                    <a:pt x="656" y="1680"/>
                    <a:pt x="761" y="1647"/>
                    <a:pt x="850" y="1579"/>
                  </a:cubicBezTo>
                  <a:lnTo>
                    <a:pt x="1745" y="879"/>
                  </a:lnTo>
                  <a:cubicBezTo>
                    <a:pt x="1910" y="750"/>
                    <a:pt x="1975" y="530"/>
                    <a:pt x="1907" y="331"/>
                  </a:cubicBezTo>
                  <a:cubicBezTo>
                    <a:pt x="1838" y="134"/>
                    <a:pt x="1651" y="1"/>
                    <a:pt x="14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47"/>
            <p:cNvSpPr/>
            <p:nvPr/>
          </p:nvSpPr>
          <p:spPr>
            <a:xfrm>
              <a:off x="-3372275" y="1961350"/>
              <a:ext cx="40150" cy="37475"/>
            </a:xfrm>
            <a:custGeom>
              <a:rect b="b" l="l" r="r" t="t"/>
              <a:pathLst>
                <a:path extrusionOk="0" h="1499" w="1606">
                  <a:moveTo>
                    <a:pt x="1209" y="0"/>
                  </a:moveTo>
                  <a:cubicBezTo>
                    <a:pt x="1119" y="0"/>
                    <a:pt x="1033" y="37"/>
                    <a:pt x="967" y="98"/>
                  </a:cubicBezTo>
                  <a:lnTo>
                    <a:pt x="148" y="886"/>
                  </a:lnTo>
                  <a:cubicBezTo>
                    <a:pt x="5" y="1022"/>
                    <a:pt x="0" y="1248"/>
                    <a:pt x="137" y="1389"/>
                  </a:cubicBezTo>
                  <a:cubicBezTo>
                    <a:pt x="203" y="1459"/>
                    <a:pt x="297" y="1497"/>
                    <a:pt x="394" y="1499"/>
                  </a:cubicBezTo>
                  <a:cubicBezTo>
                    <a:pt x="485" y="1499"/>
                    <a:pt x="573" y="1463"/>
                    <a:pt x="639" y="1399"/>
                  </a:cubicBezTo>
                  <a:lnTo>
                    <a:pt x="1460" y="611"/>
                  </a:lnTo>
                  <a:cubicBezTo>
                    <a:pt x="1601" y="476"/>
                    <a:pt x="1606" y="251"/>
                    <a:pt x="1470" y="109"/>
                  </a:cubicBezTo>
                  <a:cubicBezTo>
                    <a:pt x="1403" y="39"/>
                    <a:pt x="1311" y="0"/>
                    <a:pt x="1214" y="0"/>
                  </a:cubicBezTo>
                  <a:cubicBezTo>
                    <a:pt x="1212" y="0"/>
                    <a:pt x="1211" y="0"/>
                    <a:pt x="12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47"/>
            <p:cNvSpPr/>
            <p:nvPr/>
          </p:nvSpPr>
          <p:spPr>
            <a:xfrm>
              <a:off x="-3375975" y="1957950"/>
              <a:ext cx="47600" cy="44250"/>
            </a:xfrm>
            <a:custGeom>
              <a:rect b="b" l="l" r="r" t="t"/>
              <a:pathLst>
                <a:path extrusionOk="0" h="1770" w="1904">
                  <a:moveTo>
                    <a:pt x="1362" y="271"/>
                  </a:moveTo>
                  <a:cubicBezTo>
                    <a:pt x="1560" y="271"/>
                    <a:pt x="1657" y="513"/>
                    <a:pt x="1514" y="651"/>
                  </a:cubicBezTo>
                  <a:lnTo>
                    <a:pt x="695" y="1437"/>
                  </a:lnTo>
                  <a:cubicBezTo>
                    <a:pt x="652" y="1478"/>
                    <a:pt x="597" y="1499"/>
                    <a:pt x="542" y="1499"/>
                  </a:cubicBezTo>
                  <a:cubicBezTo>
                    <a:pt x="484" y="1499"/>
                    <a:pt x="426" y="1476"/>
                    <a:pt x="383" y="1432"/>
                  </a:cubicBezTo>
                  <a:cubicBezTo>
                    <a:pt x="299" y="1344"/>
                    <a:pt x="301" y="1204"/>
                    <a:pt x="389" y="1120"/>
                  </a:cubicBezTo>
                  <a:lnTo>
                    <a:pt x="1210" y="332"/>
                  </a:lnTo>
                  <a:cubicBezTo>
                    <a:pt x="1250" y="292"/>
                    <a:pt x="1305" y="271"/>
                    <a:pt x="1362" y="271"/>
                  </a:cubicBezTo>
                  <a:close/>
                  <a:moveTo>
                    <a:pt x="1362" y="1"/>
                  </a:moveTo>
                  <a:cubicBezTo>
                    <a:pt x="1235" y="1"/>
                    <a:pt x="1113" y="50"/>
                    <a:pt x="1022" y="137"/>
                  </a:cubicBezTo>
                  <a:lnTo>
                    <a:pt x="202" y="924"/>
                  </a:lnTo>
                  <a:cubicBezTo>
                    <a:pt x="6" y="1112"/>
                    <a:pt x="0" y="1422"/>
                    <a:pt x="187" y="1619"/>
                  </a:cubicBezTo>
                  <a:cubicBezTo>
                    <a:pt x="284" y="1719"/>
                    <a:pt x="413" y="1769"/>
                    <a:pt x="542" y="1769"/>
                  </a:cubicBezTo>
                  <a:cubicBezTo>
                    <a:pt x="664" y="1769"/>
                    <a:pt x="786" y="1724"/>
                    <a:pt x="882" y="1632"/>
                  </a:cubicBezTo>
                  <a:lnTo>
                    <a:pt x="1701" y="846"/>
                  </a:lnTo>
                  <a:cubicBezTo>
                    <a:pt x="1898" y="657"/>
                    <a:pt x="1903" y="347"/>
                    <a:pt x="1716" y="151"/>
                  </a:cubicBezTo>
                  <a:cubicBezTo>
                    <a:pt x="1623" y="55"/>
                    <a:pt x="1495" y="1"/>
                    <a:pt x="13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47"/>
            <p:cNvSpPr/>
            <p:nvPr/>
          </p:nvSpPr>
          <p:spPr>
            <a:xfrm>
              <a:off x="-3404225" y="1982300"/>
              <a:ext cx="25000" cy="45700"/>
            </a:xfrm>
            <a:custGeom>
              <a:rect b="b" l="l" r="r" t="t"/>
              <a:pathLst>
                <a:path extrusionOk="0" h="1828" w="1000">
                  <a:moveTo>
                    <a:pt x="387" y="0"/>
                  </a:moveTo>
                  <a:cubicBezTo>
                    <a:pt x="364" y="0"/>
                    <a:pt x="341" y="3"/>
                    <a:pt x="318" y="7"/>
                  </a:cubicBezTo>
                  <a:cubicBezTo>
                    <a:pt x="126" y="46"/>
                    <a:pt x="0" y="232"/>
                    <a:pt x="38" y="425"/>
                  </a:cubicBezTo>
                  <a:lnTo>
                    <a:pt x="259" y="1540"/>
                  </a:lnTo>
                  <a:cubicBezTo>
                    <a:pt x="292" y="1706"/>
                    <a:pt x="438" y="1826"/>
                    <a:pt x="608" y="1827"/>
                  </a:cubicBezTo>
                  <a:cubicBezTo>
                    <a:pt x="832" y="1826"/>
                    <a:pt x="999" y="1622"/>
                    <a:pt x="956" y="1403"/>
                  </a:cubicBezTo>
                  <a:lnTo>
                    <a:pt x="736" y="287"/>
                  </a:lnTo>
                  <a:cubicBezTo>
                    <a:pt x="703" y="120"/>
                    <a:pt x="557" y="0"/>
                    <a:pt x="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47"/>
            <p:cNvSpPr/>
            <p:nvPr/>
          </p:nvSpPr>
          <p:spPr>
            <a:xfrm>
              <a:off x="-3408100" y="1978900"/>
              <a:ext cx="32425" cy="52450"/>
            </a:xfrm>
            <a:custGeom>
              <a:rect b="b" l="l" r="r" t="t"/>
              <a:pathLst>
                <a:path extrusionOk="0" h="2098" w="1297">
                  <a:moveTo>
                    <a:pt x="542" y="272"/>
                  </a:moveTo>
                  <a:cubicBezTo>
                    <a:pt x="647" y="272"/>
                    <a:pt x="738" y="346"/>
                    <a:pt x="758" y="449"/>
                  </a:cubicBezTo>
                  <a:lnTo>
                    <a:pt x="979" y="1565"/>
                  </a:lnTo>
                  <a:cubicBezTo>
                    <a:pt x="1004" y="1685"/>
                    <a:pt x="926" y="1801"/>
                    <a:pt x="806" y="1825"/>
                  </a:cubicBezTo>
                  <a:cubicBezTo>
                    <a:pt x="792" y="1828"/>
                    <a:pt x="777" y="1829"/>
                    <a:pt x="763" y="1829"/>
                  </a:cubicBezTo>
                  <a:cubicBezTo>
                    <a:pt x="659" y="1829"/>
                    <a:pt x="566" y="1756"/>
                    <a:pt x="546" y="1651"/>
                  </a:cubicBezTo>
                  <a:lnTo>
                    <a:pt x="326" y="534"/>
                  </a:lnTo>
                  <a:cubicBezTo>
                    <a:pt x="299" y="399"/>
                    <a:pt x="403" y="272"/>
                    <a:pt x="542" y="272"/>
                  </a:cubicBezTo>
                  <a:close/>
                  <a:moveTo>
                    <a:pt x="542" y="1"/>
                  </a:moveTo>
                  <a:cubicBezTo>
                    <a:pt x="233" y="1"/>
                    <a:pt x="0" y="283"/>
                    <a:pt x="61" y="587"/>
                  </a:cubicBezTo>
                  <a:lnTo>
                    <a:pt x="281" y="1702"/>
                  </a:lnTo>
                  <a:cubicBezTo>
                    <a:pt x="327" y="1936"/>
                    <a:pt x="532" y="2098"/>
                    <a:pt x="762" y="2098"/>
                  </a:cubicBezTo>
                  <a:cubicBezTo>
                    <a:pt x="793" y="2098"/>
                    <a:pt x="826" y="2095"/>
                    <a:pt x="858" y="2088"/>
                  </a:cubicBezTo>
                  <a:cubicBezTo>
                    <a:pt x="1123" y="2036"/>
                    <a:pt x="1297" y="1777"/>
                    <a:pt x="1244" y="1511"/>
                  </a:cubicBezTo>
                  <a:lnTo>
                    <a:pt x="1024" y="396"/>
                  </a:lnTo>
                  <a:cubicBezTo>
                    <a:pt x="979" y="167"/>
                    <a:pt x="777" y="2"/>
                    <a:pt x="5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47"/>
          <p:cNvGrpSpPr/>
          <p:nvPr/>
        </p:nvGrpSpPr>
        <p:grpSpPr>
          <a:xfrm>
            <a:off x="2400960" y="2916491"/>
            <a:ext cx="1290431" cy="1569963"/>
            <a:chOff x="-909950" y="3144425"/>
            <a:chExt cx="695575" cy="846250"/>
          </a:xfrm>
        </p:grpSpPr>
        <p:sp>
          <p:nvSpPr>
            <p:cNvPr id="10941" name="Google Shape;10941;p47"/>
            <p:cNvSpPr/>
            <p:nvPr/>
          </p:nvSpPr>
          <p:spPr>
            <a:xfrm>
              <a:off x="-909950" y="3144425"/>
              <a:ext cx="695575" cy="846250"/>
            </a:xfrm>
            <a:custGeom>
              <a:rect b="b" l="l" r="r" t="t"/>
              <a:pathLst>
                <a:path extrusionOk="0" h="33850" w="27823">
                  <a:moveTo>
                    <a:pt x="9769" y="32195"/>
                  </a:moveTo>
                  <a:lnTo>
                    <a:pt x="9953" y="32794"/>
                  </a:lnTo>
                  <a:lnTo>
                    <a:pt x="9949" y="32823"/>
                  </a:lnTo>
                  <a:lnTo>
                    <a:pt x="9769" y="32195"/>
                  </a:lnTo>
                  <a:close/>
                  <a:moveTo>
                    <a:pt x="23125" y="1"/>
                  </a:moveTo>
                  <a:cubicBezTo>
                    <a:pt x="22169" y="1"/>
                    <a:pt x="21156" y="214"/>
                    <a:pt x="20029" y="653"/>
                  </a:cubicBezTo>
                  <a:cubicBezTo>
                    <a:pt x="18831" y="1118"/>
                    <a:pt x="17863" y="1445"/>
                    <a:pt x="16742" y="1639"/>
                  </a:cubicBezTo>
                  <a:cubicBezTo>
                    <a:pt x="16560" y="1671"/>
                    <a:pt x="16324" y="1696"/>
                    <a:pt x="16074" y="1722"/>
                  </a:cubicBezTo>
                  <a:cubicBezTo>
                    <a:pt x="15255" y="1810"/>
                    <a:pt x="14327" y="1908"/>
                    <a:pt x="13602" y="2354"/>
                  </a:cubicBezTo>
                  <a:cubicBezTo>
                    <a:pt x="12747" y="2880"/>
                    <a:pt x="12619" y="3727"/>
                    <a:pt x="12543" y="4233"/>
                  </a:cubicBezTo>
                  <a:cubicBezTo>
                    <a:pt x="12535" y="4291"/>
                    <a:pt x="12526" y="4350"/>
                    <a:pt x="12514" y="4409"/>
                  </a:cubicBezTo>
                  <a:cubicBezTo>
                    <a:pt x="12400" y="5096"/>
                    <a:pt x="12328" y="5790"/>
                    <a:pt x="12300" y="6485"/>
                  </a:cubicBezTo>
                  <a:cubicBezTo>
                    <a:pt x="11734" y="6842"/>
                    <a:pt x="11384" y="7499"/>
                    <a:pt x="11331" y="8088"/>
                  </a:cubicBezTo>
                  <a:cubicBezTo>
                    <a:pt x="11308" y="8246"/>
                    <a:pt x="11314" y="8407"/>
                    <a:pt x="11349" y="8562"/>
                  </a:cubicBezTo>
                  <a:cubicBezTo>
                    <a:pt x="11360" y="8628"/>
                    <a:pt x="11378" y="8693"/>
                    <a:pt x="11399" y="8755"/>
                  </a:cubicBezTo>
                  <a:cubicBezTo>
                    <a:pt x="11420" y="8817"/>
                    <a:pt x="11445" y="8883"/>
                    <a:pt x="11473" y="8950"/>
                  </a:cubicBezTo>
                  <a:cubicBezTo>
                    <a:pt x="11330" y="9062"/>
                    <a:pt x="11196" y="9185"/>
                    <a:pt x="11073" y="9319"/>
                  </a:cubicBezTo>
                  <a:cubicBezTo>
                    <a:pt x="10802" y="9576"/>
                    <a:pt x="10651" y="9937"/>
                    <a:pt x="10659" y="10312"/>
                  </a:cubicBezTo>
                  <a:cubicBezTo>
                    <a:pt x="10667" y="10565"/>
                    <a:pt x="10750" y="10809"/>
                    <a:pt x="10899" y="11014"/>
                  </a:cubicBezTo>
                  <a:cubicBezTo>
                    <a:pt x="10790" y="11226"/>
                    <a:pt x="10696" y="11433"/>
                    <a:pt x="10609" y="11625"/>
                  </a:cubicBezTo>
                  <a:cubicBezTo>
                    <a:pt x="10598" y="11651"/>
                    <a:pt x="10587" y="11677"/>
                    <a:pt x="10577" y="11702"/>
                  </a:cubicBezTo>
                  <a:cubicBezTo>
                    <a:pt x="10486" y="11856"/>
                    <a:pt x="10411" y="12020"/>
                    <a:pt x="10352" y="12190"/>
                  </a:cubicBezTo>
                  <a:cubicBezTo>
                    <a:pt x="10323" y="12278"/>
                    <a:pt x="10303" y="12369"/>
                    <a:pt x="10294" y="12461"/>
                  </a:cubicBezTo>
                  <a:cubicBezTo>
                    <a:pt x="10293" y="12469"/>
                    <a:pt x="10292" y="12477"/>
                    <a:pt x="10291" y="12485"/>
                  </a:cubicBezTo>
                  <a:cubicBezTo>
                    <a:pt x="10151" y="12688"/>
                    <a:pt x="10018" y="12891"/>
                    <a:pt x="9890" y="13091"/>
                  </a:cubicBezTo>
                  <a:cubicBezTo>
                    <a:pt x="9878" y="13107"/>
                    <a:pt x="9867" y="13124"/>
                    <a:pt x="9856" y="13141"/>
                  </a:cubicBezTo>
                  <a:cubicBezTo>
                    <a:pt x="9643" y="13272"/>
                    <a:pt x="9472" y="13461"/>
                    <a:pt x="9364" y="13687"/>
                  </a:cubicBezTo>
                  <a:cubicBezTo>
                    <a:pt x="9354" y="13705"/>
                    <a:pt x="9346" y="13723"/>
                    <a:pt x="9337" y="13743"/>
                  </a:cubicBezTo>
                  <a:cubicBezTo>
                    <a:pt x="9291" y="13844"/>
                    <a:pt x="9211" y="13957"/>
                    <a:pt x="9095" y="14119"/>
                  </a:cubicBezTo>
                  <a:cubicBezTo>
                    <a:pt x="8923" y="14357"/>
                    <a:pt x="8839" y="14648"/>
                    <a:pt x="8858" y="14942"/>
                  </a:cubicBezTo>
                  <a:cubicBezTo>
                    <a:pt x="8754" y="15091"/>
                    <a:pt x="8614" y="15246"/>
                    <a:pt x="8462" y="15416"/>
                  </a:cubicBezTo>
                  <a:cubicBezTo>
                    <a:pt x="8324" y="15568"/>
                    <a:pt x="8173" y="15736"/>
                    <a:pt x="8028" y="15923"/>
                  </a:cubicBezTo>
                  <a:cubicBezTo>
                    <a:pt x="7845" y="16050"/>
                    <a:pt x="7699" y="16223"/>
                    <a:pt x="7604" y="16424"/>
                  </a:cubicBezTo>
                  <a:cubicBezTo>
                    <a:pt x="7546" y="16530"/>
                    <a:pt x="7504" y="16644"/>
                    <a:pt x="7478" y="16762"/>
                  </a:cubicBezTo>
                  <a:lnTo>
                    <a:pt x="7469" y="16779"/>
                  </a:lnTo>
                  <a:cubicBezTo>
                    <a:pt x="7417" y="16858"/>
                    <a:pt x="7371" y="16939"/>
                    <a:pt x="7330" y="17023"/>
                  </a:cubicBezTo>
                  <a:cubicBezTo>
                    <a:pt x="7326" y="17031"/>
                    <a:pt x="7322" y="17038"/>
                    <a:pt x="7318" y="17046"/>
                  </a:cubicBezTo>
                  <a:cubicBezTo>
                    <a:pt x="7316" y="17051"/>
                    <a:pt x="7314" y="17056"/>
                    <a:pt x="7311" y="17062"/>
                  </a:cubicBezTo>
                  <a:cubicBezTo>
                    <a:pt x="7272" y="17143"/>
                    <a:pt x="7241" y="17227"/>
                    <a:pt x="7219" y="17315"/>
                  </a:cubicBezTo>
                  <a:cubicBezTo>
                    <a:pt x="7154" y="17394"/>
                    <a:pt x="7086" y="17470"/>
                    <a:pt x="7014" y="17542"/>
                  </a:cubicBezTo>
                  <a:cubicBezTo>
                    <a:pt x="6924" y="17630"/>
                    <a:pt x="6807" y="17720"/>
                    <a:pt x="6672" y="17823"/>
                  </a:cubicBezTo>
                  <a:lnTo>
                    <a:pt x="6648" y="17841"/>
                  </a:lnTo>
                  <a:cubicBezTo>
                    <a:pt x="6302" y="17983"/>
                    <a:pt x="6037" y="18270"/>
                    <a:pt x="5918" y="18623"/>
                  </a:cubicBezTo>
                  <a:lnTo>
                    <a:pt x="5900" y="18680"/>
                  </a:lnTo>
                  <a:cubicBezTo>
                    <a:pt x="5810" y="18947"/>
                    <a:pt x="5725" y="19201"/>
                    <a:pt x="5627" y="19443"/>
                  </a:cubicBezTo>
                  <a:cubicBezTo>
                    <a:pt x="5511" y="19559"/>
                    <a:pt x="5396" y="19677"/>
                    <a:pt x="5282" y="19794"/>
                  </a:cubicBezTo>
                  <a:lnTo>
                    <a:pt x="5195" y="19882"/>
                  </a:lnTo>
                  <a:cubicBezTo>
                    <a:pt x="5054" y="20021"/>
                    <a:pt x="4883" y="20191"/>
                    <a:pt x="4731" y="20412"/>
                  </a:cubicBezTo>
                  <a:cubicBezTo>
                    <a:pt x="4688" y="20467"/>
                    <a:pt x="4648" y="20525"/>
                    <a:pt x="4612" y="20587"/>
                  </a:cubicBezTo>
                  <a:cubicBezTo>
                    <a:pt x="4420" y="20796"/>
                    <a:pt x="4236" y="21043"/>
                    <a:pt x="4048" y="21344"/>
                  </a:cubicBezTo>
                  <a:cubicBezTo>
                    <a:pt x="3998" y="21425"/>
                    <a:pt x="3957" y="21510"/>
                    <a:pt x="3925" y="21599"/>
                  </a:cubicBezTo>
                  <a:cubicBezTo>
                    <a:pt x="3849" y="21697"/>
                    <a:pt x="3772" y="21796"/>
                    <a:pt x="3695" y="21894"/>
                  </a:cubicBezTo>
                  <a:cubicBezTo>
                    <a:pt x="2805" y="23036"/>
                    <a:pt x="1886" y="24216"/>
                    <a:pt x="1272" y="25625"/>
                  </a:cubicBezTo>
                  <a:cubicBezTo>
                    <a:pt x="1220" y="25715"/>
                    <a:pt x="1180" y="25811"/>
                    <a:pt x="1151" y="25910"/>
                  </a:cubicBezTo>
                  <a:cubicBezTo>
                    <a:pt x="1098" y="26007"/>
                    <a:pt x="1058" y="26111"/>
                    <a:pt x="1032" y="26218"/>
                  </a:cubicBezTo>
                  <a:cubicBezTo>
                    <a:pt x="723" y="27475"/>
                    <a:pt x="0" y="30415"/>
                    <a:pt x="1960" y="32339"/>
                  </a:cubicBezTo>
                  <a:cubicBezTo>
                    <a:pt x="2982" y="33341"/>
                    <a:pt x="4480" y="33850"/>
                    <a:pt x="6415" y="33850"/>
                  </a:cubicBezTo>
                  <a:cubicBezTo>
                    <a:pt x="6888" y="33849"/>
                    <a:pt x="7362" y="33820"/>
                    <a:pt x="7833" y="33763"/>
                  </a:cubicBezTo>
                  <a:cubicBezTo>
                    <a:pt x="8156" y="33726"/>
                    <a:pt x="8497" y="33670"/>
                    <a:pt x="8874" y="33596"/>
                  </a:cubicBezTo>
                  <a:cubicBezTo>
                    <a:pt x="8990" y="33591"/>
                    <a:pt x="9106" y="33569"/>
                    <a:pt x="9217" y="33531"/>
                  </a:cubicBezTo>
                  <a:cubicBezTo>
                    <a:pt x="9310" y="33518"/>
                    <a:pt x="9403" y="33494"/>
                    <a:pt x="9493" y="33462"/>
                  </a:cubicBezTo>
                  <a:cubicBezTo>
                    <a:pt x="9537" y="33451"/>
                    <a:pt x="9582" y="33439"/>
                    <a:pt x="9626" y="33428"/>
                  </a:cubicBezTo>
                  <a:cubicBezTo>
                    <a:pt x="9768" y="33409"/>
                    <a:pt x="9907" y="33373"/>
                    <a:pt x="10041" y="33322"/>
                  </a:cubicBezTo>
                  <a:lnTo>
                    <a:pt x="10058" y="33316"/>
                  </a:lnTo>
                  <a:lnTo>
                    <a:pt x="10084" y="33308"/>
                  </a:lnTo>
                  <a:lnTo>
                    <a:pt x="10070" y="33256"/>
                  </a:lnTo>
                  <a:lnTo>
                    <a:pt x="10094" y="33256"/>
                  </a:lnTo>
                  <a:lnTo>
                    <a:pt x="10107" y="33300"/>
                  </a:lnTo>
                  <a:cubicBezTo>
                    <a:pt x="10176" y="33282"/>
                    <a:pt x="10243" y="33262"/>
                    <a:pt x="10311" y="33240"/>
                  </a:cubicBezTo>
                  <a:cubicBezTo>
                    <a:pt x="10429" y="33220"/>
                    <a:pt x="10544" y="33185"/>
                    <a:pt x="10653" y="33134"/>
                  </a:cubicBezTo>
                  <a:cubicBezTo>
                    <a:pt x="10984" y="33028"/>
                    <a:pt x="11324" y="32906"/>
                    <a:pt x="11666" y="32773"/>
                  </a:cubicBezTo>
                  <a:cubicBezTo>
                    <a:pt x="11866" y="32734"/>
                    <a:pt x="12056" y="32658"/>
                    <a:pt x="12229" y="32552"/>
                  </a:cubicBezTo>
                  <a:cubicBezTo>
                    <a:pt x="12230" y="32552"/>
                    <a:pt x="12230" y="32551"/>
                    <a:pt x="12232" y="32551"/>
                  </a:cubicBezTo>
                  <a:lnTo>
                    <a:pt x="12697" y="32353"/>
                  </a:lnTo>
                  <a:cubicBezTo>
                    <a:pt x="12759" y="32327"/>
                    <a:pt x="12820" y="32293"/>
                    <a:pt x="12877" y="32256"/>
                  </a:cubicBezTo>
                  <a:cubicBezTo>
                    <a:pt x="13064" y="32169"/>
                    <a:pt x="13250" y="32080"/>
                    <a:pt x="13432" y="31988"/>
                  </a:cubicBezTo>
                  <a:lnTo>
                    <a:pt x="13465" y="31972"/>
                  </a:lnTo>
                  <a:cubicBezTo>
                    <a:pt x="13513" y="31954"/>
                    <a:pt x="13559" y="31932"/>
                    <a:pt x="13604" y="31907"/>
                  </a:cubicBezTo>
                  <a:lnTo>
                    <a:pt x="13672" y="31872"/>
                  </a:lnTo>
                  <a:cubicBezTo>
                    <a:pt x="13726" y="31843"/>
                    <a:pt x="13780" y="31815"/>
                    <a:pt x="13832" y="31784"/>
                  </a:cubicBezTo>
                  <a:lnTo>
                    <a:pt x="13962" y="31716"/>
                  </a:lnTo>
                  <a:cubicBezTo>
                    <a:pt x="13999" y="31699"/>
                    <a:pt x="14035" y="31680"/>
                    <a:pt x="14070" y="31659"/>
                  </a:cubicBezTo>
                  <a:cubicBezTo>
                    <a:pt x="15017" y="31158"/>
                    <a:pt x="16188" y="30463"/>
                    <a:pt x="17060" y="29476"/>
                  </a:cubicBezTo>
                  <a:cubicBezTo>
                    <a:pt x="17125" y="29425"/>
                    <a:pt x="17185" y="29368"/>
                    <a:pt x="17238" y="29305"/>
                  </a:cubicBezTo>
                  <a:cubicBezTo>
                    <a:pt x="18774" y="27516"/>
                    <a:pt x="19339" y="25462"/>
                    <a:pt x="19689" y="23689"/>
                  </a:cubicBezTo>
                  <a:cubicBezTo>
                    <a:pt x="19905" y="22590"/>
                    <a:pt x="20170" y="21872"/>
                    <a:pt x="20951" y="21216"/>
                  </a:cubicBezTo>
                  <a:cubicBezTo>
                    <a:pt x="21544" y="20719"/>
                    <a:pt x="22190" y="20227"/>
                    <a:pt x="22941" y="19705"/>
                  </a:cubicBezTo>
                  <a:lnTo>
                    <a:pt x="22959" y="19727"/>
                  </a:lnTo>
                  <a:cubicBezTo>
                    <a:pt x="23007" y="19784"/>
                    <a:pt x="23060" y="19836"/>
                    <a:pt x="23119" y="19884"/>
                  </a:cubicBezTo>
                  <a:cubicBezTo>
                    <a:pt x="23265" y="20166"/>
                    <a:pt x="23483" y="20410"/>
                    <a:pt x="23775" y="20620"/>
                  </a:cubicBezTo>
                  <a:cubicBezTo>
                    <a:pt x="24060" y="20966"/>
                    <a:pt x="24215" y="21235"/>
                    <a:pt x="24299" y="21522"/>
                  </a:cubicBezTo>
                  <a:cubicBezTo>
                    <a:pt x="24334" y="21641"/>
                    <a:pt x="24385" y="21755"/>
                    <a:pt x="24453" y="21860"/>
                  </a:cubicBezTo>
                  <a:cubicBezTo>
                    <a:pt x="24489" y="21969"/>
                    <a:pt x="24527" y="22077"/>
                    <a:pt x="24564" y="22186"/>
                  </a:cubicBezTo>
                  <a:cubicBezTo>
                    <a:pt x="24694" y="22554"/>
                    <a:pt x="24984" y="22842"/>
                    <a:pt x="25351" y="22970"/>
                  </a:cubicBezTo>
                  <a:cubicBezTo>
                    <a:pt x="25431" y="23004"/>
                    <a:pt x="25514" y="23030"/>
                    <a:pt x="25600" y="23046"/>
                  </a:cubicBezTo>
                  <a:cubicBezTo>
                    <a:pt x="25686" y="23063"/>
                    <a:pt x="25775" y="23072"/>
                    <a:pt x="25864" y="23072"/>
                  </a:cubicBezTo>
                  <a:cubicBezTo>
                    <a:pt x="26025" y="23071"/>
                    <a:pt x="26185" y="23044"/>
                    <a:pt x="26336" y="22990"/>
                  </a:cubicBezTo>
                  <a:cubicBezTo>
                    <a:pt x="26621" y="22938"/>
                    <a:pt x="26881" y="22793"/>
                    <a:pt x="27077" y="22580"/>
                  </a:cubicBezTo>
                  <a:cubicBezTo>
                    <a:pt x="27325" y="22310"/>
                    <a:pt x="27449" y="21949"/>
                    <a:pt x="27420" y="21584"/>
                  </a:cubicBezTo>
                  <a:cubicBezTo>
                    <a:pt x="27407" y="21436"/>
                    <a:pt x="27385" y="21288"/>
                    <a:pt x="27355" y="21142"/>
                  </a:cubicBezTo>
                  <a:cubicBezTo>
                    <a:pt x="27359" y="21117"/>
                    <a:pt x="27364" y="21092"/>
                    <a:pt x="27367" y="21067"/>
                  </a:cubicBezTo>
                  <a:cubicBezTo>
                    <a:pt x="27390" y="20891"/>
                    <a:pt x="27376" y="20712"/>
                    <a:pt x="27327" y="20541"/>
                  </a:cubicBezTo>
                  <a:cubicBezTo>
                    <a:pt x="27165" y="19281"/>
                    <a:pt x="26398" y="18522"/>
                    <a:pt x="25778" y="17908"/>
                  </a:cubicBezTo>
                  <a:lnTo>
                    <a:pt x="25741" y="17872"/>
                  </a:lnTo>
                  <a:cubicBezTo>
                    <a:pt x="27182" y="16640"/>
                    <a:pt x="27822" y="14981"/>
                    <a:pt x="27502" y="13222"/>
                  </a:cubicBezTo>
                  <a:cubicBezTo>
                    <a:pt x="27502" y="13218"/>
                    <a:pt x="27502" y="13215"/>
                    <a:pt x="27503" y="13212"/>
                  </a:cubicBezTo>
                  <a:cubicBezTo>
                    <a:pt x="27600" y="12157"/>
                    <a:pt x="27538" y="11209"/>
                    <a:pt x="27314" y="10311"/>
                  </a:cubicBezTo>
                  <a:cubicBezTo>
                    <a:pt x="27211" y="9903"/>
                    <a:pt x="27072" y="9533"/>
                    <a:pt x="26950" y="9207"/>
                  </a:cubicBezTo>
                  <a:cubicBezTo>
                    <a:pt x="26748" y="8670"/>
                    <a:pt x="26588" y="8245"/>
                    <a:pt x="26617" y="7775"/>
                  </a:cubicBezTo>
                  <a:cubicBezTo>
                    <a:pt x="26661" y="7061"/>
                    <a:pt x="26796" y="6343"/>
                    <a:pt x="26938" y="5583"/>
                  </a:cubicBezTo>
                  <a:cubicBezTo>
                    <a:pt x="27098" y="4734"/>
                    <a:pt x="27262" y="3855"/>
                    <a:pt x="27304" y="2921"/>
                  </a:cubicBezTo>
                  <a:cubicBezTo>
                    <a:pt x="27304" y="2898"/>
                    <a:pt x="27306" y="2874"/>
                    <a:pt x="27304" y="2850"/>
                  </a:cubicBezTo>
                  <a:cubicBezTo>
                    <a:pt x="27325" y="2009"/>
                    <a:pt x="26790" y="1174"/>
                    <a:pt x="25914" y="701"/>
                  </a:cubicBezTo>
                  <a:cubicBezTo>
                    <a:pt x="25056" y="236"/>
                    <a:pt x="24119" y="1"/>
                    <a:pt x="231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47"/>
            <p:cNvSpPr/>
            <p:nvPr/>
          </p:nvSpPr>
          <p:spPr>
            <a:xfrm>
              <a:off x="-820175" y="3220650"/>
              <a:ext cx="570225" cy="632225"/>
            </a:xfrm>
            <a:custGeom>
              <a:rect b="b" l="l" r="r" t="t"/>
              <a:pathLst>
                <a:path extrusionOk="0" h="25289" w="22809">
                  <a:moveTo>
                    <a:pt x="22384" y="1"/>
                  </a:moveTo>
                  <a:cubicBezTo>
                    <a:pt x="22384" y="1"/>
                    <a:pt x="22174" y="404"/>
                    <a:pt x="21545" y="574"/>
                  </a:cubicBezTo>
                  <a:cubicBezTo>
                    <a:pt x="20914" y="743"/>
                    <a:pt x="19276" y="963"/>
                    <a:pt x="18986" y="1790"/>
                  </a:cubicBezTo>
                  <a:cubicBezTo>
                    <a:pt x="18903" y="2026"/>
                    <a:pt x="18855" y="2113"/>
                    <a:pt x="18818" y="2113"/>
                  </a:cubicBezTo>
                  <a:cubicBezTo>
                    <a:pt x="18726" y="2113"/>
                    <a:pt x="18708" y="1572"/>
                    <a:pt x="18409" y="1461"/>
                  </a:cubicBezTo>
                  <a:cubicBezTo>
                    <a:pt x="17989" y="1307"/>
                    <a:pt x="16796" y="1439"/>
                    <a:pt x="15952" y="1278"/>
                  </a:cubicBezTo>
                  <a:cubicBezTo>
                    <a:pt x="15128" y="1121"/>
                    <a:pt x="13789" y="476"/>
                    <a:pt x="13082" y="476"/>
                  </a:cubicBezTo>
                  <a:cubicBezTo>
                    <a:pt x="13065" y="476"/>
                    <a:pt x="13048" y="477"/>
                    <a:pt x="13032" y="477"/>
                  </a:cubicBezTo>
                  <a:cubicBezTo>
                    <a:pt x="12341" y="512"/>
                    <a:pt x="11806" y="769"/>
                    <a:pt x="11417" y="1363"/>
                  </a:cubicBezTo>
                  <a:cubicBezTo>
                    <a:pt x="11029" y="1957"/>
                    <a:pt x="10609" y="3110"/>
                    <a:pt x="10609" y="3110"/>
                  </a:cubicBezTo>
                  <a:cubicBezTo>
                    <a:pt x="10609" y="3110"/>
                    <a:pt x="9921" y="5868"/>
                    <a:pt x="9837" y="6436"/>
                  </a:cubicBezTo>
                  <a:cubicBezTo>
                    <a:pt x="9819" y="6554"/>
                    <a:pt x="9805" y="6600"/>
                    <a:pt x="9794" y="6600"/>
                  </a:cubicBezTo>
                  <a:cubicBezTo>
                    <a:pt x="9751" y="6600"/>
                    <a:pt x="9751" y="5914"/>
                    <a:pt x="9751" y="5914"/>
                  </a:cubicBezTo>
                  <a:lnTo>
                    <a:pt x="8358" y="8641"/>
                  </a:lnTo>
                  <a:lnTo>
                    <a:pt x="7737" y="10212"/>
                  </a:lnTo>
                  <a:lnTo>
                    <a:pt x="7127" y="11027"/>
                  </a:lnTo>
                  <a:lnTo>
                    <a:pt x="6690" y="11847"/>
                  </a:lnTo>
                  <a:lnTo>
                    <a:pt x="6299" y="12677"/>
                  </a:lnTo>
                  <a:lnTo>
                    <a:pt x="5487" y="13613"/>
                  </a:lnTo>
                  <a:lnTo>
                    <a:pt x="4883" y="14535"/>
                  </a:lnTo>
                  <a:lnTo>
                    <a:pt x="4425" y="15303"/>
                  </a:lnTo>
                  <a:lnTo>
                    <a:pt x="3567" y="16047"/>
                  </a:lnTo>
                  <a:lnTo>
                    <a:pt x="3190" y="17043"/>
                  </a:lnTo>
                  <a:lnTo>
                    <a:pt x="1886" y="18519"/>
                  </a:lnTo>
                  <a:lnTo>
                    <a:pt x="1417" y="19240"/>
                  </a:lnTo>
                  <a:lnTo>
                    <a:pt x="1" y="21127"/>
                  </a:lnTo>
                  <a:cubicBezTo>
                    <a:pt x="1" y="21127"/>
                    <a:pt x="1024" y="20749"/>
                    <a:pt x="2124" y="20749"/>
                  </a:cubicBezTo>
                  <a:cubicBezTo>
                    <a:pt x="2498" y="20749"/>
                    <a:pt x="2881" y="20793"/>
                    <a:pt x="3236" y="20910"/>
                  </a:cubicBezTo>
                  <a:cubicBezTo>
                    <a:pt x="4633" y="21372"/>
                    <a:pt x="6210" y="22368"/>
                    <a:pt x="6649" y="22866"/>
                  </a:cubicBezTo>
                  <a:cubicBezTo>
                    <a:pt x="7088" y="23363"/>
                    <a:pt x="7872" y="24482"/>
                    <a:pt x="7872" y="24482"/>
                  </a:cubicBezTo>
                  <a:lnTo>
                    <a:pt x="8259" y="25289"/>
                  </a:lnTo>
                  <a:cubicBezTo>
                    <a:pt x="8259" y="25289"/>
                    <a:pt x="12505" y="22906"/>
                    <a:pt x="13800" y="20889"/>
                  </a:cubicBezTo>
                  <a:cubicBezTo>
                    <a:pt x="15095" y="18873"/>
                    <a:pt x="16028" y="16930"/>
                    <a:pt x="16726" y="15690"/>
                  </a:cubicBezTo>
                  <a:cubicBezTo>
                    <a:pt x="17424" y="14451"/>
                    <a:pt x="20387" y="12768"/>
                    <a:pt x="20387" y="12768"/>
                  </a:cubicBezTo>
                  <a:cubicBezTo>
                    <a:pt x="20387" y="12768"/>
                    <a:pt x="22286" y="11191"/>
                    <a:pt x="22547" y="10376"/>
                  </a:cubicBezTo>
                  <a:cubicBezTo>
                    <a:pt x="22808" y="9560"/>
                    <a:pt x="22669" y="7835"/>
                    <a:pt x="22377" y="7265"/>
                  </a:cubicBezTo>
                  <a:cubicBezTo>
                    <a:pt x="22084" y="6695"/>
                    <a:pt x="21551" y="5660"/>
                    <a:pt x="21803" y="4036"/>
                  </a:cubicBezTo>
                  <a:cubicBezTo>
                    <a:pt x="22055" y="2411"/>
                    <a:pt x="22317" y="280"/>
                    <a:pt x="223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47"/>
            <p:cNvSpPr/>
            <p:nvPr/>
          </p:nvSpPr>
          <p:spPr>
            <a:xfrm>
              <a:off x="-576400" y="3175150"/>
              <a:ext cx="330950" cy="193350"/>
            </a:xfrm>
            <a:custGeom>
              <a:rect b="b" l="l" r="r" t="t"/>
              <a:pathLst>
                <a:path extrusionOk="0" h="7734" w="13238">
                  <a:moveTo>
                    <a:pt x="9695" y="1"/>
                  </a:moveTo>
                  <a:cubicBezTo>
                    <a:pt x="7812" y="1"/>
                    <a:pt x="6163" y="1117"/>
                    <a:pt x="5435" y="1300"/>
                  </a:cubicBezTo>
                  <a:cubicBezTo>
                    <a:pt x="4623" y="1503"/>
                    <a:pt x="1652" y="1953"/>
                    <a:pt x="1194" y="2149"/>
                  </a:cubicBezTo>
                  <a:cubicBezTo>
                    <a:pt x="736" y="2344"/>
                    <a:pt x="382" y="3489"/>
                    <a:pt x="334" y="4049"/>
                  </a:cubicBezTo>
                  <a:cubicBezTo>
                    <a:pt x="288" y="4607"/>
                    <a:pt x="221" y="5902"/>
                    <a:pt x="221" y="5902"/>
                  </a:cubicBezTo>
                  <a:lnTo>
                    <a:pt x="225" y="6329"/>
                  </a:lnTo>
                  <a:lnTo>
                    <a:pt x="0" y="7734"/>
                  </a:lnTo>
                  <a:lnTo>
                    <a:pt x="200" y="7734"/>
                  </a:lnTo>
                  <a:cubicBezTo>
                    <a:pt x="200" y="7734"/>
                    <a:pt x="738" y="5033"/>
                    <a:pt x="1471" y="3528"/>
                  </a:cubicBezTo>
                  <a:cubicBezTo>
                    <a:pt x="1929" y="2588"/>
                    <a:pt x="2619" y="2355"/>
                    <a:pt x="3224" y="2355"/>
                  </a:cubicBezTo>
                  <a:cubicBezTo>
                    <a:pt x="3588" y="2355"/>
                    <a:pt x="3921" y="2440"/>
                    <a:pt x="4153" y="2505"/>
                  </a:cubicBezTo>
                  <a:cubicBezTo>
                    <a:pt x="4754" y="2674"/>
                    <a:pt x="5774" y="3142"/>
                    <a:pt x="6902" y="3142"/>
                  </a:cubicBezTo>
                  <a:cubicBezTo>
                    <a:pt x="6931" y="3142"/>
                    <a:pt x="6960" y="3142"/>
                    <a:pt x="6989" y="3141"/>
                  </a:cubicBezTo>
                  <a:cubicBezTo>
                    <a:pt x="7055" y="3140"/>
                    <a:pt x="7119" y="3139"/>
                    <a:pt x="7180" y="3139"/>
                  </a:cubicBezTo>
                  <a:cubicBezTo>
                    <a:pt x="8202" y="3139"/>
                    <a:pt x="8611" y="3319"/>
                    <a:pt x="8751" y="3431"/>
                  </a:cubicBezTo>
                  <a:cubicBezTo>
                    <a:pt x="8900" y="3549"/>
                    <a:pt x="9011" y="3994"/>
                    <a:pt x="9011" y="3994"/>
                  </a:cubicBezTo>
                  <a:cubicBezTo>
                    <a:pt x="9011" y="3994"/>
                    <a:pt x="9458" y="2948"/>
                    <a:pt x="10481" y="2736"/>
                  </a:cubicBezTo>
                  <a:cubicBezTo>
                    <a:pt x="11504" y="2524"/>
                    <a:pt x="12295" y="2334"/>
                    <a:pt x="12633" y="1821"/>
                  </a:cubicBezTo>
                  <a:cubicBezTo>
                    <a:pt x="12633" y="1821"/>
                    <a:pt x="13237" y="470"/>
                    <a:pt x="10348" y="48"/>
                  </a:cubicBezTo>
                  <a:cubicBezTo>
                    <a:pt x="10128" y="16"/>
                    <a:pt x="9910" y="1"/>
                    <a:pt x="96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47"/>
            <p:cNvSpPr/>
            <p:nvPr/>
          </p:nvSpPr>
          <p:spPr>
            <a:xfrm>
              <a:off x="-322575" y="3334675"/>
              <a:ext cx="52100" cy="117625"/>
            </a:xfrm>
            <a:custGeom>
              <a:rect b="b" l="l" r="r" t="t"/>
              <a:pathLst>
                <a:path extrusionOk="0" h="4705" w="2084">
                  <a:moveTo>
                    <a:pt x="640" y="1"/>
                  </a:moveTo>
                  <a:cubicBezTo>
                    <a:pt x="252" y="1"/>
                    <a:pt x="53" y="350"/>
                    <a:pt x="53" y="350"/>
                  </a:cubicBezTo>
                  <a:cubicBezTo>
                    <a:pt x="53" y="350"/>
                    <a:pt x="197" y="1917"/>
                    <a:pt x="197" y="2432"/>
                  </a:cubicBezTo>
                  <a:cubicBezTo>
                    <a:pt x="197" y="2947"/>
                    <a:pt x="1" y="4689"/>
                    <a:pt x="1" y="4689"/>
                  </a:cubicBezTo>
                  <a:cubicBezTo>
                    <a:pt x="1" y="4689"/>
                    <a:pt x="73" y="4704"/>
                    <a:pt x="194" y="4704"/>
                  </a:cubicBezTo>
                  <a:cubicBezTo>
                    <a:pt x="377" y="4704"/>
                    <a:pt x="672" y="4670"/>
                    <a:pt x="994" y="4500"/>
                  </a:cubicBezTo>
                  <a:cubicBezTo>
                    <a:pt x="1529" y="4218"/>
                    <a:pt x="1689" y="3711"/>
                    <a:pt x="1886" y="2828"/>
                  </a:cubicBezTo>
                  <a:cubicBezTo>
                    <a:pt x="2083" y="1946"/>
                    <a:pt x="1949" y="759"/>
                    <a:pt x="1196" y="213"/>
                  </a:cubicBezTo>
                  <a:cubicBezTo>
                    <a:pt x="981" y="56"/>
                    <a:pt x="796" y="1"/>
                    <a:pt x="6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47"/>
            <p:cNvSpPr/>
            <p:nvPr/>
          </p:nvSpPr>
          <p:spPr>
            <a:xfrm>
              <a:off x="-342975" y="3370650"/>
              <a:ext cx="11550" cy="66400"/>
            </a:xfrm>
            <a:custGeom>
              <a:rect b="b" l="l" r="r" t="t"/>
              <a:pathLst>
                <a:path extrusionOk="0" h="2656" w="462">
                  <a:moveTo>
                    <a:pt x="239" y="1"/>
                  </a:moveTo>
                  <a:cubicBezTo>
                    <a:pt x="239" y="1"/>
                    <a:pt x="1" y="1176"/>
                    <a:pt x="37" y="1760"/>
                  </a:cubicBezTo>
                  <a:cubicBezTo>
                    <a:pt x="74" y="2345"/>
                    <a:pt x="324" y="2655"/>
                    <a:pt x="324" y="2655"/>
                  </a:cubicBezTo>
                  <a:cubicBezTo>
                    <a:pt x="324" y="2655"/>
                    <a:pt x="461" y="421"/>
                    <a:pt x="2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47"/>
            <p:cNvSpPr/>
            <p:nvPr/>
          </p:nvSpPr>
          <p:spPr>
            <a:xfrm>
              <a:off x="-326250" y="3480025"/>
              <a:ext cx="78775" cy="105525"/>
            </a:xfrm>
            <a:custGeom>
              <a:rect b="b" l="l" r="r" t="t"/>
              <a:pathLst>
                <a:path extrusionOk="0" h="4221" w="3151">
                  <a:moveTo>
                    <a:pt x="2790" y="1"/>
                  </a:moveTo>
                  <a:cubicBezTo>
                    <a:pt x="2790" y="1"/>
                    <a:pt x="2592" y="383"/>
                    <a:pt x="1914" y="1298"/>
                  </a:cubicBezTo>
                  <a:cubicBezTo>
                    <a:pt x="1236" y="2214"/>
                    <a:pt x="1" y="2772"/>
                    <a:pt x="1" y="2772"/>
                  </a:cubicBezTo>
                  <a:lnTo>
                    <a:pt x="462" y="4221"/>
                  </a:lnTo>
                  <a:lnTo>
                    <a:pt x="1314" y="3708"/>
                  </a:lnTo>
                  <a:cubicBezTo>
                    <a:pt x="1314" y="3708"/>
                    <a:pt x="2428" y="2875"/>
                    <a:pt x="2790" y="1809"/>
                  </a:cubicBezTo>
                  <a:cubicBezTo>
                    <a:pt x="3150" y="743"/>
                    <a:pt x="2790" y="1"/>
                    <a:pt x="27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47"/>
            <p:cNvSpPr/>
            <p:nvPr/>
          </p:nvSpPr>
          <p:spPr>
            <a:xfrm>
              <a:off x="-425875" y="3560625"/>
              <a:ext cx="97200" cy="106425"/>
            </a:xfrm>
            <a:custGeom>
              <a:rect b="b" l="l" r="r" t="t"/>
              <a:pathLst>
                <a:path extrusionOk="0" h="4257" w="3888">
                  <a:moveTo>
                    <a:pt x="3370" y="0"/>
                  </a:moveTo>
                  <a:cubicBezTo>
                    <a:pt x="3370" y="0"/>
                    <a:pt x="1829" y="870"/>
                    <a:pt x="1204" y="1823"/>
                  </a:cubicBezTo>
                  <a:cubicBezTo>
                    <a:pt x="580" y="2778"/>
                    <a:pt x="176" y="3537"/>
                    <a:pt x="176" y="3537"/>
                  </a:cubicBezTo>
                  <a:lnTo>
                    <a:pt x="1" y="4257"/>
                  </a:lnTo>
                  <a:cubicBezTo>
                    <a:pt x="1" y="4257"/>
                    <a:pt x="1477" y="2730"/>
                    <a:pt x="2325" y="2370"/>
                  </a:cubicBezTo>
                  <a:cubicBezTo>
                    <a:pt x="3172" y="2010"/>
                    <a:pt x="3888" y="1291"/>
                    <a:pt x="3888" y="1291"/>
                  </a:cubicBezTo>
                  <a:lnTo>
                    <a:pt x="33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47"/>
            <p:cNvSpPr/>
            <p:nvPr/>
          </p:nvSpPr>
          <p:spPr>
            <a:xfrm>
              <a:off x="-864400" y="3703175"/>
              <a:ext cx="418300" cy="255100"/>
            </a:xfrm>
            <a:custGeom>
              <a:rect b="b" l="l" r="r" t="t"/>
              <a:pathLst>
                <a:path extrusionOk="0" h="10204" w="16732">
                  <a:moveTo>
                    <a:pt x="16631" y="1"/>
                  </a:moveTo>
                  <a:cubicBezTo>
                    <a:pt x="16631" y="1"/>
                    <a:pt x="14637" y="3354"/>
                    <a:pt x="11991" y="4891"/>
                  </a:cubicBezTo>
                  <a:cubicBezTo>
                    <a:pt x="9569" y="6297"/>
                    <a:pt x="6881" y="6945"/>
                    <a:pt x="5390" y="6945"/>
                  </a:cubicBezTo>
                  <a:cubicBezTo>
                    <a:pt x="5251" y="6945"/>
                    <a:pt x="5122" y="6940"/>
                    <a:pt x="5005" y="6929"/>
                  </a:cubicBezTo>
                  <a:cubicBezTo>
                    <a:pt x="3632" y="6799"/>
                    <a:pt x="1728" y="6468"/>
                    <a:pt x="1112" y="5693"/>
                  </a:cubicBezTo>
                  <a:cubicBezTo>
                    <a:pt x="498" y="4919"/>
                    <a:pt x="549" y="4339"/>
                    <a:pt x="549" y="4339"/>
                  </a:cubicBezTo>
                  <a:lnTo>
                    <a:pt x="549" y="4339"/>
                  </a:lnTo>
                  <a:cubicBezTo>
                    <a:pt x="549" y="4339"/>
                    <a:pt x="0" y="5545"/>
                    <a:pt x="106" y="6510"/>
                  </a:cubicBezTo>
                  <a:cubicBezTo>
                    <a:pt x="212" y="7475"/>
                    <a:pt x="239" y="9981"/>
                    <a:pt x="4448" y="10192"/>
                  </a:cubicBezTo>
                  <a:cubicBezTo>
                    <a:pt x="4602" y="10200"/>
                    <a:pt x="4755" y="10203"/>
                    <a:pt x="4909" y="10203"/>
                  </a:cubicBezTo>
                  <a:cubicBezTo>
                    <a:pt x="8964" y="10203"/>
                    <a:pt x="12939" y="7614"/>
                    <a:pt x="13756" y="6784"/>
                  </a:cubicBezTo>
                  <a:cubicBezTo>
                    <a:pt x="14606" y="5922"/>
                    <a:pt x="15749" y="4527"/>
                    <a:pt x="16024" y="3138"/>
                  </a:cubicBezTo>
                  <a:cubicBezTo>
                    <a:pt x="16299" y="1749"/>
                    <a:pt x="16731" y="682"/>
                    <a:pt x="16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47"/>
            <p:cNvSpPr/>
            <p:nvPr/>
          </p:nvSpPr>
          <p:spPr>
            <a:xfrm>
              <a:off x="-856850" y="3741975"/>
              <a:ext cx="243150" cy="133425"/>
            </a:xfrm>
            <a:custGeom>
              <a:rect b="b" l="l" r="r" t="t"/>
              <a:pathLst>
                <a:path extrusionOk="0" h="5337" w="9726">
                  <a:moveTo>
                    <a:pt x="3250" y="1"/>
                  </a:moveTo>
                  <a:cubicBezTo>
                    <a:pt x="2167" y="1"/>
                    <a:pt x="1468" y="274"/>
                    <a:pt x="1468" y="274"/>
                  </a:cubicBezTo>
                  <a:lnTo>
                    <a:pt x="247" y="2407"/>
                  </a:lnTo>
                  <a:cubicBezTo>
                    <a:pt x="247" y="2407"/>
                    <a:pt x="0" y="4675"/>
                    <a:pt x="3027" y="5191"/>
                  </a:cubicBezTo>
                  <a:cubicBezTo>
                    <a:pt x="3631" y="5294"/>
                    <a:pt x="4231" y="5336"/>
                    <a:pt x="4810" y="5336"/>
                  </a:cubicBezTo>
                  <a:cubicBezTo>
                    <a:pt x="7129" y="5336"/>
                    <a:pt x="9115" y="4655"/>
                    <a:pt x="9726" y="4436"/>
                  </a:cubicBezTo>
                  <a:cubicBezTo>
                    <a:pt x="9726" y="4436"/>
                    <a:pt x="8407" y="1650"/>
                    <a:pt x="5937" y="572"/>
                  </a:cubicBezTo>
                  <a:cubicBezTo>
                    <a:pt x="4927" y="131"/>
                    <a:pt x="3997" y="1"/>
                    <a:pt x="32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47"/>
            <p:cNvSpPr/>
            <p:nvPr/>
          </p:nvSpPr>
          <p:spPr>
            <a:xfrm>
              <a:off x="-348250" y="3319300"/>
              <a:ext cx="10550" cy="25125"/>
            </a:xfrm>
            <a:custGeom>
              <a:rect b="b" l="l" r="r" t="t"/>
              <a:pathLst>
                <a:path extrusionOk="0" h="1005" w="422">
                  <a:moveTo>
                    <a:pt x="280" y="1"/>
                  </a:moveTo>
                  <a:cubicBezTo>
                    <a:pt x="268" y="1"/>
                    <a:pt x="256" y="5"/>
                    <a:pt x="245" y="14"/>
                  </a:cubicBezTo>
                  <a:cubicBezTo>
                    <a:pt x="159" y="76"/>
                    <a:pt x="1" y="1004"/>
                    <a:pt x="1" y="1004"/>
                  </a:cubicBezTo>
                  <a:cubicBezTo>
                    <a:pt x="1" y="1004"/>
                    <a:pt x="312" y="780"/>
                    <a:pt x="370" y="453"/>
                  </a:cubicBezTo>
                  <a:cubicBezTo>
                    <a:pt x="421" y="170"/>
                    <a:pt x="354" y="1"/>
                    <a:pt x="2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47"/>
            <p:cNvSpPr/>
            <p:nvPr/>
          </p:nvSpPr>
          <p:spPr>
            <a:xfrm>
              <a:off x="-379525" y="3382375"/>
              <a:ext cx="25600" cy="24000"/>
            </a:xfrm>
            <a:custGeom>
              <a:rect b="b" l="l" r="r" t="t"/>
              <a:pathLst>
                <a:path extrusionOk="0" h="960" w="1024">
                  <a:moveTo>
                    <a:pt x="513" y="1"/>
                  </a:moveTo>
                  <a:cubicBezTo>
                    <a:pt x="270" y="1"/>
                    <a:pt x="1" y="208"/>
                    <a:pt x="1" y="208"/>
                  </a:cubicBezTo>
                  <a:cubicBezTo>
                    <a:pt x="1" y="208"/>
                    <a:pt x="146" y="340"/>
                    <a:pt x="370" y="532"/>
                  </a:cubicBezTo>
                  <a:cubicBezTo>
                    <a:pt x="594" y="722"/>
                    <a:pt x="518" y="959"/>
                    <a:pt x="518" y="959"/>
                  </a:cubicBezTo>
                  <a:lnTo>
                    <a:pt x="783" y="920"/>
                  </a:lnTo>
                  <a:cubicBezTo>
                    <a:pt x="783" y="920"/>
                    <a:pt x="1024" y="486"/>
                    <a:pt x="783" y="139"/>
                  </a:cubicBezTo>
                  <a:cubicBezTo>
                    <a:pt x="712" y="37"/>
                    <a:pt x="615" y="1"/>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47"/>
            <p:cNvSpPr/>
            <p:nvPr/>
          </p:nvSpPr>
          <p:spPr>
            <a:xfrm>
              <a:off x="-418950" y="3427450"/>
              <a:ext cx="21150" cy="16775"/>
            </a:xfrm>
            <a:custGeom>
              <a:rect b="b" l="l" r="r" t="t"/>
              <a:pathLst>
                <a:path extrusionOk="0" h="671" w="846">
                  <a:moveTo>
                    <a:pt x="430" y="0"/>
                  </a:moveTo>
                  <a:cubicBezTo>
                    <a:pt x="183" y="0"/>
                    <a:pt x="1" y="281"/>
                    <a:pt x="1" y="281"/>
                  </a:cubicBezTo>
                  <a:cubicBezTo>
                    <a:pt x="1" y="281"/>
                    <a:pt x="450" y="391"/>
                    <a:pt x="479" y="410"/>
                  </a:cubicBezTo>
                  <a:cubicBezTo>
                    <a:pt x="508" y="430"/>
                    <a:pt x="710" y="670"/>
                    <a:pt x="710" y="670"/>
                  </a:cubicBezTo>
                  <a:lnTo>
                    <a:pt x="846" y="488"/>
                  </a:lnTo>
                  <a:cubicBezTo>
                    <a:pt x="846" y="488"/>
                    <a:pt x="826" y="112"/>
                    <a:pt x="531" y="16"/>
                  </a:cubicBezTo>
                  <a:cubicBezTo>
                    <a:pt x="497" y="5"/>
                    <a:pt x="463" y="0"/>
                    <a:pt x="4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47"/>
            <p:cNvSpPr/>
            <p:nvPr/>
          </p:nvSpPr>
          <p:spPr>
            <a:xfrm>
              <a:off x="-446575" y="3480050"/>
              <a:ext cx="27025" cy="27625"/>
            </a:xfrm>
            <a:custGeom>
              <a:rect b="b" l="l" r="r" t="t"/>
              <a:pathLst>
                <a:path extrusionOk="0" h="1105" w="1081">
                  <a:moveTo>
                    <a:pt x="566" y="1"/>
                  </a:moveTo>
                  <a:cubicBezTo>
                    <a:pt x="310" y="1"/>
                    <a:pt x="1" y="188"/>
                    <a:pt x="1" y="188"/>
                  </a:cubicBezTo>
                  <a:lnTo>
                    <a:pt x="338" y="284"/>
                  </a:lnTo>
                  <a:cubicBezTo>
                    <a:pt x="454" y="336"/>
                    <a:pt x="541" y="433"/>
                    <a:pt x="584" y="553"/>
                  </a:cubicBezTo>
                  <a:cubicBezTo>
                    <a:pt x="654" y="753"/>
                    <a:pt x="588" y="1105"/>
                    <a:pt x="588" y="1105"/>
                  </a:cubicBezTo>
                  <a:cubicBezTo>
                    <a:pt x="588" y="1105"/>
                    <a:pt x="870" y="960"/>
                    <a:pt x="976" y="728"/>
                  </a:cubicBezTo>
                  <a:cubicBezTo>
                    <a:pt x="1081" y="498"/>
                    <a:pt x="985" y="158"/>
                    <a:pt x="725" y="33"/>
                  </a:cubicBezTo>
                  <a:cubicBezTo>
                    <a:pt x="677" y="10"/>
                    <a:pt x="623" y="1"/>
                    <a:pt x="5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47"/>
            <p:cNvSpPr/>
            <p:nvPr/>
          </p:nvSpPr>
          <p:spPr>
            <a:xfrm>
              <a:off x="-480925" y="3533175"/>
              <a:ext cx="22575" cy="29800"/>
            </a:xfrm>
            <a:custGeom>
              <a:rect b="b" l="l" r="r" t="t"/>
              <a:pathLst>
                <a:path extrusionOk="0" h="1192" w="903">
                  <a:moveTo>
                    <a:pt x="288" y="1"/>
                  </a:moveTo>
                  <a:cubicBezTo>
                    <a:pt x="252" y="1"/>
                    <a:pt x="230" y="2"/>
                    <a:pt x="230" y="2"/>
                  </a:cubicBezTo>
                  <a:cubicBezTo>
                    <a:pt x="230" y="2"/>
                    <a:pt x="401" y="533"/>
                    <a:pt x="356" y="709"/>
                  </a:cubicBezTo>
                  <a:cubicBezTo>
                    <a:pt x="311" y="886"/>
                    <a:pt x="11" y="997"/>
                    <a:pt x="6" y="1098"/>
                  </a:cubicBezTo>
                  <a:cubicBezTo>
                    <a:pt x="1" y="1186"/>
                    <a:pt x="62" y="1192"/>
                    <a:pt x="79" y="1192"/>
                  </a:cubicBezTo>
                  <a:cubicBezTo>
                    <a:pt x="82" y="1192"/>
                    <a:pt x="83" y="1192"/>
                    <a:pt x="83" y="1192"/>
                  </a:cubicBezTo>
                  <a:lnTo>
                    <a:pt x="575" y="1098"/>
                  </a:lnTo>
                  <a:cubicBezTo>
                    <a:pt x="575" y="1098"/>
                    <a:pt x="903" y="763"/>
                    <a:pt x="854" y="358"/>
                  </a:cubicBezTo>
                  <a:cubicBezTo>
                    <a:pt x="814" y="32"/>
                    <a:pt x="434"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47"/>
            <p:cNvSpPr/>
            <p:nvPr/>
          </p:nvSpPr>
          <p:spPr>
            <a:xfrm>
              <a:off x="-517100" y="3587700"/>
              <a:ext cx="22100" cy="27475"/>
            </a:xfrm>
            <a:custGeom>
              <a:rect b="b" l="l" r="r" t="t"/>
              <a:pathLst>
                <a:path extrusionOk="0" h="1099" w="884">
                  <a:moveTo>
                    <a:pt x="285" y="1"/>
                  </a:moveTo>
                  <a:cubicBezTo>
                    <a:pt x="153" y="1"/>
                    <a:pt x="47" y="30"/>
                    <a:pt x="47" y="30"/>
                  </a:cubicBezTo>
                  <a:cubicBezTo>
                    <a:pt x="1" y="194"/>
                    <a:pt x="432" y="472"/>
                    <a:pt x="432" y="472"/>
                  </a:cubicBezTo>
                  <a:lnTo>
                    <a:pt x="85" y="1067"/>
                  </a:lnTo>
                  <a:cubicBezTo>
                    <a:pt x="85" y="1067"/>
                    <a:pt x="248" y="1098"/>
                    <a:pt x="407" y="1098"/>
                  </a:cubicBezTo>
                  <a:cubicBezTo>
                    <a:pt x="504" y="1098"/>
                    <a:pt x="600" y="1086"/>
                    <a:pt x="657" y="1048"/>
                  </a:cubicBezTo>
                  <a:cubicBezTo>
                    <a:pt x="807" y="948"/>
                    <a:pt x="884" y="677"/>
                    <a:pt x="747" y="276"/>
                  </a:cubicBezTo>
                  <a:cubicBezTo>
                    <a:pt x="669" y="50"/>
                    <a:pt x="456" y="1"/>
                    <a:pt x="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47"/>
            <p:cNvSpPr/>
            <p:nvPr/>
          </p:nvSpPr>
          <p:spPr>
            <a:xfrm>
              <a:off x="-553125" y="3655350"/>
              <a:ext cx="27050" cy="31700"/>
            </a:xfrm>
            <a:custGeom>
              <a:rect b="b" l="l" r="r" t="t"/>
              <a:pathLst>
                <a:path extrusionOk="0" h="1268" w="1082">
                  <a:moveTo>
                    <a:pt x="311" y="0"/>
                  </a:moveTo>
                  <a:lnTo>
                    <a:pt x="270" y="179"/>
                  </a:lnTo>
                  <a:cubicBezTo>
                    <a:pt x="270" y="179"/>
                    <a:pt x="501" y="276"/>
                    <a:pt x="504" y="480"/>
                  </a:cubicBezTo>
                  <a:cubicBezTo>
                    <a:pt x="505" y="684"/>
                    <a:pt x="407" y="918"/>
                    <a:pt x="367" y="918"/>
                  </a:cubicBezTo>
                  <a:cubicBezTo>
                    <a:pt x="327" y="918"/>
                    <a:pt x="97" y="836"/>
                    <a:pt x="47" y="826"/>
                  </a:cubicBezTo>
                  <a:cubicBezTo>
                    <a:pt x="46" y="826"/>
                    <a:pt x="45" y="825"/>
                    <a:pt x="44" y="825"/>
                  </a:cubicBezTo>
                  <a:cubicBezTo>
                    <a:pt x="0" y="825"/>
                    <a:pt x="10" y="981"/>
                    <a:pt x="10" y="1029"/>
                  </a:cubicBezTo>
                  <a:cubicBezTo>
                    <a:pt x="10" y="1077"/>
                    <a:pt x="299" y="1260"/>
                    <a:pt x="547" y="1267"/>
                  </a:cubicBezTo>
                  <a:cubicBezTo>
                    <a:pt x="552" y="1267"/>
                    <a:pt x="556" y="1267"/>
                    <a:pt x="561" y="1267"/>
                  </a:cubicBezTo>
                  <a:cubicBezTo>
                    <a:pt x="799" y="1267"/>
                    <a:pt x="898" y="1096"/>
                    <a:pt x="989" y="640"/>
                  </a:cubicBezTo>
                  <a:cubicBezTo>
                    <a:pt x="1082" y="174"/>
                    <a:pt x="311" y="0"/>
                    <a:pt x="3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47"/>
            <p:cNvSpPr/>
            <p:nvPr/>
          </p:nvSpPr>
          <p:spPr>
            <a:xfrm>
              <a:off x="-588350" y="3729525"/>
              <a:ext cx="32800" cy="27575"/>
            </a:xfrm>
            <a:custGeom>
              <a:rect b="b" l="l" r="r" t="t"/>
              <a:pathLst>
                <a:path extrusionOk="0" h="1103" w="1312">
                  <a:moveTo>
                    <a:pt x="941" y="0"/>
                  </a:moveTo>
                  <a:lnTo>
                    <a:pt x="941" y="0"/>
                  </a:lnTo>
                  <a:cubicBezTo>
                    <a:pt x="965" y="300"/>
                    <a:pt x="926" y="463"/>
                    <a:pt x="704" y="627"/>
                  </a:cubicBezTo>
                  <a:cubicBezTo>
                    <a:pt x="650" y="667"/>
                    <a:pt x="590" y="681"/>
                    <a:pt x="529" y="681"/>
                  </a:cubicBezTo>
                  <a:cubicBezTo>
                    <a:pt x="348" y="681"/>
                    <a:pt x="164" y="550"/>
                    <a:pt x="148" y="550"/>
                  </a:cubicBezTo>
                  <a:cubicBezTo>
                    <a:pt x="147" y="550"/>
                    <a:pt x="146" y="550"/>
                    <a:pt x="146" y="551"/>
                  </a:cubicBezTo>
                  <a:cubicBezTo>
                    <a:pt x="150" y="570"/>
                    <a:pt x="0" y="829"/>
                    <a:pt x="0" y="829"/>
                  </a:cubicBezTo>
                  <a:cubicBezTo>
                    <a:pt x="0" y="829"/>
                    <a:pt x="269" y="1081"/>
                    <a:pt x="598" y="1100"/>
                  </a:cubicBezTo>
                  <a:cubicBezTo>
                    <a:pt x="616" y="1102"/>
                    <a:pt x="634" y="1102"/>
                    <a:pt x="650" y="1102"/>
                  </a:cubicBezTo>
                  <a:cubicBezTo>
                    <a:pt x="940" y="1102"/>
                    <a:pt x="1068" y="945"/>
                    <a:pt x="1186" y="608"/>
                  </a:cubicBezTo>
                  <a:cubicBezTo>
                    <a:pt x="1312" y="251"/>
                    <a:pt x="941" y="0"/>
                    <a:pt x="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47"/>
            <p:cNvSpPr/>
            <p:nvPr/>
          </p:nvSpPr>
          <p:spPr>
            <a:xfrm>
              <a:off x="-596050" y="3333250"/>
              <a:ext cx="228875" cy="83800"/>
            </a:xfrm>
            <a:custGeom>
              <a:rect b="b" l="l" r="r" t="t"/>
              <a:pathLst>
                <a:path extrusionOk="0" h="3352" w="9155">
                  <a:moveTo>
                    <a:pt x="666" y="0"/>
                  </a:moveTo>
                  <a:cubicBezTo>
                    <a:pt x="642" y="0"/>
                    <a:pt x="622" y="2"/>
                    <a:pt x="607" y="5"/>
                  </a:cubicBezTo>
                  <a:cubicBezTo>
                    <a:pt x="432" y="45"/>
                    <a:pt x="110" y="462"/>
                    <a:pt x="55" y="790"/>
                  </a:cubicBezTo>
                  <a:cubicBezTo>
                    <a:pt x="1" y="1117"/>
                    <a:pt x="593" y="1561"/>
                    <a:pt x="593" y="1561"/>
                  </a:cubicBezTo>
                  <a:lnTo>
                    <a:pt x="817" y="790"/>
                  </a:lnTo>
                  <a:cubicBezTo>
                    <a:pt x="817" y="790"/>
                    <a:pt x="819" y="781"/>
                    <a:pt x="849" y="781"/>
                  </a:cubicBezTo>
                  <a:cubicBezTo>
                    <a:pt x="903" y="781"/>
                    <a:pt x="1052" y="812"/>
                    <a:pt x="1457" y="990"/>
                  </a:cubicBezTo>
                  <a:cubicBezTo>
                    <a:pt x="2078" y="1265"/>
                    <a:pt x="3208" y="2176"/>
                    <a:pt x="4973" y="2944"/>
                  </a:cubicBezTo>
                  <a:cubicBezTo>
                    <a:pt x="5698" y="3259"/>
                    <a:pt x="6494" y="3352"/>
                    <a:pt x="7181" y="3352"/>
                  </a:cubicBezTo>
                  <a:cubicBezTo>
                    <a:pt x="8163" y="3352"/>
                    <a:pt x="8921" y="3161"/>
                    <a:pt x="8921" y="3161"/>
                  </a:cubicBezTo>
                  <a:cubicBezTo>
                    <a:pt x="8921" y="3161"/>
                    <a:pt x="9154" y="2828"/>
                    <a:pt x="9125" y="2625"/>
                  </a:cubicBezTo>
                  <a:cubicBezTo>
                    <a:pt x="9096" y="2423"/>
                    <a:pt x="8662" y="2393"/>
                    <a:pt x="8662" y="2393"/>
                  </a:cubicBezTo>
                  <a:cubicBezTo>
                    <a:pt x="8662" y="2393"/>
                    <a:pt x="8106" y="2418"/>
                    <a:pt x="7446" y="2418"/>
                  </a:cubicBezTo>
                  <a:cubicBezTo>
                    <a:pt x="7234" y="2418"/>
                    <a:pt x="7012" y="2416"/>
                    <a:pt x="6794" y="2409"/>
                  </a:cubicBezTo>
                  <a:cubicBezTo>
                    <a:pt x="5894" y="2381"/>
                    <a:pt x="4712" y="1713"/>
                    <a:pt x="4133" y="1337"/>
                  </a:cubicBezTo>
                  <a:cubicBezTo>
                    <a:pt x="3554" y="961"/>
                    <a:pt x="1585" y="180"/>
                    <a:pt x="1585" y="180"/>
                  </a:cubicBezTo>
                  <a:cubicBezTo>
                    <a:pt x="1585" y="180"/>
                    <a:pt x="915" y="0"/>
                    <a:pt x="6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47"/>
            <p:cNvSpPr/>
            <p:nvPr/>
          </p:nvSpPr>
          <p:spPr>
            <a:xfrm>
              <a:off x="-609050" y="3387025"/>
              <a:ext cx="207350" cy="66400"/>
            </a:xfrm>
            <a:custGeom>
              <a:rect b="b" l="l" r="r" t="t"/>
              <a:pathLst>
                <a:path extrusionOk="0" h="2656" w="8294">
                  <a:moveTo>
                    <a:pt x="604" y="0"/>
                  </a:moveTo>
                  <a:lnTo>
                    <a:pt x="1" y="465"/>
                  </a:lnTo>
                  <a:cubicBezTo>
                    <a:pt x="1" y="465"/>
                    <a:pt x="1238" y="1431"/>
                    <a:pt x="2627" y="1864"/>
                  </a:cubicBezTo>
                  <a:cubicBezTo>
                    <a:pt x="4017" y="2298"/>
                    <a:pt x="5401" y="2636"/>
                    <a:pt x="5996" y="2655"/>
                  </a:cubicBezTo>
                  <a:cubicBezTo>
                    <a:pt x="6018" y="2655"/>
                    <a:pt x="6042" y="2656"/>
                    <a:pt x="6067" y="2656"/>
                  </a:cubicBezTo>
                  <a:cubicBezTo>
                    <a:pt x="6710" y="2656"/>
                    <a:pt x="8209" y="2423"/>
                    <a:pt x="8209" y="2423"/>
                  </a:cubicBezTo>
                  <a:cubicBezTo>
                    <a:pt x="8209" y="2423"/>
                    <a:pt x="8294" y="2053"/>
                    <a:pt x="7768" y="1986"/>
                  </a:cubicBezTo>
                  <a:cubicBezTo>
                    <a:pt x="7704" y="1978"/>
                    <a:pt x="7645" y="1975"/>
                    <a:pt x="7585" y="1975"/>
                  </a:cubicBezTo>
                  <a:cubicBezTo>
                    <a:pt x="7421" y="1975"/>
                    <a:pt x="7258" y="1998"/>
                    <a:pt x="6999" y="1998"/>
                  </a:cubicBezTo>
                  <a:cubicBezTo>
                    <a:pt x="6582" y="1998"/>
                    <a:pt x="5919" y="1939"/>
                    <a:pt x="4609" y="1633"/>
                  </a:cubicBezTo>
                  <a:cubicBezTo>
                    <a:pt x="2192" y="1067"/>
                    <a:pt x="896" y="335"/>
                    <a:pt x="6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47"/>
            <p:cNvSpPr/>
            <p:nvPr/>
          </p:nvSpPr>
          <p:spPr>
            <a:xfrm>
              <a:off x="-619925" y="3447075"/>
              <a:ext cx="187875" cy="58100"/>
            </a:xfrm>
            <a:custGeom>
              <a:rect b="b" l="l" r="r" t="t"/>
              <a:pathLst>
                <a:path extrusionOk="0" h="2324" w="7515">
                  <a:moveTo>
                    <a:pt x="735" y="1"/>
                  </a:moveTo>
                  <a:cubicBezTo>
                    <a:pt x="454" y="1"/>
                    <a:pt x="288" y="39"/>
                    <a:pt x="288" y="39"/>
                  </a:cubicBezTo>
                  <a:lnTo>
                    <a:pt x="0" y="467"/>
                  </a:lnTo>
                  <a:cubicBezTo>
                    <a:pt x="49" y="556"/>
                    <a:pt x="635" y="638"/>
                    <a:pt x="1109" y="803"/>
                  </a:cubicBezTo>
                  <a:cubicBezTo>
                    <a:pt x="1585" y="969"/>
                    <a:pt x="2487" y="1277"/>
                    <a:pt x="3745" y="1844"/>
                  </a:cubicBezTo>
                  <a:cubicBezTo>
                    <a:pt x="4687" y="2270"/>
                    <a:pt x="6005" y="2324"/>
                    <a:pt x="6604" y="2324"/>
                  </a:cubicBezTo>
                  <a:cubicBezTo>
                    <a:pt x="6804" y="2324"/>
                    <a:pt x="6925" y="2318"/>
                    <a:pt x="6925" y="2318"/>
                  </a:cubicBezTo>
                  <a:cubicBezTo>
                    <a:pt x="6925" y="2318"/>
                    <a:pt x="7398" y="2299"/>
                    <a:pt x="7456" y="2088"/>
                  </a:cubicBezTo>
                  <a:cubicBezTo>
                    <a:pt x="7514" y="1877"/>
                    <a:pt x="7272" y="1604"/>
                    <a:pt x="7272" y="1604"/>
                  </a:cubicBezTo>
                  <a:cubicBezTo>
                    <a:pt x="7272" y="1604"/>
                    <a:pt x="6978" y="1615"/>
                    <a:pt x="6586" y="1615"/>
                  </a:cubicBezTo>
                  <a:cubicBezTo>
                    <a:pt x="6092" y="1615"/>
                    <a:pt x="5444" y="1597"/>
                    <a:pt x="5035" y="1517"/>
                  </a:cubicBezTo>
                  <a:cubicBezTo>
                    <a:pt x="4301" y="1372"/>
                    <a:pt x="3269" y="784"/>
                    <a:pt x="2189" y="316"/>
                  </a:cubicBezTo>
                  <a:cubicBezTo>
                    <a:pt x="1595" y="59"/>
                    <a:pt x="1079" y="1"/>
                    <a:pt x="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47"/>
            <p:cNvSpPr/>
            <p:nvPr/>
          </p:nvSpPr>
          <p:spPr>
            <a:xfrm>
              <a:off x="-654950" y="3500175"/>
              <a:ext cx="189250" cy="58300"/>
            </a:xfrm>
            <a:custGeom>
              <a:rect b="b" l="l" r="r" t="t"/>
              <a:pathLst>
                <a:path extrusionOk="0" h="2332" w="7570">
                  <a:moveTo>
                    <a:pt x="1255" y="1"/>
                  </a:moveTo>
                  <a:lnTo>
                    <a:pt x="322" y="12"/>
                  </a:lnTo>
                  <a:lnTo>
                    <a:pt x="1" y="620"/>
                  </a:lnTo>
                  <a:cubicBezTo>
                    <a:pt x="1" y="620"/>
                    <a:pt x="3408" y="1683"/>
                    <a:pt x="4073" y="1918"/>
                  </a:cubicBezTo>
                  <a:cubicBezTo>
                    <a:pt x="4566" y="2091"/>
                    <a:pt x="5950" y="2332"/>
                    <a:pt x="6704" y="2332"/>
                  </a:cubicBezTo>
                  <a:cubicBezTo>
                    <a:pt x="6965" y="2332"/>
                    <a:pt x="7151" y="2303"/>
                    <a:pt x="7198" y="2232"/>
                  </a:cubicBezTo>
                  <a:cubicBezTo>
                    <a:pt x="7382" y="1959"/>
                    <a:pt x="7570" y="1549"/>
                    <a:pt x="7191" y="1464"/>
                  </a:cubicBezTo>
                  <a:cubicBezTo>
                    <a:pt x="6813" y="1379"/>
                    <a:pt x="5635" y="1321"/>
                    <a:pt x="4410" y="878"/>
                  </a:cubicBezTo>
                  <a:cubicBezTo>
                    <a:pt x="3184" y="434"/>
                    <a:pt x="1255" y="1"/>
                    <a:pt x="12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47"/>
            <p:cNvSpPr/>
            <p:nvPr/>
          </p:nvSpPr>
          <p:spPr>
            <a:xfrm>
              <a:off x="-694525" y="3560625"/>
              <a:ext cx="188175" cy="52300"/>
            </a:xfrm>
            <a:custGeom>
              <a:rect b="b" l="l" r="r" t="t"/>
              <a:pathLst>
                <a:path extrusionOk="0" h="2092" w="7527">
                  <a:moveTo>
                    <a:pt x="1526" y="0"/>
                  </a:moveTo>
                  <a:lnTo>
                    <a:pt x="140" y="323"/>
                  </a:lnTo>
                  <a:lnTo>
                    <a:pt x="0" y="935"/>
                  </a:lnTo>
                  <a:cubicBezTo>
                    <a:pt x="0" y="935"/>
                    <a:pt x="616" y="855"/>
                    <a:pt x="1514" y="855"/>
                  </a:cubicBezTo>
                  <a:cubicBezTo>
                    <a:pt x="2028" y="855"/>
                    <a:pt x="2634" y="882"/>
                    <a:pt x="3270" y="964"/>
                  </a:cubicBezTo>
                  <a:cubicBezTo>
                    <a:pt x="5018" y="1189"/>
                    <a:pt x="6203" y="1727"/>
                    <a:pt x="6203" y="1727"/>
                  </a:cubicBezTo>
                  <a:lnTo>
                    <a:pt x="7144" y="2091"/>
                  </a:lnTo>
                  <a:cubicBezTo>
                    <a:pt x="7144" y="2091"/>
                    <a:pt x="7527" y="1553"/>
                    <a:pt x="7498" y="1493"/>
                  </a:cubicBezTo>
                  <a:cubicBezTo>
                    <a:pt x="7469" y="1432"/>
                    <a:pt x="6399" y="785"/>
                    <a:pt x="4715" y="399"/>
                  </a:cubicBezTo>
                  <a:cubicBezTo>
                    <a:pt x="3031" y="14"/>
                    <a:pt x="1526" y="0"/>
                    <a:pt x="15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47"/>
            <p:cNvSpPr/>
            <p:nvPr/>
          </p:nvSpPr>
          <p:spPr>
            <a:xfrm>
              <a:off x="-739300" y="3616350"/>
              <a:ext cx="199000" cy="62400"/>
            </a:xfrm>
            <a:custGeom>
              <a:rect b="b" l="l" r="r" t="t"/>
              <a:pathLst>
                <a:path extrusionOk="0" h="2496" w="7960">
                  <a:moveTo>
                    <a:pt x="1397" y="1"/>
                  </a:moveTo>
                  <a:cubicBezTo>
                    <a:pt x="1331" y="1"/>
                    <a:pt x="1296" y="2"/>
                    <a:pt x="1296" y="2"/>
                  </a:cubicBezTo>
                  <a:lnTo>
                    <a:pt x="333" y="219"/>
                  </a:lnTo>
                  <a:lnTo>
                    <a:pt x="1" y="1032"/>
                  </a:lnTo>
                  <a:cubicBezTo>
                    <a:pt x="1" y="1032"/>
                    <a:pt x="429" y="854"/>
                    <a:pt x="1344" y="854"/>
                  </a:cubicBezTo>
                  <a:cubicBezTo>
                    <a:pt x="1748" y="854"/>
                    <a:pt x="2246" y="889"/>
                    <a:pt x="2845" y="989"/>
                  </a:cubicBezTo>
                  <a:cubicBezTo>
                    <a:pt x="4798" y="1316"/>
                    <a:pt x="6245" y="1923"/>
                    <a:pt x="6245" y="1923"/>
                  </a:cubicBezTo>
                  <a:cubicBezTo>
                    <a:pt x="6245" y="1923"/>
                    <a:pt x="7483" y="2496"/>
                    <a:pt x="7791" y="2496"/>
                  </a:cubicBezTo>
                  <a:cubicBezTo>
                    <a:pt x="7821" y="2496"/>
                    <a:pt x="7842" y="2490"/>
                    <a:pt x="7853" y="2478"/>
                  </a:cubicBezTo>
                  <a:cubicBezTo>
                    <a:pt x="7853" y="2478"/>
                    <a:pt x="7960" y="1972"/>
                    <a:pt x="7883" y="1838"/>
                  </a:cubicBezTo>
                  <a:cubicBezTo>
                    <a:pt x="7808" y="1706"/>
                    <a:pt x="5692" y="606"/>
                    <a:pt x="4124" y="288"/>
                  </a:cubicBezTo>
                  <a:cubicBezTo>
                    <a:pt x="2817" y="23"/>
                    <a:pt x="1726" y="1"/>
                    <a:pt x="13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47"/>
            <p:cNvSpPr/>
            <p:nvPr/>
          </p:nvSpPr>
          <p:spPr>
            <a:xfrm>
              <a:off x="-777800" y="3672875"/>
              <a:ext cx="215900" cy="73800"/>
            </a:xfrm>
            <a:custGeom>
              <a:rect b="b" l="l" r="r" t="t"/>
              <a:pathLst>
                <a:path extrusionOk="0" h="2952" w="8636">
                  <a:moveTo>
                    <a:pt x="1847" y="1"/>
                  </a:moveTo>
                  <a:cubicBezTo>
                    <a:pt x="991" y="1"/>
                    <a:pt x="441" y="64"/>
                    <a:pt x="441" y="64"/>
                  </a:cubicBezTo>
                  <a:lnTo>
                    <a:pt x="0" y="725"/>
                  </a:lnTo>
                  <a:cubicBezTo>
                    <a:pt x="0" y="725"/>
                    <a:pt x="263" y="702"/>
                    <a:pt x="683" y="702"/>
                  </a:cubicBezTo>
                  <a:cubicBezTo>
                    <a:pt x="1281" y="702"/>
                    <a:pt x="2198" y="748"/>
                    <a:pt x="3126" y="967"/>
                  </a:cubicBezTo>
                  <a:cubicBezTo>
                    <a:pt x="4703" y="1340"/>
                    <a:pt x="6601" y="2125"/>
                    <a:pt x="6601" y="2125"/>
                  </a:cubicBezTo>
                  <a:lnTo>
                    <a:pt x="8209" y="2951"/>
                  </a:lnTo>
                  <a:cubicBezTo>
                    <a:pt x="8209" y="2951"/>
                    <a:pt x="8635" y="2714"/>
                    <a:pt x="8487" y="2398"/>
                  </a:cubicBezTo>
                  <a:cubicBezTo>
                    <a:pt x="8340" y="2083"/>
                    <a:pt x="7326" y="1224"/>
                    <a:pt x="6314" y="897"/>
                  </a:cubicBezTo>
                  <a:cubicBezTo>
                    <a:pt x="5301" y="568"/>
                    <a:pt x="4983" y="207"/>
                    <a:pt x="3331" y="64"/>
                  </a:cubicBezTo>
                  <a:cubicBezTo>
                    <a:pt x="2780" y="17"/>
                    <a:pt x="2276" y="1"/>
                    <a:pt x="18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47"/>
            <p:cNvSpPr/>
            <p:nvPr/>
          </p:nvSpPr>
          <p:spPr>
            <a:xfrm>
              <a:off x="-346225" y="3326050"/>
              <a:ext cx="89475" cy="363200"/>
            </a:xfrm>
            <a:custGeom>
              <a:rect b="b" l="l" r="r" t="t"/>
              <a:pathLst>
                <a:path extrusionOk="0" h="14528" w="3579">
                  <a:moveTo>
                    <a:pt x="369" y="0"/>
                  </a:moveTo>
                  <a:lnTo>
                    <a:pt x="232" y="558"/>
                  </a:lnTo>
                  <a:cubicBezTo>
                    <a:pt x="232" y="558"/>
                    <a:pt x="502" y="1689"/>
                    <a:pt x="608" y="2606"/>
                  </a:cubicBezTo>
                  <a:cubicBezTo>
                    <a:pt x="714" y="3524"/>
                    <a:pt x="280" y="7072"/>
                    <a:pt x="280" y="7072"/>
                  </a:cubicBezTo>
                  <a:cubicBezTo>
                    <a:pt x="280" y="7072"/>
                    <a:pt x="1" y="8876"/>
                    <a:pt x="527" y="10240"/>
                  </a:cubicBezTo>
                  <a:cubicBezTo>
                    <a:pt x="1053" y="11603"/>
                    <a:pt x="2068" y="12316"/>
                    <a:pt x="2418" y="12736"/>
                  </a:cubicBezTo>
                  <a:cubicBezTo>
                    <a:pt x="2767" y="13154"/>
                    <a:pt x="3292" y="14528"/>
                    <a:pt x="3292" y="14528"/>
                  </a:cubicBezTo>
                  <a:lnTo>
                    <a:pt x="3579" y="14463"/>
                  </a:lnTo>
                  <a:lnTo>
                    <a:pt x="3419" y="13786"/>
                  </a:lnTo>
                  <a:lnTo>
                    <a:pt x="3510" y="13567"/>
                  </a:lnTo>
                  <a:cubicBezTo>
                    <a:pt x="3510" y="13567"/>
                    <a:pt x="3470" y="13182"/>
                    <a:pt x="3395" y="12934"/>
                  </a:cubicBezTo>
                  <a:cubicBezTo>
                    <a:pt x="3319" y="12685"/>
                    <a:pt x="3107" y="12233"/>
                    <a:pt x="2824" y="12050"/>
                  </a:cubicBezTo>
                  <a:cubicBezTo>
                    <a:pt x="2541" y="11868"/>
                    <a:pt x="1433" y="10579"/>
                    <a:pt x="1433" y="10579"/>
                  </a:cubicBezTo>
                  <a:cubicBezTo>
                    <a:pt x="1433" y="10579"/>
                    <a:pt x="751" y="8961"/>
                    <a:pt x="730" y="8390"/>
                  </a:cubicBezTo>
                  <a:cubicBezTo>
                    <a:pt x="710" y="7818"/>
                    <a:pt x="931" y="5156"/>
                    <a:pt x="931" y="5156"/>
                  </a:cubicBezTo>
                  <a:cubicBezTo>
                    <a:pt x="931" y="5156"/>
                    <a:pt x="1143" y="2856"/>
                    <a:pt x="1082" y="1666"/>
                  </a:cubicBezTo>
                  <a:cubicBezTo>
                    <a:pt x="1020" y="476"/>
                    <a:pt x="369" y="0"/>
                    <a:pt x="3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47"/>
            <p:cNvSpPr/>
            <p:nvPr/>
          </p:nvSpPr>
          <p:spPr>
            <a:xfrm>
              <a:off x="-529025" y="3248175"/>
              <a:ext cx="80250" cy="16650"/>
            </a:xfrm>
            <a:custGeom>
              <a:rect b="b" l="l" r="r" t="t"/>
              <a:pathLst>
                <a:path extrusionOk="0" h="666" w="3210">
                  <a:moveTo>
                    <a:pt x="1113" y="0"/>
                  </a:moveTo>
                  <a:cubicBezTo>
                    <a:pt x="494" y="0"/>
                    <a:pt x="0" y="666"/>
                    <a:pt x="0" y="666"/>
                  </a:cubicBezTo>
                  <a:cubicBezTo>
                    <a:pt x="0" y="666"/>
                    <a:pt x="544" y="208"/>
                    <a:pt x="1172" y="208"/>
                  </a:cubicBezTo>
                  <a:cubicBezTo>
                    <a:pt x="1226" y="208"/>
                    <a:pt x="1282" y="211"/>
                    <a:pt x="1338" y="219"/>
                  </a:cubicBezTo>
                  <a:cubicBezTo>
                    <a:pt x="2031" y="314"/>
                    <a:pt x="3210" y="404"/>
                    <a:pt x="3210" y="404"/>
                  </a:cubicBezTo>
                  <a:cubicBezTo>
                    <a:pt x="3210" y="404"/>
                    <a:pt x="2071" y="239"/>
                    <a:pt x="1347" y="33"/>
                  </a:cubicBezTo>
                  <a:cubicBezTo>
                    <a:pt x="1268" y="11"/>
                    <a:pt x="1190" y="0"/>
                    <a:pt x="11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47"/>
            <p:cNvSpPr/>
            <p:nvPr/>
          </p:nvSpPr>
          <p:spPr>
            <a:xfrm>
              <a:off x="-609875" y="3766750"/>
              <a:ext cx="11825" cy="69050"/>
            </a:xfrm>
            <a:custGeom>
              <a:rect b="b" l="l" r="r" t="t"/>
              <a:pathLst>
                <a:path extrusionOk="0" h="2762" w="473">
                  <a:moveTo>
                    <a:pt x="289" y="0"/>
                  </a:moveTo>
                  <a:cubicBezTo>
                    <a:pt x="289" y="1"/>
                    <a:pt x="37" y="1198"/>
                    <a:pt x="47" y="1769"/>
                  </a:cubicBezTo>
                  <a:cubicBezTo>
                    <a:pt x="58" y="2341"/>
                    <a:pt x="172" y="2762"/>
                    <a:pt x="172" y="2762"/>
                  </a:cubicBezTo>
                  <a:lnTo>
                    <a:pt x="473" y="2559"/>
                  </a:lnTo>
                  <a:cubicBezTo>
                    <a:pt x="473" y="2559"/>
                    <a:pt x="1" y="1924"/>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47"/>
            <p:cNvSpPr/>
            <p:nvPr/>
          </p:nvSpPr>
          <p:spPr>
            <a:xfrm>
              <a:off x="-304050" y="3445200"/>
              <a:ext cx="46800" cy="72800"/>
            </a:xfrm>
            <a:custGeom>
              <a:rect b="b" l="l" r="r" t="t"/>
              <a:pathLst>
                <a:path extrusionOk="0" h="2912" w="1872">
                  <a:moveTo>
                    <a:pt x="1527" y="0"/>
                  </a:moveTo>
                  <a:cubicBezTo>
                    <a:pt x="1527" y="1"/>
                    <a:pt x="1591" y="988"/>
                    <a:pt x="1294" y="1394"/>
                  </a:cubicBezTo>
                  <a:cubicBezTo>
                    <a:pt x="999" y="1799"/>
                    <a:pt x="0" y="2911"/>
                    <a:pt x="0" y="2911"/>
                  </a:cubicBezTo>
                  <a:cubicBezTo>
                    <a:pt x="0" y="2911"/>
                    <a:pt x="597" y="2354"/>
                    <a:pt x="1234" y="1708"/>
                  </a:cubicBezTo>
                  <a:cubicBezTo>
                    <a:pt x="1871" y="1064"/>
                    <a:pt x="1527" y="1"/>
                    <a:pt x="15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47"/>
            <p:cNvSpPr/>
            <p:nvPr/>
          </p:nvSpPr>
          <p:spPr>
            <a:xfrm>
              <a:off x="-874525" y="3173375"/>
              <a:ext cx="634375" cy="788350"/>
            </a:xfrm>
            <a:custGeom>
              <a:rect b="b" l="l" r="r" t="t"/>
              <a:pathLst>
                <a:path extrusionOk="0" h="31534" w="25375">
                  <a:moveTo>
                    <a:pt x="21907" y="239"/>
                  </a:moveTo>
                  <a:cubicBezTo>
                    <a:pt x="22138" y="239"/>
                    <a:pt x="22363" y="259"/>
                    <a:pt x="22574" y="306"/>
                  </a:cubicBezTo>
                  <a:cubicBezTo>
                    <a:pt x="22851" y="367"/>
                    <a:pt x="23126" y="504"/>
                    <a:pt x="23387" y="617"/>
                  </a:cubicBezTo>
                  <a:cubicBezTo>
                    <a:pt x="23626" y="722"/>
                    <a:pt x="24584" y="1136"/>
                    <a:pt x="24574" y="1625"/>
                  </a:cubicBezTo>
                  <a:cubicBezTo>
                    <a:pt x="24527" y="1642"/>
                    <a:pt x="24495" y="1685"/>
                    <a:pt x="24492" y="1735"/>
                  </a:cubicBezTo>
                  <a:cubicBezTo>
                    <a:pt x="24488" y="1783"/>
                    <a:pt x="24481" y="1830"/>
                    <a:pt x="24477" y="1878"/>
                  </a:cubicBezTo>
                  <a:cubicBezTo>
                    <a:pt x="24391" y="1992"/>
                    <a:pt x="24244" y="2106"/>
                    <a:pt x="24015" y="2221"/>
                  </a:cubicBezTo>
                  <a:cubicBezTo>
                    <a:pt x="24013" y="2221"/>
                    <a:pt x="24013" y="2224"/>
                    <a:pt x="24011" y="2224"/>
                  </a:cubicBezTo>
                  <a:cubicBezTo>
                    <a:pt x="23016" y="2582"/>
                    <a:pt x="21581" y="2660"/>
                    <a:pt x="20987" y="3660"/>
                  </a:cubicBezTo>
                  <a:cubicBezTo>
                    <a:pt x="20706" y="3133"/>
                    <a:pt x="20232" y="3064"/>
                    <a:pt x="19690" y="3064"/>
                  </a:cubicBezTo>
                  <a:cubicBezTo>
                    <a:pt x="19564" y="3064"/>
                    <a:pt x="19434" y="3068"/>
                    <a:pt x="19301" y="3071"/>
                  </a:cubicBezTo>
                  <a:cubicBezTo>
                    <a:pt x="19242" y="3072"/>
                    <a:pt x="19183" y="3073"/>
                    <a:pt x="19125" y="3073"/>
                  </a:cubicBezTo>
                  <a:cubicBezTo>
                    <a:pt x="18196" y="3073"/>
                    <a:pt x="17338" y="2918"/>
                    <a:pt x="16463" y="2579"/>
                  </a:cubicBezTo>
                  <a:cubicBezTo>
                    <a:pt x="16064" y="2425"/>
                    <a:pt x="15716" y="2231"/>
                    <a:pt x="15274" y="2228"/>
                  </a:cubicBezTo>
                  <a:cubicBezTo>
                    <a:pt x="15268" y="2228"/>
                    <a:pt x="15262" y="2228"/>
                    <a:pt x="15256" y="2228"/>
                  </a:cubicBezTo>
                  <a:cubicBezTo>
                    <a:pt x="13194" y="2228"/>
                    <a:pt x="12711" y="4763"/>
                    <a:pt x="12309" y="6316"/>
                  </a:cubicBezTo>
                  <a:lnTo>
                    <a:pt x="12273" y="6307"/>
                  </a:lnTo>
                  <a:cubicBezTo>
                    <a:pt x="12266" y="5268"/>
                    <a:pt x="12093" y="2920"/>
                    <a:pt x="13031" y="2382"/>
                  </a:cubicBezTo>
                  <a:cubicBezTo>
                    <a:pt x="13598" y="2058"/>
                    <a:pt x="14484" y="2074"/>
                    <a:pt x="15119" y="1969"/>
                  </a:cubicBezTo>
                  <a:cubicBezTo>
                    <a:pt x="15649" y="1883"/>
                    <a:pt x="16179" y="1798"/>
                    <a:pt x="16703" y="1680"/>
                  </a:cubicBezTo>
                  <a:cubicBezTo>
                    <a:pt x="17911" y="1407"/>
                    <a:pt x="18987" y="793"/>
                    <a:pt x="20185" y="495"/>
                  </a:cubicBezTo>
                  <a:cubicBezTo>
                    <a:pt x="20704" y="366"/>
                    <a:pt x="21323" y="239"/>
                    <a:pt x="21907" y="239"/>
                  </a:cubicBezTo>
                  <a:close/>
                  <a:moveTo>
                    <a:pt x="21361" y="5953"/>
                  </a:moveTo>
                  <a:lnTo>
                    <a:pt x="21361" y="5953"/>
                  </a:lnTo>
                  <a:cubicBezTo>
                    <a:pt x="21395" y="5983"/>
                    <a:pt x="21394" y="6036"/>
                    <a:pt x="21357" y="6064"/>
                  </a:cubicBezTo>
                  <a:lnTo>
                    <a:pt x="21358" y="6065"/>
                  </a:lnTo>
                  <a:cubicBezTo>
                    <a:pt x="21310" y="6261"/>
                    <a:pt x="21247" y="6448"/>
                    <a:pt x="21188" y="6641"/>
                  </a:cubicBezTo>
                  <a:cubicBezTo>
                    <a:pt x="21187" y="6643"/>
                    <a:pt x="21188" y="6647"/>
                    <a:pt x="21187" y="6649"/>
                  </a:cubicBezTo>
                  <a:cubicBezTo>
                    <a:pt x="21183" y="6654"/>
                    <a:pt x="21177" y="6660"/>
                    <a:pt x="21174" y="6666"/>
                  </a:cubicBezTo>
                  <a:cubicBezTo>
                    <a:pt x="21159" y="6694"/>
                    <a:pt x="21138" y="6719"/>
                    <a:pt x="21114" y="6740"/>
                  </a:cubicBezTo>
                  <a:cubicBezTo>
                    <a:pt x="21138" y="6611"/>
                    <a:pt x="21165" y="6483"/>
                    <a:pt x="21199" y="6355"/>
                  </a:cubicBezTo>
                  <a:cubicBezTo>
                    <a:pt x="21215" y="6293"/>
                    <a:pt x="21232" y="6230"/>
                    <a:pt x="21250" y="6169"/>
                  </a:cubicBezTo>
                  <a:cubicBezTo>
                    <a:pt x="21260" y="6138"/>
                    <a:pt x="21269" y="6107"/>
                    <a:pt x="21277" y="6076"/>
                  </a:cubicBezTo>
                  <a:cubicBezTo>
                    <a:pt x="21287" y="6025"/>
                    <a:pt x="21317" y="5981"/>
                    <a:pt x="21361" y="5953"/>
                  </a:cubicBezTo>
                  <a:close/>
                  <a:moveTo>
                    <a:pt x="12067" y="7356"/>
                  </a:moveTo>
                  <a:cubicBezTo>
                    <a:pt x="12084" y="7360"/>
                    <a:pt x="12102" y="7364"/>
                    <a:pt x="12119" y="7368"/>
                  </a:cubicBezTo>
                  <a:cubicBezTo>
                    <a:pt x="12086" y="7472"/>
                    <a:pt x="12055" y="7576"/>
                    <a:pt x="12027" y="7681"/>
                  </a:cubicBezTo>
                  <a:cubicBezTo>
                    <a:pt x="12046" y="7574"/>
                    <a:pt x="12059" y="7464"/>
                    <a:pt x="12067" y="7356"/>
                  </a:cubicBezTo>
                  <a:close/>
                  <a:moveTo>
                    <a:pt x="11369" y="7246"/>
                  </a:moveTo>
                  <a:cubicBezTo>
                    <a:pt x="11525" y="7253"/>
                    <a:pt x="11680" y="7270"/>
                    <a:pt x="11834" y="7300"/>
                  </a:cubicBezTo>
                  <a:cubicBezTo>
                    <a:pt x="11820" y="7457"/>
                    <a:pt x="11793" y="7613"/>
                    <a:pt x="11753" y="7767"/>
                  </a:cubicBezTo>
                  <a:cubicBezTo>
                    <a:pt x="11606" y="7604"/>
                    <a:pt x="11477" y="7438"/>
                    <a:pt x="11369" y="7246"/>
                  </a:cubicBezTo>
                  <a:close/>
                  <a:moveTo>
                    <a:pt x="18801" y="8425"/>
                  </a:moveTo>
                  <a:cubicBezTo>
                    <a:pt x="18718" y="8473"/>
                    <a:pt x="18632" y="8518"/>
                    <a:pt x="18545" y="8560"/>
                  </a:cubicBezTo>
                  <a:cubicBezTo>
                    <a:pt x="18555" y="8547"/>
                    <a:pt x="18564" y="8535"/>
                    <a:pt x="18572" y="8521"/>
                  </a:cubicBezTo>
                  <a:cubicBezTo>
                    <a:pt x="18649" y="8493"/>
                    <a:pt x="18726" y="8459"/>
                    <a:pt x="18801" y="8425"/>
                  </a:cubicBezTo>
                  <a:close/>
                  <a:moveTo>
                    <a:pt x="15195" y="2570"/>
                  </a:moveTo>
                  <a:cubicBezTo>
                    <a:pt x="15485" y="2570"/>
                    <a:pt x="15811" y="2633"/>
                    <a:pt x="16177" y="2772"/>
                  </a:cubicBezTo>
                  <a:cubicBezTo>
                    <a:pt x="16773" y="2998"/>
                    <a:pt x="17342" y="3202"/>
                    <a:pt x="17981" y="3292"/>
                  </a:cubicBezTo>
                  <a:cubicBezTo>
                    <a:pt x="18118" y="3311"/>
                    <a:pt x="18288" y="3316"/>
                    <a:pt x="18476" y="3316"/>
                  </a:cubicBezTo>
                  <a:cubicBezTo>
                    <a:pt x="18657" y="3316"/>
                    <a:pt x="18855" y="3312"/>
                    <a:pt x="19057" y="3312"/>
                  </a:cubicBezTo>
                  <a:cubicBezTo>
                    <a:pt x="19794" y="3312"/>
                    <a:pt x="20588" y="3370"/>
                    <a:pt x="20827" y="3913"/>
                  </a:cubicBezTo>
                  <a:cubicBezTo>
                    <a:pt x="20833" y="3925"/>
                    <a:pt x="20841" y="3936"/>
                    <a:pt x="20851" y="3945"/>
                  </a:cubicBezTo>
                  <a:cubicBezTo>
                    <a:pt x="20622" y="4569"/>
                    <a:pt x="20797" y="5283"/>
                    <a:pt x="20657" y="5928"/>
                  </a:cubicBezTo>
                  <a:cubicBezTo>
                    <a:pt x="20503" y="6649"/>
                    <a:pt x="20138" y="7308"/>
                    <a:pt x="19609" y="7820"/>
                  </a:cubicBezTo>
                  <a:cubicBezTo>
                    <a:pt x="19014" y="8229"/>
                    <a:pt x="18422" y="8493"/>
                    <a:pt x="17703" y="8527"/>
                  </a:cubicBezTo>
                  <a:cubicBezTo>
                    <a:pt x="17656" y="8528"/>
                    <a:pt x="17609" y="8530"/>
                    <a:pt x="17565" y="8534"/>
                  </a:cubicBezTo>
                  <a:cubicBezTo>
                    <a:pt x="17544" y="8538"/>
                    <a:pt x="17525" y="8548"/>
                    <a:pt x="17509" y="8562"/>
                  </a:cubicBezTo>
                  <a:cubicBezTo>
                    <a:pt x="15820" y="8112"/>
                    <a:pt x="14279" y="6912"/>
                    <a:pt x="12577" y="6392"/>
                  </a:cubicBezTo>
                  <a:cubicBezTo>
                    <a:pt x="12985" y="4833"/>
                    <a:pt x="13451" y="2570"/>
                    <a:pt x="15195" y="2570"/>
                  </a:cubicBezTo>
                  <a:close/>
                  <a:moveTo>
                    <a:pt x="11920" y="8122"/>
                  </a:moveTo>
                  <a:cubicBezTo>
                    <a:pt x="11872" y="8342"/>
                    <a:pt x="11836" y="8565"/>
                    <a:pt x="11805" y="8789"/>
                  </a:cubicBezTo>
                  <a:cubicBezTo>
                    <a:pt x="11769" y="8764"/>
                    <a:pt x="11732" y="8738"/>
                    <a:pt x="11696" y="8710"/>
                  </a:cubicBezTo>
                  <a:cubicBezTo>
                    <a:pt x="11783" y="8520"/>
                    <a:pt x="11858" y="8323"/>
                    <a:pt x="11920" y="8122"/>
                  </a:cubicBezTo>
                  <a:close/>
                  <a:moveTo>
                    <a:pt x="20161" y="8468"/>
                  </a:moveTo>
                  <a:cubicBezTo>
                    <a:pt x="20250" y="8468"/>
                    <a:pt x="20342" y="8508"/>
                    <a:pt x="20429" y="8604"/>
                  </a:cubicBezTo>
                  <a:cubicBezTo>
                    <a:pt x="20553" y="8742"/>
                    <a:pt x="20594" y="9091"/>
                    <a:pt x="20443" y="9219"/>
                  </a:cubicBezTo>
                  <a:cubicBezTo>
                    <a:pt x="20462" y="9130"/>
                    <a:pt x="20458" y="9039"/>
                    <a:pt x="20431" y="8952"/>
                  </a:cubicBezTo>
                  <a:cubicBezTo>
                    <a:pt x="20363" y="8747"/>
                    <a:pt x="20119" y="8589"/>
                    <a:pt x="19897" y="8589"/>
                  </a:cubicBezTo>
                  <a:cubicBezTo>
                    <a:pt x="19895" y="8589"/>
                    <a:pt x="19894" y="8589"/>
                    <a:pt x="19892" y="8589"/>
                  </a:cubicBezTo>
                  <a:lnTo>
                    <a:pt x="19892" y="8588"/>
                  </a:lnTo>
                  <a:cubicBezTo>
                    <a:pt x="19973" y="8514"/>
                    <a:pt x="20066" y="8468"/>
                    <a:pt x="20161" y="8468"/>
                  </a:cubicBezTo>
                  <a:close/>
                  <a:moveTo>
                    <a:pt x="11712" y="6469"/>
                  </a:moveTo>
                  <a:cubicBezTo>
                    <a:pt x="14171" y="6856"/>
                    <a:pt x="16230" y="8980"/>
                    <a:pt x="18715" y="8980"/>
                  </a:cubicBezTo>
                  <a:cubicBezTo>
                    <a:pt x="19055" y="8980"/>
                    <a:pt x="19403" y="8940"/>
                    <a:pt x="19761" y="8851"/>
                  </a:cubicBezTo>
                  <a:cubicBezTo>
                    <a:pt x="19770" y="8852"/>
                    <a:pt x="19779" y="8853"/>
                    <a:pt x="19788" y="8853"/>
                  </a:cubicBezTo>
                  <a:cubicBezTo>
                    <a:pt x="19801" y="8853"/>
                    <a:pt x="19814" y="8852"/>
                    <a:pt x="19827" y="8848"/>
                  </a:cubicBezTo>
                  <a:cubicBezTo>
                    <a:pt x="19842" y="8844"/>
                    <a:pt x="19858" y="8842"/>
                    <a:pt x="19874" y="8842"/>
                  </a:cubicBezTo>
                  <a:cubicBezTo>
                    <a:pt x="19992" y="8842"/>
                    <a:pt x="20145" y="8948"/>
                    <a:pt x="20180" y="9049"/>
                  </a:cubicBezTo>
                  <a:cubicBezTo>
                    <a:pt x="20211" y="9136"/>
                    <a:pt x="20193" y="9218"/>
                    <a:pt x="20151" y="9286"/>
                  </a:cubicBezTo>
                  <a:cubicBezTo>
                    <a:pt x="20127" y="9303"/>
                    <a:pt x="20109" y="9327"/>
                    <a:pt x="20097" y="9355"/>
                  </a:cubicBezTo>
                  <a:cubicBezTo>
                    <a:pt x="20078" y="9374"/>
                    <a:pt x="20056" y="9392"/>
                    <a:pt x="20035" y="9408"/>
                  </a:cubicBezTo>
                  <a:cubicBezTo>
                    <a:pt x="19499" y="9512"/>
                    <a:pt x="18970" y="9566"/>
                    <a:pt x="18449" y="9566"/>
                  </a:cubicBezTo>
                  <a:cubicBezTo>
                    <a:pt x="17119" y="9566"/>
                    <a:pt x="15842" y="9217"/>
                    <a:pt x="14653" y="8469"/>
                  </a:cubicBezTo>
                  <a:cubicBezTo>
                    <a:pt x="13573" y="7789"/>
                    <a:pt x="12656" y="7022"/>
                    <a:pt x="11355" y="6978"/>
                  </a:cubicBezTo>
                  <a:cubicBezTo>
                    <a:pt x="11382" y="6886"/>
                    <a:pt x="11409" y="6796"/>
                    <a:pt x="11461" y="6709"/>
                  </a:cubicBezTo>
                  <a:cubicBezTo>
                    <a:pt x="11527" y="6599"/>
                    <a:pt x="11609" y="6528"/>
                    <a:pt x="11712" y="6469"/>
                  </a:cubicBezTo>
                  <a:close/>
                  <a:moveTo>
                    <a:pt x="21531" y="8393"/>
                  </a:moveTo>
                  <a:lnTo>
                    <a:pt x="21531" y="8393"/>
                  </a:lnTo>
                  <a:cubicBezTo>
                    <a:pt x="21574" y="8963"/>
                    <a:pt x="21566" y="9539"/>
                    <a:pt x="21534" y="10117"/>
                  </a:cubicBezTo>
                  <a:cubicBezTo>
                    <a:pt x="21439" y="9546"/>
                    <a:pt x="21438" y="8965"/>
                    <a:pt x="21531" y="8393"/>
                  </a:cubicBezTo>
                  <a:close/>
                  <a:moveTo>
                    <a:pt x="12533" y="8023"/>
                  </a:moveTo>
                  <a:cubicBezTo>
                    <a:pt x="13098" y="8023"/>
                    <a:pt x="13609" y="8172"/>
                    <a:pt x="14111" y="8407"/>
                  </a:cubicBezTo>
                  <a:cubicBezTo>
                    <a:pt x="14696" y="8794"/>
                    <a:pt x="15282" y="9186"/>
                    <a:pt x="15930" y="9423"/>
                  </a:cubicBezTo>
                  <a:cubicBezTo>
                    <a:pt x="15955" y="9432"/>
                    <a:pt x="15980" y="9439"/>
                    <a:pt x="16005" y="9448"/>
                  </a:cubicBezTo>
                  <a:cubicBezTo>
                    <a:pt x="16087" y="9499"/>
                    <a:pt x="16182" y="9537"/>
                    <a:pt x="16264" y="9575"/>
                  </a:cubicBezTo>
                  <a:cubicBezTo>
                    <a:pt x="16393" y="9635"/>
                    <a:pt x="16525" y="9689"/>
                    <a:pt x="16656" y="9741"/>
                  </a:cubicBezTo>
                  <a:cubicBezTo>
                    <a:pt x="16681" y="9792"/>
                    <a:pt x="16707" y="9844"/>
                    <a:pt x="16715" y="9901"/>
                  </a:cubicBezTo>
                  <a:cubicBezTo>
                    <a:pt x="16723" y="9963"/>
                    <a:pt x="16706" y="10025"/>
                    <a:pt x="16704" y="10088"/>
                  </a:cubicBezTo>
                  <a:lnTo>
                    <a:pt x="16704" y="10091"/>
                  </a:lnTo>
                  <a:cubicBezTo>
                    <a:pt x="16641" y="10172"/>
                    <a:pt x="16578" y="10251"/>
                    <a:pt x="16516" y="10332"/>
                  </a:cubicBezTo>
                  <a:cubicBezTo>
                    <a:pt x="15921" y="10251"/>
                    <a:pt x="15333" y="10106"/>
                    <a:pt x="14740" y="9936"/>
                  </a:cubicBezTo>
                  <a:cubicBezTo>
                    <a:pt x="13901" y="9694"/>
                    <a:pt x="12988" y="9459"/>
                    <a:pt x="12203" y="9032"/>
                  </a:cubicBezTo>
                  <a:cubicBezTo>
                    <a:pt x="12268" y="8698"/>
                    <a:pt x="12352" y="8361"/>
                    <a:pt x="12425" y="8025"/>
                  </a:cubicBezTo>
                  <a:cubicBezTo>
                    <a:pt x="12461" y="8024"/>
                    <a:pt x="12497" y="8023"/>
                    <a:pt x="12533" y="8023"/>
                  </a:cubicBezTo>
                  <a:close/>
                  <a:moveTo>
                    <a:pt x="18595" y="10288"/>
                  </a:moveTo>
                  <a:cubicBezTo>
                    <a:pt x="18651" y="10288"/>
                    <a:pt x="18712" y="10307"/>
                    <a:pt x="18777" y="10351"/>
                  </a:cubicBezTo>
                  <a:cubicBezTo>
                    <a:pt x="18918" y="10449"/>
                    <a:pt x="18957" y="10576"/>
                    <a:pt x="18908" y="10694"/>
                  </a:cubicBezTo>
                  <a:lnTo>
                    <a:pt x="18908" y="10693"/>
                  </a:lnTo>
                  <a:cubicBezTo>
                    <a:pt x="18883" y="10625"/>
                    <a:pt x="18848" y="10561"/>
                    <a:pt x="18802" y="10504"/>
                  </a:cubicBezTo>
                  <a:cubicBezTo>
                    <a:pt x="18711" y="10396"/>
                    <a:pt x="18584" y="10344"/>
                    <a:pt x="18450" y="10337"/>
                  </a:cubicBezTo>
                  <a:cubicBezTo>
                    <a:pt x="18493" y="10306"/>
                    <a:pt x="18542" y="10288"/>
                    <a:pt x="18595" y="10288"/>
                  </a:cubicBezTo>
                  <a:close/>
                  <a:moveTo>
                    <a:pt x="11234" y="9648"/>
                  </a:moveTo>
                  <a:cubicBezTo>
                    <a:pt x="11342" y="9706"/>
                    <a:pt x="11452" y="9763"/>
                    <a:pt x="11563" y="9819"/>
                  </a:cubicBezTo>
                  <a:cubicBezTo>
                    <a:pt x="11499" y="9975"/>
                    <a:pt x="11439" y="10134"/>
                    <a:pt x="11368" y="10287"/>
                  </a:cubicBezTo>
                  <a:cubicBezTo>
                    <a:pt x="11284" y="10464"/>
                    <a:pt x="11181" y="10629"/>
                    <a:pt x="11104" y="10810"/>
                  </a:cubicBezTo>
                  <a:lnTo>
                    <a:pt x="11104" y="10813"/>
                  </a:lnTo>
                  <a:cubicBezTo>
                    <a:pt x="11057" y="10811"/>
                    <a:pt x="11009" y="10810"/>
                    <a:pt x="10962" y="10810"/>
                  </a:cubicBezTo>
                  <a:cubicBezTo>
                    <a:pt x="10839" y="10810"/>
                    <a:pt x="10717" y="10816"/>
                    <a:pt x="10595" y="10828"/>
                  </a:cubicBezTo>
                  <a:cubicBezTo>
                    <a:pt x="10787" y="10423"/>
                    <a:pt x="11016" y="10041"/>
                    <a:pt x="11234" y="9648"/>
                  </a:cubicBezTo>
                  <a:close/>
                  <a:moveTo>
                    <a:pt x="11387" y="10806"/>
                  </a:moveTo>
                  <a:cubicBezTo>
                    <a:pt x="11384" y="10818"/>
                    <a:pt x="11380" y="10827"/>
                    <a:pt x="11378" y="10837"/>
                  </a:cubicBezTo>
                  <a:lnTo>
                    <a:pt x="11377" y="10836"/>
                  </a:lnTo>
                  <a:lnTo>
                    <a:pt x="11366" y="10835"/>
                  </a:lnTo>
                  <a:cubicBezTo>
                    <a:pt x="11373" y="10825"/>
                    <a:pt x="11380" y="10816"/>
                    <a:pt x="11387" y="10806"/>
                  </a:cubicBezTo>
                  <a:close/>
                  <a:moveTo>
                    <a:pt x="22910" y="6833"/>
                  </a:moveTo>
                  <a:cubicBezTo>
                    <a:pt x="23327" y="6833"/>
                    <a:pt x="23565" y="7018"/>
                    <a:pt x="23623" y="7390"/>
                  </a:cubicBezTo>
                  <a:cubicBezTo>
                    <a:pt x="23658" y="7531"/>
                    <a:pt x="23688" y="7674"/>
                    <a:pt x="23713" y="7818"/>
                  </a:cubicBezTo>
                  <a:cubicBezTo>
                    <a:pt x="23765" y="8107"/>
                    <a:pt x="23798" y="8401"/>
                    <a:pt x="23811" y="8697"/>
                  </a:cubicBezTo>
                  <a:lnTo>
                    <a:pt x="23811" y="8696"/>
                  </a:lnTo>
                  <a:lnTo>
                    <a:pt x="23811" y="8696"/>
                  </a:lnTo>
                  <a:cubicBezTo>
                    <a:pt x="23857" y="9722"/>
                    <a:pt x="23481" y="10971"/>
                    <a:pt x="22256" y="10971"/>
                  </a:cubicBezTo>
                  <a:cubicBezTo>
                    <a:pt x="22239" y="10971"/>
                    <a:pt x="22221" y="10971"/>
                    <a:pt x="22203" y="10970"/>
                  </a:cubicBezTo>
                  <a:cubicBezTo>
                    <a:pt x="22289" y="10014"/>
                    <a:pt x="22352" y="9056"/>
                    <a:pt x="22331" y="8087"/>
                  </a:cubicBezTo>
                  <a:cubicBezTo>
                    <a:pt x="22323" y="7701"/>
                    <a:pt x="22318" y="7304"/>
                    <a:pt x="22231" y="6948"/>
                  </a:cubicBezTo>
                  <a:cubicBezTo>
                    <a:pt x="22494" y="6871"/>
                    <a:pt x="22720" y="6833"/>
                    <a:pt x="22910" y="6833"/>
                  </a:cubicBezTo>
                  <a:close/>
                  <a:moveTo>
                    <a:pt x="11223" y="8690"/>
                  </a:moveTo>
                  <a:cubicBezTo>
                    <a:pt x="12061" y="9448"/>
                    <a:pt x="13222" y="9762"/>
                    <a:pt x="14284" y="10083"/>
                  </a:cubicBezTo>
                  <a:cubicBezTo>
                    <a:pt x="15311" y="10394"/>
                    <a:pt x="16335" y="10652"/>
                    <a:pt x="17389" y="10652"/>
                  </a:cubicBezTo>
                  <a:cubicBezTo>
                    <a:pt x="17674" y="10652"/>
                    <a:pt x="17961" y="10633"/>
                    <a:pt x="18250" y="10592"/>
                  </a:cubicBezTo>
                  <a:lnTo>
                    <a:pt x="18252" y="10592"/>
                  </a:lnTo>
                  <a:cubicBezTo>
                    <a:pt x="18262" y="10595"/>
                    <a:pt x="18271" y="10597"/>
                    <a:pt x="18281" y="10597"/>
                  </a:cubicBezTo>
                  <a:cubicBezTo>
                    <a:pt x="18285" y="10597"/>
                    <a:pt x="18289" y="10597"/>
                    <a:pt x="18292" y="10596"/>
                  </a:cubicBezTo>
                  <a:cubicBezTo>
                    <a:pt x="18322" y="10592"/>
                    <a:pt x="18352" y="10589"/>
                    <a:pt x="18381" y="10589"/>
                  </a:cubicBezTo>
                  <a:cubicBezTo>
                    <a:pt x="18470" y="10589"/>
                    <a:pt x="18550" y="10615"/>
                    <a:pt x="18609" y="10694"/>
                  </a:cubicBezTo>
                  <a:cubicBezTo>
                    <a:pt x="18659" y="10762"/>
                    <a:pt x="18672" y="10837"/>
                    <a:pt x="18686" y="10912"/>
                  </a:cubicBezTo>
                  <a:cubicBezTo>
                    <a:pt x="18194" y="11009"/>
                    <a:pt x="17696" y="11054"/>
                    <a:pt x="17197" y="11054"/>
                  </a:cubicBezTo>
                  <a:cubicBezTo>
                    <a:pt x="14954" y="11054"/>
                    <a:pt x="12679" y="10151"/>
                    <a:pt x="10755" y="9059"/>
                  </a:cubicBezTo>
                  <a:cubicBezTo>
                    <a:pt x="10817" y="9005"/>
                    <a:pt x="10878" y="8949"/>
                    <a:pt x="10942" y="8896"/>
                  </a:cubicBezTo>
                  <a:cubicBezTo>
                    <a:pt x="11033" y="8823"/>
                    <a:pt x="11128" y="8756"/>
                    <a:pt x="11223" y="8690"/>
                  </a:cubicBezTo>
                  <a:close/>
                  <a:moveTo>
                    <a:pt x="11116" y="11911"/>
                  </a:moveTo>
                  <a:cubicBezTo>
                    <a:pt x="11167" y="11911"/>
                    <a:pt x="11217" y="11913"/>
                    <a:pt x="11267" y="11918"/>
                  </a:cubicBezTo>
                  <a:cubicBezTo>
                    <a:pt x="11279" y="11919"/>
                    <a:pt x="11288" y="11921"/>
                    <a:pt x="11298" y="11922"/>
                  </a:cubicBezTo>
                  <a:cubicBezTo>
                    <a:pt x="11215" y="11924"/>
                    <a:pt x="11130" y="11933"/>
                    <a:pt x="11048" y="11949"/>
                  </a:cubicBezTo>
                  <a:lnTo>
                    <a:pt x="11055" y="11942"/>
                  </a:lnTo>
                  <a:cubicBezTo>
                    <a:pt x="11067" y="11933"/>
                    <a:pt x="11076" y="11922"/>
                    <a:pt x="11086" y="11911"/>
                  </a:cubicBezTo>
                  <a:cubicBezTo>
                    <a:pt x="11096" y="11911"/>
                    <a:pt x="11106" y="11911"/>
                    <a:pt x="11116" y="11911"/>
                  </a:cubicBezTo>
                  <a:close/>
                  <a:moveTo>
                    <a:pt x="11888" y="10116"/>
                  </a:moveTo>
                  <a:cubicBezTo>
                    <a:pt x="12226" y="10280"/>
                    <a:pt x="12631" y="10385"/>
                    <a:pt x="13021" y="10474"/>
                  </a:cubicBezTo>
                  <a:cubicBezTo>
                    <a:pt x="13621" y="10710"/>
                    <a:pt x="14238" y="10903"/>
                    <a:pt x="14865" y="11051"/>
                  </a:cubicBezTo>
                  <a:lnTo>
                    <a:pt x="14865" y="11050"/>
                  </a:lnTo>
                  <a:cubicBezTo>
                    <a:pt x="14983" y="11127"/>
                    <a:pt x="15141" y="11174"/>
                    <a:pt x="15262" y="11220"/>
                  </a:cubicBezTo>
                  <a:cubicBezTo>
                    <a:pt x="15378" y="11264"/>
                    <a:pt x="15498" y="11314"/>
                    <a:pt x="15620" y="11345"/>
                  </a:cubicBezTo>
                  <a:cubicBezTo>
                    <a:pt x="15669" y="11447"/>
                    <a:pt x="15677" y="11545"/>
                    <a:pt x="15689" y="11660"/>
                  </a:cubicBezTo>
                  <a:cubicBezTo>
                    <a:pt x="15689" y="11664"/>
                    <a:pt x="15690" y="11665"/>
                    <a:pt x="15690" y="11668"/>
                  </a:cubicBezTo>
                  <a:cubicBezTo>
                    <a:pt x="15594" y="11851"/>
                    <a:pt x="15498" y="12034"/>
                    <a:pt x="15398" y="12217"/>
                  </a:cubicBezTo>
                  <a:cubicBezTo>
                    <a:pt x="14696" y="12046"/>
                    <a:pt x="14019" y="11780"/>
                    <a:pt x="13272" y="11433"/>
                  </a:cubicBezTo>
                  <a:cubicBezTo>
                    <a:pt x="12731" y="11182"/>
                    <a:pt x="12200" y="10977"/>
                    <a:pt x="11648" y="10876"/>
                  </a:cubicBezTo>
                  <a:cubicBezTo>
                    <a:pt x="11712" y="10773"/>
                    <a:pt x="11742" y="10649"/>
                    <a:pt x="11775" y="10532"/>
                  </a:cubicBezTo>
                  <a:cubicBezTo>
                    <a:pt x="11815" y="10394"/>
                    <a:pt x="11851" y="10255"/>
                    <a:pt x="11888" y="10116"/>
                  </a:cubicBezTo>
                  <a:close/>
                  <a:moveTo>
                    <a:pt x="10344" y="11662"/>
                  </a:moveTo>
                  <a:cubicBezTo>
                    <a:pt x="10445" y="11673"/>
                    <a:pt x="10545" y="11686"/>
                    <a:pt x="10645" y="11705"/>
                  </a:cubicBezTo>
                  <a:cubicBezTo>
                    <a:pt x="10382" y="12108"/>
                    <a:pt x="10141" y="12548"/>
                    <a:pt x="9927" y="12977"/>
                  </a:cubicBezTo>
                  <a:cubicBezTo>
                    <a:pt x="9926" y="12979"/>
                    <a:pt x="9927" y="12981"/>
                    <a:pt x="9926" y="12983"/>
                  </a:cubicBezTo>
                  <a:cubicBezTo>
                    <a:pt x="9785" y="12968"/>
                    <a:pt x="9644" y="12958"/>
                    <a:pt x="9501" y="12952"/>
                  </a:cubicBezTo>
                  <a:cubicBezTo>
                    <a:pt x="9787" y="12530"/>
                    <a:pt x="10087" y="12113"/>
                    <a:pt x="10339" y="11673"/>
                  </a:cubicBezTo>
                  <a:cubicBezTo>
                    <a:pt x="10341" y="11669"/>
                    <a:pt x="10341" y="11666"/>
                    <a:pt x="10344" y="11662"/>
                  </a:cubicBezTo>
                  <a:close/>
                  <a:moveTo>
                    <a:pt x="10889" y="11088"/>
                  </a:moveTo>
                  <a:cubicBezTo>
                    <a:pt x="12221" y="11088"/>
                    <a:pt x="13324" y="11858"/>
                    <a:pt x="14563" y="12336"/>
                  </a:cubicBezTo>
                  <a:cubicBezTo>
                    <a:pt x="15260" y="12605"/>
                    <a:pt x="15935" y="12697"/>
                    <a:pt x="16642" y="12697"/>
                  </a:cubicBezTo>
                  <a:cubicBezTo>
                    <a:pt x="16894" y="12697"/>
                    <a:pt x="17150" y="12685"/>
                    <a:pt x="17412" y="12666"/>
                  </a:cubicBezTo>
                  <a:cubicBezTo>
                    <a:pt x="17503" y="12723"/>
                    <a:pt x="17581" y="12806"/>
                    <a:pt x="17589" y="12918"/>
                  </a:cubicBezTo>
                  <a:cubicBezTo>
                    <a:pt x="17594" y="12998"/>
                    <a:pt x="17561" y="13058"/>
                    <a:pt x="17525" y="13121"/>
                  </a:cubicBezTo>
                  <a:cubicBezTo>
                    <a:pt x="17348" y="13129"/>
                    <a:pt x="17173" y="13134"/>
                    <a:pt x="17000" y="13134"/>
                  </a:cubicBezTo>
                  <a:cubicBezTo>
                    <a:pt x="15635" y="13134"/>
                    <a:pt x="14366" y="12865"/>
                    <a:pt x="13089" y="12294"/>
                  </a:cubicBezTo>
                  <a:cubicBezTo>
                    <a:pt x="12168" y="11885"/>
                    <a:pt x="11313" y="11487"/>
                    <a:pt x="10309" y="11391"/>
                  </a:cubicBezTo>
                  <a:cubicBezTo>
                    <a:pt x="10360" y="11301"/>
                    <a:pt x="10406" y="11210"/>
                    <a:pt x="10447" y="11116"/>
                  </a:cubicBezTo>
                  <a:cubicBezTo>
                    <a:pt x="10597" y="11097"/>
                    <a:pt x="10744" y="11088"/>
                    <a:pt x="10889" y="11088"/>
                  </a:cubicBezTo>
                  <a:close/>
                  <a:moveTo>
                    <a:pt x="17524" y="12394"/>
                  </a:moveTo>
                  <a:cubicBezTo>
                    <a:pt x="17559" y="12394"/>
                    <a:pt x="17593" y="12396"/>
                    <a:pt x="17624" y="12400"/>
                  </a:cubicBezTo>
                  <a:cubicBezTo>
                    <a:pt x="17796" y="12421"/>
                    <a:pt x="17939" y="12543"/>
                    <a:pt x="17986" y="12710"/>
                  </a:cubicBezTo>
                  <a:cubicBezTo>
                    <a:pt x="18044" y="12927"/>
                    <a:pt x="17934" y="13137"/>
                    <a:pt x="17762" y="13213"/>
                  </a:cubicBezTo>
                  <a:cubicBezTo>
                    <a:pt x="17826" y="13106"/>
                    <a:pt x="17853" y="12982"/>
                    <a:pt x="17842" y="12859"/>
                  </a:cubicBezTo>
                  <a:cubicBezTo>
                    <a:pt x="17822" y="12670"/>
                    <a:pt x="17703" y="12532"/>
                    <a:pt x="17547" y="12437"/>
                  </a:cubicBezTo>
                  <a:lnTo>
                    <a:pt x="17545" y="12436"/>
                  </a:lnTo>
                  <a:cubicBezTo>
                    <a:pt x="17528" y="12425"/>
                    <a:pt x="17508" y="12419"/>
                    <a:pt x="17489" y="12419"/>
                  </a:cubicBezTo>
                  <a:cubicBezTo>
                    <a:pt x="17468" y="12419"/>
                    <a:pt x="17448" y="12425"/>
                    <a:pt x="17430" y="12437"/>
                  </a:cubicBezTo>
                  <a:cubicBezTo>
                    <a:pt x="17381" y="12437"/>
                    <a:pt x="17334" y="12436"/>
                    <a:pt x="17287" y="12436"/>
                  </a:cubicBezTo>
                  <a:cubicBezTo>
                    <a:pt x="17359" y="12405"/>
                    <a:pt x="17445" y="12394"/>
                    <a:pt x="17524" y="12394"/>
                  </a:cubicBezTo>
                  <a:close/>
                  <a:moveTo>
                    <a:pt x="9738" y="14080"/>
                  </a:moveTo>
                  <a:cubicBezTo>
                    <a:pt x="9759" y="14085"/>
                    <a:pt x="9779" y="14092"/>
                    <a:pt x="9801" y="14098"/>
                  </a:cubicBezTo>
                  <a:cubicBezTo>
                    <a:pt x="9750" y="14105"/>
                    <a:pt x="9699" y="14112"/>
                    <a:pt x="9652" y="14121"/>
                  </a:cubicBezTo>
                  <a:cubicBezTo>
                    <a:pt x="9681" y="14107"/>
                    <a:pt x="9711" y="14092"/>
                    <a:pt x="9738" y="14081"/>
                  </a:cubicBezTo>
                  <a:lnTo>
                    <a:pt x="9738" y="14080"/>
                  </a:lnTo>
                  <a:close/>
                  <a:moveTo>
                    <a:pt x="11244" y="12114"/>
                  </a:moveTo>
                  <a:cubicBezTo>
                    <a:pt x="11646" y="12114"/>
                    <a:pt x="12048" y="12250"/>
                    <a:pt x="12451" y="12315"/>
                  </a:cubicBezTo>
                  <a:cubicBezTo>
                    <a:pt x="12941" y="12531"/>
                    <a:pt x="13429" y="12759"/>
                    <a:pt x="13939" y="12936"/>
                  </a:cubicBezTo>
                  <a:cubicBezTo>
                    <a:pt x="13997" y="13028"/>
                    <a:pt x="14098" y="13079"/>
                    <a:pt x="14197" y="13129"/>
                  </a:cubicBezTo>
                  <a:cubicBezTo>
                    <a:pt x="14299" y="13179"/>
                    <a:pt x="14404" y="13222"/>
                    <a:pt x="14512" y="13259"/>
                  </a:cubicBezTo>
                  <a:cubicBezTo>
                    <a:pt x="14520" y="13292"/>
                    <a:pt x="14526" y="13325"/>
                    <a:pt x="14529" y="13359"/>
                  </a:cubicBezTo>
                  <a:cubicBezTo>
                    <a:pt x="14535" y="13433"/>
                    <a:pt x="14523" y="13506"/>
                    <a:pt x="14527" y="13579"/>
                  </a:cubicBezTo>
                  <a:cubicBezTo>
                    <a:pt x="14528" y="13593"/>
                    <a:pt x="14532" y="13607"/>
                    <a:pt x="14536" y="13619"/>
                  </a:cubicBezTo>
                  <a:cubicBezTo>
                    <a:pt x="14532" y="13629"/>
                    <a:pt x="14526" y="13641"/>
                    <a:pt x="14520" y="13651"/>
                  </a:cubicBezTo>
                  <a:cubicBezTo>
                    <a:pt x="14437" y="13815"/>
                    <a:pt x="14352" y="13989"/>
                    <a:pt x="14296" y="14166"/>
                  </a:cubicBezTo>
                  <a:lnTo>
                    <a:pt x="14295" y="14165"/>
                  </a:lnTo>
                  <a:cubicBezTo>
                    <a:pt x="12988" y="13857"/>
                    <a:pt x="11737" y="13287"/>
                    <a:pt x="10417" y="13051"/>
                  </a:cubicBezTo>
                  <a:cubicBezTo>
                    <a:pt x="10553" y="12758"/>
                    <a:pt x="10691" y="12464"/>
                    <a:pt x="10828" y="12171"/>
                  </a:cubicBezTo>
                  <a:cubicBezTo>
                    <a:pt x="10967" y="12130"/>
                    <a:pt x="11106" y="12114"/>
                    <a:pt x="11244" y="12114"/>
                  </a:cubicBezTo>
                  <a:close/>
                  <a:moveTo>
                    <a:pt x="24081" y="8319"/>
                  </a:moveTo>
                  <a:cubicBezTo>
                    <a:pt x="24088" y="8337"/>
                    <a:pt x="24094" y="8355"/>
                    <a:pt x="24102" y="8373"/>
                  </a:cubicBezTo>
                  <a:cubicBezTo>
                    <a:pt x="24560" y="9534"/>
                    <a:pt x="24769" y="10633"/>
                    <a:pt x="24666" y="11884"/>
                  </a:cubicBezTo>
                  <a:cubicBezTo>
                    <a:pt x="24634" y="11911"/>
                    <a:pt x="24622" y="11954"/>
                    <a:pt x="24632" y="11995"/>
                  </a:cubicBezTo>
                  <a:cubicBezTo>
                    <a:pt x="24635" y="12009"/>
                    <a:pt x="24638" y="12022"/>
                    <a:pt x="24641" y="12035"/>
                  </a:cubicBezTo>
                  <a:cubicBezTo>
                    <a:pt x="24630" y="12048"/>
                    <a:pt x="24622" y="12064"/>
                    <a:pt x="24616" y="12080"/>
                  </a:cubicBezTo>
                  <a:cubicBezTo>
                    <a:pt x="24233" y="13288"/>
                    <a:pt x="23104" y="14181"/>
                    <a:pt x="22058" y="14846"/>
                  </a:cubicBezTo>
                  <a:cubicBezTo>
                    <a:pt x="21941" y="14083"/>
                    <a:pt x="21976" y="13278"/>
                    <a:pt x="22056" y="12478"/>
                  </a:cubicBezTo>
                  <a:cubicBezTo>
                    <a:pt x="22096" y="12077"/>
                    <a:pt x="22136" y="11678"/>
                    <a:pt x="22175" y="11280"/>
                  </a:cubicBezTo>
                  <a:cubicBezTo>
                    <a:pt x="22205" y="11282"/>
                    <a:pt x="22235" y="11282"/>
                    <a:pt x="22264" y="11282"/>
                  </a:cubicBezTo>
                  <a:cubicBezTo>
                    <a:pt x="23843" y="11282"/>
                    <a:pt x="24191" y="9644"/>
                    <a:pt x="24081" y="8319"/>
                  </a:cubicBezTo>
                  <a:close/>
                  <a:moveTo>
                    <a:pt x="9266" y="13219"/>
                  </a:moveTo>
                  <a:cubicBezTo>
                    <a:pt x="11472" y="13219"/>
                    <a:pt x="13413" y="14602"/>
                    <a:pt x="15609" y="14602"/>
                  </a:cubicBezTo>
                  <a:cubicBezTo>
                    <a:pt x="15715" y="14602"/>
                    <a:pt x="15822" y="14598"/>
                    <a:pt x="15930" y="14592"/>
                  </a:cubicBezTo>
                  <a:lnTo>
                    <a:pt x="15930" y="14592"/>
                  </a:lnTo>
                  <a:cubicBezTo>
                    <a:pt x="16060" y="14814"/>
                    <a:pt x="16041" y="14999"/>
                    <a:pt x="15908" y="15202"/>
                  </a:cubicBezTo>
                  <a:cubicBezTo>
                    <a:pt x="15689" y="15228"/>
                    <a:pt x="15473" y="15239"/>
                    <a:pt x="15259" y="15239"/>
                  </a:cubicBezTo>
                  <a:cubicBezTo>
                    <a:pt x="13054" y="15239"/>
                    <a:pt x="11112" y="13971"/>
                    <a:pt x="8942" y="13607"/>
                  </a:cubicBezTo>
                  <a:cubicBezTo>
                    <a:pt x="9026" y="13485"/>
                    <a:pt x="9096" y="13356"/>
                    <a:pt x="9154" y="13220"/>
                  </a:cubicBezTo>
                  <a:cubicBezTo>
                    <a:pt x="9191" y="13219"/>
                    <a:pt x="9229" y="13219"/>
                    <a:pt x="9266" y="13219"/>
                  </a:cubicBezTo>
                  <a:close/>
                  <a:moveTo>
                    <a:pt x="16218" y="14550"/>
                  </a:moveTo>
                  <a:lnTo>
                    <a:pt x="16218" y="14550"/>
                  </a:lnTo>
                  <a:cubicBezTo>
                    <a:pt x="16413" y="14632"/>
                    <a:pt x="16525" y="14849"/>
                    <a:pt x="16446" y="15083"/>
                  </a:cubicBezTo>
                  <a:cubicBezTo>
                    <a:pt x="16378" y="15285"/>
                    <a:pt x="16169" y="15445"/>
                    <a:pt x="15968" y="15445"/>
                  </a:cubicBezTo>
                  <a:cubicBezTo>
                    <a:pt x="15941" y="15445"/>
                    <a:pt x="15915" y="15442"/>
                    <a:pt x="15889" y="15437"/>
                  </a:cubicBezTo>
                  <a:cubicBezTo>
                    <a:pt x="15916" y="15433"/>
                    <a:pt x="15941" y="15432"/>
                    <a:pt x="15968" y="15427"/>
                  </a:cubicBezTo>
                  <a:lnTo>
                    <a:pt x="15967" y="15426"/>
                  </a:lnTo>
                  <a:lnTo>
                    <a:pt x="15967" y="15426"/>
                  </a:lnTo>
                  <a:cubicBezTo>
                    <a:pt x="15969" y="15426"/>
                    <a:pt x="15970" y="15426"/>
                    <a:pt x="15971" y="15426"/>
                  </a:cubicBezTo>
                  <a:cubicBezTo>
                    <a:pt x="16003" y="15426"/>
                    <a:pt x="16032" y="15414"/>
                    <a:pt x="16055" y="15393"/>
                  </a:cubicBezTo>
                  <a:cubicBezTo>
                    <a:pt x="16291" y="15171"/>
                    <a:pt x="16342" y="14833"/>
                    <a:pt x="16218" y="14550"/>
                  </a:cubicBezTo>
                  <a:close/>
                  <a:moveTo>
                    <a:pt x="8926" y="13896"/>
                  </a:moveTo>
                  <a:cubicBezTo>
                    <a:pt x="9031" y="13916"/>
                    <a:pt x="9134" y="13935"/>
                    <a:pt x="9236" y="13958"/>
                  </a:cubicBezTo>
                  <a:cubicBezTo>
                    <a:pt x="8966" y="14415"/>
                    <a:pt x="8707" y="14885"/>
                    <a:pt x="8462" y="15357"/>
                  </a:cubicBezTo>
                  <a:cubicBezTo>
                    <a:pt x="8262" y="15375"/>
                    <a:pt x="8063" y="15414"/>
                    <a:pt x="7869" y="15470"/>
                  </a:cubicBezTo>
                  <a:cubicBezTo>
                    <a:pt x="8288" y="14983"/>
                    <a:pt x="8783" y="14538"/>
                    <a:pt x="8926" y="13896"/>
                  </a:cubicBezTo>
                  <a:close/>
                  <a:moveTo>
                    <a:pt x="24722" y="12466"/>
                  </a:moveTo>
                  <a:cubicBezTo>
                    <a:pt x="24754" y="12689"/>
                    <a:pt x="24764" y="12913"/>
                    <a:pt x="24754" y="13139"/>
                  </a:cubicBezTo>
                  <a:cubicBezTo>
                    <a:pt x="24198" y="14238"/>
                    <a:pt x="23247" y="15018"/>
                    <a:pt x="22282" y="15750"/>
                  </a:cubicBezTo>
                  <a:cubicBezTo>
                    <a:pt x="22209" y="15544"/>
                    <a:pt x="22150" y="15332"/>
                    <a:pt x="22106" y="15117"/>
                  </a:cubicBezTo>
                  <a:cubicBezTo>
                    <a:pt x="23107" y="14551"/>
                    <a:pt x="24298" y="13596"/>
                    <a:pt x="24722" y="12466"/>
                  </a:cubicBezTo>
                  <a:close/>
                  <a:moveTo>
                    <a:pt x="10048" y="14243"/>
                  </a:moveTo>
                  <a:cubicBezTo>
                    <a:pt x="10133" y="14243"/>
                    <a:pt x="10218" y="14248"/>
                    <a:pt x="10303" y="14258"/>
                  </a:cubicBezTo>
                  <a:cubicBezTo>
                    <a:pt x="10320" y="14260"/>
                    <a:pt x="10337" y="14264"/>
                    <a:pt x="10354" y="14267"/>
                  </a:cubicBezTo>
                  <a:cubicBezTo>
                    <a:pt x="11062" y="14496"/>
                    <a:pt x="11761" y="14770"/>
                    <a:pt x="12466" y="15002"/>
                  </a:cubicBezTo>
                  <a:cubicBezTo>
                    <a:pt x="12534" y="15099"/>
                    <a:pt x="12679" y="15162"/>
                    <a:pt x="12781" y="15220"/>
                  </a:cubicBezTo>
                  <a:cubicBezTo>
                    <a:pt x="12884" y="15278"/>
                    <a:pt x="12988" y="15334"/>
                    <a:pt x="13092" y="15389"/>
                  </a:cubicBezTo>
                  <a:cubicBezTo>
                    <a:pt x="13105" y="15461"/>
                    <a:pt x="13096" y="15531"/>
                    <a:pt x="13086" y="15607"/>
                  </a:cubicBezTo>
                  <a:cubicBezTo>
                    <a:pt x="13083" y="15626"/>
                    <a:pt x="13085" y="15645"/>
                    <a:pt x="13093" y="15664"/>
                  </a:cubicBezTo>
                  <a:cubicBezTo>
                    <a:pt x="13036" y="15762"/>
                    <a:pt x="12979" y="15861"/>
                    <a:pt x="12918" y="15957"/>
                  </a:cubicBezTo>
                  <a:cubicBezTo>
                    <a:pt x="12243" y="15733"/>
                    <a:pt x="11532" y="15601"/>
                    <a:pt x="10797" y="15518"/>
                  </a:cubicBezTo>
                  <a:lnTo>
                    <a:pt x="10797" y="15516"/>
                  </a:lnTo>
                  <a:cubicBezTo>
                    <a:pt x="10215" y="15450"/>
                    <a:pt x="9550" y="15336"/>
                    <a:pt x="8907" y="15335"/>
                  </a:cubicBezTo>
                  <a:cubicBezTo>
                    <a:pt x="9135" y="15012"/>
                    <a:pt x="9402" y="14662"/>
                    <a:pt x="9572" y="14295"/>
                  </a:cubicBezTo>
                  <a:cubicBezTo>
                    <a:pt x="9728" y="14260"/>
                    <a:pt x="9888" y="14243"/>
                    <a:pt x="10048" y="14243"/>
                  </a:cubicBezTo>
                  <a:close/>
                  <a:moveTo>
                    <a:pt x="24665" y="13742"/>
                  </a:moveTo>
                  <a:lnTo>
                    <a:pt x="24665" y="13742"/>
                  </a:lnTo>
                  <a:cubicBezTo>
                    <a:pt x="24397" y="14811"/>
                    <a:pt x="23581" y="15634"/>
                    <a:pt x="22512" y="16277"/>
                  </a:cubicBezTo>
                  <a:cubicBezTo>
                    <a:pt x="22461" y="16177"/>
                    <a:pt x="22413" y="16076"/>
                    <a:pt x="22370" y="15975"/>
                  </a:cubicBezTo>
                  <a:cubicBezTo>
                    <a:pt x="23234" y="15375"/>
                    <a:pt x="24101" y="14648"/>
                    <a:pt x="24665" y="13742"/>
                  </a:cubicBezTo>
                  <a:close/>
                  <a:moveTo>
                    <a:pt x="8295" y="16420"/>
                  </a:moveTo>
                  <a:cubicBezTo>
                    <a:pt x="8246" y="16441"/>
                    <a:pt x="8199" y="16463"/>
                    <a:pt x="8152" y="16487"/>
                  </a:cubicBezTo>
                  <a:cubicBezTo>
                    <a:pt x="8161" y="16469"/>
                    <a:pt x="8168" y="16449"/>
                    <a:pt x="8175" y="16430"/>
                  </a:cubicBezTo>
                  <a:lnTo>
                    <a:pt x="8175" y="16429"/>
                  </a:lnTo>
                  <a:cubicBezTo>
                    <a:pt x="8215" y="16425"/>
                    <a:pt x="8255" y="16422"/>
                    <a:pt x="8295" y="16420"/>
                  </a:cubicBezTo>
                  <a:close/>
                  <a:moveTo>
                    <a:pt x="9004" y="15600"/>
                  </a:moveTo>
                  <a:cubicBezTo>
                    <a:pt x="9795" y="15600"/>
                    <a:pt x="10635" y="15762"/>
                    <a:pt x="11275" y="15857"/>
                  </a:cubicBezTo>
                  <a:cubicBezTo>
                    <a:pt x="12467" y="16036"/>
                    <a:pt x="13581" y="16404"/>
                    <a:pt x="14580" y="17082"/>
                  </a:cubicBezTo>
                  <a:cubicBezTo>
                    <a:pt x="14533" y="17231"/>
                    <a:pt x="14442" y="17339"/>
                    <a:pt x="14328" y="17441"/>
                  </a:cubicBezTo>
                  <a:cubicBezTo>
                    <a:pt x="12578" y="16717"/>
                    <a:pt x="10763" y="16133"/>
                    <a:pt x="8899" y="16133"/>
                  </a:cubicBezTo>
                  <a:cubicBezTo>
                    <a:pt x="8369" y="16133"/>
                    <a:pt x="7836" y="16181"/>
                    <a:pt x="7299" y="16285"/>
                  </a:cubicBezTo>
                  <a:cubicBezTo>
                    <a:pt x="7354" y="16182"/>
                    <a:pt x="7397" y="16073"/>
                    <a:pt x="7427" y="15960"/>
                  </a:cubicBezTo>
                  <a:cubicBezTo>
                    <a:pt x="7444" y="15949"/>
                    <a:pt x="7461" y="15939"/>
                    <a:pt x="7479" y="15929"/>
                  </a:cubicBezTo>
                  <a:cubicBezTo>
                    <a:pt x="7499" y="15922"/>
                    <a:pt x="7518" y="15912"/>
                    <a:pt x="7534" y="15897"/>
                  </a:cubicBezTo>
                  <a:cubicBezTo>
                    <a:pt x="7949" y="15675"/>
                    <a:pt x="8465" y="15600"/>
                    <a:pt x="9004" y="15600"/>
                  </a:cubicBezTo>
                  <a:close/>
                  <a:moveTo>
                    <a:pt x="14533" y="16682"/>
                  </a:moveTo>
                  <a:cubicBezTo>
                    <a:pt x="14734" y="16682"/>
                    <a:pt x="14910" y="16830"/>
                    <a:pt x="14971" y="17045"/>
                  </a:cubicBezTo>
                  <a:cubicBezTo>
                    <a:pt x="15007" y="17175"/>
                    <a:pt x="15017" y="17343"/>
                    <a:pt x="14933" y="17459"/>
                  </a:cubicBezTo>
                  <a:cubicBezTo>
                    <a:pt x="14869" y="17548"/>
                    <a:pt x="14789" y="17579"/>
                    <a:pt x="14703" y="17579"/>
                  </a:cubicBezTo>
                  <a:cubicBezTo>
                    <a:pt x="14662" y="17579"/>
                    <a:pt x="14619" y="17571"/>
                    <a:pt x="14576" y="17560"/>
                  </a:cubicBezTo>
                  <a:cubicBezTo>
                    <a:pt x="14704" y="17432"/>
                    <a:pt x="14793" y="17247"/>
                    <a:pt x="14813" y="17084"/>
                  </a:cubicBezTo>
                  <a:cubicBezTo>
                    <a:pt x="14849" y="17036"/>
                    <a:pt x="14859" y="16971"/>
                    <a:pt x="14809" y="16934"/>
                  </a:cubicBezTo>
                  <a:cubicBezTo>
                    <a:pt x="14693" y="16846"/>
                    <a:pt x="14573" y="16767"/>
                    <a:pt x="14454" y="16690"/>
                  </a:cubicBezTo>
                  <a:cubicBezTo>
                    <a:pt x="14481" y="16685"/>
                    <a:pt x="14507" y="16682"/>
                    <a:pt x="14533" y="16682"/>
                  </a:cubicBezTo>
                  <a:close/>
                  <a:moveTo>
                    <a:pt x="7737" y="16480"/>
                  </a:moveTo>
                  <a:lnTo>
                    <a:pt x="7737" y="16480"/>
                  </a:lnTo>
                  <a:cubicBezTo>
                    <a:pt x="7460" y="16825"/>
                    <a:pt x="7210" y="17193"/>
                    <a:pt x="6994" y="17579"/>
                  </a:cubicBezTo>
                  <a:cubicBezTo>
                    <a:pt x="6767" y="17589"/>
                    <a:pt x="6541" y="17614"/>
                    <a:pt x="6317" y="17656"/>
                  </a:cubicBezTo>
                  <a:cubicBezTo>
                    <a:pt x="6687" y="17357"/>
                    <a:pt x="7013" y="16960"/>
                    <a:pt x="7221" y="16579"/>
                  </a:cubicBezTo>
                  <a:cubicBezTo>
                    <a:pt x="7223" y="16576"/>
                    <a:pt x="7223" y="16573"/>
                    <a:pt x="7224" y="16570"/>
                  </a:cubicBezTo>
                  <a:cubicBezTo>
                    <a:pt x="7396" y="16534"/>
                    <a:pt x="7567" y="16504"/>
                    <a:pt x="7737" y="16480"/>
                  </a:cubicBezTo>
                  <a:close/>
                  <a:moveTo>
                    <a:pt x="21230" y="15698"/>
                  </a:moveTo>
                  <a:cubicBezTo>
                    <a:pt x="21236" y="15914"/>
                    <a:pt x="21260" y="16130"/>
                    <a:pt x="21301" y="16342"/>
                  </a:cubicBezTo>
                  <a:cubicBezTo>
                    <a:pt x="20680" y="16754"/>
                    <a:pt x="20089" y="17218"/>
                    <a:pt x="19508" y="17678"/>
                  </a:cubicBezTo>
                  <a:cubicBezTo>
                    <a:pt x="19128" y="17979"/>
                    <a:pt x="18739" y="18284"/>
                    <a:pt x="18394" y="18628"/>
                  </a:cubicBezTo>
                  <a:cubicBezTo>
                    <a:pt x="18612" y="18201"/>
                    <a:pt x="18869" y="17795"/>
                    <a:pt x="19244" y="17407"/>
                  </a:cubicBezTo>
                  <a:cubicBezTo>
                    <a:pt x="19853" y="16776"/>
                    <a:pt x="20541" y="16238"/>
                    <a:pt x="21230" y="15698"/>
                  </a:cubicBezTo>
                  <a:close/>
                  <a:moveTo>
                    <a:pt x="8953" y="16398"/>
                  </a:moveTo>
                  <a:cubicBezTo>
                    <a:pt x="9767" y="16408"/>
                    <a:pt x="10566" y="16537"/>
                    <a:pt x="11357" y="16732"/>
                  </a:cubicBezTo>
                  <a:cubicBezTo>
                    <a:pt x="11357" y="16739"/>
                    <a:pt x="11356" y="16746"/>
                    <a:pt x="11361" y="16750"/>
                  </a:cubicBezTo>
                  <a:cubicBezTo>
                    <a:pt x="11403" y="16794"/>
                    <a:pt x="11449" y="16799"/>
                    <a:pt x="11503" y="16821"/>
                  </a:cubicBezTo>
                  <a:cubicBezTo>
                    <a:pt x="11589" y="16855"/>
                    <a:pt x="11670" y="16902"/>
                    <a:pt x="11751" y="16945"/>
                  </a:cubicBezTo>
                  <a:cubicBezTo>
                    <a:pt x="11889" y="17018"/>
                    <a:pt x="12027" y="17091"/>
                    <a:pt x="12165" y="17164"/>
                  </a:cubicBezTo>
                  <a:cubicBezTo>
                    <a:pt x="12175" y="17205"/>
                    <a:pt x="12183" y="17247"/>
                    <a:pt x="12189" y="17288"/>
                  </a:cubicBezTo>
                  <a:cubicBezTo>
                    <a:pt x="12193" y="17328"/>
                    <a:pt x="12194" y="17367"/>
                    <a:pt x="12192" y="17406"/>
                  </a:cubicBezTo>
                  <a:cubicBezTo>
                    <a:pt x="12043" y="17807"/>
                    <a:pt x="11918" y="18220"/>
                    <a:pt x="11799" y="18629"/>
                  </a:cubicBezTo>
                  <a:cubicBezTo>
                    <a:pt x="11096" y="18350"/>
                    <a:pt x="10360" y="18149"/>
                    <a:pt x="9624" y="17955"/>
                  </a:cubicBezTo>
                  <a:cubicBezTo>
                    <a:pt x="8930" y="17773"/>
                    <a:pt x="8248" y="17622"/>
                    <a:pt x="7565" y="17583"/>
                  </a:cubicBezTo>
                  <a:cubicBezTo>
                    <a:pt x="7686" y="17435"/>
                    <a:pt x="7779" y="17272"/>
                    <a:pt x="7866" y="17098"/>
                  </a:cubicBezTo>
                  <a:lnTo>
                    <a:pt x="7865" y="17097"/>
                  </a:lnTo>
                  <a:cubicBezTo>
                    <a:pt x="7939" y="16949"/>
                    <a:pt x="8020" y="16798"/>
                    <a:pt x="8089" y="16643"/>
                  </a:cubicBezTo>
                  <a:cubicBezTo>
                    <a:pt x="8213" y="16578"/>
                    <a:pt x="8341" y="16526"/>
                    <a:pt x="8474" y="16486"/>
                  </a:cubicBezTo>
                  <a:cubicBezTo>
                    <a:pt x="8633" y="16439"/>
                    <a:pt x="8793" y="16421"/>
                    <a:pt x="8953" y="16398"/>
                  </a:cubicBezTo>
                  <a:close/>
                  <a:moveTo>
                    <a:pt x="6801" y="18676"/>
                  </a:moveTo>
                  <a:cubicBezTo>
                    <a:pt x="6786" y="18683"/>
                    <a:pt x="6771" y="18689"/>
                    <a:pt x="6758" y="18694"/>
                  </a:cubicBezTo>
                  <a:lnTo>
                    <a:pt x="6758" y="18693"/>
                  </a:lnTo>
                  <a:cubicBezTo>
                    <a:pt x="6760" y="18687"/>
                    <a:pt x="6763" y="18682"/>
                    <a:pt x="6767" y="18676"/>
                  </a:cubicBezTo>
                  <a:close/>
                  <a:moveTo>
                    <a:pt x="6996" y="18682"/>
                  </a:moveTo>
                  <a:cubicBezTo>
                    <a:pt x="7012" y="18683"/>
                    <a:pt x="7028" y="18684"/>
                    <a:pt x="7043" y="18685"/>
                  </a:cubicBezTo>
                  <a:cubicBezTo>
                    <a:pt x="6921" y="18719"/>
                    <a:pt x="6801" y="18765"/>
                    <a:pt x="6687" y="18820"/>
                  </a:cubicBezTo>
                  <a:lnTo>
                    <a:pt x="6687" y="18819"/>
                  </a:lnTo>
                  <a:cubicBezTo>
                    <a:pt x="6788" y="18770"/>
                    <a:pt x="6894" y="18728"/>
                    <a:pt x="6996" y="18682"/>
                  </a:cubicBezTo>
                  <a:close/>
                  <a:moveTo>
                    <a:pt x="21354" y="16586"/>
                  </a:moveTo>
                  <a:cubicBezTo>
                    <a:pt x="21380" y="16694"/>
                    <a:pt x="21410" y="16803"/>
                    <a:pt x="21444" y="16908"/>
                  </a:cubicBezTo>
                  <a:cubicBezTo>
                    <a:pt x="20367" y="17575"/>
                    <a:pt x="18956" y="18398"/>
                    <a:pt x="18038" y="19418"/>
                  </a:cubicBezTo>
                  <a:cubicBezTo>
                    <a:pt x="18832" y="18272"/>
                    <a:pt x="20188" y="17370"/>
                    <a:pt x="21354" y="16586"/>
                  </a:cubicBezTo>
                  <a:close/>
                  <a:moveTo>
                    <a:pt x="13293" y="19417"/>
                  </a:moveTo>
                  <a:lnTo>
                    <a:pt x="13293" y="19417"/>
                  </a:lnTo>
                  <a:cubicBezTo>
                    <a:pt x="13316" y="19419"/>
                    <a:pt x="13338" y="19424"/>
                    <a:pt x="13360" y="19431"/>
                  </a:cubicBezTo>
                  <a:cubicBezTo>
                    <a:pt x="13347" y="19432"/>
                    <a:pt x="13336" y="19434"/>
                    <a:pt x="13324" y="19438"/>
                  </a:cubicBezTo>
                  <a:cubicBezTo>
                    <a:pt x="13314" y="19431"/>
                    <a:pt x="13304" y="19424"/>
                    <a:pt x="13293" y="19417"/>
                  </a:cubicBezTo>
                  <a:close/>
                  <a:moveTo>
                    <a:pt x="21540" y="6296"/>
                  </a:moveTo>
                  <a:cubicBezTo>
                    <a:pt x="22511" y="7143"/>
                    <a:pt x="22074" y="9702"/>
                    <a:pt x="21979" y="10806"/>
                  </a:cubicBezTo>
                  <a:cubicBezTo>
                    <a:pt x="21873" y="12035"/>
                    <a:pt x="21629" y="13270"/>
                    <a:pt x="21734" y="14507"/>
                  </a:cubicBezTo>
                  <a:cubicBezTo>
                    <a:pt x="21801" y="15312"/>
                    <a:pt x="22013" y="16112"/>
                    <a:pt x="22471" y="16783"/>
                  </a:cubicBezTo>
                  <a:cubicBezTo>
                    <a:pt x="23160" y="17792"/>
                    <a:pt x="24381" y="18376"/>
                    <a:pt x="24509" y="19703"/>
                  </a:cubicBezTo>
                  <a:cubicBezTo>
                    <a:pt x="24412" y="19742"/>
                    <a:pt x="24313" y="19779"/>
                    <a:pt x="24215" y="19813"/>
                  </a:cubicBezTo>
                  <a:cubicBezTo>
                    <a:pt x="23990" y="19158"/>
                    <a:pt x="23599" y="18648"/>
                    <a:pt x="23129" y="18132"/>
                  </a:cubicBezTo>
                  <a:cubicBezTo>
                    <a:pt x="22064" y="16966"/>
                    <a:pt x="21470" y="16001"/>
                    <a:pt x="21512" y="14337"/>
                  </a:cubicBezTo>
                  <a:cubicBezTo>
                    <a:pt x="21568" y="12168"/>
                    <a:pt x="22082" y="9780"/>
                    <a:pt x="21706" y="7599"/>
                  </a:cubicBezTo>
                  <a:cubicBezTo>
                    <a:pt x="21708" y="7579"/>
                    <a:pt x="21704" y="7561"/>
                    <a:pt x="21696" y="7544"/>
                  </a:cubicBezTo>
                  <a:cubicBezTo>
                    <a:pt x="21643" y="7250"/>
                    <a:pt x="21573" y="6959"/>
                    <a:pt x="21485" y="6674"/>
                  </a:cubicBezTo>
                  <a:cubicBezTo>
                    <a:pt x="21478" y="6650"/>
                    <a:pt x="21463" y="6629"/>
                    <a:pt x="21443" y="6616"/>
                  </a:cubicBezTo>
                  <a:cubicBezTo>
                    <a:pt x="21485" y="6512"/>
                    <a:pt x="21517" y="6406"/>
                    <a:pt x="21540" y="6296"/>
                  </a:cubicBezTo>
                  <a:close/>
                  <a:moveTo>
                    <a:pt x="6275" y="18711"/>
                  </a:moveTo>
                  <a:cubicBezTo>
                    <a:pt x="6165" y="18863"/>
                    <a:pt x="6060" y="19019"/>
                    <a:pt x="5949" y="19170"/>
                  </a:cubicBezTo>
                  <a:cubicBezTo>
                    <a:pt x="5791" y="19383"/>
                    <a:pt x="5624" y="19592"/>
                    <a:pt x="5467" y="19807"/>
                  </a:cubicBezTo>
                  <a:cubicBezTo>
                    <a:pt x="5197" y="19820"/>
                    <a:pt x="4928" y="19844"/>
                    <a:pt x="4657" y="19877"/>
                  </a:cubicBezTo>
                  <a:cubicBezTo>
                    <a:pt x="4935" y="19575"/>
                    <a:pt x="5219" y="19277"/>
                    <a:pt x="5490" y="18967"/>
                  </a:cubicBezTo>
                  <a:cubicBezTo>
                    <a:pt x="5491" y="18966"/>
                    <a:pt x="5491" y="18963"/>
                    <a:pt x="5492" y="18962"/>
                  </a:cubicBezTo>
                  <a:cubicBezTo>
                    <a:pt x="5510" y="18959"/>
                    <a:pt x="5528" y="18953"/>
                    <a:pt x="5544" y="18944"/>
                  </a:cubicBezTo>
                  <a:cubicBezTo>
                    <a:pt x="5763" y="18822"/>
                    <a:pt x="6011" y="18749"/>
                    <a:pt x="6275" y="18711"/>
                  </a:cubicBezTo>
                  <a:close/>
                  <a:moveTo>
                    <a:pt x="7399" y="17834"/>
                  </a:moveTo>
                  <a:cubicBezTo>
                    <a:pt x="9414" y="17834"/>
                    <a:pt x="11721" y="18726"/>
                    <a:pt x="13247" y="19673"/>
                  </a:cubicBezTo>
                  <a:cubicBezTo>
                    <a:pt x="13277" y="19757"/>
                    <a:pt x="13281" y="19848"/>
                    <a:pt x="13256" y="19935"/>
                  </a:cubicBezTo>
                  <a:cubicBezTo>
                    <a:pt x="13235" y="20003"/>
                    <a:pt x="13200" y="20051"/>
                    <a:pt x="13158" y="20097"/>
                  </a:cubicBezTo>
                  <a:cubicBezTo>
                    <a:pt x="13155" y="20095"/>
                    <a:pt x="13153" y="20092"/>
                    <a:pt x="13150" y="20091"/>
                  </a:cubicBezTo>
                  <a:cubicBezTo>
                    <a:pt x="11739" y="19484"/>
                    <a:pt x="10270" y="19028"/>
                    <a:pt x="8764" y="18727"/>
                  </a:cubicBezTo>
                  <a:cubicBezTo>
                    <a:pt x="8120" y="18598"/>
                    <a:pt x="7398" y="18414"/>
                    <a:pt x="6705" y="18414"/>
                  </a:cubicBezTo>
                  <a:cubicBezTo>
                    <a:pt x="6321" y="18414"/>
                    <a:pt x="5945" y="18470"/>
                    <a:pt x="5597" y="18625"/>
                  </a:cubicBezTo>
                  <a:cubicBezTo>
                    <a:pt x="5666" y="18441"/>
                    <a:pt x="5728" y="18256"/>
                    <a:pt x="5780" y="18068"/>
                  </a:cubicBezTo>
                  <a:lnTo>
                    <a:pt x="5779" y="18068"/>
                  </a:lnTo>
                  <a:cubicBezTo>
                    <a:pt x="6279" y="17906"/>
                    <a:pt x="6827" y="17834"/>
                    <a:pt x="7399" y="17834"/>
                  </a:cubicBezTo>
                  <a:close/>
                  <a:moveTo>
                    <a:pt x="13444" y="19472"/>
                  </a:moveTo>
                  <a:cubicBezTo>
                    <a:pt x="13637" y="19594"/>
                    <a:pt x="13756" y="19887"/>
                    <a:pt x="13691" y="20100"/>
                  </a:cubicBezTo>
                  <a:cubicBezTo>
                    <a:pt x="13646" y="20250"/>
                    <a:pt x="13457" y="20416"/>
                    <a:pt x="13293" y="20430"/>
                  </a:cubicBezTo>
                  <a:cubicBezTo>
                    <a:pt x="13285" y="20430"/>
                    <a:pt x="13276" y="20431"/>
                    <a:pt x="13268" y="20431"/>
                  </a:cubicBezTo>
                  <a:cubicBezTo>
                    <a:pt x="13162" y="20431"/>
                    <a:pt x="13081" y="20378"/>
                    <a:pt x="13022" y="20303"/>
                  </a:cubicBezTo>
                  <a:lnTo>
                    <a:pt x="13022" y="20303"/>
                  </a:lnTo>
                  <a:cubicBezTo>
                    <a:pt x="13031" y="20307"/>
                    <a:pt x="13040" y="20308"/>
                    <a:pt x="13051" y="20309"/>
                  </a:cubicBezTo>
                  <a:cubicBezTo>
                    <a:pt x="13067" y="20350"/>
                    <a:pt x="13109" y="20381"/>
                    <a:pt x="13160" y="20381"/>
                  </a:cubicBezTo>
                  <a:cubicBezTo>
                    <a:pt x="13180" y="20381"/>
                    <a:pt x="13201" y="20376"/>
                    <a:pt x="13223" y="20366"/>
                  </a:cubicBezTo>
                  <a:cubicBezTo>
                    <a:pt x="13534" y="20223"/>
                    <a:pt x="13596" y="19764"/>
                    <a:pt x="13458" y="19488"/>
                  </a:cubicBezTo>
                  <a:cubicBezTo>
                    <a:pt x="13454" y="19482"/>
                    <a:pt x="13450" y="19476"/>
                    <a:pt x="13444" y="19472"/>
                  </a:cubicBezTo>
                  <a:close/>
                  <a:moveTo>
                    <a:pt x="24451" y="19990"/>
                  </a:moveTo>
                  <a:cubicBezTo>
                    <a:pt x="24472" y="20082"/>
                    <a:pt x="24505" y="20172"/>
                    <a:pt x="24528" y="20264"/>
                  </a:cubicBezTo>
                  <a:cubicBezTo>
                    <a:pt x="24545" y="20334"/>
                    <a:pt x="24558" y="20406"/>
                    <a:pt x="24569" y="20476"/>
                  </a:cubicBezTo>
                  <a:cubicBezTo>
                    <a:pt x="24538" y="20486"/>
                    <a:pt x="24507" y="20495"/>
                    <a:pt x="24475" y="20504"/>
                  </a:cubicBezTo>
                  <a:cubicBezTo>
                    <a:pt x="24421" y="20350"/>
                    <a:pt x="24366" y="20195"/>
                    <a:pt x="24309" y="20041"/>
                  </a:cubicBezTo>
                  <a:cubicBezTo>
                    <a:pt x="24356" y="20025"/>
                    <a:pt x="24404" y="20009"/>
                    <a:pt x="24451" y="19990"/>
                  </a:cubicBezTo>
                  <a:close/>
                  <a:moveTo>
                    <a:pt x="7718" y="18765"/>
                  </a:moveTo>
                  <a:cubicBezTo>
                    <a:pt x="8356" y="18871"/>
                    <a:pt x="8987" y="19050"/>
                    <a:pt x="9494" y="19169"/>
                  </a:cubicBezTo>
                  <a:cubicBezTo>
                    <a:pt x="9873" y="19259"/>
                    <a:pt x="10248" y="19362"/>
                    <a:pt x="10620" y="19473"/>
                  </a:cubicBezTo>
                  <a:cubicBezTo>
                    <a:pt x="10704" y="19540"/>
                    <a:pt x="10856" y="19581"/>
                    <a:pt x="10927" y="19626"/>
                  </a:cubicBezTo>
                  <a:cubicBezTo>
                    <a:pt x="11037" y="19694"/>
                    <a:pt x="11144" y="19836"/>
                    <a:pt x="11266" y="19886"/>
                  </a:cubicBezTo>
                  <a:cubicBezTo>
                    <a:pt x="11194" y="20289"/>
                    <a:pt x="11148" y="20698"/>
                    <a:pt x="11047" y="21094"/>
                  </a:cubicBezTo>
                  <a:cubicBezTo>
                    <a:pt x="10471" y="20789"/>
                    <a:pt x="9854" y="20561"/>
                    <a:pt x="9452" y="20411"/>
                  </a:cubicBezTo>
                  <a:cubicBezTo>
                    <a:pt x="8362" y="20009"/>
                    <a:pt x="7231" y="19812"/>
                    <a:pt x="6088" y="19797"/>
                  </a:cubicBezTo>
                  <a:cubicBezTo>
                    <a:pt x="6248" y="19541"/>
                    <a:pt x="6412" y="19286"/>
                    <a:pt x="6567" y="19027"/>
                  </a:cubicBezTo>
                  <a:cubicBezTo>
                    <a:pt x="6747" y="18936"/>
                    <a:pt x="6924" y="18854"/>
                    <a:pt x="7130" y="18813"/>
                  </a:cubicBezTo>
                  <a:cubicBezTo>
                    <a:pt x="7325" y="18774"/>
                    <a:pt x="7522" y="18779"/>
                    <a:pt x="7718" y="18765"/>
                  </a:cubicBezTo>
                  <a:close/>
                  <a:moveTo>
                    <a:pt x="5937" y="20071"/>
                  </a:moveTo>
                  <a:cubicBezTo>
                    <a:pt x="6793" y="20071"/>
                    <a:pt x="7646" y="20177"/>
                    <a:pt x="8486" y="20402"/>
                  </a:cubicBezTo>
                  <a:cubicBezTo>
                    <a:pt x="9461" y="20663"/>
                    <a:pt x="12004" y="21483"/>
                    <a:pt x="12288" y="22648"/>
                  </a:cubicBezTo>
                  <a:cubicBezTo>
                    <a:pt x="12289" y="22651"/>
                    <a:pt x="12290" y="22652"/>
                    <a:pt x="12291" y="22654"/>
                  </a:cubicBezTo>
                  <a:cubicBezTo>
                    <a:pt x="12289" y="22659"/>
                    <a:pt x="12285" y="22665"/>
                    <a:pt x="12283" y="22669"/>
                  </a:cubicBezTo>
                  <a:cubicBezTo>
                    <a:pt x="12278" y="22686"/>
                    <a:pt x="12257" y="22694"/>
                    <a:pt x="12225" y="22694"/>
                  </a:cubicBezTo>
                  <a:cubicBezTo>
                    <a:pt x="11925" y="22694"/>
                    <a:pt x="10575" y="21999"/>
                    <a:pt x="10388" y="21929"/>
                  </a:cubicBezTo>
                  <a:cubicBezTo>
                    <a:pt x="9609" y="21637"/>
                    <a:pt x="8810" y="21389"/>
                    <a:pt x="8012" y="21159"/>
                  </a:cubicBezTo>
                  <a:cubicBezTo>
                    <a:pt x="7059" y="20886"/>
                    <a:pt x="6047" y="20546"/>
                    <a:pt x="5048" y="20546"/>
                  </a:cubicBezTo>
                  <a:cubicBezTo>
                    <a:pt x="4699" y="20546"/>
                    <a:pt x="4352" y="20587"/>
                    <a:pt x="4010" y="20687"/>
                  </a:cubicBezTo>
                  <a:cubicBezTo>
                    <a:pt x="4138" y="20512"/>
                    <a:pt x="4280" y="20349"/>
                    <a:pt x="4420" y="20179"/>
                  </a:cubicBezTo>
                  <a:cubicBezTo>
                    <a:pt x="4926" y="20108"/>
                    <a:pt x="5432" y="20071"/>
                    <a:pt x="5937" y="20071"/>
                  </a:cubicBezTo>
                  <a:close/>
                  <a:moveTo>
                    <a:pt x="4733" y="20830"/>
                  </a:moveTo>
                  <a:cubicBezTo>
                    <a:pt x="4183" y="21707"/>
                    <a:pt x="3592" y="22390"/>
                    <a:pt x="2614" y="22733"/>
                  </a:cubicBezTo>
                  <a:cubicBezTo>
                    <a:pt x="2576" y="22743"/>
                    <a:pt x="2539" y="22754"/>
                    <a:pt x="2500" y="22765"/>
                  </a:cubicBezTo>
                  <a:cubicBezTo>
                    <a:pt x="2937" y="22172"/>
                    <a:pt x="3402" y="21595"/>
                    <a:pt x="3835" y="21006"/>
                  </a:cubicBezTo>
                  <a:lnTo>
                    <a:pt x="3836" y="21004"/>
                  </a:lnTo>
                  <a:cubicBezTo>
                    <a:pt x="3839" y="21005"/>
                    <a:pt x="3842" y="21005"/>
                    <a:pt x="3845" y="21005"/>
                  </a:cubicBezTo>
                  <a:cubicBezTo>
                    <a:pt x="3859" y="21005"/>
                    <a:pt x="3873" y="21002"/>
                    <a:pt x="3888" y="20998"/>
                  </a:cubicBezTo>
                  <a:cubicBezTo>
                    <a:pt x="4160" y="20904"/>
                    <a:pt x="4444" y="20848"/>
                    <a:pt x="4733" y="20830"/>
                  </a:cubicBezTo>
                  <a:close/>
                  <a:moveTo>
                    <a:pt x="12516" y="22563"/>
                  </a:moveTo>
                  <a:cubicBezTo>
                    <a:pt x="12520" y="22576"/>
                    <a:pt x="12527" y="22587"/>
                    <a:pt x="12532" y="22601"/>
                  </a:cubicBezTo>
                  <a:cubicBezTo>
                    <a:pt x="12599" y="22792"/>
                    <a:pt x="12572" y="22898"/>
                    <a:pt x="12426" y="23036"/>
                  </a:cubicBezTo>
                  <a:cubicBezTo>
                    <a:pt x="12317" y="23138"/>
                    <a:pt x="12197" y="23228"/>
                    <a:pt x="12053" y="23228"/>
                  </a:cubicBezTo>
                  <a:cubicBezTo>
                    <a:pt x="12018" y="23228"/>
                    <a:pt x="11980" y="23222"/>
                    <a:pt x="11941" y="23210"/>
                  </a:cubicBezTo>
                  <a:cubicBezTo>
                    <a:pt x="11850" y="23180"/>
                    <a:pt x="11750" y="23102"/>
                    <a:pt x="11680" y="23010"/>
                  </a:cubicBezTo>
                  <a:lnTo>
                    <a:pt x="11680" y="23010"/>
                  </a:lnTo>
                  <a:cubicBezTo>
                    <a:pt x="11821" y="23080"/>
                    <a:pt x="11958" y="23126"/>
                    <a:pt x="12080" y="23126"/>
                  </a:cubicBezTo>
                  <a:cubicBezTo>
                    <a:pt x="12269" y="23126"/>
                    <a:pt x="12423" y="23016"/>
                    <a:pt x="12500" y="22715"/>
                  </a:cubicBezTo>
                  <a:lnTo>
                    <a:pt x="12500" y="22714"/>
                  </a:lnTo>
                  <a:cubicBezTo>
                    <a:pt x="12504" y="22695"/>
                    <a:pt x="12506" y="22677"/>
                    <a:pt x="12502" y="22659"/>
                  </a:cubicBezTo>
                  <a:cubicBezTo>
                    <a:pt x="12518" y="22634"/>
                    <a:pt x="12524" y="22604"/>
                    <a:pt x="12519" y="22575"/>
                  </a:cubicBezTo>
                  <a:cubicBezTo>
                    <a:pt x="12518" y="22571"/>
                    <a:pt x="12517" y="22568"/>
                    <a:pt x="12516" y="22563"/>
                  </a:cubicBezTo>
                  <a:close/>
                  <a:moveTo>
                    <a:pt x="5819" y="20895"/>
                  </a:moveTo>
                  <a:cubicBezTo>
                    <a:pt x="6309" y="20977"/>
                    <a:pt x="6798" y="21113"/>
                    <a:pt x="7282" y="21243"/>
                  </a:cubicBezTo>
                  <a:cubicBezTo>
                    <a:pt x="8167" y="21479"/>
                    <a:pt x="9138" y="21707"/>
                    <a:pt x="10019" y="22051"/>
                  </a:cubicBezTo>
                  <a:cubicBezTo>
                    <a:pt x="10014" y="22059"/>
                    <a:pt x="10013" y="22069"/>
                    <a:pt x="10014" y="22080"/>
                  </a:cubicBezTo>
                  <a:cubicBezTo>
                    <a:pt x="10028" y="22145"/>
                    <a:pt x="10083" y="22161"/>
                    <a:pt x="10138" y="22190"/>
                  </a:cubicBezTo>
                  <a:lnTo>
                    <a:pt x="10138" y="22189"/>
                  </a:lnTo>
                  <a:cubicBezTo>
                    <a:pt x="10290" y="22275"/>
                    <a:pt x="10423" y="22390"/>
                    <a:pt x="10528" y="22529"/>
                  </a:cubicBezTo>
                  <a:cubicBezTo>
                    <a:pt x="10560" y="22571"/>
                    <a:pt x="10580" y="22620"/>
                    <a:pt x="10610" y="22657"/>
                  </a:cubicBezTo>
                  <a:cubicBezTo>
                    <a:pt x="10470" y="23037"/>
                    <a:pt x="10344" y="23423"/>
                    <a:pt x="10241" y="23813"/>
                  </a:cubicBezTo>
                  <a:cubicBezTo>
                    <a:pt x="10230" y="23822"/>
                    <a:pt x="10219" y="23834"/>
                    <a:pt x="10213" y="23849"/>
                  </a:cubicBezTo>
                  <a:cubicBezTo>
                    <a:pt x="9943" y="24441"/>
                    <a:pt x="9704" y="25065"/>
                    <a:pt x="9738" y="25708"/>
                  </a:cubicBezTo>
                  <a:cubicBezTo>
                    <a:pt x="8398" y="23870"/>
                    <a:pt x="6379" y="22513"/>
                    <a:pt x="4154" y="22513"/>
                  </a:cubicBezTo>
                  <a:cubicBezTo>
                    <a:pt x="4086" y="22513"/>
                    <a:pt x="4018" y="22514"/>
                    <a:pt x="3949" y="22516"/>
                  </a:cubicBezTo>
                  <a:cubicBezTo>
                    <a:pt x="4170" y="22368"/>
                    <a:pt x="4347" y="22154"/>
                    <a:pt x="4494" y="21934"/>
                  </a:cubicBezTo>
                  <a:cubicBezTo>
                    <a:pt x="4661" y="21683"/>
                    <a:pt x="4827" y="21415"/>
                    <a:pt x="4935" y="21130"/>
                  </a:cubicBezTo>
                  <a:cubicBezTo>
                    <a:pt x="5091" y="21079"/>
                    <a:pt x="5241" y="21004"/>
                    <a:pt x="5398" y="20965"/>
                  </a:cubicBezTo>
                  <a:cubicBezTo>
                    <a:pt x="5536" y="20933"/>
                    <a:pt x="5678" y="20909"/>
                    <a:pt x="5819" y="20895"/>
                  </a:cubicBezTo>
                  <a:close/>
                  <a:moveTo>
                    <a:pt x="16994" y="21528"/>
                  </a:moveTo>
                  <a:cubicBezTo>
                    <a:pt x="16962" y="21663"/>
                    <a:pt x="16932" y="21799"/>
                    <a:pt x="16905" y="21937"/>
                  </a:cubicBezTo>
                  <a:lnTo>
                    <a:pt x="16905" y="21937"/>
                  </a:lnTo>
                  <a:cubicBezTo>
                    <a:pt x="16890" y="21948"/>
                    <a:pt x="16878" y="21961"/>
                    <a:pt x="16870" y="21978"/>
                  </a:cubicBezTo>
                  <a:cubicBezTo>
                    <a:pt x="15960" y="23788"/>
                    <a:pt x="14758" y="25386"/>
                    <a:pt x="13265" y="26752"/>
                  </a:cubicBezTo>
                  <a:cubicBezTo>
                    <a:pt x="13068" y="26497"/>
                    <a:pt x="12835" y="26273"/>
                    <a:pt x="12574" y="26085"/>
                  </a:cubicBezTo>
                  <a:cubicBezTo>
                    <a:pt x="13412" y="25521"/>
                    <a:pt x="14194" y="24876"/>
                    <a:pt x="14908" y="24159"/>
                  </a:cubicBezTo>
                  <a:cubicBezTo>
                    <a:pt x="14930" y="24151"/>
                    <a:pt x="14950" y="24139"/>
                    <a:pt x="14966" y="24122"/>
                  </a:cubicBezTo>
                  <a:cubicBezTo>
                    <a:pt x="15742" y="23340"/>
                    <a:pt x="16422" y="22470"/>
                    <a:pt x="16994" y="21528"/>
                  </a:cubicBezTo>
                  <a:close/>
                  <a:moveTo>
                    <a:pt x="24443" y="2244"/>
                  </a:moveTo>
                  <a:lnTo>
                    <a:pt x="24443" y="2244"/>
                  </a:lnTo>
                  <a:cubicBezTo>
                    <a:pt x="24275" y="3692"/>
                    <a:pt x="23878" y="5107"/>
                    <a:pt x="23773" y="6561"/>
                  </a:cubicBezTo>
                  <a:lnTo>
                    <a:pt x="23773" y="6560"/>
                  </a:lnTo>
                  <a:cubicBezTo>
                    <a:pt x="23768" y="6640"/>
                    <a:pt x="23765" y="6715"/>
                    <a:pt x="23764" y="6788"/>
                  </a:cubicBezTo>
                  <a:cubicBezTo>
                    <a:pt x="23648" y="6527"/>
                    <a:pt x="23477" y="6307"/>
                    <a:pt x="23211" y="6213"/>
                  </a:cubicBezTo>
                  <a:cubicBezTo>
                    <a:pt x="23127" y="6184"/>
                    <a:pt x="23043" y="6170"/>
                    <a:pt x="22961" y="6170"/>
                  </a:cubicBezTo>
                  <a:cubicBezTo>
                    <a:pt x="22636" y="6170"/>
                    <a:pt x="22331" y="6379"/>
                    <a:pt x="22128" y="6640"/>
                  </a:cubicBezTo>
                  <a:cubicBezTo>
                    <a:pt x="22013" y="6372"/>
                    <a:pt x="21814" y="6149"/>
                    <a:pt x="21564" y="6005"/>
                  </a:cubicBezTo>
                  <a:cubicBezTo>
                    <a:pt x="21562" y="6005"/>
                    <a:pt x="21561" y="6005"/>
                    <a:pt x="21560" y="6003"/>
                  </a:cubicBezTo>
                  <a:cubicBezTo>
                    <a:pt x="21574" y="5985"/>
                    <a:pt x="21581" y="5965"/>
                    <a:pt x="21582" y="5942"/>
                  </a:cubicBezTo>
                  <a:cubicBezTo>
                    <a:pt x="21585" y="5800"/>
                    <a:pt x="21483" y="5731"/>
                    <a:pt x="21371" y="5731"/>
                  </a:cubicBezTo>
                  <a:cubicBezTo>
                    <a:pt x="21299" y="5731"/>
                    <a:pt x="21221" y="5760"/>
                    <a:pt x="21167" y="5819"/>
                  </a:cubicBezTo>
                  <a:cubicBezTo>
                    <a:pt x="21069" y="5924"/>
                    <a:pt x="21037" y="6082"/>
                    <a:pt x="21003" y="6215"/>
                  </a:cubicBezTo>
                  <a:cubicBezTo>
                    <a:pt x="20957" y="6391"/>
                    <a:pt x="20922" y="6569"/>
                    <a:pt x="20893" y="6748"/>
                  </a:cubicBezTo>
                  <a:cubicBezTo>
                    <a:pt x="20884" y="6802"/>
                    <a:pt x="20916" y="6832"/>
                    <a:pt x="20958" y="6844"/>
                  </a:cubicBezTo>
                  <a:cubicBezTo>
                    <a:pt x="20928" y="6908"/>
                    <a:pt x="20960" y="6997"/>
                    <a:pt x="21041" y="6997"/>
                  </a:cubicBezTo>
                  <a:cubicBezTo>
                    <a:pt x="21051" y="6997"/>
                    <a:pt x="21063" y="6995"/>
                    <a:pt x="21074" y="6992"/>
                  </a:cubicBezTo>
                  <a:cubicBezTo>
                    <a:pt x="21114" y="6981"/>
                    <a:pt x="21152" y="6965"/>
                    <a:pt x="21187" y="6943"/>
                  </a:cubicBezTo>
                  <a:lnTo>
                    <a:pt x="21187" y="6943"/>
                  </a:lnTo>
                  <a:cubicBezTo>
                    <a:pt x="21187" y="6946"/>
                    <a:pt x="21185" y="6950"/>
                    <a:pt x="21185" y="6952"/>
                  </a:cubicBezTo>
                  <a:cubicBezTo>
                    <a:pt x="21228" y="7168"/>
                    <a:pt x="21352" y="7380"/>
                    <a:pt x="21419" y="7593"/>
                  </a:cubicBezTo>
                  <a:cubicBezTo>
                    <a:pt x="21428" y="7624"/>
                    <a:pt x="21435" y="7656"/>
                    <a:pt x="21440" y="7688"/>
                  </a:cubicBezTo>
                  <a:cubicBezTo>
                    <a:pt x="21111" y="8776"/>
                    <a:pt x="21106" y="9906"/>
                    <a:pt x="21446" y="10995"/>
                  </a:cubicBezTo>
                  <a:cubicBezTo>
                    <a:pt x="21452" y="11009"/>
                    <a:pt x="21459" y="11022"/>
                    <a:pt x="21468" y="11033"/>
                  </a:cubicBezTo>
                  <a:cubicBezTo>
                    <a:pt x="21347" y="12406"/>
                    <a:pt x="21165" y="13784"/>
                    <a:pt x="21253" y="15128"/>
                  </a:cubicBezTo>
                  <a:cubicBezTo>
                    <a:pt x="21242" y="15223"/>
                    <a:pt x="21234" y="15319"/>
                    <a:pt x="21231" y="15416"/>
                  </a:cubicBezTo>
                  <a:cubicBezTo>
                    <a:pt x="20033" y="16245"/>
                    <a:pt x="18666" y="17259"/>
                    <a:pt x="18039" y="18610"/>
                  </a:cubicBezTo>
                  <a:cubicBezTo>
                    <a:pt x="17111" y="20606"/>
                    <a:pt x="16340" y="22309"/>
                    <a:pt x="14776" y="23933"/>
                  </a:cubicBezTo>
                  <a:cubicBezTo>
                    <a:pt x="14758" y="23951"/>
                    <a:pt x="14745" y="23974"/>
                    <a:pt x="14738" y="24000"/>
                  </a:cubicBezTo>
                  <a:cubicBezTo>
                    <a:pt x="13475" y="25172"/>
                    <a:pt x="12046" y="26218"/>
                    <a:pt x="10485" y="26943"/>
                  </a:cubicBezTo>
                  <a:cubicBezTo>
                    <a:pt x="10486" y="26925"/>
                    <a:pt x="10482" y="26907"/>
                    <a:pt x="10474" y="26893"/>
                  </a:cubicBezTo>
                  <a:cubicBezTo>
                    <a:pt x="10459" y="26864"/>
                    <a:pt x="10442" y="26834"/>
                    <a:pt x="10427" y="26806"/>
                  </a:cubicBezTo>
                  <a:cubicBezTo>
                    <a:pt x="10428" y="26795"/>
                    <a:pt x="10427" y="26783"/>
                    <a:pt x="10425" y="26772"/>
                  </a:cubicBezTo>
                  <a:cubicBezTo>
                    <a:pt x="10021" y="25276"/>
                    <a:pt x="10465" y="23913"/>
                    <a:pt x="10910" y="22495"/>
                  </a:cubicBezTo>
                  <a:cubicBezTo>
                    <a:pt x="11031" y="22583"/>
                    <a:pt x="11171" y="22690"/>
                    <a:pt x="11319" y="22791"/>
                  </a:cubicBezTo>
                  <a:cubicBezTo>
                    <a:pt x="11311" y="23059"/>
                    <a:pt x="11512" y="23311"/>
                    <a:pt x="11745" y="23434"/>
                  </a:cubicBezTo>
                  <a:cubicBezTo>
                    <a:pt x="11834" y="23481"/>
                    <a:pt x="11925" y="23502"/>
                    <a:pt x="12015" y="23502"/>
                  </a:cubicBezTo>
                  <a:cubicBezTo>
                    <a:pt x="12170" y="23502"/>
                    <a:pt x="12323" y="23439"/>
                    <a:pt x="12455" y="23337"/>
                  </a:cubicBezTo>
                  <a:cubicBezTo>
                    <a:pt x="12670" y="23173"/>
                    <a:pt x="12877" y="22967"/>
                    <a:pt x="12820" y="22677"/>
                  </a:cubicBezTo>
                  <a:cubicBezTo>
                    <a:pt x="12763" y="22388"/>
                    <a:pt x="12629" y="22132"/>
                    <a:pt x="12347" y="22014"/>
                  </a:cubicBezTo>
                  <a:cubicBezTo>
                    <a:pt x="12332" y="22007"/>
                    <a:pt x="12316" y="22003"/>
                    <a:pt x="12300" y="22003"/>
                  </a:cubicBezTo>
                  <a:cubicBezTo>
                    <a:pt x="12284" y="22003"/>
                    <a:pt x="12268" y="22007"/>
                    <a:pt x="12254" y="22014"/>
                  </a:cubicBezTo>
                  <a:cubicBezTo>
                    <a:pt x="12019" y="21709"/>
                    <a:pt x="11659" y="21442"/>
                    <a:pt x="11264" y="21213"/>
                  </a:cubicBezTo>
                  <a:cubicBezTo>
                    <a:pt x="11376" y="21028"/>
                    <a:pt x="11388" y="20798"/>
                    <a:pt x="11420" y="20588"/>
                  </a:cubicBezTo>
                  <a:cubicBezTo>
                    <a:pt x="11461" y="20313"/>
                    <a:pt x="11503" y="20037"/>
                    <a:pt x="11532" y="19762"/>
                  </a:cubicBezTo>
                  <a:cubicBezTo>
                    <a:pt x="11907" y="19888"/>
                    <a:pt x="12281" y="20023"/>
                    <a:pt x="12651" y="20164"/>
                  </a:cubicBezTo>
                  <a:lnTo>
                    <a:pt x="12651" y="20165"/>
                  </a:lnTo>
                  <a:cubicBezTo>
                    <a:pt x="12696" y="20465"/>
                    <a:pt x="12935" y="20713"/>
                    <a:pt x="13246" y="20713"/>
                  </a:cubicBezTo>
                  <a:cubicBezTo>
                    <a:pt x="13257" y="20713"/>
                    <a:pt x="13268" y="20713"/>
                    <a:pt x="13279" y="20713"/>
                  </a:cubicBezTo>
                  <a:cubicBezTo>
                    <a:pt x="13551" y="20697"/>
                    <a:pt x="13864" y="20453"/>
                    <a:pt x="13959" y="20201"/>
                  </a:cubicBezTo>
                  <a:cubicBezTo>
                    <a:pt x="14118" y="19786"/>
                    <a:pt x="13739" y="19104"/>
                    <a:pt x="13308" y="19104"/>
                  </a:cubicBezTo>
                  <a:cubicBezTo>
                    <a:pt x="13208" y="19104"/>
                    <a:pt x="13105" y="19140"/>
                    <a:pt x="13005" y="19226"/>
                  </a:cubicBezTo>
                  <a:cubicBezTo>
                    <a:pt x="12699" y="19036"/>
                    <a:pt x="12379" y="18871"/>
                    <a:pt x="12048" y="18730"/>
                  </a:cubicBezTo>
                  <a:cubicBezTo>
                    <a:pt x="12208" y="18174"/>
                    <a:pt x="12407" y="17634"/>
                    <a:pt x="12580" y="17084"/>
                  </a:cubicBezTo>
                  <a:cubicBezTo>
                    <a:pt x="13129" y="17262"/>
                    <a:pt x="13678" y="17463"/>
                    <a:pt x="14225" y="17668"/>
                  </a:cubicBezTo>
                  <a:cubicBezTo>
                    <a:pt x="14227" y="17706"/>
                    <a:pt x="14252" y="17740"/>
                    <a:pt x="14289" y="17751"/>
                  </a:cubicBezTo>
                  <a:cubicBezTo>
                    <a:pt x="14422" y="17804"/>
                    <a:pt x="14557" y="17846"/>
                    <a:pt x="14688" y="17846"/>
                  </a:cubicBezTo>
                  <a:cubicBezTo>
                    <a:pt x="14799" y="17846"/>
                    <a:pt x="14907" y="17816"/>
                    <a:pt x="15011" y="17736"/>
                  </a:cubicBezTo>
                  <a:cubicBezTo>
                    <a:pt x="15206" y="17586"/>
                    <a:pt x="15287" y="17341"/>
                    <a:pt x="15259" y="17100"/>
                  </a:cubicBezTo>
                  <a:cubicBezTo>
                    <a:pt x="15216" y="16720"/>
                    <a:pt x="14921" y="16414"/>
                    <a:pt x="14580" y="16414"/>
                  </a:cubicBezTo>
                  <a:cubicBezTo>
                    <a:pt x="14460" y="16414"/>
                    <a:pt x="14334" y="16452"/>
                    <a:pt x="14211" y="16538"/>
                  </a:cubicBezTo>
                  <a:cubicBezTo>
                    <a:pt x="14211" y="16539"/>
                    <a:pt x="14211" y="16539"/>
                    <a:pt x="14210" y="16539"/>
                  </a:cubicBezTo>
                  <a:cubicBezTo>
                    <a:pt x="13875" y="16344"/>
                    <a:pt x="13524" y="16178"/>
                    <a:pt x="13159" y="16044"/>
                  </a:cubicBezTo>
                  <a:cubicBezTo>
                    <a:pt x="13321" y="15827"/>
                    <a:pt x="13479" y="15573"/>
                    <a:pt x="13579" y="15318"/>
                  </a:cubicBezTo>
                  <a:cubicBezTo>
                    <a:pt x="14071" y="15431"/>
                    <a:pt x="14570" y="15503"/>
                    <a:pt x="15080" y="15503"/>
                  </a:cubicBezTo>
                  <a:cubicBezTo>
                    <a:pt x="15216" y="15503"/>
                    <a:pt x="15352" y="15498"/>
                    <a:pt x="15490" y="15487"/>
                  </a:cubicBezTo>
                  <a:cubicBezTo>
                    <a:pt x="15494" y="15498"/>
                    <a:pt x="15500" y="15508"/>
                    <a:pt x="15507" y="15518"/>
                  </a:cubicBezTo>
                  <a:cubicBezTo>
                    <a:pt x="15628" y="15652"/>
                    <a:pt x="15777" y="15709"/>
                    <a:pt x="15929" y="15709"/>
                  </a:cubicBezTo>
                  <a:cubicBezTo>
                    <a:pt x="16240" y="15709"/>
                    <a:pt x="16562" y="15470"/>
                    <a:pt x="16675" y="15168"/>
                  </a:cubicBezTo>
                  <a:cubicBezTo>
                    <a:pt x="16831" y="14752"/>
                    <a:pt x="16564" y="14281"/>
                    <a:pt x="16134" y="14281"/>
                  </a:cubicBezTo>
                  <a:cubicBezTo>
                    <a:pt x="16088" y="14281"/>
                    <a:pt x="16040" y="14286"/>
                    <a:pt x="15990" y="14298"/>
                  </a:cubicBezTo>
                  <a:cubicBezTo>
                    <a:pt x="15954" y="14307"/>
                    <a:pt x="15925" y="14333"/>
                    <a:pt x="15914" y="14368"/>
                  </a:cubicBezTo>
                  <a:cubicBezTo>
                    <a:pt x="15445" y="14368"/>
                    <a:pt x="14990" y="14311"/>
                    <a:pt x="14542" y="14219"/>
                  </a:cubicBezTo>
                  <a:cubicBezTo>
                    <a:pt x="14615" y="14057"/>
                    <a:pt x="14681" y="13893"/>
                    <a:pt x="14763" y="13734"/>
                  </a:cubicBezTo>
                  <a:cubicBezTo>
                    <a:pt x="14851" y="13565"/>
                    <a:pt x="14962" y="13407"/>
                    <a:pt x="15041" y="13234"/>
                  </a:cubicBezTo>
                  <a:cubicBezTo>
                    <a:pt x="15578" y="13339"/>
                    <a:pt x="16123" y="13392"/>
                    <a:pt x="16669" y="13392"/>
                  </a:cubicBezTo>
                  <a:cubicBezTo>
                    <a:pt x="16865" y="13392"/>
                    <a:pt x="17061" y="13385"/>
                    <a:pt x="17257" y="13372"/>
                  </a:cubicBezTo>
                  <a:cubicBezTo>
                    <a:pt x="17266" y="13386"/>
                    <a:pt x="17279" y="13400"/>
                    <a:pt x="17293" y="13410"/>
                  </a:cubicBezTo>
                  <a:cubicBezTo>
                    <a:pt x="17398" y="13483"/>
                    <a:pt x="17503" y="13515"/>
                    <a:pt x="17604" y="13515"/>
                  </a:cubicBezTo>
                  <a:cubicBezTo>
                    <a:pt x="18005" y="13515"/>
                    <a:pt x="18331" y="13013"/>
                    <a:pt x="18215" y="12604"/>
                  </a:cubicBezTo>
                  <a:cubicBezTo>
                    <a:pt x="18143" y="12351"/>
                    <a:pt x="17923" y="12166"/>
                    <a:pt x="17661" y="12141"/>
                  </a:cubicBezTo>
                  <a:cubicBezTo>
                    <a:pt x="17625" y="12138"/>
                    <a:pt x="17588" y="12136"/>
                    <a:pt x="17550" y="12136"/>
                  </a:cubicBezTo>
                  <a:cubicBezTo>
                    <a:pt x="17314" y="12136"/>
                    <a:pt x="17040" y="12206"/>
                    <a:pt x="16951" y="12431"/>
                  </a:cubicBezTo>
                  <a:cubicBezTo>
                    <a:pt x="16517" y="12415"/>
                    <a:pt x="16084" y="12363"/>
                    <a:pt x="15658" y="12274"/>
                  </a:cubicBezTo>
                  <a:cubicBezTo>
                    <a:pt x="15845" y="11950"/>
                    <a:pt x="16012" y="11616"/>
                    <a:pt x="16157" y="11271"/>
                  </a:cubicBezTo>
                  <a:cubicBezTo>
                    <a:pt x="16458" y="11303"/>
                    <a:pt x="16760" y="11319"/>
                    <a:pt x="17061" y="11319"/>
                  </a:cubicBezTo>
                  <a:cubicBezTo>
                    <a:pt x="17655" y="11319"/>
                    <a:pt x="18244" y="11255"/>
                    <a:pt x="18818" y="11115"/>
                  </a:cubicBezTo>
                  <a:cubicBezTo>
                    <a:pt x="18822" y="11115"/>
                    <a:pt x="18825" y="11116"/>
                    <a:pt x="18829" y="11116"/>
                  </a:cubicBezTo>
                  <a:cubicBezTo>
                    <a:pt x="18882" y="11116"/>
                    <a:pt x="18935" y="11085"/>
                    <a:pt x="18948" y="11023"/>
                  </a:cubicBezTo>
                  <a:cubicBezTo>
                    <a:pt x="18948" y="11018"/>
                    <a:pt x="18948" y="11014"/>
                    <a:pt x="18948" y="11010"/>
                  </a:cubicBezTo>
                  <a:cubicBezTo>
                    <a:pt x="19306" y="10824"/>
                    <a:pt x="19239" y="10318"/>
                    <a:pt x="18941" y="10116"/>
                  </a:cubicBezTo>
                  <a:cubicBezTo>
                    <a:pt x="18849" y="10053"/>
                    <a:pt x="18733" y="10022"/>
                    <a:pt x="18618" y="10022"/>
                  </a:cubicBezTo>
                  <a:cubicBezTo>
                    <a:pt x="18396" y="10022"/>
                    <a:pt x="18174" y="10137"/>
                    <a:pt x="18119" y="10359"/>
                  </a:cubicBezTo>
                  <a:cubicBezTo>
                    <a:pt x="17895" y="10383"/>
                    <a:pt x="17670" y="10395"/>
                    <a:pt x="17444" y="10395"/>
                  </a:cubicBezTo>
                  <a:cubicBezTo>
                    <a:pt x="17233" y="10395"/>
                    <a:pt x="17021" y="10385"/>
                    <a:pt x="16811" y="10364"/>
                  </a:cubicBezTo>
                  <a:cubicBezTo>
                    <a:pt x="16882" y="10274"/>
                    <a:pt x="16951" y="10185"/>
                    <a:pt x="17021" y="10095"/>
                  </a:cubicBezTo>
                  <a:lnTo>
                    <a:pt x="17165" y="9905"/>
                  </a:lnTo>
                  <a:cubicBezTo>
                    <a:pt x="17187" y="9876"/>
                    <a:pt x="17240" y="9780"/>
                    <a:pt x="17275" y="9763"/>
                  </a:cubicBezTo>
                  <a:cubicBezTo>
                    <a:pt x="17626" y="9816"/>
                    <a:pt x="17979" y="9843"/>
                    <a:pt x="18332" y="9843"/>
                  </a:cubicBezTo>
                  <a:cubicBezTo>
                    <a:pt x="18911" y="9843"/>
                    <a:pt x="19489" y="9771"/>
                    <a:pt x="20053" y="9628"/>
                  </a:cubicBezTo>
                  <a:cubicBezTo>
                    <a:pt x="20059" y="9629"/>
                    <a:pt x="20065" y="9630"/>
                    <a:pt x="20071" y="9630"/>
                  </a:cubicBezTo>
                  <a:cubicBezTo>
                    <a:pt x="20084" y="9630"/>
                    <a:pt x="20097" y="9627"/>
                    <a:pt x="20110" y="9623"/>
                  </a:cubicBezTo>
                  <a:cubicBezTo>
                    <a:pt x="20168" y="9600"/>
                    <a:pt x="20223" y="9568"/>
                    <a:pt x="20269" y="9526"/>
                  </a:cubicBezTo>
                  <a:cubicBezTo>
                    <a:pt x="20276" y="9526"/>
                    <a:pt x="20283" y="9526"/>
                    <a:pt x="20290" y="9526"/>
                  </a:cubicBezTo>
                  <a:cubicBezTo>
                    <a:pt x="20737" y="9526"/>
                    <a:pt x="20930" y="8901"/>
                    <a:pt x="20723" y="8540"/>
                  </a:cubicBezTo>
                  <a:cubicBezTo>
                    <a:pt x="20593" y="8314"/>
                    <a:pt x="20394" y="8212"/>
                    <a:pt x="20194" y="8212"/>
                  </a:cubicBezTo>
                  <a:cubicBezTo>
                    <a:pt x="19947" y="8212"/>
                    <a:pt x="19697" y="8366"/>
                    <a:pt x="19567" y="8634"/>
                  </a:cubicBezTo>
                  <a:cubicBezTo>
                    <a:pt x="19562" y="8643"/>
                    <a:pt x="19560" y="8652"/>
                    <a:pt x="19559" y="8661"/>
                  </a:cubicBezTo>
                  <a:cubicBezTo>
                    <a:pt x="19301" y="8709"/>
                    <a:pt x="19039" y="8734"/>
                    <a:pt x="18778" y="8734"/>
                  </a:cubicBezTo>
                  <a:cubicBezTo>
                    <a:pt x="18767" y="8734"/>
                    <a:pt x="18755" y="8734"/>
                    <a:pt x="18744" y="8734"/>
                  </a:cubicBezTo>
                  <a:cubicBezTo>
                    <a:pt x="19689" y="8259"/>
                    <a:pt x="20423" y="7474"/>
                    <a:pt x="20783" y="6445"/>
                  </a:cubicBezTo>
                  <a:cubicBezTo>
                    <a:pt x="21057" y="5656"/>
                    <a:pt x="20902" y="4843"/>
                    <a:pt x="21182" y="4066"/>
                  </a:cubicBezTo>
                  <a:cubicBezTo>
                    <a:pt x="21627" y="2830"/>
                    <a:pt x="23016" y="2859"/>
                    <a:pt x="24104" y="2455"/>
                  </a:cubicBezTo>
                  <a:cubicBezTo>
                    <a:pt x="24115" y="2453"/>
                    <a:pt x="24127" y="2449"/>
                    <a:pt x="24137" y="2445"/>
                  </a:cubicBezTo>
                  <a:cubicBezTo>
                    <a:pt x="24248" y="2391"/>
                    <a:pt x="24350" y="2324"/>
                    <a:pt x="24443" y="2244"/>
                  </a:cubicBezTo>
                  <a:close/>
                  <a:moveTo>
                    <a:pt x="4155" y="22806"/>
                  </a:moveTo>
                  <a:cubicBezTo>
                    <a:pt x="6759" y="22806"/>
                    <a:pt x="8958" y="24672"/>
                    <a:pt x="10268" y="27016"/>
                  </a:cubicBezTo>
                  <a:cubicBezTo>
                    <a:pt x="10273" y="27023"/>
                    <a:pt x="10278" y="27027"/>
                    <a:pt x="10283" y="27033"/>
                  </a:cubicBezTo>
                  <a:cubicBezTo>
                    <a:pt x="9079" y="27566"/>
                    <a:pt x="7799" y="27909"/>
                    <a:pt x="6455" y="27968"/>
                  </a:cubicBezTo>
                  <a:cubicBezTo>
                    <a:pt x="6255" y="27977"/>
                    <a:pt x="6041" y="27982"/>
                    <a:pt x="5819" y="27982"/>
                  </a:cubicBezTo>
                  <a:cubicBezTo>
                    <a:pt x="3797" y="27982"/>
                    <a:pt x="1040" y="27538"/>
                    <a:pt x="1115" y="25105"/>
                  </a:cubicBezTo>
                  <a:cubicBezTo>
                    <a:pt x="1403" y="24403"/>
                    <a:pt x="1795" y="23759"/>
                    <a:pt x="2230" y="23140"/>
                  </a:cubicBezTo>
                  <a:cubicBezTo>
                    <a:pt x="2289" y="23120"/>
                    <a:pt x="2348" y="23101"/>
                    <a:pt x="2408" y="23083"/>
                  </a:cubicBezTo>
                  <a:cubicBezTo>
                    <a:pt x="2524" y="23057"/>
                    <a:pt x="2638" y="23024"/>
                    <a:pt x="2751" y="22985"/>
                  </a:cubicBezTo>
                  <a:cubicBezTo>
                    <a:pt x="3230" y="22863"/>
                    <a:pt x="3698" y="22806"/>
                    <a:pt x="4155" y="22806"/>
                  </a:cubicBezTo>
                  <a:close/>
                  <a:moveTo>
                    <a:pt x="16778" y="22625"/>
                  </a:moveTo>
                  <a:lnTo>
                    <a:pt x="16778" y="22625"/>
                  </a:lnTo>
                  <a:cubicBezTo>
                    <a:pt x="16707" y="23033"/>
                    <a:pt x="16632" y="23438"/>
                    <a:pt x="16525" y="23831"/>
                  </a:cubicBezTo>
                  <a:cubicBezTo>
                    <a:pt x="16179" y="25100"/>
                    <a:pt x="15537" y="26206"/>
                    <a:pt x="14742" y="27242"/>
                  </a:cubicBezTo>
                  <a:lnTo>
                    <a:pt x="14742" y="27243"/>
                  </a:lnTo>
                  <a:cubicBezTo>
                    <a:pt x="14729" y="27259"/>
                    <a:pt x="14721" y="27277"/>
                    <a:pt x="14718" y="27297"/>
                  </a:cubicBezTo>
                  <a:cubicBezTo>
                    <a:pt x="14447" y="27602"/>
                    <a:pt x="14152" y="27885"/>
                    <a:pt x="13834" y="28141"/>
                  </a:cubicBezTo>
                  <a:cubicBezTo>
                    <a:pt x="13799" y="27722"/>
                    <a:pt x="13645" y="27320"/>
                    <a:pt x="13414" y="26964"/>
                  </a:cubicBezTo>
                  <a:cubicBezTo>
                    <a:pt x="14787" y="25711"/>
                    <a:pt x="15916" y="24263"/>
                    <a:pt x="16778" y="22625"/>
                  </a:cubicBezTo>
                  <a:close/>
                  <a:moveTo>
                    <a:pt x="872" y="26036"/>
                  </a:moveTo>
                  <a:lnTo>
                    <a:pt x="872" y="26036"/>
                  </a:lnTo>
                  <a:cubicBezTo>
                    <a:pt x="1311" y="27886"/>
                    <a:pt x="4089" y="28273"/>
                    <a:pt x="5768" y="28276"/>
                  </a:cubicBezTo>
                  <a:cubicBezTo>
                    <a:pt x="5771" y="28276"/>
                    <a:pt x="5775" y="28276"/>
                    <a:pt x="5778" y="28276"/>
                  </a:cubicBezTo>
                  <a:cubicBezTo>
                    <a:pt x="8145" y="28276"/>
                    <a:pt x="10389" y="27499"/>
                    <a:pt x="12349" y="26235"/>
                  </a:cubicBezTo>
                  <a:cubicBezTo>
                    <a:pt x="13011" y="26807"/>
                    <a:pt x="13512" y="27408"/>
                    <a:pt x="13613" y="28313"/>
                  </a:cubicBezTo>
                  <a:lnTo>
                    <a:pt x="13613" y="28316"/>
                  </a:lnTo>
                  <a:cubicBezTo>
                    <a:pt x="11979" y="29566"/>
                    <a:pt x="9782" y="30392"/>
                    <a:pt x="7949" y="30860"/>
                  </a:cubicBezTo>
                  <a:cubicBezTo>
                    <a:pt x="7048" y="31090"/>
                    <a:pt x="6088" y="31248"/>
                    <a:pt x="5137" y="31248"/>
                  </a:cubicBezTo>
                  <a:cubicBezTo>
                    <a:pt x="4378" y="31248"/>
                    <a:pt x="3624" y="31147"/>
                    <a:pt x="2909" y="30903"/>
                  </a:cubicBezTo>
                  <a:cubicBezTo>
                    <a:pt x="649" y="30129"/>
                    <a:pt x="489" y="28032"/>
                    <a:pt x="872" y="26036"/>
                  </a:cubicBezTo>
                  <a:close/>
                  <a:moveTo>
                    <a:pt x="21709" y="0"/>
                  </a:moveTo>
                  <a:cubicBezTo>
                    <a:pt x="20819" y="0"/>
                    <a:pt x="19921" y="227"/>
                    <a:pt x="19031" y="574"/>
                  </a:cubicBezTo>
                  <a:cubicBezTo>
                    <a:pt x="17858" y="1030"/>
                    <a:pt x="16775" y="1406"/>
                    <a:pt x="15523" y="1621"/>
                  </a:cubicBezTo>
                  <a:cubicBezTo>
                    <a:pt x="14734" y="1758"/>
                    <a:pt x="13486" y="1755"/>
                    <a:pt x="12792" y="2182"/>
                  </a:cubicBezTo>
                  <a:cubicBezTo>
                    <a:pt x="12336" y="2462"/>
                    <a:pt x="12327" y="2932"/>
                    <a:pt x="12241" y="3444"/>
                  </a:cubicBezTo>
                  <a:cubicBezTo>
                    <a:pt x="12084" y="4371"/>
                    <a:pt x="12018" y="5310"/>
                    <a:pt x="12026" y="6249"/>
                  </a:cubicBezTo>
                  <a:cubicBezTo>
                    <a:pt x="11941" y="6231"/>
                    <a:pt x="11856" y="6217"/>
                    <a:pt x="11770" y="6203"/>
                  </a:cubicBezTo>
                  <a:cubicBezTo>
                    <a:pt x="11764" y="6202"/>
                    <a:pt x="11757" y="6202"/>
                    <a:pt x="11751" y="6202"/>
                  </a:cubicBezTo>
                  <a:cubicBezTo>
                    <a:pt x="11717" y="6202"/>
                    <a:pt x="11684" y="6214"/>
                    <a:pt x="11659" y="6236"/>
                  </a:cubicBezTo>
                  <a:cubicBezTo>
                    <a:pt x="11338" y="6320"/>
                    <a:pt x="11073" y="6753"/>
                    <a:pt x="11065" y="7076"/>
                  </a:cubicBezTo>
                  <a:cubicBezTo>
                    <a:pt x="11055" y="7109"/>
                    <a:pt x="11057" y="7147"/>
                    <a:pt x="11073" y="7179"/>
                  </a:cubicBezTo>
                  <a:cubicBezTo>
                    <a:pt x="11071" y="7193"/>
                    <a:pt x="11073" y="7208"/>
                    <a:pt x="11078" y="7221"/>
                  </a:cubicBezTo>
                  <a:cubicBezTo>
                    <a:pt x="11185" y="7535"/>
                    <a:pt x="11369" y="7848"/>
                    <a:pt x="11632" y="8056"/>
                  </a:cubicBezTo>
                  <a:cubicBezTo>
                    <a:pt x="11642" y="8063"/>
                    <a:pt x="11653" y="8068"/>
                    <a:pt x="11664" y="8072"/>
                  </a:cubicBezTo>
                  <a:cubicBezTo>
                    <a:pt x="11646" y="8131"/>
                    <a:pt x="11625" y="8190"/>
                    <a:pt x="11604" y="8249"/>
                  </a:cubicBezTo>
                  <a:cubicBezTo>
                    <a:pt x="11495" y="8279"/>
                    <a:pt x="11386" y="8323"/>
                    <a:pt x="11281" y="8360"/>
                  </a:cubicBezTo>
                  <a:cubicBezTo>
                    <a:pt x="11254" y="8369"/>
                    <a:pt x="11230" y="8389"/>
                    <a:pt x="11214" y="8415"/>
                  </a:cubicBezTo>
                  <a:cubicBezTo>
                    <a:pt x="10954" y="8554"/>
                    <a:pt x="10667" y="8757"/>
                    <a:pt x="10475" y="8983"/>
                  </a:cubicBezTo>
                  <a:cubicBezTo>
                    <a:pt x="10398" y="9034"/>
                    <a:pt x="10363" y="9156"/>
                    <a:pt x="10460" y="9214"/>
                  </a:cubicBezTo>
                  <a:cubicBezTo>
                    <a:pt x="10646" y="9324"/>
                    <a:pt x="10836" y="9432"/>
                    <a:pt x="11029" y="9538"/>
                  </a:cubicBezTo>
                  <a:cubicBezTo>
                    <a:pt x="10704" y="9960"/>
                    <a:pt x="10466" y="10456"/>
                    <a:pt x="10249" y="10941"/>
                  </a:cubicBezTo>
                  <a:cubicBezTo>
                    <a:pt x="10241" y="10959"/>
                    <a:pt x="10236" y="10979"/>
                    <a:pt x="10235" y="10999"/>
                  </a:cubicBezTo>
                  <a:cubicBezTo>
                    <a:pt x="10162" y="11125"/>
                    <a:pt x="10081" y="11254"/>
                    <a:pt x="10036" y="11390"/>
                  </a:cubicBezTo>
                  <a:cubicBezTo>
                    <a:pt x="10029" y="11410"/>
                    <a:pt x="10028" y="11431"/>
                    <a:pt x="10031" y="11453"/>
                  </a:cubicBezTo>
                  <a:cubicBezTo>
                    <a:pt x="10005" y="11514"/>
                    <a:pt x="10019" y="11595"/>
                    <a:pt x="10083" y="11628"/>
                  </a:cubicBezTo>
                  <a:cubicBezTo>
                    <a:pt x="9763" y="12051"/>
                    <a:pt x="9484" y="12508"/>
                    <a:pt x="9190" y="12949"/>
                  </a:cubicBezTo>
                  <a:cubicBezTo>
                    <a:pt x="9172" y="12949"/>
                    <a:pt x="9155" y="12948"/>
                    <a:pt x="9137" y="12948"/>
                  </a:cubicBezTo>
                  <a:cubicBezTo>
                    <a:pt x="9129" y="12948"/>
                    <a:pt x="9120" y="12948"/>
                    <a:pt x="9111" y="12949"/>
                  </a:cubicBezTo>
                  <a:cubicBezTo>
                    <a:pt x="9043" y="12951"/>
                    <a:pt x="8999" y="12998"/>
                    <a:pt x="8982" y="13051"/>
                  </a:cubicBezTo>
                  <a:cubicBezTo>
                    <a:pt x="8980" y="13055"/>
                    <a:pt x="8978" y="13057"/>
                    <a:pt x="8975" y="13060"/>
                  </a:cubicBezTo>
                  <a:cubicBezTo>
                    <a:pt x="8881" y="13271"/>
                    <a:pt x="8753" y="13450"/>
                    <a:pt x="8620" y="13637"/>
                  </a:cubicBezTo>
                  <a:cubicBezTo>
                    <a:pt x="8558" y="13722"/>
                    <a:pt x="8629" y="13806"/>
                    <a:pt x="8709" y="13814"/>
                  </a:cubicBezTo>
                  <a:cubicBezTo>
                    <a:pt x="8478" y="14584"/>
                    <a:pt x="7801" y="15042"/>
                    <a:pt x="7372" y="15687"/>
                  </a:cubicBezTo>
                  <a:lnTo>
                    <a:pt x="7356" y="15697"/>
                  </a:lnTo>
                  <a:cubicBezTo>
                    <a:pt x="7352" y="15696"/>
                    <a:pt x="7347" y="15696"/>
                    <a:pt x="7342" y="15696"/>
                  </a:cubicBezTo>
                  <a:cubicBezTo>
                    <a:pt x="7287" y="15696"/>
                    <a:pt x="7238" y="15733"/>
                    <a:pt x="7224" y="15789"/>
                  </a:cubicBezTo>
                  <a:lnTo>
                    <a:pt x="7224" y="15790"/>
                  </a:lnTo>
                  <a:cubicBezTo>
                    <a:pt x="7200" y="15820"/>
                    <a:pt x="7189" y="15857"/>
                    <a:pt x="7192" y="15894"/>
                  </a:cubicBezTo>
                  <a:cubicBezTo>
                    <a:pt x="7170" y="15963"/>
                    <a:pt x="7145" y="16031"/>
                    <a:pt x="7114" y="16097"/>
                  </a:cubicBezTo>
                  <a:cubicBezTo>
                    <a:pt x="7068" y="16193"/>
                    <a:pt x="7002" y="16277"/>
                    <a:pt x="6956" y="16372"/>
                  </a:cubicBezTo>
                  <a:cubicBezTo>
                    <a:pt x="6934" y="16433"/>
                    <a:pt x="6935" y="16499"/>
                    <a:pt x="6956" y="16561"/>
                  </a:cubicBezTo>
                  <a:cubicBezTo>
                    <a:pt x="6785" y="16788"/>
                    <a:pt x="6614" y="17009"/>
                    <a:pt x="6411" y="17210"/>
                  </a:cubicBezTo>
                  <a:cubicBezTo>
                    <a:pt x="6207" y="17410"/>
                    <a:pt x="5973" y="17569"/>
                    <a:pt x="5752" y="17748"/>
                  </a:cubicBezTo>
                  <a:cubicBezTo>
                    <a:pt x="5742" y="17745"/>
                    <a:pt x="5732" y="17744"/>
                    <a:pt x="5722" y="17744"/>
                  </a:cubicBezTo>
                  <a:cubicBezTo>
                    <a:pt x="5668" y="17744"/>
                    <a:pt x="5619" y="17779"/>
                    <a:pt x="5603" y="17833"/>
                  </a:cubicBezTo>
                  <a:cubicBezTo>
                    <a:pt x="5489" y="18171"/>
                    <a:pt x="5378" y="18506"/>
                    <a:pt x="5238" y="18833"/>
                  </a:cubicBezTo>
                  <a:cubicBezTo>
                    <a:pt x="5227" y="18856"/>
                    <a:pt x="5225" y="18881"/>
                    <a:pt x="5231" y="18906"/>
                  </a:cubicBezTo>
                  <a:cubicBezTo>
                    <a:pt x="5050" y="19082"/>
                    <a:pt x="4873" y="19262"/>
                    <a:pt x="4697" y="19443"/>
                  </a:cubicBezTo>
                  <a:cubicBezTo>
                    <a:pt x="4543" y="19602"/>
                    <a:pt x="4360" y="19765"/>
                    <a:pt x="4241" y="19957"/>
                  </a:cubicBezTo>
                  <a:cubicBezTo>
                    <a:pt x="4206" y="19987"/>
                    <a:pt x="4184" y="20031"/>
                    <a:pt x="4180" y="20077"/>
                  </a:cubicBezTo>
                  <a:cubicBezTo>
                    <a:pt x="4180" y="20080"/>
                    <a:pt x="4178" y="20082"/>
                    <a:pt x="4178" y="20084"/>
                  </a:cubicBezTo>
                  <a:cubicBezTo>
                    <a:pt x="3957" y="20291"/>
                    <a:pt x="3774" y="20547"/>
                    <a:pt x="3616" y="20798"/>
                  </a:cubicBezTo>
                  <a:cubicBezTo>
                    <a:pt x="3588" y="20845"/>
                    <a:pt x="3589" y="20886"/>
                    <a:pt x="3604" y="20919"/>
                  </a:cubicBezTo>
                  <a:cubicBezTo>
                    <a:pt x="2604" y="22221"/>
                    <a:pt x="1524" y="23497"/>
                    <a:pt x="883" y="25016"/>
                  </a:cubicBezTo>
                  <a:cubicBezTo>
                    <a:pt x="863" y="25037"/>
                    <a:pt x="849" y="25065"/>
                    <a:pt x="843" y="25094"/>
                  </a:cubicBezTo>
                  <a:cubicBezTo>
                    <a:pt x="843" y="25101"/>
                    <a:pt x="842" y="25107"/>
                    <a:pt x="842" y="25114"/>
                  </a:cubicBezTo>
                  <a:cubicBezTo>
                    <a:pt x="820" y="25166"/>
                    <a:pt x="801" y="25219"/>
                    <a:pt x="780" y="25272"/>
                  </a:cubicBezTo>
                  <a:cubicBezTo>
                    <a:pt x="762" y="25289"/>
                    <a:pt x="749" y="25312"/>
                    <a:pt x="742" y="25337"/>
                  </a:cubicBezTo>
                  <a:cubicBezTo>
                    <a:pt x="336" y="26990"/>
                    <a:pt x="1" y="29025"/>
                    <a:pt x="1357" y="30354"/>
                  </a:cubicBezTo>
                  <a:cubicBezTo>
                    <a:pt x="2282" y="31262"/>
                    <a:pt x="3681" y="31534"/>
                    <a:pt x="5003" y="31534"/>
                  </a:cubicBezTo>
                  <a:cubicBezTo>
                    <a:pt x="5445" y="31534"/>
                    <a:pt x="5879" y="31503"/>
                    <a:pt x="6283" y="31456"/>
                  </a:cubicBezTo>
                  <a:cubicBezTo>
                    <a:pt x="8104" y="31241"/>
                    <a:pt x="9868" y="30614"/>
                    <a:pt x="11500" y="29796"/>
                  </a:cubicBezTo>
                  <a:cubicBezTo>
                    <a:pt x="12685" y="29202"/>
                    <a:pt x="14019" y="28475"/>
                    <a:pt x="14881" y="27431"/>
                  </a:cubicBezTo>
                  <a:cubicBezTo>
                    <a:pt x="14906" y="27425"/>
                    <a:pt x="14929" y="27413"/>
                    <a:pt x="14946" y="27393"/>
                  </a:cubicBezTo>
                  <a:cubicBezTo>
                    <a:pt x="16227" y="25901"/>
                    <a:pt x="16763" y="24205"/>
                    <a:pt x="17138" y="22308"/>
                  </a:cubicBezTo>
                  <a:cubicBezTo>
                    <a:pt x="17393" y="21014"/>
                    <a:pt x="17757" y="20040"/>
                    <a:pt x="18792" y="19172"/>
                  </a:cubicBezTo>
                  <a:cubicBezTo>
                    <a:pt x="19746" y="18372"/>
                    <a:pt x="20756" y="17652"/>
                    <a:pt x="21796" y="16969"/>
                  </a:cubicBezTo>
                  <a:cubicBezTo>
                    <a:pt x="21861" y="17079"/>
                    <a:pt x="21931" y="17186"/>
                    <a:pt x="22007" y="17288"/>
                  </a:cubicBezTo>
                  <a:cubicBezTo>
                    <a:pt x="22692" y="18213"/>
                    <a:pt x="23658" y="18890"/>
                    <a:pt x="23996" y="20042"/>
                  </a:cubicBezTo>
                  <a:cubicBezTo>
                    <a:pt x="24005" y="20077"/>
                    <a:pt x="24030" y="20107"/>
                    <a:pt x="24064" y="20122"/>
                  </a:cubicBezTo>
                  <a:cubicBezTo>
                    <a:pt x="24122" y="20297"/>
                    <a:pt x="24182" y="20471"/>
                    <a:pt x="24242" y="20645"/>
                  </a:cubicBezTo>
                  <a:cubicBezTo>
                    <a:pt x="24257" y="20695"/>
                    <a:pt x="24304" y="20729"/>
                    <a:pt x="24356" y="20729"/>
                  </a:cubicBezTo>
                  <a:cubicBezTo>
                    <a:pt x="24357" y="20729"/>
                    <a:pt x="24359" y="20729"/>
                    <a:pt x="24361" y="20728"/>
                  </a:cubicBezTo>
                  <a:cubicBezTo>
                    <a:pt x="24374" y="20741"/>
                    <a:pt x="24390" y="20750"/>
                    <a:pt x="24409" y="20754"/>
                  </a:cubicBezTo>
                  <a:cubicBezTo>
                    <a:pt x="24423" y="20756"/>
                    <a:pt x="24437" y="20758"/>
                    <a:pt x="24450" y="20758"/>
                  </a:cubicBezTo>
                  <a:cubicBezTo>
                    <a:pt x="24531" y="20758"/>
                    <a:pt x="24594" y="20710"/>
                    <a:pt x="24672" y="20697"/>
                  </a:cubicBezTo>
                  <a:cubicBezTo>
                    <a:pt x="24677" y="20697"/>
                    <a:pt x="24683" y="20698"/>
                    <a:pt x="24688" y="20698"/>
                  </a:cubicBezTo>
                  <a:cubicBezTo>
                    <a:pt x="24766" y="20698"/>
                    <a:pt x="24859" y="20623"/>
                    <a:pt x="24851" y="20526"/>
                  </a:cubicBezTo>
                  <a:cubicBezTo>
                    <a:pt x="24834" y="20324"/>
                    <a:pt x="24788" y="20063"/>
                    <a:pt x="24683" y="19877"/>
                  </a:cubicBezTo>
                  <a:cubicBezTo>
                    <a:pt x="24704" y="19865"/>
                    <a:pt x="24727" y="19856"/>
                    <a:pt x="24748" y="19844"/>
                  </a:cubicBezTo>
                  <a:cubicBezTo>
                    <a:pt x="24819" y="19803"/>
                    <a:pt x="24819" y="19701"/>
                    <a:pt x="24773" y="19654"/>
                  </a:cubicBezTo>
                  <a:cubicBezTo>
                    <a:pt x="24775" y="19646"/>
                    <a:pt x="24776" y="19640"/>
                    <a:pt x="24776" y="19633"/>
                  </a:cubicBezTo>
                  <a:cubicBezTo>
                    <a:pt x="24675" y="18496"/>
                    <a:pt x="23871" y="17937"/>
                    <a:pt x="23138" y="17157"/>
                  </a:cubicBezTo>
                  <a:cubicBezTo>
                    <a:pt x="22946" y="16953"/>
                    <a:pt x="22777" y="16729"/>
                    <a:pt x="22632" y="16488"/>
                  </a:cubicBezTo>
                  <a:cubicBezTo>
                    <a:pt x="24300" y="15547"/>
                    <a:pt x="25374" y="13991"/>
                    <a:pt x="24894" y="12030"/>
                  </a:cubicBezTo>
                  <a:cubicBezTo>
                    <a:pt x="24916" y="12008"/>
                    <a:pt x="24930" y="11978"/>
                    <a:pt x="24933" y="11947"/>
                  </a:cubicBezTo>
                  <a:cubicBezTo>
                    <a:pt x="25012" y="11097"/>
                    <a:pt x="24981" y="10266"/>
                    <a:pt x="24773" y="9434"/>
                  </a:cubicBezTo>
                  <a:cubicBezTo>
                    <a:pt x="24520" y="8422"/>
                    <a:pt x="23977" y="7633"/>
                    <a:pt x="24045" y="6546"/>
                  </a:cubicBezTo>
                  <a:cubicBezTo>
                    <a:pt x="24144" y="4922"/>
                    <a:pt x="24657" y="3352"/>
                    <a:pt x="24730" y="1723"/>
                  </a:cubicBezTo>
                  <a:cubicBezTo>
                    <a:pt x="24730" y="1717"/>
                    <a:pt x="24729" y="1712"/>
                    <a:pt x="24728" y="1706"/>
                  </a:cubicBezTo>
                  <a:cubicBezTo>
                    <a:pt x="24763" y="1281"/>
                    <a:pt x="24437" y="826"/>
                    <a:pt x="23947" y="561"/>
                  </a:cubicBezTo>
                  <a:cubicBezTo>
                    <a:pt x="23215" y="165"/>
                    <a:pt x="22465" y="0"/>
                    <a:pt x="217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47"/>
          <p:cNvGrpSpPr/>
          <p:nvPr/>
        </p:nvGrpSpPr>
        <p:grpSpPr>
          <a:xfrm>
            <a:off x="6886562" y="3469974"/>
            <a:ext cx="1503114" cy="984305"/>
            <a:chOff x="-1914675" y="3292925"/>
            <a:chExt cx="865550" cy="566800"/>
          </a:xfrm>
        </p:grpSpPr>
        <p:sp>
          <p:nvSpPr>
            <p:cNvPr id="10971" name="Google Shape;10971;p47"/>
            <p:cNvSpPr/>
            <p:nvPr/>
          </p:nvSpPr>
          <p:spPr>
            <a:xfrm>
              <a:off x="-1914675" y="3292925"/>
              <a:ext cx="865550" cy="566800"/>
            </a:xfrm>
            <a:custGeom>
              <a:rect b="b" l="l" r="r" t="t"/>
              <a:pathLst>
                <a:path extrusionOk="0" h="22672" w="34622">
                  <a:moveTo>
                    <a:pt x="20396" y="0"/>
                  </a:moveTo>
                  <a:cubicBezTo>
                    <a:pt x="19975" y="0"/>
                    <a:pt x="19559" y="77"/>
                    <a:pt x="19122" y="235"/>
                  </a:cubicBezTo>
                  <a:cubicBezTo>
                    <a:pt x="18082" y="613"/>
                    <a:pt x="17180" y="1219"/>
                    <a:pt x="16307" y="1805"/>
                  </a:cubicBezTo>
                  <a:lnTo>
                    <a:pt x="16129" y="1925"/>
                  </a:lnTo>
                  <a:cubicBezTo>
                    <a:pt x="15994" y="1826"/>
                    <a:pt x="15858" y="1722"/>
                    <a:pt x="15719" y="1615"/>
                  </a:cubicBezTo>
                  <a:cubicBezTo>
                    <a:pt x="14787" y="904"/>
                    <a:pt x="13732" y="98"/>
                    <a:pt x="12317" y="98"/>
                  </a:cubicBezTo>
                  <a:cubicBezTo>
                    <a:pt x="11850" y="98"/>
                    <a:pt x="11373" y="191"/>
                    <a:pt x="10901" y="372"/>
                  </a:cubicBezTo>
                  <a:cubicBezTo>
                    <a:pt x="9528" y="899"/>
                    <a:pt x="8121" y="1957"/>
                    <a:pt x="7190" y="2658"/>
                  </a:cubicBezTo>
                  <a:cubicBezTo>
                    <a:pt x="3120" y="5719"/>
                    <a:pt x="713" y="9578"/>
                    <a:pt x="33" y="14127"/>
                  </a:cubicBezTo>
                  <a:cubicBezTo>
                    <a:pt x="0" y="14341"/>
                    <a:pt x="23" y="14561"/>
                    <a:pt x="100" y="14764"/>
                  </a:cubicBezTo>
                  <a:cubicBezTo>
                    <a:pt x="838" y="17745"/>
                    <a:pt x="3764" y="19644"/>
                    <a:pt x="5459" y="20518"/>
                  </a:cubicBezTo>
                  <a:cubicBezTo>
                    <a:pt x="9046" y="22366"/>
                    <a:pt x="12819" y="22466"/>
                    <a:pt x="16147" y="22554"/>
                  </a:cubicBezTo>
                  <a:cubicBezTo>
                    <a:pt x="16590" y="22566"/>
                    <a:pt x="17030" y="22579"/>
                    <a:pt x="17471" y="22594"/>
                  </a:cubicBezTo>
                  <a:cubicBezTo>
                    <a:pt x="17804" y="22604"/>
                    <a:pt x="18137" y="22615"/>
                    <a:pt x="18470" y="22624"/>
                  </a:cubicBezTo>
                  <a:cubicBezTo>
                    <a:pt x="18563" y="22650"/>
                    <a:pt x="18660" y="22665"/>
                    <a:pt x="18757" y="22668"/>
                  </a:cubicBezTo>
                  <a:cubicBezTo>
                    <a:pt x="18772" y="22668"/>
                    <a:pt x="18794" y="22669"/>
                    <a:pt x="18809" y="22669"/>
                  </a:cubicBezTo>
                  <a:cubicBezTo>
                    <a:pt x="18901" y="22669"/>
                    <a:pt x="18993" y="22659"/>
                    <a:pt x="19083" y="22640"/>
                  </a:cubicBezTo>
                  <a:lnTo>
                    <a:pt x="19144" y="22641"/>
                  </a:lnTo>
                  <a:cubicBezTo>
                    <a:pt x="19224" y="22658"/>
                    <a:pt x="19303" y="22668"/>
                    <a:pt x="19384" y="22670"/>
                  </a:cubicBezTo>
                  <a:cubicBezTo>
                    <a:pt x="19396" y="22670"/>
                    <a:pt x="19413" y="22672"/>
                    <a:pt x="19424" y="22672"/>
                  </a:cubicBezTo>
                  <a:cubicBezTo>
                    <a:pt x="19502" y="22672"/>
                    <a:pt x="19577" y="22665"/>
                    <a:pt x="19652" y="22652"/>
                  </a:cubicBezTo>
                  <a:cubicBezTo>
                    <a:pt x="19994" y="22658"/>
                    <a:pt x="20335" y="22660"/>
                    <a:pt x="20676" y="22661"/>
                  </a:cubicBezTo>
                  <a:cubicBezTo>
                    <a:pt x="23299" y="22661"/>
                    <a:pt x="25301" y="22448"/>
                    <a:pt x="27139" y="21977"/>
                  </a:cubicBezTo>
                  <a:cubicBezTo>
                    <a:pt x="27177" y="21969"/>
                    <a:pt x="27214" y="21961"/>
                    <a:pt x="27252" y="21950"/>
                  </a:cubicBezTo>
                  <a:cubicBezTo>
                    <a:pt x="27389" y="21930"/>
                    <a:pt x="27525" y="21892"/>
                    <a:pt x="27652" y="21836"/>
                  </a:cubicBezTo>
                  <a:cubicBezTo>
                    <a:pt x="27722" y="21818"/>
                    <a:pt x="27791" y="21798"/>
                    <a:pt x="27858" y="21779"/>
                  </a:cubicBezTo>
                  <a:cubicBezTo>
                    <a:pt x="28000" y="21754"/>
                    <a:pt x="28139" y="21710"/>
                    <a:pt x="28271" y="21651"/>
                  </a:cubicBezTo>
                  <a:cubicBezTo>
                    <a:pt x="30054" y="21080"/>
                    <a:pt x="31357" y="20416"/>
                    <a:pt x="32363" y="19567"/>
                  </a:cubicBezTo>
                  <a:cubicBezTo>
                    <a:pt x="32431" y="19513"/>
                    <a:pt x="32497" y="19457"/>
                    <a:pt x="32561" y="19397"/>
                  </a:cubicBezTo>
                  <a:cubicBezTo>
                    <a:pt x="32666" y="19333"/>
                    <a:pt x="32761" y="19254"/>
                    <a:pt x="32842" y="19161"/>
                  </a:cubicBezTo>
                  <a:cubicBezTo>
                    <a:pt x="33141" y="18990"/>
                    <a:pt x="33315" y="18745"/>
                    <a:pt x="33399" y="18613"/>
                  </a:cubicBezTo>
                  <a:cubicBezTo>
                    <a:pt x="33519" y="18501"/>
                    <a:pt x="33613" y="18363"/>
                    <a:pt x="33677" y="18210"/>
                  </a:cubicBezTo>
                  <a:cubicBezTo>
                    <a:pt x="33749" y="18119"/>
                    <a:pt x="33808" y="18018"/>
                    <a:pt x="33854" y="17911"/>
                  </a:cubicBezTo>
                  <a:lnTo>
                    <a:pt x="33871" y="17870"/>
                  </a:lnTo>
                  <a:cubicBezTo>
                    <a:pt x="33926" y="17749"/>
                    <a:pt x="33970" y="17624"/>
                    <a:pt x="34005" y="17495"/>
                  </a:cubicBezTo>
                  <a:cubicBezTo>
                    <a:pt x="34303" y="16881"/>
                    <a:pt x="34496" y="16212"/>
                    <a:pt x="34579" y="15502"/>
                  </a:cubicBezTo>
                  <a:cubicBezTo>
                    <a:pt x="34621" y="15314"/>
                    <a:pt x="34621" y="15119"/>
                    <a:pt x="34579" y="14932"/>
                  </a:cubicBezTo>
                  <a:cubicBezTo>
                    <a:pt x="33642" y="10777"/>
                    <a:pt x="30876" y="7628"/>
                    <a:pt x="28027" y="4845"/>
                  </a:cubicBezTo>
                  <a:cubicBezTo>
                    <a:pt x="26667" y="3517"/>
                    <a:pt x="24826" y="1843"/>
                    <a:pt x="22631" y="678"/>
                  </a:cubicBezTo>
                  <a:cubicBezTo>
                    <a:pt x="22013" y="350"/>
                    <a:pt x="21278" y="0"/>
                    <a:pt x="203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47"/>
            <p:cNvSpPr/>
            <p:nvPr/>
          </p:nvSpPr>
          <p:spPr>
            <a:xfrm>
              <a:off x="-1907175" y="3328525"/>
              <a:ext cx="806275" cy="499000"/>
            </a:xfrm>
            <a:custGeom>
              <a:rect b="b" l="l" r="r" t="t"/>
              <a:pathLst>
                <a:path extrusionOk="0" h="19960" w="32251">
                  <a:moveTo>
                    <a:pt x="11249" y="1"/>
                  </a:moveTo>
                  <a:cubicBezTo>
                    <a:pt x="11130" y="1"/>
                    <a:pt x="11012" y="11"/>
                    <a:pt x="10896" y="32"/>
                  </a:cubicBezTo>
                  <a:cubicBezTo>
                    <a:pt x="9155" y="357"/>
                    <a:pt x="4412" y="4275"/>
                    <a:pt x="3250" y="5919"/>
                  </a:cubicBezTo>
                  <a:cubicBezTo>
                    <a:pt x="2088" y="7562"/>
                    <a:pt x="0" y="11987"/>
                    <a:pt x="301" y="12893"/>
                  </a:cubicBezTo>
                  <a:cubicBezTo>
                    <a:pt x="602" y="13800"/>
                    <a:pt x="1686" y="16255"/>
                    <a:pt x="4692" y="17760"/>
                  </a:cubicBezTo>
                  <a:cubicBezTo>
                    <a:pt x="7699" y="19265"/>
                    <a:pt x="10462" y="19585"/>
                    <a:pt x="11527" y="19681"/>
                  </a:cubicBezTo>
                  <a:cubicBezTo>
                    <a:pt x="12591" y="19777"/>
                    <a:pt x="18986" y="19953"/>
                    <a:pt x="18986" y="19953"/>
                  </a:cubicBezTo>
                  <a:cubicBezTo>
                    <a:pt x="18986" y="19953"/>
                    <a:pt x="19198" y="19959"/>
                    <a:pt x="19559" y="19959"/>
                  </a:cubicBezTo>
                  <a:cubicBezTo>
                    <a:pt x="21116" y="19959"/>
                    <a:pt x="25459" y="19852"/>
                    <a:pt x="27674" y="18711"/>
                  </a:cubicBezTo>
                  <a:cubicBezTo>
                    <a:pt x="30402" y="17305"/>
                    <a:pt x="31486" y="16876"/>
                    <a:pt x="31868" y="15488"/>
                  </a:cubicBezTo>
                  <a:cubicBezTo>
                    <a:pt x="32251" y="14102"/>
                    <a:pt x="32245" y="13602"/>
                    <a:pt x="32084" y="13066"/>
                  </a:cubicBezTo>
                  <a:cubicBezTo>
                    <a:pt x="31924" y="12532"/>
                    <a:pt x="30174" y="8747"/>
                    <a:pt x="28417" y="6855"/>
                  </a:cubicBezTo>
                  <a:cubicBezTo>
                    <a:pt x="26661" y="4964"/>
                    <a:pt x="23489" y="1801"/>
                    <a:pt x="21826" y="918"/>
                  </a:cubicBezTo>
                  <a:cubicBezTo>
                    <a:pt x="20752" y="349"/>
                    <a:pt x="20051" y="4"/>
                    <a:pt x="19347" y="4"/>
                  </a:cubicBezTo>
                  <a:cubicBezTo>
                    <a:pt x="18959" y="4"/>
                    <a:pt x="18570" y="109"/>
                    <a:pt x="18117" y="338"/>
                  </a:cubicBezTo>
                  <a:cubicBezTo>
                    <a:pt x="16843" y="983"/>
                    <a:pt x="15066" y="2084"/>
                    <a:pt x="15066" y="2084"/>
                  </a:cubicBezTo>
                  <a:lnTo>
                    <a:pt x="14895" y="1983"/>
                  </a:lnTo>
                  <a:cubicBezTo>
                    <a:pt x="14895" y="1983"/>
                    <a:pt x="12928" y="1"/>
                    <a:pt x="112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47"/>
            <p:cNvSpPr/>
            <p:nvPr/>
          </p:nvSpPr>
          <p:spPr>
            <a:xfrm>
              <a:off x="-1787800" y="3569900"/>
              <a:ext cx="138850" cy="73050"/>
            </a:xfrm>
            <a:custGeom>
              <a:rect b="b" l="l" r="r" t="t"/>
              <a:pathLst>
                <a:path extrusionOk="0" h="2922" w="5554">
                  <a:moveTo>
                    <a:pt x="5004" y="1"/>
                  </a:moveTo>
                  <a:cubicBezTo>
                    <a:pt x="5004" y="1"/>
                    <a:pt x="4168" y="422"/>
                    <a:pt x="3720" y="450"/>
                  </a:cubicBezTo>
                  <a:cubicBezTo>
                    <a:pt x="3680" y="452"/>
                    <a:pt x="3641" y="454"/>
                    <a:pt x="3601" y="454"/>
                  </a:cubicBezTo>
                  <a:cubicBezTo>
                    <a:pt x="3365" y="454"/>
                    <a:pt x="3131" y="413"/>
                    <a:pt x="2908" y="333"/>
                  </a:cubicBezTo>
                  <a:lnTo>
                    <a:pt x="1546" y="1657"/>
                  </a:lnTo>
                  <a:lnTo>
                    <a:pt x="1" y="2798"/>
                  </a:lnTo>
                  <a:lnTo>
                    <a:pt x="990" y="2921"/>
                  </a:lnTo>
                  <a:lnTo>
                    <a:pt x="2300" y="2618"/>
                  </a:lnTo>
                  <a:cubicBezTo>
                    <a:pt x="2300" y="2618"/>
                    <a:pt x="2802" y="1276"/>
                    <a:pt x="3262" y="1174"/>
                  </a:cubicBezTo>
                  <a:cubicBezTo>
                    <a:pt x="3343" y="1156"/>
                    <a:pt x="3425" y="1149"/>
                    <a:pt x="3505" y="1149"/>
                  </a:cubicBezTo>
                  <a:cubicBezTo>
                    <a:pt x="3877" y="1149"/>
                    <a:pt x="4203" y="1308"/>
                    <a:pt x="4203" y="1308"/>
                  </a:cubicBezTo>
                  <a:lnTo>
                    <a:pt x="4555" y="1514"/>
                  </a:lnTo>
                  <a:cubicBezTo>
                    <a:pt x="4555" y="1514"/>
                    <a:pt x="5554" y="948"/>
                    <a:pt x="5500" y="856"/>
                  </a:cubicBezTo>
                  <a:lnTo>
                    <a:pt x="50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47"/>
            <p:cNvSpPr/>
            <p:nvPr/>
          </p:nvSpPr>
          <p:spPr>
            <a:xfrm>
              <a:off x="-1315450" y="3600850"/>
              <a:ext cx="84450" cy="54350"/>
            </a:xfrm>
            <a:custGeom>
              <a:rect b="b" l="l" r="r" t="t"/>
              <a:pathLst>
                <a:path extrusionOk="0" h="2174" w="3378">
                  <a:moveTo>
                    <a:pt x="901" y="0"/>
                  </a:moveTo>
                  <a:lnTo>
                    <a:pt x="0" y="201"/>
                  </a:lnTo>
                  <a:lnTo>
                    <a:pt x="328" y="1481"/>
                  </a:lnTo>
                  <a:lnTo>
                    <a:pt x="3378" y="2173"/>
                  </a:lnTo>
                  <a:cubicBezTo>
                    <a:pt x="3378" y="2173"/>
                    <a:pt x="1434" y="122"/>
                    <a:pt x="9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47"/>
            <p:cNvSpPr/>
            <p:nvPr/>
          </p:nvSpPr>
          <p:spPr>
            <a:xfrm>
              <a:off x="-1524775" y="3581675"/>
              <a:ext cx="10850" cy="10900"/>
            </a:xfrm>
            <a:custGeom>
              <a:rect b="b" l="l" r="r" t="t"/>
              <a:pathLst>
                <a:path extrusionOk="0" h="436" w="434">
                  <a:moveTo>
                    <a:pt x="178" y="1"/>
                  </a:moveTo>
                  <a:lnTo>
                    <a:pt x="1" y="392"/>
                  </a:lnTo>
                  <a:lnTo>
                    <a:pt x="434" y="435"/>
                  </a:lnTo>
                  <a:lnTo>
                    <a:pt x="1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47"/>
            <p:cNvSpPr/>
            <p:nvPr/>
          </p:nvSpPr>
          <p:spPr>
            <a:xfrm>
              <a:off x="-1789875" y="3750675"/>
              <a:ext cx="655350" cy="78075"/>
            </a:xfrm>
            <a:custGeom>
              <a:rect b="b" l="l" r="r" t="t"/>
              <a:pathLst>
                <a:path extrusionOk="0" h="3123" w="26214">
                  <a:moveTo>
                    <a:pt x="26213" y="0"/>
                  </a:moveTo>
                  <a:cubicBezTo>
                    <a:pt x="26213" y="0"/>
                    <a:pt x="24462" y="1066"/>
                    <a:pt x="23527" y="1223"/>
                  </a:cubicBezTo>
                  <a:cubicBezTo>
                    <a:pt x="23301" y="1260"/>
                    <a:pt x="23131" y="1274"/>
                    <a:pt x="23005" y="1274"/>
                  </a:cubicBezTo>
                  <a:cubicBezTo>
                    <a:pt x="22608" y="1274"/>
                    <a:pt x="22629" y="1135"/>
                    <a:pt x="22630" y="1135"/>
                  </a:cubicBezTo>
                  <a:lnTo>
                    <a:pt x="22630" y="1135"/>
                  </a:lnTo>
                  <a:cubicBezTo>
                    <a:pt x="22629" y="1135"/>
                    <a:pt x="22225" y="1598"/>
                    <a:pt x="21414" y="1887"/>
                  </a:cubicBezTo>
                  <a:cubicBezTo>
                    <a:pt x="20604" y="2177"/>
                    <a:pt x="19099" y="2438"/>
                    <a:pt x="16230" y="2553"/>
                  </a:cubicBezTo>
                  <a:cubicBezTo>
                    <a:pt x="15938" y="2565"/>
                    <a:pt x="15647" y="2570"/>
                    <a:pt x="15359" y="2570"/>
                  </a:cubicBezTo>
                  <a:cubicBezTo>
                    <a:pt x="12832" y="2570"/>
                    <a:pt x="10624" y="2158"/>
                    <a:pt x="10624" y="2158"/>
                  </a:cubicBezTo>
                  <a:cubicBezTo>
                    <a:pt x="10624" y="2158"/>
                    <a:pt x="9943" y="2408"/>
                    <a:pt x="8993" y="2408"/>
                  </a:cubicBezTo>
                  <a:cubicBezTo>
                    <a:pt x="8750" y="2408"/>
                    <a:pt x="8489" y="2392"/>
                    <a:pt x="8217" y="2350"/>
                  </a:cubicBezTo>
                  <a:cubicBezTo>
                    <a:pt x="6885" y="2148"/>
                    <a:pt x="6835" y="1577"/>
                    <a:pt x="6835" y="1577"/>
                  </a:cubicBezTo>
                  <a:cubicBezTo>
                    <a:pt x="6835" y="1577"/>
                    <a:pt x="6645" y="2062"/>
                    <a:pt x="5558" y="2062"/>
                  </a:cubicBezTo>
                  <a:cubicBezTo>
                    <a:pt x="5352" y="2062"/>
                    <a:pt x="5114" y="2045"/>
                    <a:pt x="4838" y="2004"/>
                  </a:cubicBezTo>
                  <a:cubicBezTo>
                    <a:pt x="3109" y="1742"/>
                    <a:pt x="1" y="875"/>
                    <a:pt x="0" y="875"/>
                  </a:cubicBezTo>
                  <a:lnTo>
                    <a:pt x="0" y="875"/>
                  </a:lnTo>
                  <a:cubicBezTo>
                    <a:pt x="1219" y="1916"/>
                    <a:pt x="5212" y="2582"/>
                    <a:pt x="5537" y="2722"/>
                  </a:cubicBezTo>
                  <a:cubicBezTo>
                    <a:pt x="5751" y="2814"/>
                    <a:pt x="9639" y="3122"/>
                    <a:pt x="13599" y="3122"/>
                  </a:cubicBezTo>
                  <a:cubicBezTo>
                    <a:pt x="15695" y="3122"/>
                    <a:pt x="17811" y="3036"/>
                    <a:pt x="19412" y="2786"/>
                  </a:cubicBezTo>
                  <a:cubicBezTo>
                    <a:pt x="24036" y="2064"/>
                    <a:pt x="26213" y="0"/>
                    <a:pt x="26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47"/>
            <p:cNvSpPr/>
            <p:nvPr/>
          </p:nvSpPr>
          <p:spPr>
            <a:xfrm>
              <a:off x="-1678725" y="3545075"/>
              <a:ext cx="16025" cy="19075"/>
            </a:xfrm>
            <a:custGeom>
              <a:rect b="b" l="l" r="r" t="t"/>
              <a:pathLst>
                <a:path extrusionOk="0" h="763" w="641">
                  <a:moveTo>
                    <a:pt x="392" y="1"/>
                  </a:moveTo>
                  <a:lnTo>
                    <a:pt x="0" y="284"/>
                  </a:lnTo>
                  <a:lnTo>
                    <a:pt x="641" y="762"/>
                  </a:lnTo>
                  <a:lnTo>
                    <a:pt x="3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47"/>
            <p:cNvSpPr/>
            <p:nvPr/>
          </p:nvSpPr>
          <p:spPr>
            <a:xfrm>
              <a:off x="-1530700" y="3516775"/>
              <a:ext cx="22125" cy="37850"/>
            </a:xfrm>
            <a:custGeom>
              <a:rect b="b" l="l" r="r" t="t"/>
              <a:pathLst>
                <a:path extrusionOk="0" h="1514" w="885">
                  <a:moveTo>
                    <a:pt x="454" y="1"/>
                  </a:moveTo>
                  <a:cubicBezTo>
                    <a:pt x="454" y="1"/>
                    <a:pt x="0" y="101"/>
                    <a:pt x="7" y="149"/>
                  </a:cubicBezTo>
                  <a:cubicBezTo>
                    <a:pt x="13" y="198"/>
                    <a:pt x="331" y="1514"/>
                    <a:pt x="331" y="1514"/>
                  </a:cubicBezTo>
                  <a:lnTo>
                    <a:pt x="884" y="2"/>
                  </a:lnTo>
                  <a:lnTo>
                    <a:pt x="4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47"/>
            <p:cNvSpPr/>
            <p:nvPr/>
          </p:nvSpPr>
          <p:spPr>
            <a:xfrm>
              <a:off x="-1371300" y="3556200"/>
              <a:ext cx="19400" cy="24425"/>
            </a:xfrm>
            <a:custGeom>
              <a:rect b="b" l="l" r="r" t="t"/>
              <a:pathLst>
                <a:path extrusionOk="0" h="977" w="776">
                  <a:moveTo>
                    <a:pt x="320" y="0"/>
                  </a:moveTo>
                  <a:lnTo>
                    <a:pt x="1" y="977"/>
                  </a:lnTo>
                  <a:lnTo>
                    <a:pt x="1" y="977"/>
                  </a:lnTo>
                  <a:lnTo>
                    <a:pt x="776" y="254"/>
                  </a:lnTo>
                  <a:lnTo>
                    <a:pt x="3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47"/>
            <p:cNvSpPr/>
            <p:nvPr/>
          </p:nvSpPr>
          <p:spPr>
            <a:xfrm>
              <a:off x="-1346925" y="3605850"/>
              <a:ext cx="34350" cy="11100"/>
            </a:xfrm>
            <a:custGeom>
              <a:rect b="b" l="l" r="r" t="t"/>
              <a:pathLst>
                <a:path extrusionOk="0" h="444" w="1374">
                  <a:moveTo>
                    <a:pt x="1259" y="1"/>
                  </a:moveTo>
                  <a:lnTo>
                    <a:pt x="0" y="22"/>
                  </a:lnTo>
                  <a:lnTo>
                    <a:pt x="1373" y="443"/>
                  </a:lnTo>
                  <a:lnTo>
                    <a:pt x="12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47"/>
            <p:cNvSpPr/>
            <p:nvPr/>
          </p:nvSpPr>
          <p:spPr>
            <a:xfrm>
              <a:off x="-1384150" y="3580600"/>
              <a:ext cx="12875" cy="21850"/>
            </a:xfrm>
            <a:custGeom>
              <a:rect b="b" l="l" r="r" t="t"/>
              <a:pathLst>
                <a:path extrusionOk="0" h="874" w="515">
                  <a:moveTo>
                    <a:pt x="515" y="1"/>
                  </a:moveTo>
                  <a:lnTo>
                    <a:pt x="0" y="874"/>
                  </a:lnTo>
                  <a:lnTo>
                    <a:pt x="515" y="478"/>
                  </a:lnTo>
                  <a:lnTo>
                    <a:pt x="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47"/>
            <p:cNvSpPr/>
            <p:nvPr/>
          </p:nvSpPr>
          <p:spPr>
            <a:xfrm>
              <a:off x="-1656250" y="3591300"/>
              <a:ext cx="31525" cy="8975"/>
            </a:xfrm>
            <a:custGeom>
              <a:rect b="b" l="l" r="r" t="t"/>
              <a:pathLst>
                <a:path extrusionOk="0" h="359" w="1261">
                  <a:moveTo>
                    <a:pt x="238" y="0"/>
                  </a:moveTo>
                  <a:lnTo>
                    <a:pt x="1" y="221"/>
                  </a:lnTo>
                  <a:cubicBezTo>
                    <a:pt x="140" y="310"/>
                    <a:pt x="303" y="358"/>
                    <a:pt x="467" y="358"/>
                  </a:cubicBezTo>
                  <a:cubicBezTo>
                    <a:pt x="469" y="358"/>
                    <a:pt x="471" y="358"/>
                    <a:pt x="473" y="358"/>
                  </a:cubicBezTo>
                  <a:cubicBezTo>
                    <a:pt x="748" y="354"/>
                    <a:pt x="1261" y="322"/>
                    <a:pt x="1261" y="322"/>
                  </a:cubicBezTo>
                  <a:lnTo>
                    <a:pt x="2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47"/>
            <p:cNvSpPr/>
            <p:nvPr/>
          </p:nvSpPr>
          <p:spPr>
            <a:xfrm>
              <a:off x="-1699875" y="3516775"/>
              <a:ext cx="63700" cy="26125"/>
            </a:xfrm>
            <a:custGeom>
              <a:rect b="b" l="l" r="r" t="t"/>
              <a:pathLst>
                <a:path extrusionOk="0" h="1045" w="2548">
                  <a:moveTo>
                    <a:pt x="0" y="1"/>
                  </a:moveTo>
                  <a:lnTo>
                    <a:pt x="1377" y="1045"/>
                  </a:lnTo>
                  <a:lnTo>
                    <a:pt x="2547" y="636"/>
                  </a:lnTo>
                  <a:lnTo>
                    <a:pt x="2547" y="636"/>
                  </a:lnTo>
                  <a:cubicBezTo>
                    <a:pt x="2547" y="636"/>
                    <a:pt x="2451" y="649"/>
                    <a:pt x="2253" y="649"/>
                  </a:cubicBezTo>
                  <a:cubicBezTo>
                    <a:pt x="2090" y="649"/>
                    <a:pt x="1858" y="640"/>
                    <a:pt x="1554" y="607"/>
                  </a:cubicBezTo>
                  <a:cubicBezTo>
                    <a:pt x="878" y="534"/>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47"/>
            <p:cNvSpPr/>
            <p:nvPr/>
          </p:nvSpPr>
          <p:spPr>
            <a:xfrm>
              <a:off x="-1770950" y="3584050"/>
              <a:ext cx="50650" cy="18550"/>
            </a:xfrm>
            <a:custGeom>
              <a:rect b="b" l="l" r="r" t="t"/>
              <a:pathLst>
                <a:path extrusionOk="0" h="742" w="2026">
                  <a:moveTo>
                    <a:pt x="1943" y="1"/>
                  </a:moveTo>
                  <a:cubicBezTo>
                    <a:pt x="1925" y="1"/>
                    <a:pt x="1864" y="36"/>
                    <a:pt x="1744" y="124"/>
                  </a:cubicBezTo>
                  <a:cubicBezTo>
                    <a:pt x="1175" y="535"/>
                    <a:pt x="317" y="566"/>
                    <a:pt x="69" y="566"/>
                  </a:cubicBezTo>
                  <a:cubicBezTo>
                    <a:pt x="25" y="566"/>
                    <a:pt x="0" y="565"/>
                    <a:pt x="0" y="565"/>
                  </a:cubicBezTo>
                  <a:lnTo>
                    <a:pt x="0" y="565"/>
                  </a:lnTo>
                  <a:lnTo>
                    <a:pt x="1230" y="742"/>
                  </a:lnTo>
                  <a:cubicBezTo>
                    <a:pt x="1230" y="742"/>
                    <a:pt x="2025" y="1"/>
                    <a:pt x="1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47"/>
            <p:cNvSpPr/>
            <p:nvPr/>
          </p:nvSpPr>
          <p:spPr>
            <a:xfrm>
              <a:off x="-1775825" y="3642450"/>
              <a:ext cx="21925" cy="38950"/>
            </a:xfrm>
            <a:custGeom>
              <a:rect b="b" l="l" r="r" t="t"/>
              <a:pathLst>
                <a:path extrusionOk="0" h="1558" w="877">
                  <a:moveTo>
                    <a:pt x="814" y="1"/>
                  </a:moveTo>
                  <a:cubicBezTo>
                    <a:pt x="695" y="1"/>
                    <a:pt x="423" y="61"/>
                    <a:pt x="324" y="214"/>
                  </a:cubicBezTo>
                  <a:cubicBezTo>
                    <a:pt x="194" y="417"/>
                    <a:pt x="0" y="1557"/>
                    <a:pt x="0" y="1557"/>
                  </a:cubicBezTo>
                  <a:cubicBezTo>
                    <a:pt x="0" y="1557"/>
                    <a:pt x="853" y="67"/>
                    <a:pt x="872" y="19"/>
                  </a:cubicBezTo>
                  <a:cubicBezTo>
                    <a:pt x="876" y="7"/>
                    <a:pt x="853" y="1"/>
                    <a:pt x="8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47"/>
            <p:cNvSpPr/>
            <p:nvPr/>
          </p:nvSpPr>
          <p:spPr>
            <a:xfrm>
              <a:off x="-1803700" y="3640250"/>
              <a:ext cx="23875" cy="28200"/>
            </a:xfrm>
            <a:custGeom>
              <a:rect b="b" l="l" r="r" t="t"/>
              <a:pathLst>
                <a:path extrusionOk="0" h="1128" w="955">
                  <a:moveTo>
                    <a:pt x="556" y="0"/>
                  </a:moveTo>
                  <a:cubicBezTo>
                    <a:pt x="480" y="0"/>
                    <a:pt x="403" y="15"/>
                    <a:pt x="333" y="53"/>
                  </a:cubicBezTo>
                  <a:cubicBezTo>
                    <a:pt x="72" y="198"/>
                    <a:pt x="0" y="1128"/>
                    <a:pt x="0" y="1128"/>
                  </a:cubicBezTo>
                  <a:cubicBezTo>
                    <a:pt x="58" y="928"/>
                    <a:pt x="955" y="106"/>
                    <a:pt x="955" y="106"/>
                  </a:cubicBezTo>
                  <a:cubicBezTo>
                    <a:pt x="955" y="106"/>
                    <a:pt x="761" y="0"/>
                    <a:pt x="5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47"/>
            <p:cNvSpPr/>
            <p:nvPr/>
          </p:nvSpPr>
          <p:spPr>
            <a:xfrm>
              <a:off x="-1604500" y="3479750"/>
              <a:ext cx="56450" cy="40750"/>
            </a:xfrm>
            <a:custGeom>
              <a:rect b="b" l="l" r="r" t="t"/>
              <a:pathLst>
                <a:path extrusionOk="0" h="1630" w="2258">
                  <a:moveTo>
                    <a:pt x="0" y="0"/>
                  </a:moveTo>
                  <a:lnTo>
                    <a:pt x="0" y="0"/>
                  </a:lnTo>
                  <a:cubicBezTo>
                    <a:pt x="39" y="559"/>
                    <a:pt x="999" y="1630"/>
                    <a:pt x="999" y="1630"/>
                  </a:cubicBezTo>
                  <a:lnTo>
                    <a:pt x="2258" y="1575"/>
                  </a:lnTo>
                  <a:cubicBezTo>
                    <a:pt x="2258" y="1575"/>
                    <a:pt x="1853" y="1467"/>
                    <a:pt x="1255" y="1158"/>
                  </a:cubicBezTo>
                  <a:cubicBezTo>
                    <a:pt x="656" y="849"/>
                    <a:pt x="0" y="1"/>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47"/>
            <p:cNvSpPr/>
            <p:nvPr/>
          </p:nvSpPr>
          <p:spPr>
            <a:xfrm>
              <a:off x="-1492200" y="3493725"/>
              <a:ext cx="54700" cy="27525"/>
            </a:xfrm>
            <a:custGeom>
              <a:rect b="b" l="l" r="r" t="t"/>
              <a:pathLst>
                <a:path extrusionOk="0" h="1101" w="2188">
                  <a:moveTo>
                    <a:pt x="2188" y="0"/>
                  </a:moveTo>
                  <a:lnTo>
                    <a:pt x="2188" y="0"/>
                  </a:lnTo>
                  <a:cubicBezTo>
                    <a:pt x="880" y="888"/>
                    <a:pt x="1" y="957"/>
                    <a:pt x="1" y="957"/>
                  </a:cubicBezTo>
                  <a:cubicBezTo>
                    <a:pt x="1" y="957"/>
                    <a:pt x="641" y="1100"/>
                    <a:pt x="1033" y="1100"/>
                  </a:cubicBezTo>
                  <a:cubicBezTo>
                    <a:pt x="1128" y="1100"/>
                    <a:pt x="1209" y="1092"/>
                    <a:pt x="1262" y="1071"/>
                  </a:cubicBezTo>
                  <a:cubicBezTo>
                    <a:pt x="1533" y="965"/>
                    <a:pt x="2188" y="0"/>
                    <a:pt x="2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47"/>
            <p:cNvSpPr/>
            <p:nvPr/>
          </p:nvSpPr>
          <p:spPr>
            <a:xfrm>
              <a:off x="-1354025" y="3538475"/>
              <a:ext cx="58925" cy="27500"/>
            </a:xfrm>
            <a:custGeom>
              <a:rect b="b" l="l" r="r" t="t"/>
              <a:pathLst>
                <a:path extrusionOk="0" h="1100" w="2357">
                  <a:moveTo>
                    <a:pt x="2356" y="0"/>
                  </a:moveTo>
                  <a:lnTo>
                    <a:pt x="2356" y="0"/>
                  </a:lnTo>
                  <a:cubicBezTo>
                    <a:pt x="2356" y="0"/>
                    <a:pt x="2327" y="23"/>
                    <a:pt x="2277" y="60"/>
                  </a:cubicBezTo>
                  <a:lnTo>
                    <a:pt x="2277" y="60"/>
                  </a:lnTo>
                  <a:cubicBezTo>
                    <a:pt x="2307" y="40"/>
                    <a:pt x="2334" y="20"/>
                    <a:pt x="2356" y="0"/>
                  </a:cubicBezTo>
                  <a:close/>
                  <a:moveTo>
                    <a:pt x="2277" y="60"/>
                  </a:moveTo>
                  <a:cubicBezTo>
                    <a:pt x="1728" y="423"/>
                    <a:pt x="1" y="709"/>
                    <a:pt x="1" y="709"/>
                  </a:cubicBezTo>
                  <a:lnTo>
                    <a:pt x="435" y="1099"/>
                  </a:lnTo>
                  <a:cubicBezTo>
                    <a:pt x="435" y="1099"/>
                    <a:pt x="623" y="1099"/>
                    <a:pt x="1056" y="883"/>
                  </a:cubicBezTo>
                  <a:cubicBezTo>
                    <a:pt x="1411" y="706"/>
                    <a:pt x="2054" y="229"/>
                    <a:pt x="2277" y="6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47"/>
            <p:cNvSpPr/>
            <p:nvPr/>
          </p:nvSpPr>
          <p:spPr>
            <a:xfrm>
              <a:off x="-1269025" y="3602425"/>
              <a:ext cx="39775" cy="21050"/>
            </a:xfrm>
            <a:custGeom>
              <a:rect b="b" l="l" r="r" t="t"/>
              <a:pathLst>
                <a:path extrusionOk="0" h="842" w="1591">
                  <a:moveTo>
                    <a:pt x="1590" y="1"/>
                  </a:moveTo>
                  <a:lnTo>
                    <a:pt x="1" y="424"/>
                  </a:lnTo>
                  <a:cubicBezTo>
                    <a:pt x="1" y="424"/>
                    <a:pt x="16" y="771"/>
                    <a:pt x="407" y="838"/>
                  </a:cubicBezTo>
                  <a:cubicBezTo>
                    <a:pt x="421" y="840"/>
                    <a:pt x="435" y="841"/>
                    <a:pt x="450" y="841"/>
                  </a:cubicBezTo>
                  <a:cubicBezTo>
                    <a:pt x="853" y="841"/>
                    <a:pt x="1590" y="1"/>
                    <a:pt x="15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47"/>
            <p:cNvSpPr/>
            <p:nvPr/>
          </p:nvSpPr>
          <p:spPr>
            <a:xfrm>
              <a:off x="-1242525" y="3634625"/>
              <a:ext cx="82075" cy="33750"/>
            </a:xfrm>
            <a:custGeom>
              <a:rect b="b" l="l" r="r" t="t"/>
              <a:pathLst>
                <a:path extrusionOk="0" h="1350" w="3283">
                  <a:moveTo>
                    <a:pt x="0" y="0"/>
                  </a:moveTo>
                  <a:lnTo>
                    <a:pt x="741" y="822"/>
                  </a:lnTo>
                  <a:lnTo>
                    <a:pt x="3283" y="1349"/>
                  </a:lnTo>
                  <a:lnTo>
                    <a:pt x="3283" y="134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47"/>
            <p:cNvSpPr/>
            <p:nvPr/>
          </p:nvSpPr>
          <p:spPr>
            <a:xfrm>
              <a:off x="-1232850" y="3655525"/>
              <a:ext cx="19100" cy="41925"/>
            </a:xfrm>
            <a:custGeom>
              <a:rect b="b" l="l" r="r" t="t"/>
              <a:pathLst>
                <a:path extrusionOk="0" h="1677" w="764">
                  <a:moveTo>
                    <a:pt x="1" y="0"/>
                  </a:moveTo>
                  <a:cubicBezTo>
                    <a:pt x="1" y="0"/>
                    <a:pt x="589" y="1277"/>
                    <a:pt x="647" y="1676"/>
                  </a:cubicBezTo>
                  <a:cubicBezTo>
                    <a:pt x="647" y="1676"/>
                    <a:pt x="764" y="918"/>
                    <a:pt x="744" y="600"/>
                  </a:cubicBezTo>
                  <a:cubicBezTo>
                    <a:pt x="725" y="282"/>
                    <a:pt x="696" y="164"/>
                    <a:pt x="696" y="164"/>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47"/>
            <p:cNvSpPr/>
            <p:nvPr/>
          </p:nvSpPr>
          <p:spPr>
            <a:xfrm>
              <a:off x="-1892325" y="3615800"/>
              <a:ext cx="137050" cy="34500"/>
            </a:xfrm>
            <a:custGeom>
              <a:rect b="b" l="l" r="r" t="t"/>
              <a:pathLst>
                <a:path extrusionOk="0" h="1380" w="5482">
                  <a:moveTo>
                    <a:pt x="5481" y="1"/>
                  </a:moveTo>
                  <a:cubicBezTo>
                    <a:pt x="5481" y="1"/>
                    <a:pt x="4384" y="432"/>
                    <a:pt x="3212" y="688"/>
                  </a:cubicBezTo>
                  <a:cubicBezTo>
                    <a:pt x="2040" y="945"/>
                    <a:pt x="174" y="1265"/>
                    <a:pt x="174" y="1265"/>
                  </a:cubicBezTo>
                  <a:lnTo>
                    <a:pt x="0" y="1379"/>
                  </a:lnTo>
                  <a:lnTo>
                    <a:pt x="4098" y="998"/>
                  </a:lnTo>
                  <a:lnTo>
                    <a:pt x="54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47"/>
            <p:cNvSpPr/>
            <p:nvPr/>
          </p:nvSpPr>
          <p:spPr>
            <a:xfrm>
              <a:off x="-1730325" y="3517525"/>
              <a:ext cx="435225" cy="129900"/>
            </a:xfrm>
            <a:custGeom>
              <a:rect b="b" l="l" r="r" t="t"/>
              <a:pathLst>
                <a:path extrusionOk="0" h="5196" w="17409">
                  <a:moveTo>
                    <a:pt x="9263" y="0"/>
                  </a:moveTo>
                  <a:cubicBezTo>
                    <a:pt x="8279" y="0"/>
                    <a:pt x="7347" y="126"/>
                    <a:pt x="6240" y="156"/>
                  </a:cubicBezTo>
                  <a:cubicBezTo>
                    <a:pt x="4185" y="212"/>
                    <a:pt x="2737" y="895"/>
                    <a:pt x="2455" y="1102"/>
                  </a:cubicBezTo>
                  <a:cubicBezTo>
                    <a:pt x="2174" y="1309"/>
                    <a:pt x="609" y="2428"/>
                    <a:pt x="609" y="2428"/>
                  </a:cubicBezTo>
                  <a:cubicBezTo>
                    <a:pt x="609" y="2428"/>
                    <a:pt x="965" y="2544"/>
                    <a:pt x="1343" y="2544"/>
                  </a:cubicBezTo>
                  <a:cubicBezTo>
                    <a:pt x="1430" y="2544"/>
                    <a:pt x="1517" y="2538"/>
                    <a:pt x="1601" y="2524"/>
                  </a:cubicBezTo>
                  <a:cubicBezTo>
                    <a:pt x="2056" y="2444"/>
                    <a:pt x="2705" y="2096"/>
                    <a:pt x="2705" y="2096"/>
                  </a:cubicBezTo>
                  <a:lnTo>
                    <a:pt x="3201" y="2951"/>
                  </a:lnTo>
                  <a:cubicBezTo>
                    <a:pt x="3201" y="2951"/>
                    <a:pt x="2825" y="3111"/>
                    <a:pt x="2772" y="3153"/>
                  </a:cubicBezTo>
                  <a:cubicBezTo>
                    <a:pt x="2719" y="3196"/>
                    <a:pt x="2256" y="3609"/>
                    <a:pt x="2256" y="3609"/>
                  </a:cubicBezTo>
                  <a:lnTo>
                    <a:pt x="1744" y="3309"/>
                  </a:lnTo>
                  <a:cubicBezTo>
                    <a:pt x="1744" y="3309"/>
                    <a:pt x="1546" y="3196"/>
                    <a:pt x="1282" y="3196"/>
                  </a:cubicBezTo>
                  <a:cubicBezTo>
                    <a:pt x="1209" y="3196"/>
                    <a:pt x="1130" y="3205"/>
                    <a:pt x="1049" y="3227"/>
                  </a:cubicBezTo>
                  <a:cubicBezTo>
                    <a:pt x="678" y="3330"/>
                    <a:pt x="1" y="4618"/>
                    <a:pt x="1" y="4618"/>
                  </a:cubicBezTo>
                  <a:lnTo>
                    <a:pt x="0" y="4713"/>
                  </a:lnTo>
                  <a:lnTo>
                    <a:pt x="2494" y="4096"/>
                  </a:lnTo>
                  <a:cubicBezTo>
                    <a:pt x="2494" y="4096"/>
                    <a:pt x="3313" y="3955"/>
                    <a:pt x="4309" y="3955"/>
                  </a:cubicBezTo>
                  <a:cubicBezTo>
                    <a:pt x="4815" y="3955"/>
                    <a:pt x="5368" y="3991"/>
                    <a:pt x="5882" y="4102"/>
                  </a:cubicBezTo>
                  <a:cubicBezTo>
                    <a:pt x="7406" y="4429"/>
                    <a:pt x="8408" y="5195"/>
                    <a:pt x="8408" y="5195"/>
                  </a:cubicBezTo>
                  <a:cubicBezTo>
                    <a:pt x="8408" y="5195"/>
                    <a:pt x="9143" y="4913"/>
                    <a:pt x="10455" y="4563"/>
                  </a:cubicBezTo>
                  <a:cubicBezTo>
                    <a:pt x="11070" y="4399"/>
                    <a:pt x="11879" y="4356"/>
                    <a:pt x="12566" y="4356"/>
                  </a:cubicBezTo>
                  <a:cubicBezTo>
                    <a:pt x="13345" y="4356"/>
                    <a:pt x="13966" y="4412"/>
                    <a:pt x="13966" y="4412"/>
                  </a:cubicBezTo>
                  <a:lnTo>
                    <a:pt x="16921" y="4813"/>
                  </a:lnTo>
                  <a:lnTo>
                    <a:pt x="16595" y="3533"/>
                  </a:lnTo>
                  <a:lnTo>
                    <a:pt x="17179" y="3413"/>
                  </a:lnTo>
                  <a:lnTo>
                    <a:pt x="17408" y="3213"/>
                  </a:lnTo>
                  <a:lnTo>
                    <a:pt x="17145" y="3023"/>
                  </a:lnTo>
                  <a:cubicBezTo>
                    <a:pt x="17145" y="3023"/>
                    <a:pt x="14343" y="1113"/>
                    <a:pt x="12046" y="414"/>
                  </a:cubicBezTo>
                  <a:cubicBezTo>
                    <a:pt x="10986" y="92"/>
                    <a:pt x="10106" y="0"/>
                    <a:pt x="92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47"/>
            <p:cNvSpPr/>
            <p:nvPr/>
          </p:nvSpPr>
          <p:spPr>
            <a:xfrm>
              <a:off x="-1703525" y="3379800"/>
              <a:ext cx="113075" cy="69800"/>
            </a:xfrm>
            <a:custGeom>
              <a:rect b="b" l="l" r="r" t="t"/>
              <a:pathLst>
                <a:path extrusionOk="0" h="2792" w="4523">
                  <a:moveTo>
                    <a:pt x="3416" y="0"/>
                  </a:moveTo>
                  <a:cubicBezTo>
                    <a:pt x="3151" y="0"/>
                    <a:pt x="2623" y="427"/>
                    <a:pt x="1893" y="799"/>
                  </a:cubicBezTo>
                  <a:cubicBezTo>
                    <a:pt x="1088" y="1208"/>
                    <a:pt x="31" y="1794"/>
                    <a:pt x="16" y="2181"/>
                  </a:cubicBezTo>
                  <a:cubicBezTo>
                    <a:pt x="0" y="2567"/>
                    <a:pt x="228" y="2792"/>
                    <a:pt x="228" y="2792"/>
                  </a:cubicBezTo>
                  <a:cubicBezTo>
                    <a:pt x="228" y="2792"/>
                    <a:pt x="608" y="2104"/>
                    <a:pt x="1238" y="1758"/>
                  </a:cubicBezTo>
                  <a:cubicBezTo>
                    <a:pt x="1869" y="1411"/>
                    <a:pt x="2619" y="688"/>
                    <a:pt x="3228" y="514"/>
                  </a:cubicBezTo>
                  <a:cubicBezTo>
                    <a:pt x="3837" y="340"/>
                    <a:pt x="4522" y="225"/>
                    <a:pt x="4522" y="225"/>
                  </a:cubicBezTo>
                  <a:cubicBezTo>
                    <a:pt x="4522" y="225"/>
                    <a:pt x="3721" y="117"/>
                    <a:pt x="3489" y="14"/>
                  </a:cubicBezTo>
                  <a:cubicBezTo>
                    <a:pt x="3468" y="5"/>
                    <a:pt x="3443" y="0"/>
                    <a:pt x="34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47"/>
            <p:cNvSpPr/>
            <p:nvPr/>
          </p:nvSpPr>
          <p:spPr>
            <a:xfrm>
              <a:off x="-1450125" y="3378225"/>
              <a:ext cx="163850" cy="100175"/>
            </a:xfrm>
            <a:custGeom>
              <a:rect b="b" l="l" r="r" t="t"/>
              <a:pathLst>
                <a:path extrusionOk="0" h="4007" w="6554">
                  <a:moveTo>
                    <a:pt x="1258" y="1"/>
                  </a:moveTo>
                  <a:cubicBezTo>
                    <a:pt x="607" y="1"/>
                    <a:pt x="1" y="411"/>
                    <a:pt x="1" y="411"/>
                  </a:cubicBezTo>
                  <a:cubicBezTo>
                    <a:pt x="1191" y="454"/>
                    <a:pt x="1312" y="666"/>
                    <a:pt x="1835" y="1312"/>
                  </a:cubicBezTo>
                  <a:cubicBezTo>
                    <a:pt x="2360" y="1959"/>
                    <a:pt x="3309" y="2314"/>
                    <a:pt x="3493" y="2345"/>
                  </a:cubicBezTo>
                  <a:cubicBezTo>
                    <a:pt x="3678" y="2375"/>
                    <a:pt x="3493" y="2686"/>
                    <a:pt x="3493" y="2686"/>
                  </a:cubicBezTo>
                  <a:cubicBezTo>
                    <a:pt x="3493" y="2686"/>
                    <a:pt x="4061" y="2836"/>
                    <a:pt x="4496" y="2901"/>
                  </a:cubicBezTo>
                  <a:cubicBezTo>
                    <a:pt x="4929" y="2964"/>
                    <a:pt x="6554" y="4007"/>
                    <a:pt x="6554" y="4007"/>
                  </a:cubicBezTo>
                  <a:lnTo>
                    <a:pt x="4780" y="2401"/>
                  </a:lnTo>
                  <a:lnTo>
                    <a:pt x="4078" y="2511"/>
                  </a:lnTo>
                  <a:lnTo>
                    <a:pt x="4390" y="2126"/>
                  </a:lnTo>
                  <a:cubicBezTo>
                    <a:pt x="4390" y="2126"/>
                    <a:pt x="3186" y="1678"/>
                    <a:pt x="2617" y="1016"/>
                  </a:cubicBezTo>
                  <a:cubicBezTo>
                    <a:pt x="2048" y="354"/>
                    <a:pt x="2089" y="68"/>
                    <a:pt x="1390" y="7"/>
                  </a:cubicBezTo>
                  <a:cubicBezTo>
                    <a:pt x="1346" y="3"/>
                    <a:pt x="1302" y="1"/>
                    <a:pt x="12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47"/>
            <p:cNvSpPr/>
            <p:nvPr/>
          </p:nvSpPr>
          <p:spPr>
            <a:xfrm>
              <a:off x="-1766225" y="3448075"/>
              <a:ext cx="46475" cy="54650"/>
            </a:xfrm>
            <a:custGeom>
              <a:rect b="b" l="l" r="r" t="t"/>
              <a:pathLst>
                <a:path extrusionOk="0" h="2186" w="1859">
                  <a:moveTo>
                    <a:pt x="1693" y="1"/>
                  </a:moveTo>
                  <a:cubicBezTo>
                    <a:pt x="1693" y="1"/>
                    <a:pt x="341" y="1158"/>
                    <a:pt x="171" y="1554"/>
                  </a:cubicBezTo>
                  <a:cubicBezTo>
                    <a:pt x="1" y="1950"/>
                    <a:pt x="119" y="2185"/>
                    <a:pt x="119" y="2185"/>
                  </a:cubicBezTo>
                  <a:cubicBezTo>
                    <a:pt x="119" y="2185"/>
                    <a:pt x="440" y="1749"/>
                    <a:pt x="917" y="1223"/>
                  </a:cubicBezTo>
                  <a:cubicBezTo>
                    <a:pt x="1395" y="696"/>
                    <a:pt x="1858" y="388"/>
                    <a:pt x="1858" y="388"/>
                  </a:cubicBezTo>
                  <a:lnTo>
                    <a:pt x="16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47"/>
            <p:cNvSpPr/>
            <p:nvPr/>
          </p:nvSpPr>
          <p:spPr>
            <a:xfrm>
              <a:off x="-1244700" y="3511900"/>
              <a:ext cx="83200" cy="118275"/>
            </a:xfrm>
            <a:custGeom>
              <a:rect b="b" l="l" r="r" t="t"/>
              <a:pathLst>
                <a:path extrusionOk="0" h="4731" w="3328">
                  <a:moveTo>
                    <a:pt x="0" y="1"/>
                  </a:moveTo>
                  <a:lnTo>
                    <a:pt x="0" y="1"/>
                  </a:lnTo>
                  <a:cubicBezTo>
                    <a:pt x="1193" y="1450"/>
                    <a:pt x="1312" y="2450"/>
                    <a:pt x="1648" y="3115"/>
                  </a:cubicBezTo>
                  <a:cubicBezTo>
                    <a:pt x="1983" y="3780"/>
                    <a:pt x="3328" y="4730"/>
                    <a:pt x="3328" y="4730"/>
                  </a:cubicBezTo>
                  <a:cubicBezTo>
                    <a:pt x="3328" y="4730"/>
                    <a:pt x="2704" y="3962"/>
                    <a:pt x="2332" y="3335"/>
                  </a:cubicBezTo>
                  <a:cubicBezTo>
                    <a:pt x="1962" y="2709"/>
                    <a:pt x="1919" y="2264"/>
                    <a:pt x="1353" y="1574"/>
                  </a:cubicBezTo>
                  <a:cubicBezTo>
                    <a:pt x="786" y="884"/>
                    <a:pt x="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47"/>
            <p:cNvSpPr/>
            <p:nvPr/>
          </p:nvSpPr>
          <p:spPr>
            <a:xfrm>
              <a:off x="-1664175" y="3653100"/>
              <a:ext cx="116125" cy="28875"/>
            </a:xfrm>
            <a:custGeom>
              <a:rect b="b" l="l" r="r" t="t"/>
              <a:pathLst>
                <a:path extrusionOk="0" h="1155" w="4645">
                  <a:moveTo>
                    <a:pt x="2500" y="0"/>
                  </a:moveTo>
                  <a:cubicBezTo>
                    <a:pt x="2500" y="0"/>
                    <a:pt x="1829" y="59"/>
                    <a:pt x="1371" y="179"/>
                  </a:cubicBezTo>
                  <a:cubicBezTo>
                    <a:pt x="914" y="300"/>
                    <a:pt x="1" y="551"/>
                    <a:pt x="1" y="551"/>
                  </a:cubicBezTo>
                  <a:cubicBezTo>
                    <a:pt x="1" y="551"/>
                    <a:pt x="487" y="504"/>
                    <a:pt x="960" y="504"/>
                  </a:cubicBezTo>
                  <a:cubicBezTo>
                    <a:pt x="1299" y="504"/>
                    <a:pt x="1631" y="528"/>
                    <a:pt x="1773" y="610"/>
                  </a:cubicBezTo>
                  <a:cubicBezTo>
                    <a:pt x="2110" y="806"/>
                    <a:pt x="2034" y="1154"/>
                    <a:pt x="2034" y="1154"/>
                  </a:cubicBezTo>
                  <a:cubicBezTo>
                    <a:pt x="2034" y="1154"/>
                    <a:pt x="2838" y="764"/>
                    <a:pt x="3331" y="716"/>
                  </a:cubicBezTo>
                  <a:cubicBezTo>
                    <a:pt x="3355" y="714"/>
                    <a:pt x="3378" y="713"/>
                    <a:pt x="3400" y="713"/>
                  </a:cubicBezTo>
                  <a:cubicBezTo>
                    <a:pt x="3864" y="713"/>
                    <a:pt x="4258" y="1154"/>
                    <a:pt x="4258" y="1154"/>
                  </a:cubicBezTo>
                  <a:lnTo>
                    <a:pt x="4645" y="668"/>
                  </a:lnTo>
                  <a:cubicBezTo>
                    <a:pt x="4645" y="668"/>
                    <a:pt x="3875" y="133"/>
                    <a:pt x="3430" y="133"/>
                  </a:cubicBezTo>
                  <a:cubicBezTo>
                    <a:pt x="3392" y="133"/>
                    <a:pt x="3357" y="137"/>
                    <a:pt x="3325" y="145"/>
                  </a:cubicBezTo>
                  <a:cubicBezTo>
                    <a:pt x="2910" y="251"/>
                    <a:pt x="2530" y="582"/>
                    <a:pt x="2530" y="582"/>
                  </a:cubicBezTo>
                  <a:lnTo>
                    <a:pt x="25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47"/>
            <p:cNvSpPr/>
            <p:nvPr/>
          </p:nvSpPr>
          <p:spPr>
            <a:xfrm>
              <a:off x="-1754475" y="3668400"/>
              <a:ext cx="36950" cy="21525"/>
            </a:xfrm>
            <a:custGeom>
              <a:rect b="b" l="l" r="r" t="t"/>
              <a:pathLst>
                <a:path extrusionOk="0" h="861" w="1478">
                  <a:moveTo>
                    <a:pt x="1477" y="0"/>
                  </a:moveTo>
                  <a:lnTo>
                    <a:pt x="1223" y="19"/>
                  </a:lnTo>
                  <a:lnTo>
                    <a:pt x="203" y="144"/>
                  </a:lnTo>
                  <a:lnTo>
                    <a:pt x="0" y="860"/>
                  </a:lnTo>
                  <a:lnTo>
                    <a:pt x="848" y="636"/>
                  </a:lnTo>
                  <a:lnTo>
                    <a:pt x="1126" y="283"/>
                  </a:lnTo>
                  <a:lnTo>
                    <a:pt x="1003" y="811"/>
                  </a:lnTo>
                  <a:lnTo>
                    <a:pt x="1003" y="811"/>
                  </a:lnTo>
                  <a:lnTo>
                    <a:pt x="14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47"/>
            <p:cNvSpPr/>
            <p:nvPr/>
          </p:nvSpPr>
          <p:spPr>
            <a:xfrm>
              <a:off x="-1466850" y="3659275"/>
              <a:ext cx="126275" cy="27825"/>
            </a:xfrm>
            <a:custGeom>
              <a:rect b="b" l="l" r="r" t="t"/>
              <a:pathLst>
                <a:path extrusionOk="0" h="1113" w="5051">
                  <a:moveTo>
                    <a:pt x="1756" y="1"/>
                  </a:moveTo>
                  <a:cubicBezTo>
                    <a:pt x="935" y="1"/>
                    <a:pt x="1" y="218"/>
                    <a:pt x="1" y="218"/>
                  </a:cubicBezTo>
                  <a:cubicBezTo>
                    <a:pt x="1" y="218"/>
                    <a:pt x="453" y="517"/>
                    <a:pt x="887" y="517"/>
                  </a:cubicBezTo>
                  <a:cubicBezTo>
                    <a:pt x="923" y="517"/>
                    <a:pt x="959" y="515"/>
                    <a:pt x="995" y="510"/>
                  </a:cubicBezTo>
                  <a:cubicBezTo>
                    <a:pt x="1103" y="497"/>
                    <a:pt x="1279" y="492"/>
                    <a:pt x="1484" y="492"/>
                  </a:cubicBezTo>
                  <a:cubicBezTo>
                    <a:pt x="2156" y="492"/>
                    <a:pt x="3149" y="547"/>
                    <a:pt x="3149" y="547"/>
                  </a:cubicBezTo>
                  <a:lnTo>
                    <a:pt x="3089" y="1112"/>
                  </a:lnTo>
                  <a:cubicBezTo>
                    <a:pt x="3089" y="1112"/>
                    <a:pt x="3563" y="706"/>
                    <a:pt x="4054" y="681"/>
                  </a:cubicBezTo>
                  <a:cubicBezTo>
                    <a:pt x="4544" y="657"/>
                    <a:pt x="5051" y="606"/>
                    <a:pt x="5051" y="606"/>
                  </a:cubicBezTo>
                  <a:lnTo>
                    <a:pt x="4191" y="303"/>
                  </a:lnTo>
                  <a:lnTo>
                    <a:pt x="3743" y="549"/>
                  </a:lnTo>
                  <a:lnTo>
                    <a:pt x="3803" y="221"/>
                  </a:lnTo>
                  <a:cubicBezTo>
                    <a:pt x="3803" y="221"/>
                    <a:pt x="3205" y="216"/>
                    <a:pt x="2329" y="47"/>
                  </a:cubicBezTo>
                  <a:cubicBezTo>
                    <a:pt x="2155" y="14"/>
                    <a:pt x="1959"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47"/>
            <p:cNvSpPr/>
            <p:nvPr/>
          </p:nvSpPr>
          <p:spPr>
            <a:xfrm>
              <a:off x="-1307275" y="3672925"/>
              <a:ext cx="72100" cy="19925"/>
            </a:xfrm>
            <a:custGeom>
              <a:rect b="b" l="l" r="r" t="t"/>
              <a:pathLst>
                <a:path extrusionOk="0" h="797" w="2884">
                  <a:moveTo>
                    <a:pt x="1" y="1"/>
                  </a:moveTo>
                  <a:lnTo>
                    <a:pt x="519" y="443"/>
                  </a:lnTo>
                  <a:cubicBezTo>
                    <a:pt x="519" y="443"/>
                    <a:pt x="607" y="442"/>
                    <a:pt x="744" y="442"/>
                  </a:cubicBezTo>
                  <a:cubicBezTo>
                    <a:pt x="1143" y="442"/>
                    <a:pt x="1961" y="453"/>
                    <a:pt x="2256" y="537"/>
                  </a:cubicBezTo>
                  <a:cubicBezTo>
                    <a:pt x="2653" y="650"/>
                    <a:pt x="2883" y="797"/>
                    <a:pt x="2883" y="797"/>
                  </a:cubicBezTo>
                  <a:lnTo>
                    <a:pt x="2882" y="596"/>
                  </a:lnTo>
                  <a:cubicBezTo>
                    <a:pt x="2882" y="596"/>
                    <a:pt x="2658" y="260"/>
                    <a:pt x="2291" y="258"/>
                  </a:cubicBezTo>
                  <a:cubicBezTo>
                    <a:pt x="1924" y="256"/>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47"/>
            <p:cNvSpPr/>
            <p:nvPr/>
          </p:nvSpPr>
          <p:spPr>
            <a:xfrm>
              <a:off x="-1558450" y="3414700"/>
              <a:ext cx="21750" cy="25050"/>
            </a:xfrm>
            <a:custGeom>
              <a:rect b="b" l="l" r="r" t="t"/>
              <a:pathLst>
                <a:path extrusionOk="0" h="1002" w="870">
                  <a:moveTo>
                    <a:pt x="435" y="0"/>
                  </a:moveTo>
                  <a:lnTo>
                    <a:pt x="1" y="143"/>
                  </a:lnTo>
                  <a:lnTo>
                    <a:pt x="1" y="502"/>
                  </a:lnTo>
                  <a:cubicBezTo>
                    <a:pt x="1" y="502"/>
                    <a:pt x="29" y="630"/>
                    <a:pt x="204" y="787"/>
                  </a:cubicBezTo>
                  <a:cubicBezTo>
                    <a:pt x="378" y="943"/>
                    <a:pt x="870" y="1001"/>
                    <a:pt x="870" y="1001"/>
                  </a:cubicBezTo>
                  <a:cubicBezTo>
                    <a:pt x="870" y="1001"/>
                    <a:pt x="349" y="841"/>
                    <a:pt x="435" y="545"/>
                  </a:cubicBezTo>
                  <a:cubicBezTo>
                    <a:pt x="488" y="367"/>
                    <a:pt x="488" y="178"/>
                    <a:pt x="4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47"/>
            <p:cNvSpPr/>
            <p:nvPr/>
          </p:nvSpPr>
          <p:spPr>
            <a:xfrm>
              <a:off x="-1835225" y="3540550"/>
              <a:ext cx="43100" cy="70775"/>
            </a:xfrm>
            <a:custGeom>
              <a:rect b="b" l="l" r="r" t="t"/>
              <a:pathLst>
                <a:path extrusionOk="0" h="2831" w="1724">
                  <a:moveTo>
                    <a:pt x="1233" y="0"/>
                  </a:moveTo>
                  <a:cubicBezTo>
                    <a:pt x="1233" y="0"/>
                    <a:pt x="784" y="695"/>
                    <a:pt x="505" y="1136"/>
                  </a:cubicBezTo>
                  <a:cubicBezTo>
                    <a:pt x="228" y="1579"/>
                    <a:pt x="0" y="2831"/>
                    <a:pt x="0" y="2831"/>
                  </a:cubicBezTo>
                  <a:cubicBezTo>
                    <a:pt x="0" y="2831"/>
                    <a:pt x="452" y="1755"/>
                    <a:pt x="798" y="1408"/>
                  </a:cubicBezTo>
                  <a:cubicBezTo>
                    <a:pt x="1145" y="1060"/>
                    <a:pt x="1723" y="21"/>
                    <a:pt x="1723" y="21"/>
                  </a:cubicBezTo>
                  <a:lnTo>
                    <a:pt x="12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47"/>
            <p:cNvSpPr/>
            <p:nvPr/>
          </p:nvSpPr>
          <p:spPr>
            <a:xfrm>
              <a:off x="-1903125" y="3322475"/>
              <a:ext cx="807175" cy="508700"/>
            </a:xfrm>
            <a:custGeom>
              <a:rect b="b" l="l" r="r" t="t"/>
              <a:pathLst>
                <a:path extrusionOk="0" h="20348" w="32287">
                  <a:moveTo>
                    <a:pt x="9267" y="9158"/>
                  </a:moveTo>
                  <a:cubicBezTo>
                    <a:pt x="9379" y="9341"/>
                    <a:pt x="9450" y="9566"/>
                    <a:pt x="9521" y="9799"/>
                  </a:cubicBezTo>
                  <a:cubicBezTo>
                    <a:pt x="9086" y="10044"/>
                    <a:pt x="8624" y="10171"/>
                    <a:pt x="8139" y="10171"/>
                  </a:cubicBezTo>
                  <a:cubicBezTo>
                    <a:pt x="8032" y="10171"/>
                    <a:pt x="7924" y="10165"/>
                    <a:pt x="7814" y="10152"/>
                  </a:cubicBezTo>
                  <a:cubicBezTo>
                    <a:pt x="7846" y="10124"/>
                    <a:pt x="7879" y="10094"/>
                    <a:pt x="7911" y="10066"/>
                  </a:cubicBezTo>
                  <a:cubicBezTo>
                    <a:pt x="8324" y="9708"/>
                    <a:pt x="8779" y="9403"/>
                    <a:pt x="9267" y="9158"/>
                  </a:cubicBezTo>
                  <a:close/>
                  <a:moveTo>
                    <a:pt x="15192" y="7969"/>
                  </a:moveTo>
                  <a:lnTo>
                    <a:pt x="15192" y="7969"/>
                  </a:lnTo>
                  <a:cubicBezTo>
                    <a:pt x="15209" y="8614"/>
                    <a:pt x="15089" y="9609"/>
                    <a:pt x="15236" y="10314"/>
                  </a:cubicBezTo>
                  <a:cubicBezTo>
                    <a:pt x="15227" y="10322"/>
                    <a:pt x="15218" y="10331"/>
                    <a:pt x="15210" y="10341"/>
                  </a:cubicBezTo>
                  <a:cubicBezTo>
                    <a:pt x="14871" y="10821"/>
                    <a:pt x="14190" y="10937"/>
                    <a:pt x="13483" y="10937"/>
                  </a:cubicBezTo>
                  <a:cubicBezTo>
                    <a:pt x="12855" y="10937"/>
                    <a:pt x="12207" y="10846"/>
                    <a:pt x="11757" y="10836"/>
                  </a:cubicBezTo>
                  <a:cubicBezTo>
                    <a:pt x="11689" y="10835"/>
                    <a:pt x="11622" y="10835"/>
                    <a:pt x="11558" y="10835"/>
                  </a:cubicBezTo>
                  <a:cubicBezTo>
                    <a:pt x="11496" y="10835"/>
                    <a:pt x="11436" y="10835"/>
                    <a:pt x="11377" y="10835"/>
                  </a:cubicBezTo>
                  <a:cubicBezTo>
                    <a:pt x="10777" y="10835"/>
                    <a:pt x="10366" y="10800"/>
                    <a:pt x="9896" y="10010"/>
                  </a:cubicBezTo>
                  <a:cubicBezTo>
                    <a:pt x="9864" y="9954"/>
                    <a:pt x="9835" y="9896"/>
                    <a:pt x="9811" y="9836"/>
                  </a:cubicBezTo>
                  <a:cubicBezTo>
                    <a:pt x="9808" y="9807"/>
                    <a:pt x="9797" y="9778"/>
                    <a:pt x="9778" y="9755"/>
                  </a:cubicBezTo>
                  <a:cubicBezTo>
                    <a:pt x="9691" y="9522"/>
                    <a:pt x="9636" y="9273"/>
                    <a:pt x="9498" y="9044"/>
                  </a:cubicBezTo>
                  <a:cubicBezTo>
                    <a:pt x="11033" y="8332"/>
                    <a:pt x="12782" y="8155"/>
                    <a:pt x="14490" y="8007"/>
                  </a:cubicBezTo>
                  <a:cubicBezTo>
                    <a:pt x="14727" y="7987"/>
                    <a:pt x="14960" y="7975"/>
                    <a:pt x="15192" y="7969"/>
                  </a:cubicBezTo>
                  <a:close/>
                  <a:moveTo>
                    <a:pt x="21616" y="9587"/>
                  </a:moveTo>
                  <a:cubicBezTo>
                    <a:pt x="22440" y="10028"/>
                    <a:pt x="23238" y="10536"/>
                    <a:pt x="24022" y="11091"/>
                  </a:cubicBezTo>
                  <a:cubicBezTo>
                    <a:pt x="23730" y="11141"/>
                    <a:pt x="23373" y="11181"/>
                    <a:pt x="23016" y="11181"/>
                  </a:cubicBezTo>
                  <a:cubicBezTo>
                    <a:pt x="22246" y="11181"/>
                    <a:pt x="21480" y="10995"/>
                    <a:pt x="21393" y="10327"/>
                  </a:cubicBezTo>
                  <a:cubicBezTo>
                    <a:pt x="21388" y="10287"/>
                    <a:pt x="21368" y="10263"/>
                    <a:pt x="21343" y="10251"/>
                  </a:cubicBezTo>
                  <a:cubicBezTo>
                    <a:pt x="21440" y="10029"/>
                    <a:pt x="21526" y="9800"/>
                    <a:pt x="21616" y="9587"/>
                  </a:cubicBezTo>
                  <a:close/>
                  <a:moveTo>
                    <a:pt x="15541" y="7961"/>
                  </a:moveTo>
                  <a:cubicBezTo>
                    <a:pt x="17693" y="7961"/>
                    <a:pt x="19599" y="8546"/>
                    <a:pt x="21376" y="9460"/>
                  </a:cubicBezTo>
                  <a:cubicBezTo>
                    <a:pt x="21009" y="10262"/>
                    <a:pt x="20643" y="10983"/>
                    <a:pt x="19692" y="11224"/>
                  </a:cubicBezTo>
                  <a:cubicBezTo>
                    <a:pt x="19442" y="11287"/>
                    <a:pt x="19150" y="11311"/>
                    <a:pt x="18847" y="11311"/>
                  </a:cubicBezTo>
                  <a:cubicBezTo>
                    <a:pt x="18324" y="11311"/>
                    <a:pt x="17769" y="11240"/>
                    <a:pt x="17348" y="11184"/>
                  </a:cubicBezTo>
                  <a:cubicBezTo>
                    <a:pt x="16398" y="11055"/>
                    <a:pt x="15845" y="10959"/>
                    <a:pt x="15535" y="9899"/>
                  </a:cubicBezTo>
                  <a:cubicBezTo>
                    <a:pt x="15372" y="9341"/>
                    <a:pt x="15462" y="8559"/>
                    <a:pt x="15436" y="7962"/>
                  </a:cubicBezTo>
                  <a:cubicBezTo>
                    <a:pt x="15471" y="7961"/>
                    <a:pt x="15506" y="7961"/>
                    <a:pt x="15541" y="7961"/>
                  </a:cubicBezTo>
                  <a:close/>
                  <a:moveTo>
                    <a:pt x="10144" y="10917"/>
                  </a:moveTo>
                  <a:cubicBezTo>
                    <a:pt x="10412" y="11092"/>
                    <a:pt x="10755" y="11124"/>
                    <a:pt x="11093" y="11124"/>
                  </a:cubicBezTo>
                  <a:cubicBezTo>
                    <a:pt x="11286" y="11124"/>
                    <a:pt x="11477" y="11113"/>
                    <a:pt x="11652" y="11113"/>
                  </a:cubicBezTo>
                  <a:cubicBezTo>
                    <a:pt x="11683" y="11113"/>
                    <a:pt x="11714" y="11114"/>
                    <a:pt x="11743" y="11115"/>
                  </a:cubicBezTo>
                  <a:cubicBezTo>
                    <a:pt x="11943" y="11119"/>
                    <a:pt x="12185" y="11141"/>
                    <a:pt x="12449" y="11165"/>
                  </a:cubicBezTo>
                  <a:cubicBezTo>
                    <a:pt x="12448" y="11168"/>
                    <a:pt x="12446" y="11169"/>
                    <a:pt x="12445" y="11173"/>
                  </a:cubicBezTo>
                  <a:cubicBezTo>
                    <a:pt x="12392" y="11321"/>
                    <a:pt x="12352" y="11497"/>
                    <a:pt x="12364" y="11662"/>
                  </a:cubicBezTo>
                  <a:cubicBezTo>
                    <a:pt x="11996" y="11616"/>
                    <a:pt x="11625" y="11594"/>
                    <a:pt x="11251" y="11594"/>
                  </a:cubicBezTo>
                  <a:cubicBezTo>
                    <a:pt x="10609" y="11594"/>
                    <a:pt x="9961" y="11657"/>
                    <a:pt x="9316" y="11766"/>
                  </a:cubicBezTo>
                  <a:cubicBezTo>
                    <a:pt x="9352" y="11365"/>
                    <a:pt x="9651" y="11018"/>
                    <a:pt x="10060" y="10961"/>
                  </a:cubicBezTo>
                  <a:cubicBezTo>
                    <a:pt x="10092" y="10956"/>
                    <a:pt x="10121" y="10940"/>
                    <a:pt x="10144" y="10917"/>
                  </a:cubicBezTo>
                  <a:close/>
                  <a:moveTo>
                    <a:pt x="8269" y="11121"/>
                  </a:moveTo>
                  <a:cubicBezTo>
                    <a:pt x="8555" y="11121"/>
                    <a:pt x="8844" y="11267"/>
                    <a:pt x="9043" y="11506"/>
                  </a:cubicBezTo>
                  <a:cubicBezTo>
                    <a:pt x="9053" y="11518"/>
                    <a:pt x="9066" y="11527"/>
                    <a:pt x="9081" y="11533"/>
                  </a:cubicBezTo>
                  <a:cubicBezTo>
                    <a:pt x="9051" y="11625"/>
                    <a:pt x="9034" y="11720"/>
                    <a:pt x="9031" y="11817"/>
                  </a:cubicBezTo>
                  <a:cubicBezTo>
                    <a:pt x="8396" y="11939"/>
                    <a:pt x="7767" y="12095"/>
                    <a:pt x="7149" y="12286"/>
                  </a:cubicBezTo>
                  <a:cubicBezTo>
                    <a:pt x="7308" y="11972"/>
                    <a:pt x="7438" y="11630"/>
                    <a:pt x="7679" y="11378"/>
                  </a:cubicBezTo>
                  <a:cubicBezTo>
                    <a:pt x="7850" y="11200"/>
                    <a:pt x="8059" y="11121"/>
                    <a:pt x="8269" y="11121"/>
                  </a:cubicBezTo>
                  <a:close/>
                  <a:moveTo>
                    <a:pt x="21194" y="10570"/>
                  </a:moveTo>
                  <a:cubicBezTo>
                    <a:pt x="21390" y="11248"/>
                    <a:pt x="22214" y="11448"/>
                    <a:pt x="23025" y="11448"/>
                  </a:cubicBezTo>
                  <a:cubicBezTo>
                    <a:pt x="23169" y="11448"/>
                    <a:pt x="23312" y="11441"/>
                    <a:pt x="23451" y="11430"/>
                  </a:cubicBezTo>
                  <a:cubicBezTo>
                    <a:pt x="23571" y="11733"/>
                    <a:pt x="23640" y="12039"/>
                    <a:pt x="23684" y="12357"/>
                  </a:cubicBezTo>
                  <a:cubicBezTo>
                    <a:pt x="22767" y="12177"/>
                    <a:pt x="21848" y="12037"/>
                    <a:pt x="20936" y="11970"/>
                  </a:cubicBezTo>
                  <a:cubicBezTo>
                    <a:pt x="20941" y="11817"/>
                    <a:pt x="20925" y="11663"/>
                    <a:pt x="20917" y="11511"/>
                  </a:cubicBezTo>
                  <a:cubicBezTo>
                    <a:pt x="20908" y="11354"/>
                    <a:pt x="20909" y="11192"/>
                    <a:pt x="20869" y="11040"/>
                  </a:cubicBezTo>
                  <a:lnTo>
                    <a:pt x="20869" y="11039"/>
                  </a:lnTo>
                  <a:cubicBezTo>
                    <a:pt x="20997" y="10902"/>
                    <a:pt x="21101" y="10742"/>
                    <a:pt x="21194" y="10570"/>
                  </a:cubicBezTo>
                  <a:close/>
                  <a:moveTo>
                    <a:pt x="20638" y="11239"/>
                  </a:moveTo>
                  <a:cubicBezTo>
                    <a:pt x="20638" y="11359"/>
                    <a:pt x="20649" y="11481"/>
                    <a:pt x="20656" y="11599"/>
                  </a:cubicBezTo>
                  <a:cubicBezTo>
                    <a:pt x="20661" y="11718"/>
                    <a:pt x="20665" y="11834"/>
                    <a:pt x="20676" y="11952"/>
                  </a:cubicBezTo>
                  <a:cubicBezTo>
                    <a:pt x="20377" y="11934"/>
                    <a:pt x="20078" y="11925"/>
                    <a:pt x="19780" y="11925"/>
                  </a:cubicBezTo>
                  <a:cubicBezTo>
                    <a:pt x="18683" y="11925"/>
                    <a:pt x="17602" y="12052"/>
                    <a:pt x="16554" y="12368"/>
                  </a:cubicBezTo>
                  <a:cubicBezTo>
                    <a:pt x="16471" y="12038"/>
                    <a:pt x="16397" y="11760"/>
                    <a:pt x="16478" y="11416"/>
                  </a:cubicBezTo>
                  <a:cubicBezTo>
                    <a:pt x="16482" y="11396"/>
                    <a:pt x="16483" y="11377"/>
                    <a:pt x="16480" y="11356"/>
                  </a:cubicBezTo>
                  <a:lnTo>
                    <a:pt x="16480" y="11356"/>
                  </a:lnTo>
                  <a:cubicBezTo>
                    <a:pt x="16830" y="11422"/>
                    <a:pt x="17193" y="11444"/>
                    <a:pt x="17479" y="11476"/>
                  </a:cubicBezTo>
                  <a:cubicBezTo>
                    <a:pt x="17945" y="11529"/>
                    <a:pt x="18471" y="11587"/>
                    <a:pt x="18990" y="11587"/>
                  </a:cubicBezTo>
                  <a:cubicBezTo>
                    <a:pt x="19463" y="11587"/>
                    <a:pt x="19930" y="11538"/>
                    <a:pt x="20341" y="11393"/>
                  </a:cubicBezTo>
                  <a:cubicBezTo>
                    <a:pt x="20447" y="11354"/>
                    <a:pt x="20547" y="11303"/>
                    <a:pt x="20638" y="11239"/>
                  </a:cubicBezTo>
                  <a:close/>
                  <a:moveTo>
                    <a:pt x="9600" y="10058"/>
                  </a:moveTo>
                  <a:cubicBezTo>
                    <a:pt x="9678" y="10303"/>
                    <a:pt x="9773" y="10539"/>
                    <a:pt x="9924" y="10723"/>
                  </a:cubicBezTo>
                  <a:cubicBezTo>
                    <a:pt x="9615" y="10804"/>
                    <a:pt x="9350" y="11005"/>
                    <a:pt x="9187" y="11281"/>
                  </a:cubicBezTo>
                  <a:cubicBezTo>
                    <a:pt x="8972" y="10997"/>
                    <a:pt x="8635" y="10836"/>
                    <a:pt x="8287" y="10836"/>
                  </a:cubicBezTo>
                  <a:cubicBezTo>
                    <a:pt x="8150" y="10836"/>
                    <a:pt x="8011" y="10861"/>
                    <a:pt x="7878" y="10914"/>
                  </a:cubicBezTo>
                  <a:cubicBezTo>
                    <a:pt x="7273" y="11153"/>
                    <a:pt x="7099" y="11850"/>
                    <a:pt x="6789" y="12355"/>
                  </a:cubicBezTo>
                  <a:cubicBezTo>
                    <a:pt x="6780" y="12370"/>
                    <a:pt x="6774" y="12387"/>
                    <a:pt x="6771" y="12403"/>
                  </a:cubicBezTo>
                  <a:cubicBezTo>
                    <a:pt x="6582" y="12465"/>
                    <a:pt x="6395" y="12527"/>
                    <a:pt x="6208" y="12592"/>
                  </a:cubicBezTo>
                  <a:cubicBezTo>
                    <a:pt x="6195" y="12586"/>
                    <a:pt x="6180" y="12583"/>
                    <a:pt x="6165" y="12583"/>
                  </a:cubicBezTo>
                  <a:cubicBezTo>
                    <a:pt x="6139" y="12583"/>
                    <a:pt x="6110" y="12593"/>
                    <a:pt x="6082" y="12619"/>
                  </a:cubicBezTo>
                  <a:cubicBezTo>
                    <a:pt x="6073" y="12628"/>
                    <a:pt x="6065" y="12637"/>
                    <a:pt x="6056" y="12645"/>
                  </a:cubicBezTo>
                  <a:cubicBezTo>
                    <a:pt x="5952" y="12681"/>
                    <a:pt x="5848" y="12719"/>
                    <a:pt x="5746" y="12757"/>
                  </a:cubicBezTo>
                  <a:cubicBezTo>
                    <a:pt x="5748" y="12696"/>
                    <a:pt x="5717" y="12642"/>
                    <a:pt x="5635" y="12632"/>
                  </a:cubicBezTo>
                  <a:cubicBezTo>
                    <a:pt x="5395" y="12604"/>
                    <a:pt x="5155" y="12589"/>
                    <a:pt x="4917" y="12584"/>
                  </a:cubicBezTo>
                  <a:cubicBezTo>
                    <a:pt x="5937" y="12062"/>
                    <a:pt x="6701" y="11193"/>
                    <a:pt x="7542" y="10402"/>
                  </a:cubicBezTo>
                  <a:cubicBezTo>
                    <a:pt x="7554" y="10410"/>
                    <a:pt x="7569" y="10416"/>
                    <a:pt x="7583" y="10418"/>
                  </a:cubicBezTo>
                  <a:cubicBezTo>
                    <a:pt x="7759" y="10449"/>
                    <a:pt x="7937" y="10465"/>
                    <a:pt x="8113" y="10465"/>
                  </a:cubicBezTo>
                  <a:cubicBezTo>
                    <a:pt x="8635" y="10465"/>
                    <a:pt x="9145" y="10327"/>
                    <a:pt x="9600" y="10058"/>
                  </a:cubicBezTo>
                  <a:close/>
                  <a:moveTo>
                    <a:pt x="15326" y="10619"/>
                  </a:moveTo>
                  <a:cubicBezTo>
                    <a:pt x="15330" y="10625"/>
                    <a:pt x="15332" y="10635"/>
                    <a:pt x="15334" y="10641"/>
                  </a:cubicBezTo>
                  <a:cubicBezTo>
                    <a:pt x="15491" y="11012"/>
                    <a:pt x="15849" y="11201"/>
                    <a:pt x="16255" y="11307"/>
                  </a:cubicBezTo>
                  <a:cubicBezTo>
                    <a:pt x="16242" y="11323"/>
                    <a:pt x="16233" y="11341"/>
                    <a:pt x="16227" y="11362"/>
                  </a:cubicBezTo>
                  <a:cubicBezTo>
                    <a:pt x="16144" y="11704"/>
                    <a:pt x="16131" y="12129"/>
                    <a:pt x="16307" y="12449"/>
                  </a:cubicBezTo>
                  <a:cubicBezTo>
                    <a:pt x="16005" y="12549"/>
                    <a:pt x="15708" y="12664"/>
                    <a:pt x="15418" y="12795"/>
                  </a:cubicBezTo>
                  <a:cubicBezTo>
                    <a:pt x="15407" y="12771"/>
                    <a:pt x="15389" y="12750"/>
                    <a:pt x="15366" y="12736"/>
                  </a:cubicBezTo>
                  <a:cubicBezTo>
                    <a:pt x="14507" y="12178"/>
                    <a:pt x="13587" y="11855"/>
                    <a:pt x="12639" y="11702"/>
                  </a:cubicBezTo>
                  <a:cubicBezTo>
                    <a:pt x="12642" y="11539"/>
                    <a:pt x="12643" y="11388"/>
                    <a:pt x="12698" y="11226"/>
                  </a:cubicBezTo>
                  <a:cubicBezTo>
                    <a:pt x="12701" y="11214"/>
                    <a:pt x="12704" y="11200"/>
                    <a:pt x="12704" y="11186"/>
                  </a:cubicBezTo>
                  <a:cubicBezTo>
                    <a:pt x="12971" y="11208"/>
                    <a:pt x="13253" y="11227"/>
                    <a:pt x="13532" y="11227"/>
                  </a:cubicBezTo>
                  <a:cubicBezTo>
                    <a:pt x="14249" y="11227"/>
                    <a:pt x="14948" y="11106"/>
                    <a:pt x="15326" y="10619"/>
                  </a:cubicBezTo>
                  <a:close/>
                  <a:moveTo>
                    <a:pt x="24310" y="11298"/>
                  </a:moveTo>
                  <a:cubicBezTo>
                    <a:pt x="25057" y="11839"/>
                    <a:pt x="25791" y="12416"/>
                    <a:pt x="26524" y="13009"/>
                  </a:cubicBezTo>
                  <a:cubicBezTo>
                    <a:pt x="25678" y="12796"/>
                    <a:pt x="24821" y="12588"/>
                    <a:pt x="23959" y="12412"/>
                  </a:cubicBezTo>
                  <a:cubicBezTo>
                    <a:pt x="23931" y="12064"/>
                    <a:pt x="23846" y="11728"/>
                    <a:pt x="23722" y="11403"/>
                  </a:cubicBezTo>
                  <a:cubicBezTo>
                    <a:pt x="23920" y="11379"/>
                    <a:pt x="24116" y="11344"/>
                    <a:pt x="24310" y="11298"/>
                  </a:cubicBezTo>
                  <a:close/>
                  <a:moveTo>
                    <a:pt x="19148" y="367"/>
                  </a:moveTo>
                  <a:cubicBezTo>
                    <a:pt x="20117" y="367"/>
                    <a:pt x="21017" y="926"/>
                    <a:pt x="21863" y="1482"/>
                  </a:cubicBezTo>
                  <a:cubicBezTo>
                    <a:pt x="23550" y="2588"/>
                    <a:pt x="25055" y="3970"/>
                    <a:pt x="26458" y="5411"/>
                  </a:cubicBezTo>
                  <a:cubicBezTo>
                    <a:pt x="28925" y="7941"/>
                    <a:pt x="31131" y="10592"/>
                    <a:pt x="31943" y="14129"/>
                  </a:cubicBezTo>
                  <a:cubicBezTo>
                    <a:pt x="31660" y="16865"/>
                    <a:pt x="29308" y="18257"/>
                    <a:pt x="26858" y="19045"/>
                  </a:cubicBezTo>
                  <a:cubicBezTo>
                    <a:pt x="27083" y="18790"/>
                    <a:pt x="27240" y="18483"/>
                    <a:pt x="27316" y="18151"/>
                  </a:cubicBezTo>
                  <a:cubicBezTo>
                    <a:pt x="27336" y="18058"/>
                    <a:pt x="27271" y="18006"/>
                    <a:pt x="27203" y="18006"/>
                  </a:cubicBezTo>
                  <a:cubicBezTo>
                    <a:pt x="27152" y="18006"/>
                    <a:pt x="27099" y="18036"/>
                    <a:pt x="27082" y="18101"/>
                  </a:cubicBezTo>
                  <a:cubicBezTo>
                    <a:pt x="26961" y="18553"/>
                    <a:pt x="26717" y="18907"/>
                    <a:pt x="26354" y="19199"/>
                  </a:cubicBezTo>
                  <a:cubicBezTo>
                    <a:pt x="25782" y="19365"/>
                    <a:pt x="25212" y="19501"/>
                    <a:pt x="24669" y="19615"/>
                  </a:cubicBezTo>
                  <a:cubicBezTo>
                    <a:pt x="23029" y="19961"/>
                    <a:pt x="21352" y="20058"/>
                    <a:pt x="19670" y="20058"/>
                  </a:cubicBezTo>
                  <a:cubicBezTo>
                    <a:pt x="18295" y="20058"/>
                    <a:pt x="16917" y="19994"/>
                    <a:pt x="15552" y="19948"/>
                  </a:cubicBezTo>
                  <a:cubicBezTo>
                    <a:pt x="15106" y="19055"/>
                    <a:pt x="15119" y="18096"/>
                    <a:pt x="15117" y="17121"/>
                  </a:cubicBezTo>
                  <a:cubicBezTo>
                    <a:pt x="15117" y="17047"/>
                    <a:pt x="15067" y="17013"/>
                    <a:pt x="15012" y="17013"/>
                  </a:cubicBezTo>
                  <a:cubicBezTo>
                    <a:pt x="14950" y="17013"/>
                    <a:pt x="14883" y="17057"/>
                    <a:pt x="14880" y="17134"/>
                  </a:cubicBezTo>
                  <a:cubicBezTo>
                    <a:pt x="14837" y="18091"/>
                    <a:pt x="14862" y="19061"/>
                    <a:pt x="15265" y="19938"/>
                  </a:cubicBezTo>
                  <a:cubicBezTo>
                    <a:pt x="15042" y="19931"/>
                    <a:pt x="14819" y="19925"/>
                    <a:pt x="14596" y="19920"/>
                  </a:cubicBezTo>
                  <a:cubicBezTo>
                    <a:pt x="13747" y="19899"/>
                    <a:pt x="12910" y="19872"/>
                    <a:pt x="12086" y="19817"/>
                  </a:cubicBezTo>
                  <a:cubicBezTo>
                    <a:pt x="11564" y="19024"/>
                    <a:pt x="11390" y="18181"/>
                    <a:pt x="11607" y="17246"/>
                  </a:cubicBezTo>
                  <a:cubicBezTo>
                    <a:pt x="11627" y="17157"/>
                    <a:pt x="11567" y="17109"/>
                    <a:pt x="11503" y="17109"/>
                  </a:cubicBezTo>
                  <a:cubicBezTo>
                    <a:pt x="11454" y="17109"/>
                    <a:pt x="11402" y="17137"/>
                    <a:pt x="11382" y="17198"/>
                  </a:cubicBezTo>
                  <a:cubicBezTo>
                    <a:pt x="11100" y="18067"/>
                    <a:pt x="11219" y="19015"/>
                    <a:pt x="11705" y="19788"/>
                  </a:cubicBezTo>
                  <a:cubicBezTo>
                    <a:pt x="9385" y="19608"/>
                    <a:pt x="7156" y="19186"/>
                    <a:pt x="4977" y="18067"/>
                  </a:cubicBezTo>
                  <a:cubicBezTo>
                    <a:pt x="3061" y="17081"/>
                    <a:pt x="890" y="15447"/>
                    <a:pt x="306" y="13249"/>
                  </a:cubicBezTo>
                  <a:cubicBezTo>
                    <a:pt x="1745" y="13232"/>
                    <a:pt x="3167" y="12909"/>
                    <a:pt x="4601" y="12905"/>
                  </a:cubicBezTo>
                  <a:lnTo>
                    <a:pt x="4601" y="12905"/>
                  </a:lnTo>
                  <a:cubicBezTo>
                    <a:pt x="4291" y="13127"/>
                    <a:pt x="4048" y="13477"/>
                    <a:pt x="3932" y="13815"/>
                  </a:cubicBezTo>
                  <a:cubicBezTo>
                    <a:pt x="3900" y="13904"/>
                    <a:pt x="3958" y="13951"/>
                    <a:pt x="4025" y="13951"/>
                  </a:cubicBezTo>
                  <a:cubicBezTo>
                    <a:pt x="4077" y="13951"/>
                    <a:pt x="4135" y="13922"/>
                    <a:pt x="4161" y="13864"/>
                  </a:cubicBezTo>
                  <a:cubicBezTo>
                    <a:pt x="4250" y="13653"/>
                    <a:pt x="4376" y="13461"/>
                    <a:pt x="4534" y="13296"/>
                  </a:cubicBezTo>
                  <a:cubicBezTo>
                    <a:pt x="4692" y="13134"/>
                    <a:pt x="4878" y="13035"/>
                    <a:pt x="5065" y="12916"/>
                  </a:cubicBezTo>
                  <a:cubicBezTo>
                    <a:pt x="5155" y="12921"/>
                    <a:pt x="5244" y="12926"/>
                    <a:pt x="5334" y="12934"/>
                  </a:cubicBezTo>
                  <a:cubicBezTo>
                    <a:pt x="5282" y="13004"/>
                    <a:pt x="5307" y="13116"/>
                    <a:pt x="5400" y="13116"/>
                  </a:cubicBezTo>
                  <a:cubicBezTo>
                    <a:pt x="5412" y="13116"/>
                    <a:pt x="5425" y="13114"/>
                    <a:pt x="5439" y="13110"/>
                  </a:cubicBezTo>
                  <a:lnTo>
                    <a:pt x="5692" y="13038"/>
                  </a:lnTo>
                  <a:lnTo>
                    <a:pt x="5692" y="13038"/>
                  </a:lnTo>
                  <a:cubicBezTo>
                    <a:pt x="5350" y="13459"/>
                    <a:pt x="5081" y="13956"/>
                    <a:pt x="4929" y="14463"/>
                  </a:cubicBezTo>
                  <a:cubicBezTo>
                    <a:pt x="4903" y="14555"/>
                    <a:pt x="4961" y="14602"/>
                    <a:pt x="5027" y="14602"/>
                  </a:cubicBezTo>
                  <a:cubicBezTo>
                    <a:pt x="5080" y="14602"/>
                    <a:pt x="5138" y="14573"/>
                    <a:pt x="5163" y="14512"/>
                  </a:cubicBezTo>
                  <a:cubicBezTo>
                    <a:pt x="5413" y="13914"/>
                    <a:pt x="5716" y="13409"/>
                    <a:pt x="6121" y="12915"/>
                  </a:cubicBezTo>
                  <a:cubicBezTo>
                    <a:pt x="7839" y="12422"/>
                    <a:pt x="9604" y="11920"/>
                    <a:pt x="11334" y="11920"/>
                  </a:cubicBezTo>
                  <a:cubicBezTo>
                    <a:pt x="12653" y="11920"/>
                    <a:pt x="13952" y="12212"/>
                    <a:pt x="15194" y="13023"/>
                  </a:cubicBezTo>
                  <a:cubicBezTo>
                    <a:pt x="15197" y="13026"/>
                    <a:pt x="15201" y="13026"/>
                    <a:pt x="15205" y="13028"/>
                  </a:cubicBezTo>
                  <a:cubicBezTo>
                    <a:pt x="15220" y="13071"/>
                    <a:pt x="15254" y="13105"/>
                    <a:pt x="15302" y="13105"/>
                  </a:cubicBezTo>
                  <a:cubicBezTo>
                    <a:pt x="15316" y="13105"/>
                    <a:pt x="15331" y="13102"/>
                    <a:pt x="15348" y="13095"/>
                  </a:cubicBezTo>
                  <a:cubicBezTo>
                    <a:pt x="16745" y="12524"/>
                    <a:pt x="18117" y="12310"/>
                    <a:pt x="19479" y="12310"/>
                  </a:cubicBezTo>
                  <a:cubicBezTo>
                    <a:pt x="21843" y="12310"/>
                    <a:pt x="24174" y="12955"/>
                    <a:pt x="26545" y="13489"/>
                  </a:cubicBezTo>
                  <a:cubicBezTo>
                    <a:pt x="27049" y="13855"/>
                    <a:pt x="27090" y="14466"/>
                    <a:pt x="27244" y="15037"/>
                  </a:cubicBezTo>
                  <a:cubicBezTo>
                    <a:pt x="27259" y="15093"/>
                    <a:pt x="27306" y="15118"/>
                    <a:pt x="27355" y="15118"/>
                  </a:cubicBezTo>
                  <a:cubicBezTo>
                    <a:pt x="27421" y="15118"/>
                    <a:pt x="27491" y="15071"/>
                    <a:pt x="27487" y="14994"/>
                  </a:cubicBezTo>
                  <a:cubicBezTo>
                    <a:pt x="27459" y="14506"/>
                    <a:pt x="27326" y="13983"/>
                    <a:pt x="27026" y="13595"/>
                  </a:cubicBezTo>
                  <a:lnTo>
                    <a:pt x="27026" y="13595"/>
                  </a:lnTo>
                  <a:cubicBezTo>
                    <a:pt x="27480" y="13693"/>
                    <a:pt x="27935" y="13785"/>
                    <a:pt x="28392" y="13866"/>
                  </a:cubicBezTo>
                  <a:cubicBezTo>
                    <a:pt x="28366" y="13901"/>
                    <a:pt x="28358" y="13947"/>
                    <a:pt x="28373" y="13989"/>
                  </a:cubicBezTo>
                  <a:cubicBezTo>
                    <a:pt x="28438" y="14162"/>
                    <a:pt x="28505" y="14337"/>
                    <a:pt x="28587" y="14503"/>
                  </a:cubicBezTo>
                  <a:cubicBezTo>
                    <a:pt x="28607" y="14543"/>
                    <a:pt x="28642" y="14559"/>
                    <a:pt x="28679" y="14559"/>
                  </a:cubicBezTo>
                  <a:cubicBezTo>
                    <a:pt x="28758" y="14559"/>
                    <a:pt x="28847" y="14484"/>
                    <a:pt x="28817" y="14400"/>
                  </a:cubicBezTo>
                  <a:cubicBezTo>
                    <a:pt x="28760" y="14231"/>
                    <a:pt x="28690" y="14067"/>
                    <a:pt x="28616" y="13904"/>
                  </a:cubicBezTo>
                  <a:lnTo>
                    <a:pt x="28616" y="13904"/>
                  </a:lnTo>
                  <a:cubicBezTo>
                    <a:pt x="28965" y="13963"/>
                    <a:pt x="29315" y="14015"/>
                    <a:pt x="29667" y="14059"/>
                  </a:cubicBezTo>
                  <a:cubicBezTo>
                    <a:pt x="29673" y="14059"/>
                    <a:pt x="29679" y="14060"/>
                    <a:pt x="29684" y="14060"/>
                  </a:cubicBezTo>
                  <a:cubicBezTo>
                    <a:pt x="29830" y="14060"/>
                    <a:pt x="29919" y="13831"/>
                    <a:pt x="29749" y="13794"/>
                  </a:cubicBezTo>
                  <a:cubicBezTo>
                    <a:pt x="28957" y="13622"/>
                    <a:pt x="28140" y="13417"/>
                    <a:pt x="27308" y="13206"/>
                  </a:cubicBezTo>
                  <a:cubicBezTo>
                    <a:pt x="26746" y="12710"/>
                    <a:pt x="26166" y="12216"/>
                    <a:pt x="25569" y="11741"/>
                  </a:cubicBezTo>
                  <a:cubicBezTo>
                    <a:pt x="26116" y="11710"/>
                    <a:pt x="26667" y="11539"/>
                    <a:pt x="27123" y="11243"/>
                  </a:cubicBezTo>
                  <a:cubicBezTo>
                    <a:pt x="27239" y="11168"/>
                    <a:pt x="27188" y="11011"/>
                    <a:pt x="27078" y="11011"/>
                  </a:cubicBezTo>
                  <a:cubicBezTo>
                    <a:pt x="27057" y="11011"/>
                    <a:pt x="27033" y="11016"/>
                    <a:pt x="27009" y="11029"/>
                  </a:cubicBezTo>
                  <a:cubicBezTo>
                    <a:pt x="26441" y="11323"/>
                    <a:pt x="25897" y="11474"/>
                    <a:pt x="25260" y="11498"/>
                  </a:cubicBezTo>
                  <a:cubicBezTo>
                    <a:pt x="24295" y="10747"/>
                    <a:pt x="23284" y="10046"/>
                    <a:pt x="22226" y="9452"/>
                  </a:cubicBezTo>
                  <a:cubicBezTo>
                    <a:pt x="23183" y="9395"/>
                    <a:pt x="24118" y="8997"/>
                    <a:pt x="24788" y="8302"/>
                  </a:cubicBezTo>
                  <a:cubicBezTo>
                    <a:pt x="24876" y="8210"/>
                    <a:pt x="24805" y="8097"/>
                    <a:pt x="24712" y="8097"/>
                  </a:cubicBezTo>
                  <a:cubicBezTo>
                    <a:pt x="24683" y="8097"/>
                    <a:pt x="24651" y="8108"/>
                    <a:pt x="24621" y="8135"/>
                  </a:cubicBezTo>
                  <a:cubicBezTo>
                    <a:pt x="23880" y="8802"/>
                    <a:pt x="23057" y="9176"/>
                    <a:pt x="22056" y="9239"/>
                  </a:cubicBezTo>
                  <a:cubicBezTo>
                    <a:pt x="22014" y="9241"/>
                    <a:pt x="21976" y="9266"/>
                    <a:pt x="21958" y="9304"/>
                  </a:cubicBezTo>
                  <a:cubicBezTo>
                    <a:pt x="20526" y="8532"/>
                    <a:pt x="19007" y="7962"/>
                    <a:pt x="17401" y="7731"/>
                  </a:cubicBezTo>
                  <a:cubicBezTo>
                    <a:pt x="17880" y="7531"/>
                    <a:pt x="18368" y="7247"/>
                    <a:pt x="18707" y="6851"/>
                  </a:cubicBezTo>
                  <a:cubicBezTo>
                    <a:pt x="18787" y="6757"/>
                    <a:pt x="18724" y="6653"/>
                    <a:pt x="18635" y="6653"/>
                  </a:cubicBezTo>
                  <a:cubicBezTo>
                    <a:pt x="18607" y="6653"/>
                    <a:pt x="18575" y="6664"/>
                    <a:pt x="18545" y="6689"/>
                  </a:cubicBezTo>
                  <a:cubicBezTo>
                    <a:pt x="18138" y="7027"/>
                    <a:pt x="17756" y="7330"/>
                    <a:pt x="17262" y="7535"/>
                  </a:cubicBezTo>
                  <a:cubicBezTo>
                    <a:pt x="17197" y="7563"/>
                    <a:pt x="17162" y="7632"/>
                    <a:pt x="17177" y="7701"/>
                  </a:cubicBezTo>
                  <a:cubicBezTo>
                    <a:pt x="16732" y="7646"/>
                    <a:pt x="16286" y="7619"/>
                    <a:pt x="15839" y="7619"/>
                  </a:cubicBezTo>
                  <a:cubicBezTo>
                    <a:pt x="15690" y="7619"/>
                    <a:pt x="15542" y="7622"/>
                    <a:pt x="15393" y="7628"/>
                  </a:cubicBezTo>
                  <a:cubicBezTo>
                    <a:pt x="14642" y="7660"/>
                    <a:pt x="13849" y="7706"/>
                    <a:pt x="13056" y="7799"/>
                  </a:cubicBezTo>
                  <a:cubicBezTo>
                    <a:pt x="13052" y="7790"/>
                    <a:pt x="13047" y="7781"/>
                    <a:pt x="13041" y="7771"/>
                  </a:cubicBezTo>
                  <a:cubicBezTo>
                    <a:pt x="12442" y="7108"/>
                    <a:pt x="11938" y="6477"/>
                    <a:pt x="11865" y="5558"/>
                  </a:cubicBezTo>
                  <a:cubicBezTo>
                    <a:pt x="11861" y="5499"/>
                    <a:pt x="11821" y="5474"/>
                    <a:pt x="11776" y="5474"/>
                  </a:cubicBezTo>
                  <a:cubicBezTo>
                    <a:pt x="11708" y="5474"/>
                    <a:pt x="11628" y="5527"/>
                    <a:pt x="11624" y="5600"/>
                  </a:cubicBezTo>
                  <a:cubicBezTo>
                    <a:pt x="11578" y="6491"/>
                    <a:pt x="12166" y="7214"/>
                    <a:pt x="12737" y="7839"/>
                  </a:cubicBezTo>
                  <a:cubicBezTo>
                    <a:pt x="11621" y="7988"/>
                    <a:pt x="10518" y="8238"/>
                    <a:pt x="9533" y="8672"/>
                  </a:cubicBezTo>
                  <a:cubicBezTo>
                    <a:pt x="9525" y="8644"/>
                    <a:pt x="9505" y="8620"/>
                    <a:pt x="9478" y="8607"/>
                  </a:cubicBezTo>
                  <a:cubicBezTo>
                    <a:pt x="8739" y="8217"/>
                    <a:pt x="8197" y="7720"/>
                    <a:pt x="7648" y="7102"/>
                  </a:cubicBezTo>
                  <a:cubicBezTo>
                    <a:pt x="7627" y="7078"/>
                    <a:pt x="7600" y="7068"/>
                    <a:pt x="7574" y="7068"/>
                  </a:cubicBezTo>
                  <a:cubicBezTo>
                    <a:pt x="7485" y="7068"/>
                    <a:pt x="7389" y="7176"/>
                    <a:pt x="7444" y="7262"/>
                  </a:cubicBezTo>
                  <a:cubicBezTo>
                    <a:pt x="7861" y="7922"/>
                    <a:pt x="8552" y="8467"/>
                    <a:pt x="9259" y="8801"/>
                  </a:cubicBezTo>
                  <a:cubicBezTo>
                    <a:pt x="8149" y="9353"/>
                    <a:pt x="7322" y="10274"/>
                    <a:pt x="6430" y="11105"/>
                  </a:cubicBezTo>
                  <a:cubicBezTo>
                    <a:pt x="6420" y="11099"/>
                    <a:pt x="6408" y="11094"/>
                    <a:pt x="6396" y="11091"/>
                  </a:cubicBezTo>
                  <a:cubicBezTo>
                    <a:pt x="6031" y="11007"/>
                    <a:pt x="5649" y="10956"/>
                    <a:pt x="5281" y="10891"/>
                  </a:cubicBezTo>
                  <a:cubicBezTo>
                    <a:pt x="5272" y="10890"/>
                    <a:pt x="5263" y="10889"/>
                    <a:pt x="5255" y="10889"/>
                  </a:cubicBezTo>
                  <a:cubicBezTo>
                    <a:pt x="5118" y="10889"/>
                    <a:pt x="5052" y="11091"/>
                    <a:pt x="5202" y="11142"/>
                  </a:cubicBezTo>
                  <a:cubicBezTo>
                    <a:pt x="5509" y="11247"/>
                    <a:pt x="5862" y="11316"/>
                    <a:pt x="6195" y="11321"/>
                  </a:cubicBezTo>
                  <a:cubicBezTo>
                    <a:pt x="5611" y="11844"/>
                    <a:pt x="4988" y="12310"/>
                    <a:pt x="4232" y="12596"/>
                  </a:cubicBezTo>
                  <a:cubicBezTo>
                    <a:pt x="2917" y="12664"/>
                    <a:pt x="1615" y="12966"/>
                    <a:pt x="294" y="13014"/>
                  </a:cubicBezTo>
                  <a:cubicBezTo>
                    <a:pt x="1074" y="8734"/>
                    <a:pt x="3387" y="5304"/>
                    <a:pt x="6856" y="2690"/>
                  </a:cubicBezTo>
                  <a:cubicBezTo>
                    <a:pt x="7614" y="2120"/>
                    <a:pt x="8424" y="1622"/>
                    <a:pt x="9228" y="1121"/>
                  </a:cubicBezTo>
                  <a:cubicBezTo>
                    <a:pt x="9884" y="715"/>
                    <a:pt x="10546" y="448"/>
                    <a:pt x="11221" y="448"/>
                  </a:cubicBezTo>
                  <a:cubicBezTo>
                    <a:pt x="11696" y="448"/>
                    <a:pt x="12178" y="581"/>
                    <a:pt x="12668" y="891"/>
                  </a:cubicBezTo>
                  <a:cubicBezTo>
                    <a:pt x="13421" y="1370"/>
                    <a:pt x="14051" y="2007"/>
                    <a:pt x="14820" y="2466"/>
                  </a:cubicBezTo>
                  <a:cubicBezTo>
                    <a:pt x="14844" y="2480"/>
                    <a:pt x="14867" y="2486"/>
                    <a:pt x="14890" y="2486"/>
                  </a:cubicBezTo>
                  <a:cubicBezTo>
                    <a:pt x="14951" y="2486"/>
                    <a:pt x="15006" y="2442"/>
                    <a:pt x="15035" y="2386"/>
                  </a:cubicBezTo>
                  <a:cubicBezTo>
                    <a:pt x="16064" y="1816"/>
                    <a:pt x="17014" y="1100"/>
                    <a:pt x="18083" y="606"/>
                  </a:cubicBezTo>
                  <a:cubicBezTo>
                    <a:pt x="18447" y="438"/>
                    <a:pt x="18802" y="367"/>
                    <a:pt x="19148" y="367"/>
                  </a:cubicBezTo>
                  <a:close/>
                  <a:moveTo>
                    <a:pt x="19224" y="0"/>
                  </a:moveTo>
                  <a:cubicBezTo>
                    <a:pt x="18951" y="0"/>
                    <a:pt x="18663" y="51"/>
                    <a:pt x="18345" y="166"/>
                  </a:cubicBezTo>
                  <a:cubicBezTo>
                    <a:pt x="17129" y="607"/>
                    <a:pt x="16035" y="1472"/>
                    <a:pt x="14946" y="2159"/>
                  </a:cubicBezTo>
                  <a:cubicBezTo>
                    <a:pt x="13666" y="1381"/>
                    <a:pt x="12603" y="99"/>
                    <a:pt x="11146" y="99"/>
                  </a:cubicBezTo>
                  <a:cubicBezTo>
                    <a:pt x="10833" y="99"/>
                    <a:pt x="10501" y="158"/>
                    <a:pt x="10145" y="295"/>
                  </a:cubicBezTo>
                  <a:cubicBezTo>
                    <a:pt x="8964" y="749"/>
                    <a:pt x="7725" y="1665"/>
                    <a:pt x="6714" y="2426"/>
                  </a:cubicBezTo>
                  <a:cubicBezTo>
                    <a:pt x="3138" y="5116"/>
                    <a:pt x="673" y="8681"/>
                    <a:pt x="7" y="13142"/>
                  </a:cubicBezTo>
                  <a:cubicBezTo>
                    <a:pt x="0" y="13173"/>
                    <a:pt x="8" y="13203"/>
                    <a:pt x="28" y="13227"/>
                  </a:cubicBezTo>
                  <a:cubicBezTo>
                    <a:pt x="554" y="15565"/>
                    <a:pt x="2804" y="17294"/>
                    <a:pt x="4818" y="18332"/>
                  </a:cubicBezTo>
                  <a:cubicBezTo>
                    <a:pt x="8063" y="20005"/>
                    <a:pt x="11440" y="20146"/>
                    <a:pt x="15007" y="20241"/>
                  </a:cubicBezTo>
                  <a:cubicBezTo>
                    <a:pt x="16506" y="20280"/>
                    <a:pt x="18008" y="20348"/>
                    <a:pt x="19505" y="20348"/>
                  </a:cubicBezTo>
                  <a:cubicBezTo>
                    <a:pt x="21827" y="20348"/>
                    <a:pt x="24134" y="20185"/>
                    <a:pt x="26391" y="19503"/>
                  </a:cubicBezTo>
                  <a:cubicBezTo>
                    <a:pt x="29155" y="18668"/>
                    <a:pt x="31945" y="17292"/>
                    <a:pt x="32268" y="14126"/>
                  </a:cubicBezTo>
                  <a:cubicBezTo>
                    <a:pt x="32281" y="14095"/>
                    <a:pt x="32286" y="14061"/>
                    <a:pt x="32279" y="14028"/>
                  </a:cubicBezTo>
                  <a:cubicBezTo>
                    <a:pt x="31403" y="10149"/>
                    <a:pt x="28819" y="7222"/>
                    <a:pt x="26048" y="4516"/>
                  </a:cubicBezTo>
                  <a:cubicBezTo>
                    <a:pt x="24508" y="3012"/>
                    <a:pt x="22829" y="1557"/>
                    <a:pt x="20917" y="543"/>
                  </a:cubicBezTo>
                  <a:cubicBezTo>
                    <a:pt x="20313" y="223"/>
                    <a:pt x="19799" y="0"/>
                    <a:pt x="192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47"/>
          <p:cNvGrpSpPr/>
          <p:nvPr/>
        </p:nvGrpSpPr>
        <p:grpSpPr>
          <a:xfrm rot="-1479495">
            <a:off x="5432160" y="3566373"/>
            <a:ext cx="1406392" cy="791504"/>
            <a:chOff x="-1967825" y="4159150"/>
            <a:chExt cx="1141100" cy="642200"/>
          </a:xfrm>
        </p:grpSpPr>
        <p:sp>
          <p:nvSpPr>
            <p:cNvPr id="11007" name="Google Shape;11007;p47"/>
            <p:cNvSpPr/>
            <p:nvPr/>
          </p:nvSpPr>
          <p:spPr>
            <a:xfrm>
              <a:off x="-1967825" y="4159150"/>
              <a:ext cx="1141100" cy="642200"/>
            </a:xfrm>
            <a:custGeom>
              <a:rect b="b" l="l" r="r" t="t"/>
              <a:pathLst>
                <a:path extrusionOk="0" h="25688" w="45644">
                  <a:moveTo>
                    <a:pt x="42420" y="1"/>
                  </a:moveTo>
                  <a:cubicBezTo>
                    <a:pt x="42402" y="1"/>
                    <a:pt x="42385" y="1"/>
                    <a:pt x="42368" y="2"/>
                  </a:cubicBezTo>
                  <a:lnTo>
                    <a:pt x="42224" y="9"/>
                  </a:lnTo>
                  <a:cubicBezTo>
                    <a:pt x="41611" y="37"/>
                    <a:pt x="40978" y="68"/>
                    <a:pt x="40348" y="114"/>
                  </a:cubicBezTo>
                  <a:cubicBezTo>
                    <a:pt x="40271" y="119"/>
                    <a:pt x="40182" y="119"/>
                    <a:pt x="40087" y="119"/>
                  </a:cubicBezTo>
                  <a:cubicBezTo>
                    <a:pt x="39658" y="122"/>
                    <a:pt x="39071" y="125"/>
                    <a:pt x="38550" y="410"/>
                  </a:cubicBezTo>
                  <a:cubicBezTo>
                    <a:pt x="38308" y="544"/>
                    <a:pt x="38112" y="749"/>
                    <a:pt x="37990" y="997"/>
                  </a:cubicBezTo>
                  <a:cubicBezTo>
                    <a:pt x="37895" y="1140"/>
                    <a:pt x="37831" y="1301"/>
                    <a:pt x="37802" y="1471"/>
                  </a:cubicBezTo>
                  <a:cubicBezTo>
                    <a:pt x="37778" y="1516"/>
                    <a:pt x="37753" y="1561"/>
                    <a:pt x="37730" y="1605"/>
                  </a:cubicBezTo>
                  <a:cubicBezTo>
                    <a:pt x="37452" y="2121"/>
                    <a:pt x="37452" y="2121"/>
                    <a:pt x="37141" y="2158"/>
                  </a:cubicBezTo>
                  <a:lnTo>
                    <a:pt x="37132" y="2159"/>
                  </a:lnTo>
                  <a:lnTo>
                    <a:pt x="35792" y="2148"/>
                  </a:lnTo>
                  <a:cubicBezTo>
                    <a:pt x="34208" y="2135"/>
                    <a:pt x="32571" y="2122"/>
                    <a:pt x="30958" y="2122"/>
                  </a:cubicBezTo>
                  <a:cubicBezTo>
                    <a:pt x="29548" y="2122"/>
                    <a:pt x="28294" y="2132"/>
                    <a:pt x="27123" y="2154"/>
                  </a:cubicBezTo>
                  <a:cubicBezTo>
                    <a:pt x="27106" y="2154"/>
                    <a:pt x="27090" y="2154"/>
                    <a:pt x="27073" y="2155"/>
                  </a:cubicBezTo>
                  <a:cubicBezTo>
                    <a:pt x="27048" y="2153"/>
                    <a:pt x="27023" y="2153"/>
                    <a:pt x="26998" y="2153"/>
                  </a:cubicBezTo>
                  <a:cubicBezTo>
                    <a:pt x="26957" y="2153"/>
                    <a:pt x="26915" y="2155"/>
                    <a:pt x="26873" y="2158"/>
                  </a:cubicBezTo>
                  <a:cubicBezTo>
                    <a:pt x="26403" y="2200"/>
                    <a:pt x="25950" y="2221"/>
                    <a:pt x="25508" y="2221"/>
                  </a:cubicBezTo>
                  <a:cubicBezTo>
                    <a:pt x="24921" y="2221"/>
                    <a:pt x="24353" y="2184"/>
                    <a:pt x="23789" y="2110"/>
                  </a:cubicBezTo>
                  <a:lnTo>
                    <a:pt x="23604" y="2086"/>
                  </a:lnTo>
                  <a:cubicBezTo>
                    <a:pt x="23236" y="2040"/>
                    <a:pt x="22856" y="1991"/>
                    <a:pt x="22588" y="1889"/>
                  </a:cubicBezTo>
                  <a:cubicBezTo>
                    <a:pt x="22555" y="1863"/>
                    <a:pt x="22496" y="1808"/>
                    <a:pt x="22455" y="1770"/>
                  </a:cubicBezTo>
                  <a:cubicBezTo>
                    <a:pt x="22285" y="1617"/>
                    <a:pt x="22053" y="1404"/>
                    <a:pt x="21727" y="1272"/>
                  </a:cubicBezTo>
                  <a:cubicBezTo>
                    <a:pt x="21418" y="1146"/>
                    <a:pt x="21068" y="1084"/>
                    <a:pt x="20658" y="1084"/>
                  </a:cubicBezTo>
                  <a:cubicBezTo>
                    <a:pt x="20307" y="1084"/>
                    <a:pt x="19964" y="1129"/>
                    <a:pt x="19661" y="1167"/>
                  </a:cubicBezTo>
                  <a:cubicBezTo>
                    <a:pt x="19466" y="1192"/>
                    <a:pt x="19282" y="1215"/>
                    <a:pt x="19154" y="1220"/>
                  </a:cubicBezTo>
                  <a:cubicBezTo>
                    <a:pt x="18478" y="1241"/>
                    <a:pt x="17774" y="1251"/>
                    <a:pt x="17037" y="1251"/>
                  </a:cubicBezTo>
                  <a:cubicBezTo>
                    <a:pt x="16702" y="1251"/>
                    <a:pt x="16361" y="1249"/>
                    <a:pt x="16012" y="1245"/>
                  </a:cubicBezTo>
                  <a:cubicBezTo>
                    <a:pt x="16011" y="1245"/>
                    <a:pt x="16010" y="1245"/>
                    <a:pt x="16009" y="1245"/>
                  </a:cubicBezTo>
                  <a:cubicBezTo>
                    <a:pt x="15586" y="1245"/>
                    <a:pt x="15191" y="1454"/>
                    <a:pt x="14952" y="1804"/>
                  </a:cubicBezTo>
                  <a:cubicBezTo>
                    <a:pt x="14866" y="1929"/>
                    <a:pt x="14804" y="2068"/>
                    <a:pt x="14766" y="2215"/>
                  </a:cubicBezTo>
                  <a:lnTo>
                    <a:pt x="14740" y="2219"/>
                  </a:lnTo>
                  <a:cubicBezTo>
                    <a:pt x="14569" y="2240"/>
                    <a:pt x="14398" y="2262"/>
                    <a:pt x="14227" y="2287"/>
                  </a:cubicBezTo>
                  <a:cubicBezTo>
                    <a:pt x="14122" y="2303"/>
                    <a:pt x="14018" y="2330"/>
                    <a:pt x="13920" y="2370"/>
                  </a:cubicBezTo>
                  <a:cubicBezTo>
                    <a:pt x="13666" y="2278"/>
                    <a:pt x="13382" y="2232"/>
                    <a:pt x="13062" y="2208"/>
                  </a:cubicBezTo>
                  <a:cubicBezTo>
                    <a:pt x="12248" y="2146"/>
                    <a:pt x="11379" y="2113"/>
                    <a:pt x="10314" y="2102"/>
                  </a:cubicBezTo>
                  <a:cubicBezTo>
                    <a:pt x="9922" y="2102"/>
                    <a:pt x="9550" y="2274"/>
                    <a:pt x="9297" y="2576"/>
                  </a:cubicBezTo>
                  <a:cubicBezTo>
                    <a:pt x="9102" y="2808"/>
                    <a:pt x="8991" y="3099"/>
                    <a:pt x="8980" y="3403"/>
                  </a:cubicBezTo>
                  <a:cubicBezTo>
                    <a:pt x="8931" y="3710"/>
                    <a:pt x="8920" y="4002"/>
                    <a:pt x="8908" y="4262"/>
                  </a:cubicBezTo>
                  <a:lnTo>
                    <a:pt x="8904" y="4362"/>
                  </a:lnTo>
                  <a:cubicBezTo>
                    <a:pt x="8873" y="5041"/>
                    <a:pt x="9370" y="5632"/>
                    <a:pt x="10038" y="5710"/>
                  </a:cubicBezTo>
                  <a:cubicBezTo>
                    <a:pt x="10202" y="5728"/>
                    <a:pt x="10344" y="5751"/>
                    <a:pt x="10467" y="5776"/>
                  </a:cubicBezTo>
                  <a:cubicBezTo>
                    <a:pt x="9561" y="6244"/>
                    <a:pt x="8642" y="6593"/>
                    <a:pt x="7631" y="6856"/>
                  </a:cubicBezTo>
                  <a:cubicBezTo>
                    <a:pt x="7319" y="6887"/>
                    <a:pt x="7029" y="7033"/>
                    <a:pt x="6817" y="7263"/>
                  </a:cubicBezTo>
                  <a:cubicBezTo>
                    <a:pt x="6610" y="7513"/>
                    <a:pt x="6475" y="7815"/>
                    <a:pt x="6428" y="8135"/>
                  </a:cubicBezTo>
                  <a:cubicBezTo>
                    <a:pt x="6257" y="9846"/>
                    <a:pt x="5297" y="11288"/>
                    <a:pt x="4281" y="12815"/>
                  </a:cubicBezTo>
                  <a:cubicBezTo>
                    <a:pt x="3496" y="13995"/>
                    <a:pt x="2683" y="15215"/>
                    <a:pt x="2170" y="16645"/>
                  </a:cubicBezTo>
                  <a:cubicBezTo>
                    <a:pt x="1887" y="17431"/>
                    <a:pt x="1718" y="18218"/>
                    <a:pt x="1555" y="18979"/>
                  </a:cubicBezTo>
                  <a:cubicBezTo>
                    <a:pt x="1377" y="19808"/>
                    <a:pt x="1210" y="20591"/>
                    <a:pt x="912" y="21309"/>
                  </a:cubicBezTo>
                  <a:cubicBezTo>
                    <a:pt x="1" y="23499"/>
                    <a:pt x="846" y="24558"/>
                    <a:pt x="1715" y="25062"/>
                  </a:cubicBezTo>
                  <a:cubicBezTo>
                    <a:pt x="2665" y="25613"/>
                    <a:pt x="3879" y="25687"/>
                    <a:pt x="4942" y="25687"/>
                  </a:cubicBezTo>
                  <a:cubicBezTo>
                    <a:pt x="5186" y="25687"/>
                    <a:pt x="5426" y="25682"/>
                    <a:pt x="5654" y="25679"/>
                  </a:cubicBezTo>
                  <a:cubicBezTo>
                    <a:pt x="5849" y="25676"/>
                    <a:pt x="6036" y="25672"/>
                    <a:pt x="6210" y="25672"/>
                  </a:cubicBezTo>
                  <a:lnTo>
                    <a:pt x="6243" y="25672"/>
                  </a:lnTo>
                  <a:cubicBezTo>
                    <a:pt x="6337" y="25672"/>
                    <a:pt x="6436" y="25673"/>
                    <a:pt x="6538" y="25676"/>
                  </a:cubicBezTo>
                  <a:cubicBezTo>
                    <a:pt x="6668" y="25677"/>
                    <a:pt x="6804" y="25679"/>
                    <a:pt x="6940" y="25679"/>
                  </a:cubicBezTo>
                  <a:cubicBezTo>
                    <a:pt x="7635" y="25679"/>
                    <a:pt x="9260" y="25679"/>
                    <a:pt x="10197" y="24461"/>
                  </a:cubicBezTo>
                  <a:cubicBezTo>
                    <a:pt x="10863" y="23596"/>
                    <a:pt x="10914" y="22468"/>
                    <a:pt x="10956" y="21562"/>
                  </a:cubicBezTo>
                  <a:cubicBezTo>
                    <a:pt x="10967" y="21327"/>
                    <a:pt x="10977" y="21106"/>
                    <a:pt x="10997" y="20925"/>
                  </a:cubicBezTo>
                  <a:cubicBezTo>
                    <a:pt x="11274" y="18387"/>
                    <a:pt x="11897" y="17132"/>
                    <a:pt x="12955" y="16976"/>
                  </a:cubicBezTo>
                  <a:cubicBezTo>
                    <a:pt x="13011" y="16968"/>
                    <a:pt x="13067" y="16955"/>
                    <a:pt x="13121" y="16939"/>
                  </a:cubicBezTo>
                  <a:cubicBezTo>
                    <a:pt x="13367" y="16941"/>
                    <a:pt x="13439" y="16987"/>
                    <a:pt x="13872" y="17541"/>
                  </a:cubicBezTo>
                  <a:cubicBezTo>
                    <a:pt x="14025" y="17737"/>
                    <a:pt x="14198" y="17960"/>
                    <a:pt x="14411" y="18187"/>
                  </a:cubicBezTo>
                  <a:cubicBezTo>
                    <a:pt x="15091" y="18912"/>
                    <a:pt x="15898" y="19140"/>
                    <a:pt x="16445" y="19248"/>
                  </a:cubicBezTo>
                  <a:cubicBezTo>
                    <a:pt x="17074" y="19372"/>
                    <a:pt x="17686" y="19434"/>
                    <a:pt x="18271" y="19434"/>
                  </a:cubicBezTo>
                  <a:cubicBezTo>
                    <a:pt x="19208" y="19434"/>
                    <a:pt x="20077" y="19276"/>
                    <a:pt x="20837" y="18958"/>
                  </a:cubicBezTo>
                  <a:cubicBezTo>
                    <a:pt x="22046" y="18453"/>
                    <a:pt x="23091" y="17573"/>
                    <a:pt x="23776" y="16480"/>
                  </a:cubicBezTo>
                  <a:cubicBezTo>
                    <a:pt x="24092" y="15974"/>
                    <a:pt x="24264" y="15469"/>
                    <a:pt x="24416" y="15024"/>
                  </a:cubicBezTo>
                  <a:cubicBezTo>
                    <a:pt x="24449" y="14925"/>
                    <a:pt x="24483" y="14824"/>
                    <a:pt x="24520" y="14725"/>
                  </a:cubicBezTo>
                  <a:cubicBezTo>
                    <a:pt x="24754" y="14065"/>
                    <a:pt x="24946" y="13948"/>
                    <a:pt x="25797" y="13948"/>
                  </a:cubicBezTo>
                  <a:cubicBezTo>
                    <a:pt x="25905" y="13948"/>
                    <a:pt x="26018" y="13952"/>
                    <a:pt x="26135" y="13956"/>
                  </a:cubicBezTo>
                  <a:cubicBezTo>
                    <a:pt x="26192" y="13964"/>
                    <a:pt x="26249" y="13967"/>
                    <a:pt x="26307" y="13967"/>
                  </a:cubicBezTo>
                  <a:cubicBezTo>
                    <a:pt x="26671" y="13967"/>
                    <a:pt x="27032" y="13819"/>
                    <a:pt x="27285" y="13557"/>
                  </a:cubicBezTo>
                  <a:cubicBezTo>
                    <a:pt x="27534" y="13299"/>
                    <a:pt x="27668" y="12951"/>
                    <a:pt x="27654" y="12593"/>
                  </a:cubicBezTo>
                  <a:cubicBezTo>
                    <a:pt x="27648" y="12435"/>
                    <a:pt x="27640" y="12276"/>
                    <a:pt x="27632" y="12111"/>
                  </a:cubicBezTo>
                  <a:cubicBezTo>
                    <a:pt x="27590" y="11207"/>
                    <a:pt x="27546" y="10278"/>
                    <a:pt x="27854" y="9645"/>
                  </a:cubicBezTo>
                  <a:cubicBezTo>
                    <a:pt x="28287" y="9629"/>
                    <a:pt x="28751" y="9621"/>
                    <a:pt x="29279" y="9621"/>
                  </a:cubicBezTo>
                  <a:cubicBezTo>
                    <a:pt x="29860" y="9621"/>
                    <a:pt x="30441" y="9630"/>
                    <a:pt x="31022" y="9639"/>
                  </a:cubicBezTo>
                  <a:cubicBezTo>
                    <a:pt x="31617" y="9650"/>
                    <a:pt x="32214" y="9659"/>
                    <a:pt x="32811" y="9659"/>
                  </a:cubicBezTo>
                  <a:lnTo>
                    <a:pt x="33029" y="9659"/>
                  </a:lnTo>
                  <a:cubicBezTo>
                    <a:pt x="33267" y="9656"/>
                    <a:pt x="33500" y="9587"/>
                    <a:pt x="33700" y="9456"/>
                  </a:cubicBezTo>
                  <a:cubicBezTo>
                    <a:pt x="33953" y="9295"/>
                    <a:pt x="34152" y="9062"/>
                    <a:pt x="34272" y="8788"/>
                  </a:cubicBezTo>
                  <a:lnTo>
                    <a:pt x="34316" y="8676"/>
                  </a:lnTo>
                  <a:cubicBezTo>
                    <a:pt x="34425" y="8400"/>
                    <a:pt x="34491" y="8238"/>
                    <a:pt x="34590" y="8127"/>
                  </a:cubicBezTo>
                  <a:cubicBezTo>
                    <a:pt x="34631" y="8082"/>
                    <a:pt x="34690" y="8037"/>
                    <a:pt x="34773" y="7985"/>
                  </a:cubicBezTo>
                  <a:cubicBezTo>
                    <a:pt x="35864" y="7970"/>
                    <a:pt x="36944" y="7963"/>
                    <a:pt x="37985" y="7963"/>
                  </a:cubicBezTo>
                  <a:cubicBezTo>
                    <a:pt x="39670" y="7963"/>
                    <a:pt x="41329" y="7981"/>
                    <a:pt x="42922" y="8019"/>
                  </a:cubicBezTo>
                  <a:cubicBezTo>
                    <a:pt x="43027" y="8045"/>
                    <a:pt x="43134" y="8059"/>
                    <a:pt x="43242" y="8059"/>
                  </a:cubicBezTo>
                  <a:cubicBezTo>
                    <a:pt x="43558" y="8058"/>
                    <a:pt x="43863" y="7945"/>
                    <a:pt x="44102" y="7741"/>
                  </a:cubicBezTo>
                  <a:cubicBezTo>
                    <a:pt x="45644" y="6434"/>
                    <a:pt x="45149" y="4013"/>
                    <a:pt x="44199" y="2766"/>
                  </a:cubicBezTo>
                  <a:cubicBezTo>
                    <a:pt x="44182" y="2744"/>
                    <a:pt x="44166" y="2725"/>
                    <a:pt x="44150" y="2705"/>
                  </a:cubicBezTo>
                  <a:cubicBezTo>
                    <a:pt x="44112" y="2653"/>
                    <a:pt x="44071" y="2604"/>
                    <a:pt x="44027" y="2557"/>
                  </a:cubicBezTo>
                  <a:cubicBezTo>
                    <a:pt x="43778" y="2171"/>
                    <a:pt x="43702" y="1858"/>
                    <a:pt x="43730" y="1381"/>
                  </a:cubicBezTo>
                  <a:cubicBezTo>
                    <a:pt x="43751" y="1022"/>
                    <a:pt x="43624" y="672"/>
                    <a:pt x="43379" y="411"/>
                  </a:cubicBezTo>
                  <a:cubicBezTo>
                    <a:pt x="43128" y="148"/>
                    <a:pt x="42781" y="1"/>
                    <a:pt x="424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47"/>
            <p:cNvSpPr/>
            <p:nvPr/>
          </p:nvSpPr>
          <p:spPr>
            <a:xfrm>
              <a:off x="-1925800" y="4364100"/>
              <a:ext cx="276250" cy="403550"/>
            </a:xfrm>
            <a:custGeom>
              <a:rect b="b" l="l" r="r" t="t"/>
              <a:pathLst>
                <a:path extrusionOk="0" h="16142" w="11050">
                  <a:moveTo>
                    <a:pt x="6264" y="0"/>
                  </a:moveTo>
                  <a:lnTo>
                    <a:pt x="6048" y="43"/>
                  </a:lnTo>
                  <a:cubicBezTo>
                    <a:pt x="6048" y="43"/>
                    <a:pt x="5729" y="2546"/>
                    <a:pt x="5053" y="3287"/>
                  </a:cubicBezTo>
                  <a:cubicBezTo>
                    <a:pt x="4378" y="4029"/>
                    <a:pt x="2486" y="7169"/>
                    <a:pt x="2134" y="7906"/>
                  </a:cubicBezTo>
                  <a:cubicBezTo>
                    <a:pt x="1781" y="8644"/>
                    <a:pt x="965" y="12057"/>
                    <a:pt x="897" y="12430"/>
                  </a:cubicBezTo>
                  <a:cubicBezTo>
                    <a:pt x="830" y="12804"/>
                    <a:pt x="395" y="13748"/>
                    <a:pt x="198" y="14742"/>
                  </a:cubicBezTo>
                  <a:cubicBezTo>
                    <a:pt x="1" y="15735"/>
                    <a:pt x="3645" y="16141"/>
                    <a:pt x="3645" y="16141"/>
                  </a:cubicBezTo>
                  <a:cubicBezTo>
                    <a:pt x="3645" y="16141"/>
                    <a:pt x="6955" y="15871"/>
                    <a:pt x="7355" y="15178"/>
                  </a:cubicBezTo>
                  <a:cubicBezTo>
                    <a:pt x="7755" y="14485"/>
                    <a:pt x="7778" y="12149"/>
                    <a:pt x="8519" y="9810"/>
                  </a:cubicBezTo>
                  <a:cubicBezTo>
                    <a:pt x="9259" y="7470"/>
                    <a:pt x="11050" y="7433"/>
                    <a:pt x="11050" y="7433"/>
                  </a:cubicBezTo>
                  <a:cubicBezTo>
                    <a:pt x="11050" y="7433"/>
                    <a:pt x="10672" y="5068"/>
                    <a:pt x="10625" y="4247"/>
                  </a:cubicBezTo>
                  <a:cubicBezTo>
                    <a:pt x="10580" y="3428"/>
                    <a:pt x="9687" y="2447"/>
                    <a:pt x="9237" y="1764"/>
                  </a:cubicBezTo>
                  <a:cubicBezTo>
                    <a:pt x="8786" y="1081"/>
                    <a:pt x="6264" y="0"/>
                    <a:pt x="6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47"/>
            <p:cNvSpPr/>
            <p:nvPr/>
          </p:nvSpPr>
          <p:spPr>
            <a:xfrm>
              <a:off x="-1765225" y="4192075"/>
              <a:ext cx="893825" cy="420025"/>
            </a:xfrm>
            <a:custGeom>
              <a:rect b="b" l="l" r="r" t="t"/>
              <a:pathLst>
                <a:path extrusionOk="0" h="16801" w="35753">
                  <a:moveTo>
                    <a:pt x="10842" y="11086"/>
                  </a:moveTo>
                  <a:cubicBezTo>
                    <a:pt x="10842" y="11086"/>
                    <a:pt x="12970" y="11101"/>
                    <a:pt x="13632" y="12117"/>
                  </a:cubicBezTo>
                  <a:cubicBezTo>
                    <a:pt x="14296" y="13132"/>
                    <a:pt x="13989" y="14289"/>
                    <a:pt x="13390" y="14579"/>
                  </a:cubicBezTo>
                  <a:cubicBezTo>
                    <a:pt x="12792" y="14868"/>
                    <a:pt x="11598" y="15749"/>
                    <a:pt x="10256" y="15830"/>
                  </a:cubicBezTo>
                  <a:cubicBezTo>
                    <a:pt x="10074" y="15841"/>
                    <a:pt x="9894" y="15846"/>
                    <a:pt x="9717" y="15846"/>
                  </a:cubicBezTo>
                  <a:cubicBezTo>
                    <a:pt x="8586" y="15846"/>
                    <a:pt x="7588" y="15608"/>
                    <a:pt x="7255" y="14952"/>
                  </a:cubicBezTo>
                  <a:cubicBezTo>
                    <a:pt x="6868" y="14193"/>
                    <a:pt x="6917" y="13266"/>
                    <a:pt x="6917" y="13266"/>
                  </a:cubicBezTo>
                  <a:lnTo>
                    <a:pt x="7505" y="12379"/>
                  </a:lnTo>
                  <a:cubicBezTo>
                    <a:pt x="7505" y="12379"/>
                    <a:pt x="8051" y="12785"/>
                    <a:pt x="8434" y="13142"/>
                  </a:cubicBezTo>
                  <a:cubicBezTo>
                    <a:pt x="8817" y="13498"/>
                    <a:pt x="9209" y="14693"/>
                    <a:pt x="10016" y="14973"/>
                  </a:cubicBezTo>
                  <a:cubicBezTo>
                    <a:pt x="10285" y="15067"/>
                    <a:pt x="10515" y="15098"/>
                    <a:pt x="10701" y="15098"/>
                  </a:cubicBezTo>
                  <a:cubicBezTo>
                    <a:pt x="11074" y="15098"/>
                    <a:pt x="11275" y="14973"/>
                    <a:pt x="11275" y="14973"/>
                  </a:cubicBezTo>
                  <a:cubicBezTo>
                    <a:pt x="11275" y="14973"/>
                    <a:pt x="10451" y="14517"/>
                    <a:pt x="10087" y="13728"/>
                  </a:cubicBezTo>
                  <a:cubicBezTo>
                    <a:pt x="9723" y="12939"/>
                    <a:pt x="10283" y="11530"/>
                    <a:pt x="10842" y="11086"/>
                  </a:cubicBezTo>
                  <a:close/>
                  <a:moveTo>
                    <a:pt x="33990" y="1"/>
                  </a:moveTo>
                  <a:lnTo>
                    <a:pt x="31216" y="190"/>
                  </a:lnTo>
                  <a:lnTo>
                    <a:pt x="30071" y="2050"/>
                  </a:lnTo>
                  <a:lnTo>
                    <a:pt x="19674" y="2050"/>
                  </a:lnTo>
                  <a:lnTo>
                    <a:pt x="17316" y="2191"/>
                  </a:lnTo>
                  <a:cubicBezTo>
                    <a:pt x="17316" y="2191"/>
                    <a:pt x="15276" y="2038"/>
                    <a:pt x="14485" y="1902"/>
                  </a:cubicBezTo>
                  <a:cubicBezTo>
                    <a:pt x="13695" y="1764"/>
                    <a:pt x="12890" y="1121"/>
                    <a:pt x="12890" y="1121"/>
                  </a:cubicBezTo>
                  <a:lnTo>
                    <a:pt x="7929" y="1245"/>
                  </a:lnTo>
                  <a:cubicBezTo>
                    <a:pt x="7929" y="1245"/>
                    <a:pt x="7997" y="1902"/>
                    <a:pt x="7700" y="2007"/>
                  </a:cubicBezTo>
                  <a:cubicBezTo>
                    <a:pt x="7402" y="2113"/>
                    <a:pt x="6263" y="2314"/>
                    <a:pt x="6263" y="2314"/>
                  </a:cubicBezTo>
                  <a:lnTo>
                    <a:pt x="5877" y="2919"/>
                  </a:lnTo>
                  <a:cubicBezTo>
                    <a:pt x="5877" y="2919"/>
                    <a:pt x="5541" y="2350"/>
                    <a:pt x="5279" y="2245"/>
                  </a:cubicBezTo>
                  <a:cubicBezTo>
                    <a:pt x="5018" y="2140"/>
                    <a:pt x="2202" y="2121"/>
                    <a:pt x="2202" y="2121"/>
                  </a:cubicBezTo>
                  <a:lnTo>
                    <a:pt x="2112" y="3087"/>
                  </a:lnTo>
                  <a:cubicBezTo>
                    <a:pt x="2112" y="3087"/>
                    <a:pt x="2885" y="3214"/>
                    <a:pt x="3608" y="3491"/>
                  </a:cubicBezTo>
                  <a:cubicBezTo>
                    <a:pt x="4330" y="3767"/>
                    <a:pt x="4510" y="4695"/>
                    <a:pt x="4510" y="4695"/>
                  </a:cubicBezTo>
                  <a:cubicBezTo>
                    <a:pt x="4510" y="4695"/>
                    <a:pt x="3838" y="5172"/>
                    <a:pt x="3088" y="5593"/>
                  </a:cubicBezTo>
                  <a:cubicBezTo>
                    <a:pt x="2339" y="6012"/>
                    <a:pt x="5" y="6764"/>
                    <a:pt x="5" y="6764"/>
                  </a:cubicBezTo>
                  <a:cubicBezTo>
                    <a:pt x="1" y="7053"/>
                    <a:pt x="1515" y="7661"/>
                    <a:pt x="2026" y="8066"/>
                  </a:cubicBezTo>
                  <a:cubicBezTo>
                    <a:pt x="2535" y="8472"/>
                    <a:pt x="3396" y="9484"/>
                    <a:pt x="3856" y="10444"/>
                  </a:cubicBezTo>
                  <a:cubicBezTo>
                    <a:pt x="4316" y="11404"/>
                    <a:pt x="4532" y="14036"/>
                    <a:pt x="4532" y="14036"/>
                  </a:cubicBezTo>
                  <a:cubicBezTo>
                    <a:pt x="4532" y="14036"/>
                    <a:pt x="5562" y="14239"/>
                    <a:pt x="5869" y="14435"/>
                  </a:cubicBezTo>
                  <a:cubicBezTo>
                    <a:pt x="6177" y="14632"/>
                    <a:pt x="6840" y="15736"/>
                    <a:pt x="7928" y="16424"/>
                  </a:cubicBezTo>
                  <a:cubicBezTo>
                    <a:pt x="8353" y="16692"/>
                    <a:pt x="8908" y="16801"/>
                    <a:pt x="9529" y="16801"/>
                  </a:cubicBezTo>
                  <a:cubicBezTo>
                    <a:pt x="10497" y="16801"/>
                    <a:pt x="11625" y="16538"/>
                    <a:pt x="12677" y="16207"/>
                  </a:cubicBezTo>
                  <a:cubicBezTo>
                    <a:pt x="14402" y="15665"/>
                    <a:pt x="15250" y="12672"/>
                    <a:pt x="15752" y="11882"/>
                  </a:cubicBezTo>
                  <a:cubicBezTo>
                    <a:pt x="16062" y="11392"/>
                    <a:pt x="16931" y="11299"/>
                    <a:pt x="17546" y="11299"/>
                  </a:cubicBezTo>
                  <a:cubicBezTo>
                    <a:pt x="17922" y="11299"/>
                    <a:pt x="18203" y="11334"/>
                    <a:pt x="18203" y="11334"/>
                  </a:cubicBezTo>
                  <a:cubicBezTo>
                    <a:pt x="18203" y="11334"/>
                    <a:pt x="18203" y="9801"/>
                    <a:pt x="18262" y="8821"/>
                  </a:cubicBezTo>
                  <a:cubicBezTo>
                    <a:pt x="18320" y="7840"/>
                    <a:pt x="19104" y="7002"/>
                    <a:pt x="19104" y="7002"/>
                  </a:cubicBezTo>
                  <a:lnTo>
                    <a:pt x="24919" y="7066"/>
                  </a:lnTo>
                  <a:cubicBezTo>
                    <a:pt x="25021" y="6782"/>
                    <a:pt x="25142" y="6506"/>
                    <a:pt x="25282" y="6239"/>
                  </a:cubicBezTo>
                  <a:cubicBezTo>
                    <a:pt x="25503" y="5817"/>
                    <a:pt x="26333" y="5357"/>
                    <a:pt x="26333" y="5357"/>
                  </a:cubicBezTo>
                  <a:lnTo>
                    <a:pt x="35148" y="5216"/>
                  </a:lnTo>
                  <a:cubicBezTo>
                    <a:pt x="35148" y="5216"/>
                    <a:pt x="35753" y="4652"/>
                    <a:pt x="35637" y="3839"/>
                  </a:cubicBezTo>
                  <a:cubicBezTo>
                    <a:pt x="35520" y="3026"/>
                    <a:pt x="35245" y="2532"/>
                    <a:pt x="34904" y="2106"/>
                  </a:cubicBezTo>
                  <a:cubicBezTo>
                    <a:pt x="34562" y="1680"/>
                    <a:pt x="34291" y="228"/>
                    <a:pt x="34291" y="228"/>
                  </a:cubicBezTo>
                  <a:lnTo>
                    <a:pt x="339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47"/>
            <p:cNvSpPr/>
            <p:nvPr/>
          </p:nvSpPr>
          <p:spPr>
            <a:xfrm>
              <a:off x="-980700" y="4201325"/>
              <a:ext cx="64850" cy="16300"/>
            </a:xfrm>
            <a:custGeom>
              <a:rect b="b" l="l" r="r" t="t"/>
              <a:pathLst>
                <a:path extrusionOk="0" h="652" w="2594">
                  <a:moveTo>
                    <a:pt x="1891" y="1"/>
                  </a:moveTo>
                  <a:cubicBezTo>
                    <a:pt x="1259" y="1"/>
                    <a:pt x="0" y="288"/>
                    <a:pt x="0" y="288"/>
                  </a:cubicBezTo>
                  <a:cubicBezTo>
                    <a:pt x="0" y="288"/>
                    <a:pt x="980" y="230"/>
                    <a:pt x="1622" y="230"/>
                  </a:cubicBezTo>
                  <a:cubicBezTo>
                    <a:pt x="1825" y="230"/>
                    <a:pt x="1994" y="236"/>
                    <a:pt x="2088" y="251"/>
                  </a:cubicBezTo>
                  <a:cubicBezTo>
                    <a:pt x="2478" y="314"/>
                    <a:pt x="2523" y="651"/>
                    <a:pt x="2523" y="651"/>
                  </a:cubicBezTo>
                  <a:cubicBezTo>
                    <a:pt x="2523" y="651"/>
                    <a:pt x="2593" y="129"/>
                    <a:pt x="2122" y="21"/>
                  </a:cubicBezTo>
                  <a:cubicBezTo>
                    <a:pt x="2062" y="7"/>
                    <a:pt x="1984" y="1"/>
                    <a:pt x="18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47"/>
            <p:cNvSpPr/>
            <p:nvPr/>
          </p:nvSpPr>
          <p:spPr>
            <a:xfrm>
              <a:off x="-1278825" y="4255000"/>
              <a:ext cx="381675" cy="14350"/>
            </a:xfrm>
            <a:custGeom>
              <a:rect b="b" l="l" r="r" t="t"/>
              <a:pathLst>
                <a:path extrusionOk="0" h="574" w="15267">
                  <a:moveTo>
                    <a:pt x="1" y="0"/>
                  </a:moveTo>
                  <a:lnTo>
                    <a:pt x="15266" y="574"/>
                  </a:lnTo>
                  <a:lnTo>
                    <a:pt x="15266" y="574"/>
                  </a:lnTo>
                  <a:lnTo>
                    <a:pt x="15145" y="6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47"/>
            <p:cNvSpPr/>
            <p:nvPr/>
          </p:nvSpPr>
          <p:spPr>
            <a:xfrm>
              <a:off x="-1278825" y="4338025"/>
              <a:ext cx="134050" cy="9775"/>
            </a:xfrm>
            <a:custGeom>
              <a:rect b="b" l="l" r="r" t="t"/>
              <a:pathLst>
                <a:path extrusionOk="0" h="391" w="5362">
                  <a:moveTo>
                    <a:pt x="5362" y="1"/>
                  </a:moveTo>
                  <a:lnTo>
                    <a:pt x="1" y="62"/>
                  </a:lnTo>
                  <a:lnTo>
                    <a:pt x="5207" y="391"/>
                  </a:lnTo>
                  <a:lnTo>
                    <a:pt x="53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47"/>
            <p:cNvSpPr/>
            <p:nvPr/>
          </p:nvSpPr>
          <p:spPr>
            <a:xfrm>
              <a:off x="-1475650" y="4272025"/>
              <a:ext cx="96400" cy="21700"/>
            </a:xfrm>
            <a:custGeom>
              <a:rect b="b" l="l" r="r" t="t"/>
              <a:pathLst>
                <a:path extrusionOk="0" h="868" w="3856">
                  <a:moveTo>
                    <a:pt x="77" y="0"/>
                  </a:moveTo>
                  <a:cubicBezTo>
                    <a:pt x="77" y="0"/>
                    <a:pt x="0" y="536"/>
                    <a:pt x="747" y="756"/>
                  </a:cubicBezTo>
                  <a:cubicBezTo>
                    <a:pt x="1037" y="841"/>
                    <a:pt x="1571" y="868"/>
                    <a:pt x="2115" y="868"/>
                  </a:cubicBezTo>
                  <a:cubicBezTo>
                    <a:pt x="2972" y="868"/>
                    <a:pt x="3855" y="803"/>
                    <a:pt x="3855" y="803"/>
                  </a:cubicBezTo>
                  <a:lnTo>
                    <a:pt x="3855" y="803"/>
                  </a:lnTo>
                  <a:cubicBezTo>
                    <a:pt x="3855" y="803"/>
                    <a:pt x="3531" y="814"/>
                    <a:pt x="3085" y="814"/>
                  </a:cubicBezTo>
                  <a:cubicBezTo>
                    <a:pt x="2267" y="814"/>
                    <a:pt x="1038" y="777"/>
                    <a:pt x="655" y="571"/>
                  </a:cubicBezTo>
                  <a:cubicBezTo>
                    <a:pt x="61" y="253"/>
                    <a:pt x="77" y="0"/>
                    <a:pt x="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47"/>
            <p:cNvSpPr/>
            <p:nvPr/>
          </p:nvSpPr>
          <p:spPr>
            <a:xfrm>
              <a:off x="-1471350" y="4314625"/>
              <a:ext cx="89125" cy="26225"/>
            </a:xfrm>
            <a:custGeom>
              <a:rect b="b" l="l" r="r" t="t"/>
              <a:pathLst>
                <a:path extrusionOk="0" h="1049" w="3565">
                  <a:moveTo>
                    <a:pt x="92" y="1"/>
                  </a:moveTo>
                  <a:lnTo>
                    <a:pt x="92" y="1"/>
                  </a:lnTo>
                  <a:cubicBezTo>
                    <a:pt x="92" y="1"/>
                    <a:pt x="1" y="742"/>
                    <a:pt x="922" y="954"/>
                  </a:cubicBezTo>
                  <a:cubicBezTo>
                    <a:pt x="1229" y="1025"/>
                    <a:pt x="1625" y="1049"/>
                    <a:pt x="2016" y="1049"/>
                  </a:cubicBezTo>
                  <a:cubicBezTo>
                    <a:pt x="2799" y="1049"/>
                    <a:pt x="3565" y="954"/>
                    <a:pt x="3565" y="954"/>
                  </a:cubicBezTo>
                  <a:lnTo>
                    <a:pt x="3565" y="954"/>
                  </a:lnTo>
                  <a:cubicBezTo>
                    <a:pt x="3565" y="954"/>
                    <a:pt x="3544" y="954"/>
                    <a:pt x="3506" y="954"/>
                  </a:cubicBezTo>
                  <a:cubicBezTo>
                    <a:pt x="3160" y="954"/>
                    <a:pt x="1395" y="943"/>
                    <a:pt x="763" y="720"/>
                  </a:cubicBezTo>
                  <a:cubicBezTo>
                    <a:pt x="63" y="473"/>
                    <a:pt x="92" y="1"/>
                    <a:pt x="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47"/>
            <p:cNvSpPr/>
            <p:nvPr/>
          </p:nvSpPr>
          <p:spPr>
            <a:xfrm>
              <a:off x="-1477450" y="4371325"/>
              <a:ext cx="96900" cy="27275"/>
            </a:xfrm>
            <a:custGeom>
              <a:rect b="b" l="l" r="r" t="t"/>
              <a:pathLst>
                <a:path extrusionOk="0" h="1091" w="3876">
                  <a:moveTo>
                    <a:pt x="336" y="1"/>
                  </a:moveTo>
                  <a:cubicBezTo>
                    <a:pt x="335" y="1"/>
                    <a:pt x="1" y="692"/>
                    <a:pt x="797" y="939"/>
                  </a:cubicBezTo>
                  <a:cubicBezTo>
                    <a:pt x="1183" y="1059"/>
                    <a:pt x="1918" y="1091"/>
                    <a:pt x="2573" y="1091"/>
                  </a:cubicBezTo>
                  <a:cubicBezTo>
                    <a:pt x="3270" y="1091"/>
                    <a:pt x="3876" y="1055"/>
                    <a:pt x="3876" y="1055"/>
                  </a:cubicBezTo>
                  <a:cubicBezTo>
                    <a:pt x="3876" y="1055"/>
                    <a:pt x="1095" y="952"/>
                    <a:pt x="621" y="700"/>
                  </a:cubicBezTo>
                  <a:cubicBezTo>
                    <a:pt x="148" y="449"/>
                    <a:pt x="335" y="1"/>
                    <a:pt x="3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47"/>
            <p:cNvSpPr/>
            <p:nvPr/>
          </p:nvSpPr>
          <p:spPr>
            <a:xfrm>
              <a:off x="-1557125" y="4229500"/>
              <a:ext cx="200100" cy="26150"/>
            </a:xfrm>
            <a:custGeom>
              <a:rect b="b" l="l" r="r" t="t"/>
              <a:pathLst>
                <a:path extrusionOk="0" h="1046" w="8004">
                  <a:moveTo>
                    <a:pt x="3876" y="1"/>
                  </a:moveTo>
                  <a:cubicBezTo>
                    <a:pt x="3815" y="1"/>
                    <a:pt x="3749" y="2"/>
                    <a:pt x="3676" y="3"/>
                  </a:cubicBezTo>
                  <a:cubicBezTo>
                    <a:pt x="2828" y="19"/>
                    <a:pt x="0" y="65"/>
                    <a:pt x="0" y="65"/>
                  </a:cubicBezTo>
                  <a:cubicBezTo>
                    <a:pt x="0" y="65"/>
                    <a:pt x="3773" y="170"/>
                    <a:pt x="4295" y="326"/>
                  </a:cubicBezTo>
                  <a:cubicBezTo>
                    <a:pt x="4816" y="482"/>
                    <a:pt x="4681" y="790"/>
                    <a:pt x="5916" y="964"/>
                  </a:cubicBezTo>
                  <a:cubicBezTo>
                    <a:pt x="6350" y="1025"/>
                    <a:pt x="6738" y="1045"/>
                    <a:pt x="7057" y="1045"/>
                  </a:cubicBezTo>
                  <a:cubicBezTo>
                    <a:pt x="7645" y="1045"/>
                    <a:pt x="8004" y="978"/>
                    <a:pt x="8004" y="978"/>
                  </a:cubicBezTo>
                  <a:cubicBezTo>
                    <a:pt x="8004" y="978"/>
                    <a:pt x="5903" y="930"/>
                    <a:pt x="5225" y="494"/>
                  </a:cubicBezTo>
                  <a:cubicBezTo>
                    <a:pt x="4604" y="95"/>
                    <a:pt x="4532" y="1"/>
                    <a:pt x="3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47"/>
            <p:cNvSpPr/>
            <p:nvPr/>
          </p:nvSpPr>
          <p:spPr>
            <a:xfrm>
              <a:off x="-1698800" y="4253500"/>
              <a:ext cx="67075" cy="12475"/>
            </a:xfrm>
            <a:custGeom>
              <a:rect b="b" l="l" r="r" t="t"/>
              <a:pathLst>
                <a:path extrusionOk="0" h="499" w="2683">
                  <a:moveTo>
                    <a:pt x="554" y="1"/>
                  </a:moveTo>
                  <a:cubicBezTo>
                    <a:pt x="233" y="1"/>
                    <a:pt x="0" y="18"/>
                    <a:pt x="0" y="18"/>
                  </a:cubicBezTo>
                  <a:cubicBezTo>
                    <a:pt x="0" y="18"/>
                    <a:pt x="682" y="111"/>
                    <a:pt x="1391" y="202"/>
                  </a:cubicBezTo>
                  <a:cubicBezTo>
                    <a:pt x="1829" y="260"/>
                    <a:pt x="2261" y="359"/>
                    <a:pt x="2682" y="498"/>
                  </a:cubicBezTo>
                  <a:cubicBezTo>
                    <a:pt x="2682" y="498"/>
                    <a:pt x="2186" y="169"/>
                    <a:pt x="1503" y="64"/>
                  </a:cubicBezTo>
                  <a:cubicBezTo>
                    <a:pt x="1184" y="14"/>
                    <a:pt x="835" y="1"/>
                    <a:pt x="5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47"/>
            <p:cNvSpPr/>
            <p:nvPr/>
          </p:nvSpPr>
          <p:spPr>
            <a:xfrm>
              <a:off x="-1677725" y="4398675"/>
              <a:ext cx="38275" cy="20675"/>
            </a:xfrm>
            <a:custGeom>
              <a:rect b="b" l="l" r="r" t="t"/>
              <a:pathLst>
                <a:path extrusionOk="0" h="827" w="1531">
                  <a:moveTo>
                    <a:pt x="621" y="0"/>
                  </a:moveTo>
                  <a:cubicBezTo>
                    <a:pt x="264" y="0"/>
                    <a:pt x="0" y="183"/>
                    <a:pt x="0" y="183"/>
                  </a:cubicBezTo>
                  <a:cubicBezTo>
                    <a:pt x="0" y="183"/>
                    <a:pt x="268" y="152"/>
                    <a:pt x="547" y="152"/>
                  </a:cubicBezTo>
                  <a:cubicBezTo>
                    <a:pt x="737" y="152"/>
                    <a:pt x="932" y="166"/>
                    <a:pt x="1050" y="215"/>
                  </a:cubicBezTo>
                  <a:cubicBezTo>
                    <a:pt x="1343" y="333"/>
                    <a:pt x="1502" y="827"/>
                    <a:pt x="1502" y="827"/>
                  </a:cubicBezTo>
                  <a:cubicBezTo>
                    <a:pt x="1502" y="827"/>
                    <a:pt x="1530" y="282"/>
                    <a:pt x="998" y="72"/>
                  </a:cubicBezTo>
                  <a:cubicBezTo>
                    <a:pt x="866" y="20"/>
                    <a:pt x="739" y="0"/>
                    <a:pt x="6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47"/>
            <p:cNvSpPr/>
            <p:nvPr/>
          </p:nvSpPr>
          <p:spPr>
            <a:xfrm>
              <a:off x="-1679200" y="4414775"/>
              <a:ext cx="24950" cy="6500"/>
            </a:xfrm>
            <a:custGeom>
              <a:rect b="b" l="l" r="r" t="t"/>
              <a:pathLst>
                <a:path extrusionOk="0" h="260" w="998">
                  <a:moveTo>
                    <a:pt x="526" y="0"/>
                  </a:moveTo>
                  <a:cubicBezTo>
                    <a:pt x="275" y="0"/>
                    <a:pt x="1" y="169"/>
                    <a:pt x="1" y="169"/>
                  </a:cubicBezTo>
                  <a:cubicBezTo>
                    <a:pt x="1" y="169"/>
                    <a:pt x="128" y="106"/>
                    <a:pt x="384" y="106"/>
                  </a:cubicBezTo>
                  <a:cubicBezTo>
                    <a:pt x="435" y="106"/>
                    <a:pt x="490" y="109"/>
                    <a:pt x="550" y="114"/>
                  </a:cubicBezTo>
                  <a:cubicBezTo>
                    <a:pt x="919" y="149"/>
                    <a:pt x="997" y="259"/>
                    <a:pt x="997" y="259"/>
                  </a:cubicBezTo>
                  <a:cubicBezTo>
                    <a:pt x="908" y="126"/>
                    <a:pt x="769" y="35"/>
                    <a:pt x="611" y="7"/>
                  </a:cubicBezTo>
                  <a:cubicBezTo>
                    <a:pt x="583" y="2"/>
                    <a:pt x="555" y="0"/>
                    <a:pt x="5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47"/>
            <p:cNvSpPr/>
            <p:nvPr/>
          </p:nvSpPr>
          <p:spPr>
            <a:xfrm>
              <a:off x="-1714550" y="4285175"/>
              <a:ext cx="101950" cy="69300"/>
            </a:xfrm>
            <a:custGeom>
              <a:rect b="b" l="l" r="r" t="t"/>
              <a:pathLst>
                <a:path extrusionOk="0" h="2772" w="4078">
                  <a:moveTo>
                    <a:pt x="4077" y="1"/>
                  </a:moveTo>
                  <a:cubicBezTo>
                    <a:pt x="4077" y="1"/>
                    <a:pt x="3990" y="151"/>
                    <a:pt x="3818" y="384"/>
                  </a:cubicBezTo>
                  <a:lnTo>
                    <a:pt x="3818" y="384"/>
                  </a:lnTo>
                  <a:cubicBezTo>
                    <a:pt x="4004" y="152"/>
                    <a:pt x="4077" y="1"/>
                    <a:pt x="4077" y="1"/>
                  </a:cubicBezTo>
                  <a:close/>
                  <a:moveTo>
                    <a:pt x="3818" y="384"/>
                  </a:moveTo>
                  <a:cubicBezTo>
                    <a:pt x="3555" y="713"/>
                    <a:pt x="3066" y="1206"/>
                    <a:pt x="2236" y="1669"/>
                  </a:cubicBezTo>
                  <a:cubicBezTo>
                    <a:pt x="819" y="2461"/>
                    <a:pt x="1" y="2772"/>
                    <a:pt x="1" y="2772"/>
                  </a:cubicBezTo>
                  <a:cubicBezTo>
                    <a:pt x="1" y="2772"/>
                    <a:pt x="1506" y="2546"/>
                    <a:pt x="2527" y="1731"/>
                  </a:cubicBezTo>
                  <a:cubicBezTo>
                    <a:pt x="3133" y="1246"/>
                    <a:pt x="3566" y="726"/>
                    <a:pt x="3818" y="3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47"/>
            <p:cNvSpPr/>
            <p:nvPr/>
          </p:nvSpPr>
          <p:spPr>
            <a:xfrm>
              <a:off x="-1326625" y="4261325"/>
              <a:ext cx="26250" cy="197250"/>
            </a:xfrm>
            <a:custGeom>
              <a:rect b="b" l="l" r="r" t="t"/>
              <a:pathLst>
                <a:path extrusionOk="0" h="7890" w="1050">
                  <a:moveTo>
                    <a:pt x="891" y="0"/>
                  </a:moveTo>
                  <a:lnTo>
                    <a:pt x="724" y="3705"/>
                  </a:lnTo>
                  <a:cubicBezTo>
                    <a:pt x="724" y="3705"/>
                    <a:pt x="535" y="3840"/>
                    <a:pt x="268" y="4945"/>
                  </a:cubicBezTo>
                  <a:cubicBezTo>
                    <a:pt x="0" y="6048"/>
                    <a:pt x="130" y="7890"/>
                    <a:pt x="130" y="7890"/>
                  </a:cubicBezTo>
                  <a:cubicBezTo>
                    <a:pt x="130" y="7890"/>
                    <a:pt x="168" y="6175"/>
                    <a:pt x="445" y="5231"/>
                  </a:cubicBezTo>
                  <a:cubicBezTo>
                    <a:pt x="721" y="4285"/>
                    <a:pt x="1049" y="3959"/>
                    <a:pt x="1049" y="3959"/>
                  </a:cubicBezTo>
                  <a:lnTo>
                    <a:pt x="8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47"/>
            <p:cNvSpPr/>
            <p:nvPr/>
          </p:nvSpPr>
          <p:spPr>
            <a:xfrm>
              <a:off x="-1596400" y="4286300"/>
              <a:ext cx="28750" cy="82975"/>
            </a:xfrm>
            <a:custGeom>
              <a:rect b="b" l="l" r="r" t="t"/>
              <a:pathLst>
                <a:path extrusionOk="0" h="3319" w="1150">
                  <a:moveTo>
                    <a:pt x="1149" y="0"/>
                  </a:moveTo>
                  <a:cubicBezTo>
                    <a:pt x="1149" y="0"/>
                    <a:pt x="575" y="467"/>
                    <a:pt x="287" y="1580"/>
                  </a:cubicBezTo>
                  <a:cubicBezTo>
                    <a:pt x="0" y="2691"/>
                    <a:pt x="401" y="3318"/>
                    <a:pt x="401" y="3318"/>
                  </a:cubicBezTo>
                  <a:cubicBezTo>
                    <a:pt x="401" y="3318"/>
                    <a:pt x="202" y="2508"/>
                    <a:pt x="470" y="1580"/>
                  </a:cubicBezTo>
                  <a:cubicBezTo>
                    <a:pt x="738" y="652"/>
                    <a:pt x="1149" y="0"/>
                    <a:pt x="11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47"/>
            <p:cNvSpPr/>
            <p:nvPr/>
          </p:nvSpPr>
          <p:spPr>
            <a:xfrm>
              <a:off x="-1520500" y="4456800"/>
              <a:ext cx="115625" cy="57875"/>
            </a:xfrm>
            <a:custGeom>
              <a:rect b="b" l="l" r="r" t="t"/>
              <a:pathLst>
                <a:path extrusionOk="0" h="2315" w="4625">
                  <a:moveTo>
                    <a:pt x="1561" y="0"/>
                  </a:moveTo>
                  <a:cubicBezTo>
                    <a:pt x="727" y="0"/>
                    <a:pt x="1" y="95"/>
                    <a:pt x="1" y="95"/>
                  </a:cubicBezTo>
                  <a:cubicBezTo>
                    <a:pt x="1" y="95"/>
                    <a:pt x="166" y="87"/>
                    <a:pt x="428" y="87"/>
                  </a:cubicBezTo>
                  <a:cubicBezTo>
                    <a:pt x="1230" y="87"/>
                    <a:pt x="2942" y="158"/>
                    <a:pt x="3640" y="736"/>
                  </a:cubicBezTo>
                  <a:cubicBezTo>
                    <a:pt x="4566" y="1501"/>
                    <a:pt x="4585" y="2315"/>
                    <a:pt x="4585" y="2315"/>
                  </a:cubicBezTo>
                  <a:cubicBezTo>
                    <a:pt x="4585" y="2315"/>
                    <a:pt x="4624" y="1041"/>
                    <a:pt x="3660" y="392"/>
                  </a:cubicBezTo>
                  <a:cubicBezTo>
                    <a:pt x="3196" y="81"/>
                    <a:pt x="2332" y="0"/>
                    <a:pt x="15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47"/>
            <p:cNvSpPr/>
            <p:nvPr/>
          </p:nvSpPr>
          <p:spPr>
            <a:xfrm>
              <a:off x="-1542050" y="4522450"/>
              <a:ext cx="44700" cy="39525"/>
            </a:xfrm>
            <a:custGeom>
              <a:rect b="b" l="l" r="r" t="t"/>
              <a:pathLst>
                <a:path extrusionOk="0" h="1581" w="1788">
                  <a:moveTo>
                    <a:pt x="1" y="0"/>
                  </a:moveTo>
                  <a:cubicBezTo>
                    <a:pt x="1" y="0"/>
                    <a:pt x="444" y="925"/>
                    <a:pt x="863" y="1221"/>
                  </a:cubicBezTo>
                  <a:cubicBezTo>
                    <a:pt x="1280" y="1518"/>
                    <a:pt x="1787" y="1580"/>
                    <a:pt x="1787" y="1580"/>
                  </a:cubicBezTo>
                  <a:cubicBezTo>
                    <a:pt x="1787" y="1580"/>
                    <a:pt x="1124" y="1333"/>
                    <a:pt x="753" y="928"/>
                  </a:cubicBezTo>
                  <a:cubicBezTo>
                    <a:pt x="383" y="525"/>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47"/>
            <p:cNvSpPr/>
            <p:nvPr/>
          </p:nvSpPr>
          <p:spPr>
            <a:xfrm>
              <a:off x="-1648025" y="4502650"/>
              <a:ext cx="48950" cy="54725"/>
            </a:xfrm>
            <a:custGeom>
              <a:rect b="b" l="l" r="r" t="t"/>
              <a:pathLst>
                <a:path extrusionOk="0" h="2189" w="1958">
                  <a:moveTo>
                    <a:pt x="0" y="1"/>
                  </a:moveTo>
                  <a:lnTo>
                    <a:pt x="0" y="1"/>
                  </a:lnTo>
                  <a:cubicBezTo>
                    <a:pt x="0" y="1"/>
                    <a:pt x="114" y="1181"/>
                    <a:pt x="314" y="1305"/>
                  </a:cubicBezTo>
                  <a:cubicBezTo>
                    <a:pt x="514" y="1429"/>
                    <a:pt x="1005" y="1435"/>
                    <a:pt x="1390" y="1685"/>
                  </a:cubicBezTo>
                  <a:cubicBezTo>
                    <a:pt x="1775" y="1933"/>
                    <a:pt x="1958" y="2189"/>
                    <a:pt x="1958" y="2189"/>
                  </a:cubicBezTo>
                  <a:cubicBezTo>
                    <a:pt x="1958" y="2189"/>
                    <a:pt x="1717" y="1579"/>
                    <a:pt x="1177" y="1333"/>
                  </a:cubicBezTo>
                  <a:cubicBezTo>
                    <a:pt x="638" y="1085"/>
                    <a:pt x="582" y="1330"/>
                    <a:pt x="359" y="933"/>
                  </a:cubicBezTo>
                  <a:cubicBezTo>
                    <a:pt x="136" y="536"/>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47"/>
            <p:cNvSpPr/>
            <p:nvPr/>
          </p:nvSpPr>
          <p:spPr>
            <a:xfrm>
              <a:off x="-1742000" y="4394125"/>
              <a:ext cx="74400" cy="133950"/>
            </a:xfrm>
            <a:custGeom>
              <a:rect b="b" l="l" r="r" t="t"/>
              <a:pathLst>
                <a:path extrusionOk="0" h="5358" w="2976">
                  <a:moveTo>
                    <a:pt x="1" y="1"/>
                  </a:moveTo>
                  <a:cubicBezTo>
                    <a:pt x="1" y="1"/>
                    <a:pt x="1059" y="862"/>
                    <a:pt x="1785" y="2052"/>
                  </a:cubicBezTo>
                  <a:cubicBezTo>
                    <a:pt x="2512" y="3243"/>
                    <a:pt x="2976" y="5358"/>
                    <a:pt x="2976" y="5358"/>
                  </a:cubicBezTo>
                  <a:cubicBezTo>
                    <a:pt x="2976" y="5358"/>
                    <a:pt x="2969" y="3814"/>
                    <a:pt x="2239" y="2243"/>
                  </a:cubicBezTo>
                  <a:cubicBezTo>
                    <a:pt x="1510" y="670"/>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47"/>
            <p:cNvSpPr/>
            <p:nvPr/>
          </p:nvSpPr>
          <p:spPr>
            <a:xfrm>
              <a:off x="-1903400" y="4519650"/>
              <a:ext cx="67725" cy="201575"/>
            </a:xfrm>
            <a:custGeom>
              <a:rect b="b" l="l" r="r" t="t"/>
              <a:pathLst>
                <a:path extrusionOk="0" h="8063" w="2709">
                  <a:moveTo>
                    <a:pt x="2709" y="0"/>
                  </a:moveTo>
                  <a:lnTo>
                    <a:pt x="2709" y="0"/>
                  </a:lnTo>
                  <a:cubicBezTo>
                    <a:pt x="2709" y="1"/>
                    <a:pt x="1731" y="1329"/>
                    <a:pt x="1318" y="3060"/>
                  </a:cubicBezTo>
                  <a:cubicBezTo>
                    <a:pt x="906" y="4792"/>
                    <a:pt x="954" y="5251"/>
                    <a:pt x="588" y="6345"/>
                  </a:cubicBezTo>
                  <a:cubicBezTo>
                    <a:pt x="221" y="7438"/>
                    <a:pt x="1" y="8063"/>
                    <a:pt x="1" y="8063"/>
                  </a:cubicBezTo>
                  <a:cubicBezTo>
                    <a:pt x="1" y="8063"/>
                    <a:pt x="514" y="7163"/>
                    <a:pt x="1024" y="5613"/>
                  </a:cubicBezTo>
                  <a:cubicBezTo>
                    <a:pt x="1533" y="4061"/>
                    <a:pt x="1219" y="3494"/>
                    <a:pt x="1839" y="2031"/>
                  </a:cubicBezTo>
                  <a:cubicBezTo>
                    <a:pt x="2459" y="570"/>
                    <a:pt x="2709" y="1"/>
                    <a:pt x="27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47"/>
            <p:cNvSpPr/>
            <p:nvPr/>
          </p:nvSpPr>
          <p:spPr>
            <a:xfrm>
              <a:off x="-1600900" y="4464450"/>
              <a:ext cx="209425" cy="127675"/>
            </a:xfrm>
            <a:custGeom>
              <a:rect b="b" l="l" r="r" t="t"/>
              <a:pathLst>
                <a:path extrusionOk="0" h="5107" w="8377">
                  <a:moveTo>
                    <a:pt x="3937" y="428"/>
                  </a:moveTo>
                  <a:lnTo>
                    <a:pt x="3932" y="440"/>
                  </a:lnTo>
                  <a:lnTo>
                    <a:pt x="3922" y="438"/>
                  </a:lnTo>
                  <a:cubicBezTo>
                    <a:pt x="3928" y="434"/>
                    <a:pt x="3933" y="431"/>
                    <a:pt x="3937" y="428"/>
                  </a:cubicBezTo>
                  <a:close/>
                  <a:moveTo>
                    <a:pt x="3043" y="433"/>
                  </a:moveTo>
                  <a:cubicBezTo>
                    <a:pt x="3046" y="435"/>
                    <a:pt x="3049" y="438"/>
                    <a:pt x="3054" y="439"/>
                  </a:cubicBezTo>
                  <a:lnTo>
                    <a:pt x="3054" y="440"/>
                  </a:lnTo>
                  <a:cubicBezTo>
                    <a:pt x="3023" y="446"/>
                    <a:pt x="2991" y="449"/>
                    <a:pt x="2960" y="456"/>
                  </a:cubicBezTo>
                  <a:cubicBezTo>
                    <a:pt x="2989" y="447"/>
                    <a:pt x="3016" y="440"/>
                    <a:pt x="3043" y="433"/>
                  </a:cubicBezTo>
                  <a:close/>
                  <a:moveTo>
                    <a:pt x="1279" y="1563"/>
                  </a:moveTo>
                  <a:cubicBezTo>
                    <a:pt x="1266" y="1586"/>
                    <a:pt x="1255" y="1611"/>
                    <a:pt x="1244" y="1635"/>
                  </a:cubicBezTo>
                  <a:cubicBezTo>
                    <a:pt x="1238" y="1633"/>
                    <a:pt x="1234" y="1630"/>
                    <a:pt x="1228" y="1628"/>
                  </a:cubicBezTo>
                  <a:cubicBezTo>
                    <a:pt x="1244" y="1605"/>
                    <a:pt x="1262" y="1585"/>
                    <a:pt x="1278" y="1563"/>
                  </a:cubicBezTo>
                  <a:close/>
                  <a:moveTo>
                    <a:pt x="3816" y="597"/>
                  </a:moveTo>
                  <a:cubicBezTo>
                    <a:pt x="3412" y="1012"/>
                    <a:pt x="3168" y="1566"/>
                    <a:pt x="3209" y="2172"/>
                  </a:cubicBezTo>
                  <a:cubicBezTo>
                    <a:pt x="3238" y="2581"/>
                    <a:pt x="3383" y="2973"/>
                    <a:pt x="3628" y="3303"/>
                  </a:cubicBezTo>
                  <a:cubicBezTo>
                    <a:pt x="3841" y="3590"/>
                    <a:pt x="4268" y="3789"/>
                    <a:pt x="4500" y="4071"/>
                  </a:cubicBezTo>
                  <a:cubicBezTo>
                    <a:pt x="4436" y="4075"/>
                    <a:pt x="4372" y="4077"/>
                    <a:pt x="4309" y="4077"/>
                  </a:cubicBezTo>
                  <a:cubicBezTo>
                    <a:pt x="3839" y="4077"/>
                    <a:pt x="3406" y="3963"/>
                    <a:pt x="3031" y="3594"/>
                  </a:cubicBezTo>
                  <a:cubicBezTo>
                    <a:pt x="2707" y="3276"/>
                    <a:pt x="2494" y="2866"/>
                    <a:pt x="2228" y="2503"/>
                  </a:cubicBezTo>
                  <a:cubicBezTo>
                    <a:pt x="1973" y="2152"/>
                    <a:pt x="1697" y="1866"/>
                    <a:pt x="1342" y="1682"/>
                  </a:cubicBezTo>
                  <a:cubicBezTo>
                    <a:pt x="1474" y="1463"/>
                    <a:pt x="1624" y="1265"/>
                    <a:pt x="1818" y="1098"/>
                  </a:cubicBezTo>
                  <a:lnTo>
                    <a:pt x="1819" y="1099"/>
                  </a:lnTo>
                  <a:cubicBezTo>
                    <a:pt x="2406" y="735"/>
                    <a:pt x="3089" y="599"/>
                    <a:pt x="3816" y="597"/>
                  </a:cubicBezTo>
                  <a:close/>
                  <a:moveTo>
                    <a:pt x="4519" y="331"/>
                  </a:moveTo>
                  <a:cubicBezTo>
                    <a:pt x="5402" y="433"/>
                    <a:pt x="6360" y="626"/>
                    <a:pt x="6900" y="1260"/>
                  </a:cubicBezTo>
                  <a:cubicBezTo>
                    <a:pt x="8376" y="3001"/>
                    <a:pt x="5873" y="4281"/>
                    <a:pt x="4615" y="4597"/>
                  </a:cubicBezTo>
                  <a:lnTo>
                    <a:pt x="4615" y="4598"/>
                  </a:lnTo>
                  <a:cubicBezTo>
                    <a:pt x="4208" y="4700"/>
                    <a:pt x="3695" y="4776"/>
                    <a:pt x="3171" y="4776"/>
                  </a:cubicBezTo>
                  <a:cubicBezTo>
                    <a:pt x="2175" y="4776"/>
                    <a:pt x="1134" y="4504"/>
                    <a:pt x="684" y="3626"/>
                  </a:cubicBezTo>
                  <a:cubicBezTo>
                    <a:pt x="345" y="2965"/>
                    <a:pt x="483" y="2347"/>
                    <a:pt x="862" y="1827"/>
                  </a:cubicBezTo>
                  <a:cubicBezTo>
                    <a:pt x="1854" y="2095"/>
                    <a:pt x="2131" y="3155"/>
                    <a:pt x="2811" y="3815"/>
                  </a:cubicBezTo>
                  <a:cubicBezTo>
                    <a:pt x="3229" y="4221"/>
                    <a:pt x="3717" y="4350"/>
                    <a:pt x="4249" y="4350"/>
                  </a:cubicBezTo>
                  <a:cubicBezTo>
                    <a:pt x="4407" y="4350"/>
                    <a:pt x="4569" y="4339"/>
                    <a:pt x="4734" y="4320"/>
                  </a:cubicBezTo>
                  <a:cubicBezTo>
                    <a:pt x="4837" y="4308"/>
                    <a:pt x="4902" y="4209"/>
                    <a:pt x="4862" y="4111"/>
                  </a:cubicBezTo>
                  <a:cubicBezTo>
                    <a:pt x="4651" y="3603"/>
                    <a:pt x="4031" y="3450"/>
                    <a:pt x="3742" y="2965"/>
                  </a:cubicBezTo>
                  <a:cubicBezTo>
                    <a:pt x="3177" y="2013"/>
                    <a:pt x="3580" y="921"/>
                    <a:pt x="4478" y="370"/>
                  </a:cubicBezTo>
                  <a:cubicBezTo>
                    <a:pt x="4495" y="360"/>
                    <a:pt x="4508" y="347"/>
                    <a:pt x="4519" y="331"/>
                  </a:cubicBezTo>
                  <a:close/>
                  <a:moveTo>
                    <a:pt x="3652" y="1"/>
                  </a:moveTo>
                  <a:cubicBezTo>
                    <a:pt x="3622" y="1"/>
                    <a:pt x="3594" y="13"/>
                    <a:pt x="3575" y="35"/>
                  </a:cubicBezTo>
                  <a:cubicBezTo>
                    <a:pt x="2164" y="151"/>
                    <a:pt x="360" y="1207"/>
                    <a:pt x="193" y="2719"/>
                  </a:cubicBezTo>
                  <a:cubicBezTo>
                    <a:pt x="0" y="4459"/>
                    <a:pt x="1830" y="5107"/>
                    <a:pt x="3318" y="5107"/>
                  </a:cubicBezTo>
                  <a:cubicBezTo>
                    <a:pt x="3567" y="5107"/>
                    <a:pt x="3806" y="5089"/>
                    <a:pt x="4025" y="5054"/>
                  </a:cubicBezTo>
                  <a:cubicBezTo>
                    <a:pt x="5486" y="4826"/>
                    <a:pt x="7605" y="4046"/>
                    <a:pt x="7591" y="2246"/>
                  </a:cubicBezTo>
                  <a:cubicBezTo>
                    <a:pt x="7576" y="343"/>
                    <a:pt x="5066" y="84"/>
                    <a:pt x="3656" y="1"/>
                  </a:cubicBezTo>
                  <a:cubicBezTo>
                    <a:pt x="3654" y="1"/>
                    <a:pt x="3653" y="1"/>
                    <a:pt x="36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47"/>
            <p:cNvSpPr/>
            <p:nvPr/>
          </p:nvSpPr>
          <p:spPr>
            <a:xfrm>
              <a:off x="-1933475" y="4188075"/>
              <a:ext cx="1073225" cy="584275"/>
            </a:xfrm>
            <a:custGeom>
              <a:rect b="b" l="l" r="r" t="t"/>
              <a:pathLst>
                <a:path extrusionOk="0" h="23371" w="42929">
                  <a:moveTo>
                    <a:pt x="39929" y="276"/>
                  </a:moveTo>
                  <a:cubicBezTo>
                    <a:pt x="40294" y="276"/>
                    <a:pt x="40596" y="324"/>
                    <a:pt x="40723" y="438"/>
                  </a:cubicBezTo>
                  <a:cubicBezTo>
                    <a:pt x="40944" y="636"/>
                    <a:pt x="40880" y="1030"/>
                    <a:pt x="40962" y="1324"/>
                  </a:cubicBezTo>
                  <a:cubicBezTo>
                    <a:pt x="41011" y="1497"/>
                    <a:pt x="41077" y="1664"/>
                    <a:pt x="41160" y="1823"/>
                  </a:cubicBezTo>
                  <a:cubicBezTo>
                    <a:pt x="40960" y="1806"/>
                    <a:pt x="40761" y="1800"/>
                    <a:pt x="40560" y="1800"/>
                  </a:cubicBezTo>
                  <a:cubicBezTo>
                    <a:pt x="39945" y="1800"/>
                    <a:pt x="39328" y="1861"/>
                    <a:pt x="38715" y="1861"/>
                  </a:cubicBezTo>
                  <a:cubicBezTo>
                    <a:pt x="38251" y="1861"/>
                    <a:pt x="37788" y="1826"/>
                    <a:pt x="37329" y="1701"/>
                  </a:cubicBezTo>
                  <a:cubicBezTo>
                    <a:pt x="37557" y="1406"/>
                    <a:pt x="37612" y="1097"/>
                    <a:pt x="37839" y="770"/>
                  </a:cubicBezTo>
                  <a:cubicBezTo>
                    <a:pt x="38020" y="508"/>
                    <a:pt x="39125" y="276"/>
                    <a:pt x="39929" y="276"/>
                  </a:cubicBezTo>
                  <a:close/>
                  <a:moveTo>
                    <a:pt x="41351" y="2151"/>
                  </a:moveTo>
                  <a:lnTo>
                    <a:pt x="41361" y="2165"/>
                  </a:lnTo>
                  <a:lnTo>
                    <a:pt x="41330" y="2165"/>
                  </a:lnTo>
                  <a:cubicBezTo>
                    <a:pt x="41337" y="2161"/>
                    <a:pt x="41344" y="2156"/>
                    <a:pt x="41351" y="2151"/>
                  </a:cubicBezTo>
                  <a:close/>
                  <a:moveTo>
                    <a:pt x="25662" y="2360"/>
                  </a:moveTo>
                  <a:lnTo>
                    <a:pt x="25662" y="2361"/>
                  </a:lnTo>
                  <a:lnTo>
                    <a:pt x="25661" y="2361"/>
                  </a:lnTo>
                  <a:lnTo>
                    <a:pt x="25662" y="2360"/>
                  </a:lnTo>
                  <a:close/>
                  <a:moveTo>
                    <a:pt x="10269" y="2428"/>
                  </a:moveTo>
                  <a:cubicBezTo>
                    <a:pt x="11051" y="2428"/>
                    <a:pt x="11861" y="2513"/>
                    <a:pt x="12341" y="2966"/>
                  </a:cubicBezTo>
                  <a:cubicBezTo>
                    <a:pt x="12257" y="3210"/>
                    <a:pt x="12160" y="3436"/>
                    <a:pt x="11981" y="3634"/>
                  </a:cubicBezTo>
                  <a:cubicBezTo>
                    <a:pt x="11755" y="3886"/>
                    <a:pt x="11503" y="3932"/>
                    <a:pt x="11230" y="4082"/>
                  </a:cubicBezTo>
                  <a:cubicBezTo>
                    <a:pt x="11198" y="4100"/>
                    <a:pt x="11168" y="4121"/>
                    <a:pt x="11140" y="4144"/>
                  </a:cubicBezTo>
                  <a:cubicBezTo>
                    <a:pt x="10691" y="3486"/>
                    <a:pt x="9794" y="3212"/>
                    <a:pt x="9004" y="3109"/>
                  </a:cubicBezTo>
                  <a:cubicBezTo>
                    <a:pt x="9012" y="2893"/>
                    <a:pt x="9018" y="2675"/>
                    <a:pt x="9004" y="2458"/>
                  </a:cubicBezTo>
                  <a:cubicBezTo>
                    <a:pt x="9370" y="2456"/>
                    <a:pt x="9815" y="2428"/>
                    <a:pt x="10269" y="2428"/>
                  </a:cubicBezTo>
                  <a:close/>
                  <a:moveTo>
                    <a:pt x="11369" y="4228"/>
                  </a:moveTo>
                  <a:lnTo>
                    <a:pt x="11369" y="4228"/>
                  </a:lnTo>
                  <a:cubicBezTo>
                    <a:pt x="11346" y="4245"/>
                    <a:pt x="11327" y="4265"/>
                    <a:pt x="11309" y="4285"/>
                  </a:cubicBezTo>
                  <a:lnTo>
                    <a:pt x="11309" y="4286"/>
                  </a:lnTo>
                  <a:cubicBezTo>
                    <a:pt x="11302" y="4273"/>
                    <a:pt x="11290" y="4263"/>
                    <a:pt x="11277" y="4258"/>
                  </a:cubicBezTo>
                  <a:cubicBezTo>
                    <a:pt x="11306" y="4247"/>
                    <a:pt x="11337" y="4237"/>
                    <a:pt x="11369" y="4228"/>
                  </a:cubicBezTo>
                  <a:close/>
                  <a:moveTo>
                    <a:pt x="40799" y="5369"/>
                  </a:moveTo>
                  <a:cubicBezTo>
                    <a:pt x="40825" y="5373"/>
                    <a:pt x="40851" y="5379"/>
                    <a:pt x="40877" y="5382"/>
                  </a:cubicBezTo>
                  <a:lnTo>
                    <a:pt x="40636" y="5377"/>
                  </a:lnTo>
                  <a:cubicBezTo>
                    <a:pt x="40690" y="5375"/>
                    <a:pt x="40745" y="5372"/>
                    <a:pt x="40799" y="5369"/>
                  </a:cubicBezTo>
                  <a:close/>
                  <a:moveTo>
                    <a:pt x="25786" y="2411"/>
                  </a:moveTo>
                  <a:cubicBezTo>
                    <a:pt x="29743" y="2467"/>
                    <a:pt x="33697" y="2512"/>
                    <a:pt x="37652" y="2512"/>
                  </a:cubicBezTo>
                  <a:cubicBezTo>
                    <a:pt x="38999" y="2512"/>
                    <a:pt x="40345" y="2507"/>
                    <a:pt x="41691" y="2495"/>
                  </a:cubicBezTo>
                  <a:cubicBezTo>
                    <a:pt x="41699" y="2494"/>
                    <a:pt x="41706" y="2491"/>
                    <a:pt x="41714" y="2490"/>
                  </a:cubicBezTo>
                  <a:cubicBezTo>
                    <a:pt x="42089" y="3299"/>
                    <a:pt x="42457" y="4307"/>
                    <a:pt x="42034" y="5123"/>
                  </a:cubicBezTo>
                  <a:cubicBezTo>
                    <a:pt x="40355" y="5097"/>
                    <a:pt x="38658" y="5068"/>
                    <a:pt x="36965" y="5068"/>
                  </a:cubicBezTo>
                  <a:cubicBezTo>
                    <a:pt x="35872" y="5068"/>
                    <a:pt x="34780" y="5080"/>
                    <a:pt x="33697" y="5113"/>
                  </a:cubicBezTo>
                  <a:cubicBezTo>
                    <a:pt x="32500" y="5149"/>
                    <a:pt x="31307" y="5190"/>
                    <a:pt x="30109" y="5217"/>
                  </a:cubicBezTo>
                  <a:cubicBezTo>
                    <a:pt x="29333" y="5234"/>
                    <a:pt x="28447" y="5393"/>
                    <a:pt x="27602" y="5393"/>
                  </a:cubicBezTo>
                  <a:cubicBezTo>
                    <a:pt x="26976" y="5393"/>
                    <a:pt x="26372" y="5305"/>
                    <a:pt x="25852" y="5007"/>
                  </a:cubicBezTo>
                  <a:cubicBezTo>
                    <a:pt x="25838" y="4161"/>
                    <a:pt x="25828" y="3316"/>
                    <a:pt x="25801" y="2470"/>
                  </a:cubicBezTo>
                  <a:cubicBezTo>
                    <a:pt x="25801" y="2449"/>
                    <a:pt x="25795" y="2429"/>
                    <a:pt x="25786" y="2411"/>
                  </a:cubicBezTo>
                  <a:close/>
                  <a:moveTo>
                    <a:pt x="25909" y="6778"/>
                  </a:moveTo>
                  <a:cubicBezTo>
                    <a:pt x="25914" y="6781"/>
                    <a:pt x="25919" y="6784"/>
                    <a:pt x="25922" y="6789"/>
                  </a:cubicBezTo>
                  <a:lnTo>
                    <a:pt x="25909" y="6783"/>
                  </a:lnTo>
                  <a:lnTo>
                    <a:pt x="25909" y="6778"/>
                  </a:lnTo>
                  <a:close/>
                  <a:moveTo>
                    <a:pt x="32462" y="5682"/>
                  </a:moveTo>
                  <a:cubicBezTo>
                    <a:pt x="31998" y="6030"/>
                    <a:pt x="31627" y="6593"/>
                    <a:pt x="31542" y="7093"/>
                  </a:cubicBezTo>
                  <a:lnTo>
                    <a:pt x="31542" y="7095"/>
                  </a:lnTo>
                  <a:cubicBezTo>
                    <a:pt x="30606" y="6959"/>
                    <a:pt x="29648" y="6910"/>
                    <a:pt x="28690" y="6910"/>
                  </a:cubicBezTo>
                  <a:cubicBezTo>
                    <a:pt x="28293" y="6910"/>
                    <a:pt x="27897" y="6919"/>
                    <a:pt x="27501" y="6933"/>
                  </a:cubicBezTo>
                  <a:cubicBezTo>
                    <a:pt x="26940" y="6892"/>
                    <a:pt x="26392" y="6800"/>
                    <a:pt x="25903" y="6620"/>
                  </a:cubicBezTo>
                  <a:cubicBezTo>
                    <a:pt x="25891" y="6367"/>
                    <a:pt x="25880" y="6114"/>
                    <a:pt x="25873" y="5862"/>
                  </a:cubicBezTo>
                  <a:cubicBezTo>
                    <a:pt x="28069" y="5779"/>
                    <a:pt x="30266" y="5718"/>
                    <a:pt x="32462" y="5682"/>
                  </a:cubicBezTo>
                  <a:close/>
                  <a:moveTo>
                    <a:pt x="9948" y="9120"/>
                  </a:moveTo>
                  <a:lnTo>
                    <a:pt x="9948" y="9120"/>
                  </a:lnTo>
                  <a:cubicBezTo>
                    <a:pt x="9942" y="9127"/>
                    <a:pt x="9935" y="9135"/>
                    <a:pt x="9928" y="9142"/>
                  </a:cubicBezTo>
                  <a:cubicBezTo>
                    <a:pt x="9927" y="9140"/>
                    <a:pt x="9924" y="9138"/>
                    <a:pt x="9923" y="9136"/>
                  </a:cubicBezTo>
                  <a:lnTo>
                    <a:pt x="9922" y="9136"/>
                  </a:lnTo>
                  <a:cubicBezTo>
                    <a:pt x="9931" y="9131"/>
                    <a:pt x="9940" y="9125"/>
                    <a:pt x="9948" y="9120"/>
                  </a:cubicBezTo>
                  <a:close/>
                  <a:moveTo>
                    <a:pt x="10678" y="8973"/>
                  </a:moveTo>
                  <a:cubicBezTo>
                    <a:pt x="10987" y="8973"/>
                    <a:pt x="11256" y="9072"/>
                    <a:pt x="11300" y="9406"/>
                  </a:cubicBezTo>
                  <a:cubicBezTo>
                    <a:pt x="11302" y="9421"/>
                    <a:pt x="11300" y="9436"/>
                    <a:pt x="11300" y="9452"/>
                  </a:cubicBezTo>
                  <a:cubicBezTo>
                    <a:pt x="11293" y="9502"/>
                    <a:pt x="11282" y="9553"/>
                    <a:pt x="11271" y="9603"/>
                  </a:cubicBezTo>
                  <a:cubicBezTo>
                    <a:pt x="11097" y="9862"/>
                    <a:pt x="10922" y="10077"/>
                    <a:pt x="10594" y="10189"/>
                  </a:cubicBezTo>
                  <a:cubicBezTo>
                    <a:pt x="10593" y="10189"/>
                    <a:pt x="10590" y="10192"/>
                    <a:pt x="10588" y="10193"/>
                  </a:cubicBezTo>
                  <a:cubicBezTo>
                    <a:pt x="10448" y="9890"/>
                    <a:pt x="10278" y="9603"/>
                    <a:pt x="10083" y="9333"/>
                  </a:cubicBezTo>
                  <a:cubicBezTo>
                    <a:pt x="10058" y="9299"/>
                    <a:pt x="10028" y="9267"/>
                    <a:pt x="10002" y="9234"/>
                  </a:cubicBezTo>
                  <a:cubicBezTo>
                    <a:pt x="10086" y="9135"/>
                    <a:pt x="10194" y="9057"/>
                    <a:pt x="10316" y="9009"/>
                  </a:cubicBezTo>
                  <a:cubicBezTo>
                    <a:pt x="10435" y="8988"/>
                    <a:pt x="10560" y="8973"/>
                    <a:pt x="10678" y="8973"/>
                  </a:cubicBezTo>
                  <a:close/>
                  <a:moveTo>
                    <a:pt x="11103" y="14157"/>
                  </a:moveTo>
                  <a:cubicBezTo>
                    <a:pt x="11105" y="14168"/>
                    <a:pt x="11106" y="14178"/>
                    <a:pt x="11107" y="14189"/>
                  </a:cubicBezTo>
                  <a:cubicBezTo>
                    <a:pt x="11086" y="14209"/>
                    <a:pt x="11067" y="14229"/>
                    <a:pt x="11050" y="14251"/>
                  </a:cubicBezTo>
                  <a:cubicBezTo>
                    <a:pt x="11069" y="14220"/>
                    <a:pt x="11086" y="14189"/>
                    <a:pt x="11103" y="14157"/>
                  </a:cubicBezTo>
                  <a:close/>
                  <a:moveTo>
                    <a:pt x="11024" y="14291"/>
                  </a:moveTo>
                  <a:lnTo>
                    <a:pt x="11024" y="14291"/>
                  </a:lnTo>
                  <a:cubicBezTo>
                    <a:pt x="11021" y="14295"/>
                    <a:pt x="11018" y="14301"/>
                    <a:pt x="11017" y="14306"/>
                  </a:cubicBezTo>
                  <a:lnTo>
                    <a:pt x="11017" y="14307"/>
                  </a:lnTo>
                  <a:cubicBezTo>
                    <a:pt x="11011" y="14328"/>
                    <a:pt x="11002" y="14349"/>
                    <a:pt x="10991" y="14367"/>
                  </a:cubicBezTo>
                  <a:cubicBezTo>
                    <a:pt x="10981" y="14369"/>
                    <a:pt x="10973" y="14373"/>
                    <a:pt x="10964" y="14374"/>
                  </a:cubicBezTo>
                  <a:cubicBezTo>
                    <a:pt x="10986" y="14347"/>
                    <a:pt x="11004" y="14319"/>
                    <a:pt x="11024" y="14291"/>
                  </a:cubicBezTo>
                  <a:close/>
                  <a:moveTo>
                    <a:pt x="9170" y="16052"/>
                  </a:moveTo>
                  <a:cubicBezTo>
                    <a:pt x="9158" y="16073"/>
                    <a:pt x="9148" y="16093"/>
                    <a:pt x="9137" y="16114"/>
                  </a:cubicBezTo>
                  <a:cubicBezTo>
                    <a:pt x="9134" y="16116"/>
                    <a:pt x="9134" y="16117"/>
                    <a:pt x="9132" y="16118"/>
                  </a:cubicBezTo>
                  <a:cubicBezTo>
                    <a:pt x="9145" y="16097"/>
                    <a:pt x="9157" y="16074"/>
                    <a:pt x="9170" y="16052"/>
                  </a:cubicBezTo>
                  <a:close/>
                  <a:moveTo>
                    <a:pt x="9023" y="16310"/>
                  </a:moveTo>
                  <a:cubicBezTo>
                    <a:pt x="9020" y="16316"/>
                    <a:pt x="9016" y="16322"/>
                    <a:pt x="9013" y="16328"/>
                  </a:cubicBezTo>
                  <a:lnTo>
                    <a:pt x="9012" y="16329"/>
                  </a:lnTo>
                  <a:cubicBezTo>
                    <a:pt x="9016" y="16323"/>
                    <a:pt x="9019" y="16316"/>
                    <a:pt x="9023" y="16310"/>
                  </a:cubicBezTo>
                  <a:close/>
                  <a:moveTo>
                    <a:pt x="19037" y="1427"/>
                  </a:moveTo>
                  <a:cubicBezTo>
                    <a:pt x="19330" y="1427"/>
                    <a:pt x="19611" y="1460"/>
                    <a:pt x="19846" y="1568"/>
                  </a:cubicBezTo>
                  <a:cubicBezTo>
                    <a:pt x="20060" y="1667"/>
                    <a:pt x="20209" y="1904"/>
                    <a:pt x="20463" y="2008"/>
                  </a:cubicBezTo>
                  <a:cubicBezTo>
                    <a:pt x="21374" y="2381"/>
                    <a:pt x="22489" y="2495"/>
                    <a:pt x="23576" y="2495"/>
                  </a:cubicBezTo>
                  <a:cubicBezTo>
                    <a:pt x="24279" y="2495"/>
                    <a:pt x="24971" y="2447"/>
                    <a:pt x="25589" y="2392"/>
                  </a:cubicBezTo>
                  <a:cubicBezTo>
                    <a:pt x="25595" y="2391"/>
                    <a:pt x="25599" y="2390"/>
                    <a:pt x="25604" y="2389"/>
                  </a:cubicBezTo>
                  <a:lnTo>
                    <a:pt x="25604" y="2389"/>
                  </a:lnTo>
                  <a:cubicBezTo>
                    <a:pt x="25576" y="2412"/>
                    <a:pt x="25558" y="2444"/>
                    <a:pt x="25555" y="2480"/>
                  </a:cubicBezTo>
                  <a:cubicBezTo>
                    <a:pt x="25389" y="4057"/>
                    <a:pt x="25519" y="5685"/>
                    <a:pt x="25621" y="7265"/>
                  </a:cubicBezTo>
                  <a:cubicBezTo>
                    <a:pt x="24608" y="8320"/>
                    <a:pt x="24734" y="9955"/>
                    <a:pt x="24770" y="11331"/>
                  </a:cubicBezTo>
                  <a:cubicBezTo>
                    <a:pt x="24580" y="11317"/>
                    <a:pt x="24385" y="11307"/>
                    <a:pt x="24190" y="11307"/>
                  </a:cubicBezTo>
                  <a:cubicBezTo>
                    <a:pt x="23418" y="11307"/>
                    <a:pt x="22645" y="11460"/>
                    <a:pt x="22148" y="12113"/>
                  </a:cubicBezTo>
                  <a:cubicBezTo>
                    <a:pt x="21823" y="12539"/>
                    <a:pt x="21767" y="13092"/>
                    <a:pt x="21598" y="13586"/>
                  </a:cubicBezTo>
                  <a:cubicBezTo>
                    <a:pt x="21280" y="14511"/>
                    <a:pt x="20680" y="15313"/>
                    <a:pt x="19886" y="15882"/>
                  </a:cubicBezTo>
                  <a:cubicBezTo>
                    <a:pt x="19211" y="16365"/>
                    <a:pt x="18421" y="16673"/>
                    <a:pt x="17594" y="16748"/>
                  </a:cubicBezTo>
                  <a:cubicBezTo>
                    <a:pt x="17369" y="16768"/>
                    <a:pt x="17108" y="16782"/>
                    <a:pt x="16832" y="16782"/>
                  </a:cubicBezTo>
                  <a:cubicBezTo>
                    <a:pt x="15930" y="16782"/>
                    <a:pt x="14854" y="16638"/>
                    <a:pt x="14261" y="16116"/>
                  </a:cubicBezTo>
                  <a:cubicBezTo>
                    <a:pt x="13791" y="15703"/>
                    <a:pt x="13605" y="15052"/>
                    <a:pt x="13090" y="14672"/>
                  </a:cubicBezTo>
                  <a:cubicBezTo>
                    <a:pt x="12879" y="14515"/>
                    <a:pt x="12638" y="14401"/>
                    <a:pt x="12383" y="14337"/>
                  </a:cubicBezTo>
                  <a:cubicBezTo>
                    <a:pt x="12383" y="14325"/>
                    <a:pt x="12375" y="14312"/>
                    <a:pt x="12363" y="14308"/>
                  </a:cubicBezTo>
                  <a:cubicBezTo>
                    <a:pt x="12122" y="14202"/>
                    <a:pt x="11869" y="14123"/>
                    <a:pt x="11609" y="14074"/>
                  </a:cubicBezTo>
                  <a:cubicBezTo>
                    <a:pt x="11526" y="14023"/>
                    <a:pt x="11453" y="13958"/>
                    <a:pt x="11392" y="13882"/>
                  </a:cubicBezTo>
                  <a:cubicBezTo>
                    <a:pt x="11353" y="13310"/>
                    <a:pt x="11293" y="12723"/>
                    <a:pt x="11187" y="12144"/>
                  </a:cubicBezTo>
                  <a:cubicBezTo>
                    <a:pt x="11188" y="11560"/>
                    <a:pt x="11139" y="10977"/>
                    <a:pt x="11175" y="10392"/>
                  </a:cubicBezTo>
                  <a:cubicBezTo>
                    <a:pt x="11485" y="10068"/>
                    <a:pt x="11687" y="9617"/>
                    <a:pt x="11556" y="9193"/>
                  </a:cubicBezTo>
                  <a:cubicBezTo>
                    <a:pt x="11439" y="8816"/>
                    <a:pt x="11103" y="8700"/>
                    <a:pt x="10736" y="8700"/>
                  </a:cubicBezTo>
                  <a:cubicBezTo>
                    <a:pt x="10544" y="8700"/>
                    <a:pt x="10344" y="8732"/>
                    <a:pt x="10162" y="8774"/>
                  </a:cubicBezTo>
                  <a:cubicBezTo>
                    <a:pt x="10157" y="8770"/>
                    <a:pt x="10155" y="8765"/>
                    <a:pt x="10148" y="8763"/>
                  </a:cubicBezTo>
                  <a:cubicBezTo>
                    <a:pt x="9549" y="8506"/>
                    <a:pt x="8995" y="8185"/>
                    <a:pt x="8462" y="7813"/>
                  </a:cubicBezTo>
                  <a:cubicBezTo>
                    <a:pt x="8461" y="7813"/>
                    <a:pt x="8460" y="7812"/>
                    <a:pt x="8460" y="7812"/>
                  </a:cubicBezTo>
                  <a:cubicBezTo>
                    <a:pt x="8458" y="7812"/>
                    <a:pt x="8457" y="7813"/>
                    <a:pt x="8456" y="7813"/>
                  </a:cubicBezTo>
                  <a:cubicBezTo>
                    <a:pt x="7971" y="7498"/>
                    <a:pt x="7454" y="7236"/>
                    <a:pt x="6913" y="7032"/>
                  </a:cubicBezTo>
                  <a:cubicBezTo>
                    <a:pt x="8240" y="6779"/>
                    <a:pt x="9492" y="6166"/>
                    <a:pt x="10652" y="5493"/>
                  </a:cubicBezTo>
                  <a:cubicBezTo>
                    <a:pt x="11976" y="4724"/>
                    <a:pt x="12453" y="3974"/>
                    <a:pt x="13077" y="2601"/>
                  </a:cubicBezTo>
                  <a:cubicBezTo>
                    <a:pt x="13311" y="2570"/>
                    <a:pt x="13542" y="2536"/>
                    <a:pt x="13776" y="2503"/>
                  </a:cubicBezTo>
                  <a:cubicBezTo>
                    <a:pt x="13975" y="2474"/>
                    <a:pt x="14205" y="2469"/>
                    <a:pt x="14387" y="2375"/>
                  </a:cubicBezTo>
                  <a:cubicBezTo>
                    <a:pt x="14688" y="2221"/>
                    <a:pt x="14740" y="1824"/>
                    <a:pt x="14777" y="1505"/>
                  </a:cubicBezTo>
                  <a:cubicBezTo>
                    <a:pt x="15312" y="1519"/>
                    <a:pt x="15847" y="1527"/>
                    <a:pt x="16382" y="1527"/>
                  </a:cubicBezTo>
                  <a:cubicBezTo>
                    <a:pt x="16854" y="1527"/>
                    <a:pt x="17327" y="1521"/>
                    <a:pt x="17799" y="1507"/>
                  </a:cubicBezTo>
                  <a:cubicBezTo>
                    <a:pt x="18162" y="1497"/>
                    <a:pt x="18612" y="1427"/>
                    <a:pt x="19037" y="1427"/>
                  </a:cubicBezTo>
                  <a:close/>
                  <a:moveTo>
                    <a:pt x="7855" y="21708"/>
                  </a:moveTo>
                  <a:lnTo>
                    <a:pt x="7855" y="21708"/>
                  </a:lnTo>
                  <a:cubicBezTo>
                    <a:pt x="7846" y="21732"/>
                    <a:pt x="7837" y="21757"/>
                    <a:pt x="7826" y="21781"/>
                  </a:cubicBezTo>
                  <a:cubicBezTo>
                    <a:pt x="7825" y="21778"/>
                    <a:pt x="7823" y="21773"/>
                    <a:pt x="7821" y="21770"/>
                  </a:cubicBezTo>
                  <a:cubicBezTo>
                    <a:pt x="7832" y="21749"/>
                    <a:pt x="7843" y="21728"/>
                    <a:pt x="7855" y="21708"/>
                  </a:cubicBezTo>
                  <a:close/>
                  <a:moveTo>
                    <a:pt x="7771" y="21868"/>
                  </a:moveTo>
                  <a:cubicBezTo>
                    <a:pt x="7777" y="21870"/>
                    <a:pt x="7783" y="21873"/>
                    <a:pt x="7789" y="21877"/>
                  </a:cubicBezTo>
                  <a:cubicBezTo>
                    <a:pt x="7768" y="21922"/>
                    <a:pt x="7748" y="21967"/>
                    <a:pt x="7725" y="22011"/>
                  </a:cubicBezTo>
                  <a:cubicBezTo>
                    <a:pt x="7743" y="21965"/>
                    <a:pt x="7758" y="21917"/>
                    <a:pt x="7771" y="21868"/>
                  </a:cubicBezTo>
                  <a:close/>
                  <a:moveTo>
                    <a:pt x="765" y="22252"/>
                  </a:moveTo>
                  <a:lnTo>
                    <a:pt x="765" y="22252"/>
                  </a:lnTo>
                  <a:cubicBezTo>
                    <a:pt x="776" y="22266"/>
                    <a:pt x="788" y="22279"/>
                    <a:pt x="799" y="22293"/>
                  </a:cubicBezTo>
                  <a:cubicBezTo>
                    <a:pt x="797" y="22293"/>
                    <a:pt x="795" y="22294"/>
                    <a:pt x="792" y="22296"/>
                  </a:cubicBezTo>
                  <a:cubicBezTo>
                    <a:pt x="783" y="22281"/>
                    <a:pt x="774" y="22267"/>
                    <a:pt x="765" y="22252"/>
                  </a:cubicBezTo>
                  <a:close/>
                  <a:moveTo>
                    <a:pt x="6497" y="7154"/>
                  </a:moveTo>
                  <a:cubicBezTo>
                    <a:pt x="7767" y="7723"/>
                    <a:pt x="8979" y="8384"/>
                    <a:pt x="9818" y="9540"/>
                  </a:cubicBezTo>
                  <a:cubicBezTo>
                    <a:pt x="10716" y="10779"/>
                    <a:pt x="10926" y="12386"/>
                    <a:pt x="11078" y="13900"/>
                  </a:cubicBezTo>
                  <a:cubicBezTo>
                    <a:pt x="10999" y="14097"/>
                    <a:pt x="10898" y="14277"/>
                    <a:pt x="10753" y="14434"/>
                  </a:cubicBezTo>
                  <a:cubicBezTo>
                    <a:pt x="9369" y="14902"/>
                    <a:pt x="8649" y="16377"/>
                    <a:pt x="8284" y="17721"/>
                  </a:cubicBezTo>
                  <a:cubicBezTo>
                    <a:pt x="8130" y="18286"/>
                    <a:pt x="8019" y="18866"/>
                    <a:pt x="7932" y="19446"/>
                  </a:cubicBezTo>
                  <a:cubicBezTo>
                    <a:pt x="7839" y="20067"/>
                    <a:pt x="7878" y="20938"/>
                    <a:pt x="7581" y="21497"/>
                  </a:cubicBezTo>
                  <a:cubicBezTo>
                    <a:pt x="7091" y="22426"/>
                    <a:pt x="6202" y="22772"/>
                    <a:pt x="5223" y="22898"/>
                  </a:cubicBezTo>
                  <a:cubicBezTo>
                    <a:pt x="4891" y="22921"/>
                    <a:pt x="4531" y="22936"/>
                    <a:pt x="4163" y="22936"/>
                  </a:cubicBezTo>
                  <a:cubicBezTo>
                    <a:pt x="2665" y="22936"/>
                    <a:pt x="1037" y="22677"/>
                    <a:pt x="618" y="21561"/>
                  </a:cubicBezTo>
                  <a:cubicBezTo>
                    <a:pt x="649" y="21209"/>
                    <a:pt x="889" y="20804"/>
                    <a:pt x="1017" y="20499"/>
                  </a:cubicBezTo>
                  <a:cubicBezTo>
                    <a:pt x="1316" y="19788"/>
                    <a:pt x="1450" y="19058"/>
                    <a:pt x="1597" y="18303"/>
                  </a:cubicBezTo>
                  <a:cubicBezTo>
                    <a:pt x="1894" y="16786"/>
                    <a:pt x="2367" y="15334"/>
                    <a:pt x="3113" y="13973"/>
                  </a:cubicBezTo>
                  <a:cubicBezTo>
                    <a:pt x="4393" y="11632"/>
                    <a:pt x="6262" y="9941"/>
                    <a:pt x="6497" y="7154"/>
                  </a:cubicBezTo>
                  <a:close/>
                  <a:moveTo>
                    <a:pt x="41057" y="1"/>
                  </a:moveTo>
                  <a:cubicBezTo>
                    <a:pt x="41055" y="1"/>
                    <a:pt x="41052" y="1"/>
                    <a:pt x="41050" y="1"/>
                  </a:cubicBezTo>
                  <a:cubicBezTo>
                    <a:pt x="40385" y="33"/>
                    <a:pt x="39721" y="64"/>
                    <a:pt x="39059" y="112"/>
                  </a:cubicBezTo>
                  <a:cubicBezTo>
                    <a:pt x="38677" y="139"/>
                    <a:pt x="38092" y="72"/>
                    <a:pt x="37733" y="268"/>
                  </a:cubicBezTo>
                  <a:cubicBezTo>
                    <a:pt x="37645" y="316"/>
                    <a:pt x="37646" y="414"/>
                    <a:pt x="37582" y="482"/>
                  </a:cubicBezTo>
                  <a:cubicBezTo>
                    <a:pt x="37548" y="518"/>
                    <a:pt x="37588" y="612"/>
                    <a:pt x="37565" y="653"/>
                  </a:cubicBezTo>
                  <a:cubicBezTo>
                    <a:pt x="37088" y="1487"/>
                    <a:pt x="36966" y="2022"/>
                    <a:pt x="35912" y="2148"/>
                  </a:cubicBezTo>
                  <a:cubicBezTo>
                    <a:pt x="35900" y="2151"/>
                    <a:pt x="35889" y="2154"/>
                    <a:pt x="35877" y="2160"/>
                  </a:cubicBezTo>
                  <a:cubicBezTo>
                    <a:pt x="33781" y="2144"/>
                    <a:pt x="31684" y="2122"/>
                    <a:pt x="29588" y="2122"/>
                  </a:cubicBezTo>
                  <a:cubicBezTo>
                    <a:pt x="28316" y="2122"/>
                    <a:pt x="27044" y="2130"/>
                    <a:pt x="25774" y="2153"/>
                  </a:cubicBezTo>
                  <a:cubicBezTo>
                    <a:pt x="25743" y="2154"/>
                    <a:pt x="25714" y="2165"/>
                    <a:pt x="25692" y="2186"/>
                  </a:cubicBezTo>
                  <a:cubicBezTo>
                    <a:pt x="25676" y="2165"/>
                    <a:pt x="25652" y="2152"/>
                    <a:pt x="25616" y="2152"/>
                  </a:cubicBezTo>
                  <a:cubicBezTo>
                    <a:pt x="25612" y="2152"/>
                    <a:pt x="25608" y="2152"/>
                    <a:pt x="25604" y="2153"/>
                  </a:cubicBezTo>
                  <a:cubicBezTo>
                    <a:pt x="25112" y="2197"/>
                    <a:pt x="24623" y="2221"/>
                    <a:pt x="24136" y="2221"/>
                  </a:cubicBezTo>
                  <a:cubicBezTo>
                    <a:pt x="23513" y="2221"/>
                    <a:pt x="22891" y="2182"/>
                    <a:pt x="22264" y="2099"/>
                  </a:cubicBezTo>
                  <a:cubicBezTo>
                    <a:pt x="21768" y="2034"/>
                    <a:pt x="21211" y="1982"/>
                    <a:pt x="20745" y="1790"/>
                  </a:cubicBezTo>
                  <a:cubicBezTo>
                    <a:pt x="20419" y="1656"/>
                    <a:pt x="20197" y="1300"/>
                    <a:pt x="19916" y="1186"/>
                  </a:cubicBezTo>
                  <a:cubicBezTo>
                    <a:pt x="19731" y="1110"/>
                    <a:pt x="19513" y="1084"/>
                    <a:pt x="19283" y="1084"/>
                  </a:cubicBezTo>
                  <a:cubicBezTo>
                    <a:pt x="18787" y="1084"/>
                    <a:pt x="18232" y="1206"/>
                    <a:pt x="17816" y="1219"/>
                  </a:cubicBezTo>
                  <a:cubicBezTo>
                    <a:pt x="17107" y="1241"/>
                    <a:pt x="16398" y="1251"/>
                    <a:pt x="15690" y="1251"/>
                  </a:cubicBezTo>
                  <a:cubicBezTo>
                    <a:pt x="15340" y="1251"/>
                    <a:pt x="14990" y="1249"/>
                    <a:pt x="14640" y="1244"/>
                  </a:cubicBezTo>
                  <a:cubicBezTo>
                    <a:pt x="14640" y="1244"/>
                    <a:pt x="14639" y="1244"/>
                    <a:pt x="14639" y="1244"/>
                  </a:cubicBezTo>
                  <a:cubicBezTo>
                    <a:pt x="14535" y="1244"/>
                    <a:pt x="14489" y="1354"/>
                    <a:pt x="14520" y="1430"/>
                  </a:cubicBezTo>
                  <a:cubicBezTo>
                    <a:pt x="14481" y="1570"/>
                    <a:pt x="14460" y="1721"/>
                    <a:pt x="14407" y="1853"/>
                  </a:cubicBezTo>
                  <a:cubicBezTo>
                    <a:pt x="14310" y="2090"/>
                    <a:pt x="14212" y="2114"/>
                    <a:pt x="13972" y="2148"/>
                  </a:cubicBezTo>
                  <a:cubicBezTo>
                    <a:pt x="13656" y="2195"/>
                    <a:pt x="13339" y="2228"/>
                    <a:pt x="13024" y="2275"/>
                  </a:cubicBezTo>
                  <a:cubicBezTo>
                    <a:pt x="12928" y="2289"/>
                    <a:pt x="12869" y="2373"/>
                    <a:pt x="12857" y="2454"/>
                  </a:cubicBezTo>
                  <a:cubicBezTo>
                    <a:pt x="12785" y="2587"/>
                    <a:pt x="12715" y="2725"/>
                    <a:pt x="12646" y="2864"/>
                  </a:cubicBezTo>
                  <a:cubicBezTo>
                    <a:pt x="12403" y="2350"/>
                    <a:pt x="12241" y="2253"/>
                    <a:pt x="11601" y="2204"/>
                  </a:cubicBezTo>
                  <a:cubicBezTo>
                    <a:pt x="10717" y="2137"/>
                    <a:pt x="9829" y="2111"/>
                    <a:pt x="8943" y="2103"/>
                  </a:cubicBezTo>
                  <a:cubicBezTo>
                    <a:pt x="8942" y="2103"/>
                    <a:pt x="8942" y="2103"/>
                    <a:pt x="8941" y="2103"/>
                  </a:cubicBezTo>
                  <a:cubicBezTo>
                    <a:pt x="8812" y="2103"/>
                    <a:pt x="8748" y="2227"/>
                    <a:pt x="8766" y="2330"/>
                  </a:cubicBezTo>
                  <a:cubicBezTo>
                    <a:pt x="8708" y="2635"/>
                    <a:pt x="8701" y="2945"/>
                    <a:pt x="8687" y="3255"/>
                  </a:cubicBezTo>
                  <a:cubicBezTo>
                    <a:pt x="8684" y="3318"/>
                    <a:pt x="8728" y="3393"/>
                    <a:pt x="8796" y="3401"/>
                  </a:cubicBezTo>
                  <a:cubicBezTo>
                    <a:pt x="9756" y="3510"/>
                    <a:pt x="10782" y="3808"/>
                    <a:pt x="11056" y="4837"/>
                  </a:cubicBezTo>
                  <a:cubicBezTo>
                    <a:pt x="10809" y="4990"/>
                    <a:pt x="10554" y="5130"/>
                    <a:pt x="10312" y="5270"/>
                  </a:cubicBezTo>
                  <a:cubicBezTo>
                    <a:pt x="9061" y="5994"/>
                    <a:pt x="7801" y="6504"/>
                    <a:pt x="6406" y="6854"/>
                  </a:cubicBezTo>
                  <a:lnTo>
                    <a:pt x="6403" y="6853"/>
                  </a:lnTo>
                  <a:cubicBezTo>
                    <a:pt x="6394" y="6850"/>
                    <a:pt x="6385" y="6849"/>
                    <a:pt x="6376" y="6849"/>
                  </a:cubicBezTo>
                  <a:cubicBezTo>
                    <a:pt x="6307" y="6849"/>
                    <a:pt x="6250" y="6928"/>
                    <a:pt x="6256" y="6993"/>
                  </a:cubicBezTo>
                  <a:cubicBezTo>
                    <a:pt x="6229" y="7019"/>
                    <a:pt x="6211" y="7054"/>
                    <a:pt x="6207" y="7091"/>
                  </a:cubicBezTo>
                  <a:cubicBezTo>
                    <a:pt x="5867" y="10498"/>
                    <a:pt x="3011" y="12742"/>
                    <a:pt x="1885" y="15877"/>
                  </a:cubicBezTo>
                  <a:cubicBezTo>
                    <a:pt x="1330" y="17423"/>
                    <a:pt x="1237" y="19079"/>
                    <a:pt x="606" y="20594"/>
                  </a:cubicBezTo>
                  <a:cubicBezTo>
                    <a:pt x="264" y="21417"/>
                    <a:pt x="1" y="22368"/>
                    <a:pt x="922" y="22902"/>
                  </a:cubicBezTo>
                  <a:cubicBezTo>
                    <a:pt x="1618" y="23305"/>
                    <a:pt x="2631" y="23370"/>
                    <a:pt x="3573" y="23370"/>
                  </a:cubicBezTo>
                  <a:cubicBezTo>
                    <a:pt x="4023" y="23370"/>
                    <a:pt x="4457" y="23356"/>
                    <a:pt x="4832" y="23356"/>
                  </a:cubicBezTo>
                  <a:cubicBezTo>
                    <a:pt x="4846" y="23356"/>
                    <a:pt x="4859" y="23356"/>
                    <a:pt x="4872" y="23356"/>
                  </a:cubicBezTo>
                  <a:cubicBezTo>
                    <a:pt x="5087" y="23356"/>
                    <a:pt x="5322" y="23362"/>
                    <a:pt x="5564" y="23362"/>
                  </a:cubicBezTo>
                  <a:cubicBezTo>
                    <a:pt x="6421" y="23362"/>
                    <a:pt x="7375" y="23284"/>
                    <a:pt x="7905" y="22595"/>
                  </a:cubicBezTo>
                  <a:cubicBezTo>
                    <a:pt x="8491" y="21835"/>
                    <a:pt x="8375" y="20532"/>
                    <a:pt x="8472" y="19641"/>
                  </a:cubicBezTo>
                  <a:cubicBezTo>
                    <a:pt x="8672" y="17807"/>
                    <a:pt x="9172" y="15002"/>
                    <a:pt x="11411" y="14672"/>
                  </a:cubicBezTo>
                  <a:cubicBezTo>
                    <a:pt x="11440" y="14666"/>
                    <a:pt x="11466" y="14653"/>
                    <a:pt x="11488" y="14635"/>
                  </a:cubicBezTo>
                  <a:cubicBezTo>
                    <a:pt x="11573" y="14627"/>
                    <a:pt x="11655" y="14623"/>
                    <a:pt x="11732" y="14623"/>
                  </a:cubicBezTo>
                  <a:cubicBezTo>
                    <a:pt x="12871" y="14623"/>
                    <a:pt x="13158" y="15463"/>
                    <a:pt x="13882" y="16236"/>
                  </a:cubicBezTo>
                  <a:cubicBezTo>
                    <a:pt x="14276" y="16656"/>
                    <a:pt x="14737" y="16844"/>
                    <a:pt x="15296" y="16954"/>
                  </a:cubicBezTo>
                  <a:cubicBezTo>
                    <a:pt x="15816" y="17057"/>
                    <a:pt x="16359" y="17119"/>
                    <a:pt x="16901" y="17119"/>
                  </a:cubicBezTo>
                  <a:cubicBezTo>
                    <a:pt x="17628" y="17119"/>
                    <a:pt x="18353" y="17007"/>
                    <a:pt x="19016" y="16731"/>
                  </a:cubicBezTo>
                  <a:cubicBezTo>
                    <a:pt x="19995" y="16323"/>
                    <a:pt x="20855" y="15607"/>
                    <a:pt x="21420" y="14706"/>
                  </a:cubicBezTo>
                  <a:cubicBezTo>
                    <a:pt x="21726" y="14218"/>
                    <a:pt x="21863" y="13711"/>
                    <a:pt x="22054" y="13177"/>
                  </a:cubicBezTo>
                  <a:cubicBezTo>
                    <a:pt x="22512" y="11895"/>
                    <a:pt x="23283" y="11631"/>
                    <a:pt x="24423" y="11631"/>
                  </a:cubicBezTo>
                  <a:cubicBezTo>
                    <a:pt x="24571" y="11631"/>
                    <a:pt x="24724" y="11636"/>
                    <a:pt x="24884" y="11643"/>
                  </a:cubicBezTo>
                  <a:cubicBezTo>
                    <a:pt x="24901" y="11648"/>
                    <a:pt x="24919" y="11650"/>
                    <a:pt x="24937" y="11650"/>
                  </a:cubicBezTo>
                  <a:cubicBezTo>
                    <a:pt x="25029" y="11650"/>
                    <a:pt x="25127" y="11587"/>
                    <a:pt x="25123" y="11473"/>
                  </a:cubicBezTo>
                  <a:cubicBezTo>
                    <a:pt x="25075" y="10135"/>
                    <a:pt x="24867" y="8479"/>
                    <a:pt x="25822" y="7397"/>
                  </a:cubicBezTo>
                  <a:cubicBezTo>
                    <a:pt x="25850" y="7390"/>
                    <a:pt x="25875" y="7375"/>
                    <a:pt x="25895" y="7353"/>
                  </a:cubicBezTo>
                  <a:cubicBezTo>
                    <a:pt x="26567" y="7315"/>
                    <a:pt x="27236" y="7302"/>
                    <a:pt x="27904" y="7302"/>
                  </a:cubicBezTo>
                  <a:cubicBezTo>
                    <a:pt x="29089" y="7302"/>
                    <a:pt x="30270" y="7341"/>
                    <a:pt x="31459" y="7341"/>
                  </a:cubicBezTo>
                  <a:cubicBezTo>
                    <a:pt x="31520" y="7341"/>
                    <a:pt x="31582" y="7341"/>
                    <a:pt x="31644" y="7341"/>
                  </a:cubicBezTo>
                  <a:cubicBezTo>
                    <a:pt x="31681" y="7339"/>
                    <a:pt x="31716" y="7319"/>
                    <a:pt x="31735" y="7287"/>
                  </a:cubicBezTo>
                  <a:cubicBezTo>
                    <a:pt x="31774" y="7269"/>
                    <a:pt x="31804" y="7238"/>
                    <a:pt x="31822" y="7200"/>
                  </a:cubicBezTo>
                  <a:cubicBezTo>
                    <a:pt x="31966" y="6835"/>
                    <a:pt x="32083" y="6498"/>
                    <a:pt x="32350" y="6197"/>
                  </a:cubicBezTo>
                  <a:cubicBezTo>
                    <a:pt x="32560" y="5959"/>
                    <a:pt x="32810" y="5826"/>
                    <a:pt x="33064" y="5670"/>
                  </a:cubicBezTo>
                  <a:cubicBezTo>
                    <a:pt x="34250" y="5654"/>
                    <a:pt x="35435" y="5645"/>
                    <a:pt x="36621" y="5645"/>
                  </a:cubicBezTo>
                  <a:cubicBezTo>
                    <a:pt x="38338" y="5645"/>
                    <a:pt x="40055" y="5664"/>
                    <a:pt x="41772" y="5705"/>
                  </a:cubicBezTo>
                  <a:cubicBezTo>
                    <a:pt x="41798" y="5727"/>
                    <a:pt x="41831" y="5740"/>
                    <a:pt x="41868" y="5740"/>
                  </a:cubicBezTo>
                  <a:cubicBezTo>
                    <a:pt x="41903" y="5740"/>
                    <a:pt x="41941" y="5728"/>
                    <a:pt x="41978" y="5697"/>
                  </a:cubicBezTo>
                  <a:cubicBezTo>
                    <a:pt x="42929" y="4893"/>
                    <a:pt x="42571" y="3185"/>
                    <a:pt x="41904" y="2310"/>
                  </a:cubicBezTo>
                  <a:cubicBezTo>
                    <a:pt x="41892" y="2295"/>
                    <a:pt x="41875" y="2284"/>
                    <a:pt x="41857" y="2278"/>
                  </a:cubicBezTo>
                  <a:cubicBezTo>
                    <a:pt x="41850" y="2234"/>
                    <a:pt x="41820" y="2195"/>
                    <a:pt x="41779" y="2177"/>
                  </a:cubicBezTo>
                  <a:cubicBezTo>
                    <a:pt x="41325" y="1528"/>
                    <a:pt x="41154" y="941"/>
                    <a:pt x="41201" y="153"/>
                  </a:cubicBezTo>
                  <a:cubicBezTo>
                    <a:pt x="41206" y="70"/>
                    <a:pt x="41139" y="1"/>
                    <a:pt x="41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47"/>
            <p:cNvSpPr/>
            <p:nvPr/>
          </p:nvSpPr>
          <p:spPr>
            <a:xfrm>
              <a:off x="-1606925" y="4258850"/>
              <a:ext cx="263625" cy="172750"/>
            </a:xfrm>
            <a:custGeom>
              <a:rect b="b" l="l" r="r" t="t"/>
              <a:pathLst>
                <a:path extrusionOk="0" h="6910" w="10545">
                  <a:moveTo>
                    <a:pt x="2209" y="171"/>
                  </a:moveTo>
                  <a:cubicBezTo>
                    <a:pt x="2211" y="176"/>
                    <a:pt x="2214" y="180"/>
                    <a:pt x="2216" y="184"/>
                  </a:cubicBezTo>
                  <a:cubicBezTo>
                    <a:pt x="2212" y="186"/>
                    <a:pt x="2210" y="187"/>
                    <a:pt x="2208" y="188"/>
                  </a:cubicBezTo>
                  <a:cubicBezTo>
                    <a:pt x="2209" y="183"/>
                    <a:pt x="2209" y="177"/>
                    <a:pt x="2209" y="171"/>
                  </a:cubicBezTo>
                  <a:close/>
                  <a:moveTo>
                    <a:pt x="6357" y="421"/>
                  </a:moveTo>
                  <a:cubicBezTo>
                    <a:pt x="7317" y="455"/>
                    <a:pt x="8279" y="491"/>
                    <a:pt x="9239" y="525"/>
                  </a:cubicBezTo>
                  <a:cubicBezTo>
                    <a:pt x="9243" y="652"/>
                    <a:pt x="9247" y="779"/>
                    <a:pt x="9250" y="907"/>
                  </a:cubicBezTo>
                  <a:cubicBezTo>
                    <a:pt x="9177" y="907"/>
                    <a:pt x="9105" y="907"/>
                    <a:pt x="9032" y="907"/>
                  </a:cubicBezTo>
                  <a:cubicBezTo>
                    <a:pt x="8591" y="907"/>
                    <a:pt x="8149" y="898"/>
                    <a:pt x="7708" y="873"/>
                  </a:cubicBezTo>
                  <a:cubicBezTo>
                    <a:pt x="7357" y="853"/>
                    <a:pt x="7006" y="822"/>
                    <a:pt x="6657" y="781"/>
                  </a:cubicBezTo>
                  <a:cubicBezTo>
                    <a:pt x="6606" y="776"/>
                    <a:pt x="6241" y="732"/>
                    <a:pt x="6032" y="634"/>
                  </a:cubicBezTo>
                  <a:cubicBezTo>
                    <a:pt x="6074" y="587"/>
                    <a:pt x="6095" y="526"/>
                    <a:pt x="6152" y="494"/>
                  </a:cubicBezTo>
                  <a:cubicBezTo>
                    <a:pt x="6212" y="460"/>
                    <a:pt x="6284" y="463"/>
                    <a:pt x="6347" y="430"/>
                  </a:cubicBezTo>
                  <a:cubicBezTo>
                    <a:pt x="6352" y="428"/>
                    <a:pt x="6353" y="423"/>
                    <a:pt x="6357" y="421"/>
                  </a:cubicBezTo>
                  <a:close/>
                  <a:moveTo>
                    <a:pt x="6848" y="2265"/>
                  </a:moveTo>
                  <a:cubicBezTo>
                    <a:pt x="7232" y="2265"/>
                    <a:pt x="7728" y="2313"/>
                    <a:pt x="7841" y="2315"/>
                  </a:cubicBezTo>
                  <a:cubicBezTo>
                    <a:pt x="8323" y="2321"/>
                    <a:pt x="8805" y="2340"/>
                    <a:pt x="9288" y="2369"/>
                  </a:cubicBezTo>
                  <a:lnTo>
                    <a:pt x="9290" y="2369"/>
                  </a:lnTo>
                  <a:cubicBezTo>
                    <a:pt x="9292" y="2486"/>
                    <a:pt x="9294" y="2603"/>
                    <a:pt x="9298" y="2722"/>
                  </a:cubicBezTo>
                  <a:cubicBezTo>
                    <a:pt x="8836" y="2719"/>
                    <a:pt x="8375" y="2704"/>
                    <a:pt x="7915" y="2664"/>
                  </a:cubicBezTo>
                  <a:cubicBezTo>
                    <a:pt x="7606" y="2637"/>
                    <a:pt x="6820" y="2670"/>
                    <a:pt x="6507" y="2505"/>
                  </a:cubicBezTo>
                  <a:lnTo>
                    <a:pt x="6507" y="2507"/>
                  </a:lnTo>
                  <a:cubicBezTo>
                    <a:pt x="6450" y="2463"/>
                    <a:pt x="6415" y="2399"/>
                    <a:pt x="6432" y="2307"/>
                  </a:cubicBezTo>
                  <a:cubicBezTo>
                    <a:pt x="6512" y="2276"/>
                    <a:pt x="6668" y="2265"/>
                    <a:pt x="6848" y="2265"/>
                  </a:cubicBezTo>
                  <a:close/>
                  <a:moveTo>
                    <a:pt x="8623" y="4466"/>
                  </a:moveTo>
                  <a:cubicBezTo>
                    <a:pt x="8855" y="4466"/>
                    <a:pt x="9073" y="4498"/>
                    <a:pt x="9231" y="4606"/>
                  </a:cubicBezTo>
                  <a:cubicBezTo>
                    <a:pt x="9252" y="4619"/>
                    <a:pt x="9275" y="4626"/>
                    <a:pt x="9300" y="4626"/>
                  </a:cubicBezTo>
                  <a:cubicBezTo>
                    <a:pt x="9310" y="4626"/>
                    <a:pt x="9320" y="4625"/>
                    <a:pt x="9330" y="4623"/>
                  </a:cubicBezTo>
                  <a:cubicBezTo>
                    <a:pt x="9332" y="4785"/>
                    <a:pt x="9334" y="4947"/>
                    <a:pt x="9336" y="5110"/>
                  </a:cubicBezTo>
                  <a:cubicBezTo>
                    <a:pt x="8838" y="5106"/>
                    <a:pt x="8341" y="5093"/>
                    <a:pt x="7845" y="5058"/>
                  </a:cubicBezTo>
                  <a:cubicBezTo>
                    <a:pt x="7543" y="5038"/>
                    <a:pt x="7241" y="5010"/>
                    <a:pt x="6940" y="4977"/>
                  </a:cubicBezTo>
                  <a:cubicBezTo>
                    <a:pt x="6608" y="4942"/>
                    <a:pt x="6323" y="5031"/>
                    <a:pt x="6266" y="4691"/>
                  </a:cubicBezTo>
                  <a:cubicBezTo>
                    <a:pt x="6263" y="4665"/>
                    <a:pt x="6263" y="4639"/>
                    <a:pt x="6266" y="4613"/>
                  </a:cubicBezTo>
                  <a:cubicBezTo>
                    <a:pt x="6426" y="4520"/>
                    <a:pt x="6653" y="4495"/>
                    <a:pt x="6889" y="4495"/>
                  </a:cubicBezTo>
                  <a:cubicBezTo>
                    <a:pt x="7177" y="4495"/>
                    <a:pt x="7479" y="4533"/>
                    <a:pt x="7685" y="4533"/>
                  </a:cubicBezTo>
                  <a:cubicBezTo>
                    <a:pt x="7696" y="4533"/>
                    <a:pt x="7707" y="4533"/>
                    <a:pt x="7718" y="4533"/>
                  </a:cubicBezTo>
                  <a:lnTo>
                    <a:pt x="7718" y="4532"/>
                  </a:lnTo>
                  <a:cubicBezTo>
                    <a:pt x="7962" y="4526"/>
                    <a:pt x="8305" y="4466"/>
                    <a:pt x="8623" y="4466"/>
                  </a:cubicBezTo>
                  <a:close/>
                  <a:moveTo>
                    <a:pt x="1901" y="443"/>
                  </a:moveTo>
                  <a:cubicBezTo>
                    <a:pt x="1934" y="1033"/>
                    <a:pt x="1962" y="1629"/>
                    <a:pt x="2001" y="2219"/>
                  </a:cubicBezTo>
                  <a:cubicBezTo>
                    <a:pt x="1964" y="3044"/>
                    <a:pt x="1959" y="3867"/>
                    <a:pt x="1990" y="4690"/>
                  </a:cubicBezTo>
                  <a:lnTo>
                    <a:pt x="1990" y="4701"/>
                  </a:lnTo>
                  <a:cubicBezTo>
                    <a:pt x="1982" y="4868"/>
                    <a:pt x="1959" y="5046"/>
                    <a:pt x="1968" y="5217"/>
                  </a:cubicBezTo>
                  <a:cubicBezTo>
                    <a:pt x="1946" y="5434"/>
                    <a:pt x="1924" y="5649"/>
                    <a:pt x="1901" y="5865"/>
                  </a:cubicBezTo>
                  <a:cubicBezTo>
                    <a:pt x="1593" y="5615"/>
                    <a:pt x="1326" y="5323"/>
                    <a:pt x="1061" y="5024"/>
                  </a:cubicBezTo>
                  <a:cubicBezTo>
                    <a:pt x="781" y="4712"/>
                    <a:pt x="596" y="4381"/>
                    <a:pt x="405" y="4026"/>
                  </a:cubicBezTo>
                  <a:cubicBezTo>
                    <a:pt x="381" y="3912"/>
                    <a:pt x="364" y="3797"/>
                    <a:pt x="353" y="3682"/>
                  </a:cubicBezTo>
                  <a:cubicBezTo>
                    <a:pt x="251" y="2565"/>
                    <a:pt x="929" y="1118"/>
                    <a:pt x="1900" y="443"/>
                  </a:cubicBezTo>
                  <a:close/>
                  <a:moveTo>
                    <a:pt x="9562" y="697"/>
                  </a:moveTo>
                  <a:cubicBezTo>
                    <a:pt x="9617" y="702"/>
                    <a:pt x="9670" y="724"/>
                    <a:pt x="9710" y="762"/>
                  </a:cubicBezTo>
                  <a:cubicBezTo>
                    <a:pt x="9717" y="768"/>
                    <a:pt x="9726" y="771"/>
                    <a:pt x="9736" y="771"/>
                  </a:cubicBezTo>
                  <a:cubicBezTo>
                    <a:pt x="9739" y="771"/>
                    <a:pt x="9742" y="770"/>
                    <a:pt x="9745" y="770"/>
                  </a:cubicBezTo>
                  <a:cubicBezTo>
                    <a:pt x="10052" y="2581"/>
                    <a:pt x="10129" y="4313"/>
                    <a:pt x="9883" y="6127"/>
                  </a:cubicBezTo>
                  <a:cubicBezTo>
                    <a:pt x="9861" y="6140"/>
                    <a:pt x="9842" y="6155"/>
                    <a:pt x="9825" y="6174"/>
                  </a:cubicBezTo>
                  <a:cubicBezTo>
                    <a:pt x="9805" y="6178"/>
                    <a:pt x="9786" y="6181"/>
                    <a:pt x="9766" y="6181"/>
                  </a:cubicBezTo>
                  <a:cubicBezTo>
                    <a:pt x="9736" y="6181"/>
                    <a:pt x="9706" y="6175"/>
                    <a:pt x="9678" y="6163"/>
                  </a:cubicBezTo>
                  <a:cubicBezTo>
                    <a:pt x="9665" y="6159"/>
                    <a:pt x="9655" y="6154"/>
                    <a:pt x="9646" y="6150"/>
                  </a:cubicBezTo>
                  <a:cubicBezTo>
                    <a:pt x="9655" y="5070"/>
                    <a:pt x="9645" y="3989"/>
                    <a:pt x="9615" y="2907"/>
                  </a:cubicBezTo>
                  <a:cubicBezTo>
                    <a:pt x="9629" y="2870"/>
                    <a:pt x="9627" y="2829"/>
                    <a:pt x="9611" y="2793"/>
                  </a:cubicBezTo>
                  <a:cubicBezTo>
                    <a:pt x="9590" y="2096"/>
                    <a:pt x="9558" y="1400"/>
                    <a:pt x="9513" y="705"/>
                  </a:cubicBezTo>
                  <a:cubicBezTo>
                    <a:pt x="9529" y="702"/>
                    <a:pt x="9545" y="699"/>
                    <a:pt x="9562" y="697"/>
                  </a:cubicBezTo>
                  <a:close/>
                  <a:moveTo>
                    <a:pt x="2380" y="244"/>
                  </a:moveTo>
                  <a:cubicBezTo>
                    <a:pt x="3460" y="306"/>
                    <a:pt x="4540" y="351"/>
                    <a:pt x="5619" y="393"/>
                  </a:cubicBezTo>
                  <a:cubicBezTo>
                    <a:pt x="5499" y="599"/>
                    <a:pt x="5572" y="805"/>
                    <a:pt x="5894" y="934"/>
                  </a:cubicBezTo>
                  <a:cubicBezTo>
                    <a:pt x="6397" y="1136"/>
                    <a:pt x="7129" y="1106"/>
                    <a:pt x="7659" y="1145"/>
                  </a:cubicBezTo>
                  <a:cubicBezTo>
                    <a:pt x="8137" y="1180"/>
                    <a:pt x="8614" y="1193"/>
                    <a:pt x="9092" y="1193"/>
                  </a:cubicBezTo>
                  <a:cubicBezTo>
                    <a:pt x="9147" y="1193"/>
                    <a:pt x="9203" y="1193"/>
                    <a:pt x="9258" y="1193"/>
                  </a:cubicBezTo>
                  <a:cubicBezTo>
                    <a:pt x="9265" y="1429"/>
                    <a:pt x="9273" y="1665"/>
                    <a:pt x="9278" y="1901"/>
                  </a:cubicBezTo>
                  <a:cubicBezTo>
                    <a:pt x="8864" y="1824"/>
                    <a:pt x="8450" y="1793"/>
                    <a:pt x="8035" y="1793"/>
                  </a:cubicBezTo>
                  <a:cubicBezTo>
                    <a:pt x="7557" y="1793"/>
                    <a:pt x="7078" y="1834"/>
                    <a:pt x="6598" y="1893"/>
                  </a:cubicBezTo>
                  <a:cubicBezTo>
                    <a:pt x="6339" y="1925"/>
                    <a:pt x="5707" y="1916"/>
                    <a:pt x="5667" y="2313"/>
                  </a:cubicBezTo>
                  <a:cubicBezTo>
                    <a:pt x="5602" y="2978"/>
                    <a:pt x="8256" y="3005"/>
                    <a:pt x="9217" y="3005"/>
                  </a:cubicBezTo>
                  <a:cubicBezTo>
                    <a:pt x="9247" y="3005"/>
                    <a:pt x="9276" y="3005"/>
                    <a:pt x="9304" y="3005"/>
                  </a:cubicBezTo>
                  <a:cubicBezTo>
                    <a:pt x="9312" y="3355"/>
                    <a:pt x="9317" y="3704"/>
                    <a:pt x="9323" y="4054"/>
                  </a:cubicBezTo>
                  <a:cubicBezTo>
                    <a:pt x="8881" y="4048"/>
                    <a:pt x="8420" y="4027"/>
                    <a:pt x="7961" y="4027"/>
                  </a:cubicBezTo>
                  <a:cubicBezTo>
                    <a:pt x="7457" y="4027"/>
                    <a:pt x="6955" y="4053"/>
                    <a:pt x="6483" y="4153"/>
                  </a:cubicBezTo>
                  <a:cubicBezTo>
                    <a:pt x="6214" y="4210"/>
                    <a:pt x="5690" y="4322"/>
                    <a:pt x="5646" y="4675"/>
                  </a:cubicBezTo>
                  <a:cubicBezTo>
                    <a:pt x="5578" y="5204"/>
                    <a:pt x="6418" y="5189"/>
                    <a:pt x="6726" y="5225"/>
                  </a:cubicBezTo>
                  <a:cubicBezTo>
                    <a:pt x="7592" y="5325"/>
                    <a:pt x="8463" y="5370"/>
                    <a:pt x="9336" y="5376"/>
                  </a:cubicBezTo>
                  <a:cubicBezTo>
                    <a:pt x="9337" y="5592"/>
                    <a:pt x="9336" y="5809"/>
                    <a:pt x="9334" y="6024"/>
                  </a:cubicBezTo>
                  <a:cubicBezTo>
                    <a:pt x="8856" y="5957"/>
                    <a:pt x="8373" y="5924"/>
                    <a:pt x="7889" y="5924"/>
                  </a:cubicBezTo>
                  <a:cubicBezTo>
                    <a:pt x="7606" y="5924"/>
                    <a:pt x="7322" y="5935"/>
                    <a:pt x="7040" y="5957"/>
                  </a:cubicBezTo>
                  <a:cubicBezTo>
                    <a:pt x="6626" y="5988"/>
                    <a:pt x="6176" y="6004"/>
                    <a:pt x="5917" y="6347"/>
                  </a:cubicBezTo>
                  <a:cubicBezTo>
                    <a:pt x="5878" y="6344"/>
                    <a:pt x="5838" y="6342"/>
                    <a:pt x="5798" y="6342"/>
                  </a:cubicBezTo>
                  <a:cubicBezTo>
                    <a:pt x="5755" y="6342"/>
                    <a:pt x="5712" y="6344"/>
                    <a:pt x="5670" y="6348"/>
                  </a:cubicBezTo>
                  <a:cubicBezTo>
                    <a:pt x="5667" y="6348"/>
                    <a:pt x="5665" y="6349"/>
                    <a:pt x="5663" y="6349"/>
                  </a:cubicBezTo>
                  <a:cubicBezTo>
                    <a:pt x="5172" y="6326"/>
                    <a:pt x="4681" y="6319"/>
                    <a:pt x="4190" y="6309"/>
                  </a:cubicBezTo>
                  <a:cubicBezTo>
                    <a:pt x="4173" y="6309"/>
                    <a:pt x="4156" y="6309"/>
                    <a:pt x="4138" y="6309"/>
                  </a:cubicBezTo>
                  <a:cubicBezTo>
                    <a:pt x="3959" y="6309"/>
                    <a:pt x="3712" y="6324"/>
                    <a:pt x="3455" y="6324"/>
                  </a:cubicBezTo>
                  <a:cubicBezTo>
                    <a:pt x="3031" y="6324"/>
                    <a:pt x="2581" y="6283"/>
                    <a:pt x="2370" y="6065"/>
                  </a:cubicBezTo>
                  <a:cubicBezTo>
                    <a:pt x="2228" y="4131"/>
                    <a:pt x="2211" y="2200"/>
                    <a:pt x="2382" y="266"/>
                  </a:cubicBezTo>
                  <a:cubicBezTo>
                    <a:pt x="2382" y="259"/>
                    <a:pt x="2382" y="251"/>
                    <a:pt x="2380" y="244"/>
                  </a:cubicBezTo>
                  <a:close/>
                  <a:moveTo>
                    <a:pt x="2604" y="6392"/>
                  </a:moveTo>
                  <a:cubicBezTo>
                    <a:pt x="2608" y="6395"/>
                    <a:pt x="2614" y="6396"/>
                    <a:pt x="2618" y="6397"/>
                  </a:cubicBezTo>
                  <a:lnTo>
                    <a:pt x="2601" y="6397"/>
                  </a:lnTo>
                  <a:cubicBezTo>
                    <a:pt x="2601" y="6396"/>
                    <a:pt x="2602" y="6395"/>
                    <a:pt x="2604" y="6392"/>
                  </a:cubicBezTo>
                  <a:close/>
                  <a:moveTo>
                    <a:pt x="9334" y="6467"/>
                  </a:moveTo>
                  <a:lnTo>
                    <a:pt x="9334" y="6473"/>
                  </a:lnTo>
                  <a:cubicBezTo>
                    <a:pt x="9332" y="6475"/>
                    <a:pt x="9331" y="6473"/>
                    <a:pt x="9329" y="6476"/>
                  </a:cubicBezTo>
                  <a:cubicBezTo>
                    <a:pt x="9331" y="6472"/>
                    <a:pt x="9332" y="6469"/>
                    <a:pt x="9334" y="6467"/>
                  </a:cubicBezTo>
                  <a:close/>
                  <a:moveTo>
                    <a:pt x="7942" y="6200"/>
                  </a:moveTo>
                  <a:cubicBezTo>
                    <a:pt x="8400" y="6200"/>
                    <a:pt x="8854" y="6231"/>
                    <a:pt x="9310" y="6265"/>
                  </a:cubicBezTo>
                  <a:cubicBezTo>
                    <a:pt x="9222" y="6466"/>
                    <a:pt x="8886" y="6519"/>
                    <a:pt x="8526" y="6519"/>
                  </a:cubicBezTo>
                  <a:cubicBezTo>
                    <a:pt x="8145" y="6519"/>
                    <a:pt x="7737" y="6459"/>
                    <a:pt x="7568" y="6454"/>
                  </a:cubicBezTo>
                  <a:cubicBezTo>
                    <a:pt x="7167" y="6441"/>
                    <a:pt x="6763" y="6399"/>
                    <a:pt x="6361" y="6394"/>
                  </a:cubicBezTo>
                  <a:lnTo>
                    <a:pt x="6361" y="6392"/>
                  </a:lnTo>
                  <a:cubicBezTo>
                    <a:pt x="6357" y="6387"/>
                    <a:pt x="6353" y="6381"/>
                    <a:pt x="6348" y="6376"/>
                  </a:cubicBezTo>
                  <a:cubicBezTo>
                    <a:pt x="6339" y="6370"/>
                    <a:pt x="6332" y="6361"/>
                    <a:pt x="6329" y="6350"/>
                  </a:cubicBezTo>
                  <a:cubicBezTo>
                    <a:pt x="6599" y="6218"/>
                    <a:pt x="6977" y="6205"/>
                    <a:pt x="7303" y="6205"/>
                  </a:cubicBezTo>
                  <a:cubicBezTo>
                    <a:pt x="7386" y="6205"/>
                    <a:pt x="7466" y="6206"/>
                    <a:pt x="7540" y="6206"/>
                  </a:cubicBezTo>
                  <a:cubicBezTo>
                    <a:pt x="7584" y="6206"/>
                    <a:pt x="7625" y="6205"/>
                    <a:pt x="7664" y="6204"/>
                  </a:cubicBezTo>
                  <a:cubicBezTo>
                    <a:pt x="7757" y="6202"/>
                    <a:pt x="7849" y="6200"/>
                    <a:pt x="7942" y="6200"/>
                  </a:cubicBezTo>
                  <a:close/>
                  <a:moveTo>
                    <a:pt x="2317" y="0"/>
                  </a:moveTo>
                  <a:cubicBezTo>
                    <a:pt x="2297" y="0"/>
                    <a:pt x="2277" y="7"/>
                    <a:pt x="2261" y="16"/>
                  </a:cubicBezTo>
                  <a:cubicBezTo>
                    <a:pt x="2258" y="16"/>
                    <a:pt x="2255" y="16"/>
                    <a:pt x="2251" y="16"/>
                  </a:cubicBezTo>
                  <a:cubicBezTo>
                    <a:pt x="2200" y="16"/>
                    <a:pt x="2152" y="32"/>
                    <a:pt x="2112" y="63"/>
                  </a:cubicBezTo>
                  <a:cubicBezTo>
                    <a:pt x="2103" y="61"/>
                    <a:pt x="2093" y="60"/>
                    <a:pt x="2083" y="60"/>
                  </a:cubicBezTo>
                  <a:cubicBezTo>
                    <a:pt x="2062" y="60"/>
                    <a:pt x="2041" y="65"/>
                    <a:pt x="2022" y="74"/>
                  </a:cubicBezTo>
                  <a:cubicBezTo>
                    <a:pt x="872" y="639"/>
                    <a:pt x="0" y="2302"/>
                    <a:pt x="43" y="3564"/>
                  </a:cubicBezTo>
                  <a:cubicBezTo>
                    <a:pt x="85" y="4821"/>
                    <a:pt x="846" y="5942"/>
                    <a:pt x="1974" y="6475"/>
                  </a:cubicBezTo>
                  <a:cubicBezTo>
                    <a:pt x="1992" y="6483"/>
                    <a:pt x="2011" y="6487"/>
                    <a:pt x="2030" y="6487"/>
                  </a:cubicBezTo>
                  <a:cubicBezTo>
                    <a:pt x="2056" y="6487"/>
                    <a:pt x="2083" y="6479"/>
                    <a:pt x="2105" y="6463"/>
                  </a:cubicBezTo>
                  <a:cubicBezTo>
                    <a:pt x="2109" y="6501"/>
                    <a:pt x="2112" y="6538"/>
                    <a:pt x="2116" y="6576"/>
                  </a:cubicBezTo>
                  <a:cubicBezTo>
                    <a:pt x="2122" y="6647"/>
                    <a:pt x="2165" y="6676"/>
                    <a:pt x="2216" y="6676"/>
                  </a:cubicBezTo>
                  <a:cubicBezTo>
                    <a:pt x="2240" y="6676"/>
                    <a:pt x="2266" y="6669"/>
                    <a:pt x="2291" y="6657"/>
                  </a:cubicBezTo>
                  <a:cubicBezTo>
                    <a:pt x="2357" y="6656"/>
                    <a:pt x="2422" y="6656"/>
                    <a:pt x="2487" y="6656"/>
                  </a:cubicBezTo>
                  <a:cubicBezTo>
                    <a:pt x="4402" y="6656"/>
                    <a:pt x="6311" y="6910"/>
                    <a:pt x="8221" y="6910"/>
                  </a:cubicBezTo>
                  <a:cubicBezTo>
                    <a:pt x="8797" y="6910"/>
                    <a:pt x="9373" y="6887"/>
                    <a:pt x="9949" y="6827"/>
                  </a:cubicBezTo>
                  <a:cubicBezTo>
                    <a:pt x="9995" y="6822"/>
                    <a:pt x="10036" y="6798"/>
                    <a:pt x="10062" y="6761"/>
                  </a:cubicBezTo>
                  <a:cubicBezTo>
                    <a:pt x="10088" y="6736"/>
                    <a:pt x="10105" y="6704"/>
                    <a:pt x="10112" y="6668"/>
                  </a:cubicBezTo>
                  <a:cubicBezTo>
                    <a:pt x="10468" y="4568"/>
                    <a:pt x="10544" y="2358"/>
                    <a:pt x="9912" y="300"/>
                  </a:cubicBezTo>
                  <a:cubicBezTo>
                    <a:pt x="9895" y="244"/>
                    <a:pt x="9854" y="220"/>
                    <a:pt x="9811" y="220"/>
                  </a:cubicBezTo>
                  <a:cubicBezTo>
                    <a:pt x="9781" y="220"/>
                    <a:pt x="9749" y="232"/>
                    <a:pt x="9724" y="252"/>
                  </a:cubicBezTo>
                  <a:cubicBezTo>
                    <a:pt x="9713" y="248"/>
                    <a:pt x="9702" y="244"/>
                    <a:pt x="9689" y="243"/>
                  </a:cubicBezTo>
                  <a:cubicBezTo>
                    <a:pt x="7235" y="148"/>
                    <a:pt x="4778" y="31"/>
                    <a:pt x="2322" y="0"/>
                  </a:cubicBezTo>
                  <a:cubicBezTo>
                    <a:pt x="2320" y="0"/>
                    <a:pt x="2319" y="0"/>
                    <a:pt x="23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47"/>
          <p:cNvGrpSpPr/>
          <p:nvPr/>
        </p:nvGrpSpPr>
        <p:grpSpPr>
          <a:xfrm>
            <a:off x="6195752" y="2140655"/>
            <a:ext cx="1006452" cy="858959"/>
            <a:chOff x="-536950" y="-346800"/>
            <a:chExt cx="714150" cy="609450"/>
          </a:xfrm>
        </p:grpSpPr>
        <p:sp>
          <p:nvSpPr>
            <p:cNvPr id="11032" name="Google Shape;11032;p47"/>
            <p:cNvSpPr/>
            <p:nvPr/>
          </p:nvSpPr>
          <p:spPr>
            <a:xfrm>
              <a:off x="-536950" y="-346800"/>
              <a:ext cx="714150" cy="609450"/>
            </a:xfrm>
            <a:custGeom>
              <a:rect b="b" l="l" r="r" t="t"/>
              <a:pathLst>
                <a:path extrusionOk="0" h="24378" w="28566">
                  <a:moveTo>
                    <a:pt x="8569" y="1"/>
                  </a:moveTo>
                  <a:cubicBezTo>
                    <a:pt x="7939" y="1"/>
                    <a:pt x="7320" y="232"/>
                    <a:pt x="6838" y="669"/>
                  </a:cubicBezTo>
                  <a:cubicBezTo>
                    <a:pt x="6742" y="658"/>
                    <a:pt x="6647" y="652"/>
                    <a:pt x="6550" y="652"/>
                  </a:cubicBezTo>
                  <a:cubicBezTo>
                    <a:pt x="5895" y="652"/>
                    <a:pt x="5285" y="926"/>
                    <a:pt x="4878" y="1385"/>
                  </a:cubicBezTo>
                  <a:cubicBezTo>
                    <a:pt x="4707" y="1557"/>
                    <a:pt x="4578" y="1766"/>
                    <a:pt x="4500" y="1996"/>
                  </a:cubicBezTo>
                  <a:lnTo>
                    <a:pt x="3395" y="5248"/>
                  </a:lnTo>
                  <a:cubicBezTo>
                    <a:pt x="3374" y="5305"/>
                    <a:pt x="3358" y="5364"/>
                    <a:pt x="3346" y="5424"/>
                  </a:cubicBezTo>
                  <a:lnTo>
                    <a:pt x="317" y="14328"/>
                  </a:lnTo>
                  <a:cubicBezTo>
                    <a:pt x="0" y="15260"/>
                    <a:pt x="255" y="16290"/>
                    <a:pt x="1015" y="17154"/>
                  </a:cubicBezTo>
                  <a:cubicBezTo>
                    <a:pt x="1573" y="17788"/>
                    <a:pt x="2388" y="18309"/>
                    <a:pt x="3309" y="18622"/>
                  </a:cubicBezTo>
                  <a:lnTo>
                    <a:pt x="19299" y="24061"/>
                  </a:lnTo>
                  <a:cubicBezTo>
                    <a:pt x="19907" y="24268"/>
                    <a:pt x="20544" y="24377"/>
                    <a:pt x="21141" y="24377"/>
                  </a:cubicBezTo>
                  <a:cubicBezTo>
                    <a:pt x="22685" y="24377"/>
                    <a:pt x="23892" y="23651"/>
                    <a:pt x="24290" y="22480"/>
                  </a:cubicBezTo>
                  <a:lnTo>
                    <a:pt x="27493" y="13062"/>
                  </a:lnTo>
                  <a:cubicBezTo>
                    <a:pt x="27510" y="13013"/>
                    <a:pt x="27524" y="12964"/>
                    <a:pt x="27539" y="12909"/>
                  </a:cubicBezTo>
                  <a:lnTo>
                    <a:pt x="27860" y="11968"/>
                  </a:lnTo>
                  <a:cubicBezTo>
                    <a:pt x="27876" y="11929"/>
                    <a:pt x="27894" y="11885"/>
                    <a:pt x="27910" y="11837"/>
                  </a:cubicBezTo>
                  <a:lnTo>
                    <a:pt x="28453" y="10240"/>
                  </a:lnTo>
                  <a:cubicBezTo>
                    <a:pt x="28472" y="10187"/>
                    <a:pt x="28487" y="10132"/>
                    <a:pt x="28501" y="10077"/>
                  </a:cubicBezTo>
                  <a:cubicBezTo>
                    <a:pt x="28545" y="9920"/>
                    <a:pt x="28566" y="9757"/>
                    <a:pt x="28561" y="9594"/>
                  </a:cubicBezTo>
                  <a:cubicBezTo>
                    <a:pt x="28566" y="8834"/>
                    <a:pt x="28145" y="8115"/>
                    <a:pt x="27470" y="7698"/>
                  </a:cubicBezTo>
                  <a:cubicBezTo>
                    <a:pt x="27359" y="7389"/>
                    <a:pt x="27186" y="7107"/>
                    <a:pt x="26960" y="6871"/>
                  </a:cubicBezTo>
                  <a:cubicBezTo>
                    <a:pt x="26668" y="6060"/>
                    <a:pt x="25929" y="5497"/>
                    <a:pt x="25071" y="5427"/>
                  </a:cubicBezTo>
                  <a:cubicBezTo>
                    <a:pt x="25274" y="4618"/>
                    <a:pt x="24821" y="3788"/>
                    <a:pt x="24031" y="3519"/>
                  </a:cubicBezTo>
                  <a:lnTo>
                    <a:pt x="20262" y="2237"/>
                  </a:lnTo>
                  <a:cubicBezTo>
                    <a:pt x="20091" y="2179"/>
                    <a:pt x="19916" y="2151"/>
                    <a:pt x="19745" y="2151"/>
                  </a:cubicBezTo>
                  <a:cubicBezTo>
                    <a:pt x="19076" y="2151"/>
                    <a:pt x="18453" y="2572"/>
                    <a:pt x="18226" y="3239"/>
                  </a:cubicBezTo>
                  <a:lnTo>
                    <a:pt x="17846" y="4358"/>
                  </a:lnTo>
                  <a:lnTo>
                    <a:pt x="12782" y="2635"/>
                  </a:lnTo>
                  <a:cubicBezTo>
                    <a:pt x="12598" y="1740"/>
                    <a:pt x="11953" y="1009"/>
                    <a:pt x="11088" y="714"/>
                  </a:cubicBezTo>
                  <a:lnTo>
                    <a:pt x="9397" y="138"/>
                  </a:lnTo>
                  <a:cubicBezTo>
                    <a:pt x="9126" y="46"/>
                    <a:pt x="8846" y="1"/>
                    <a:pt x="85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47"/>
            <p:cNvSpPr/>
            <p:nvPr/>
          </p:nvSpPr>
          <p:spPr>
            <a:xfrm>
              <a:off x="61850" y="-179500"/>
              <a:ext cx="45400" cy="42200"/>
            </a:xfrm>
            <a:custGeom>
              <a:rect b="b" l="l" r="r" t="t"/>
              <a:pathLst>
                <a:path extrusionOk="0" h="1688" w="1816">
                  <a:moveTo>
                    <a:pt x="915" y="1"/>
                  </a:moveTo>
                  <a:cubicBezTo>
                    <a:pt x="516" y="1"/>
                    <a:pt x="153" y="288"/>
                    <a:pt x="84" y="707"/>
                  </a:cubicBezTo>
                  <a:cubicBezTo>
                    <a:pt x="0" y="1221"/>
                    <a:pt x="396" y="1687"/>
                    <a:pt x="916" y="1687"/>
                  </a:cubicBezTo>
                  <a:cubicBezTo>
                    <a:pt x="917" y="1687"/>
                    <a:pt x="917" y="1687"/>
                    <a:pt x="918" y="1687"/>
                  </a:cubicBezTo>
                  <a:cubicBezTo>
                    <a:pt x="1330" y="1687"/>
                    <a:pt x="1682" y="1389"/>
                    <a:pt x="1748" y="982"/>
                  </a:cubicBezTo>
                  <a:cubicBezTo>
                    <a:pt x="1815" y="575"/>
                    <a:pt x="1579" y="179"/>
                    <a:pt x="1188" y="47"/>
                  </a:cubicBezTo>
                  <a:cubicBezTo>
                    <a:pt x="1097" y="16"/>
                    <a:pt x="1005" y="1"/>
                    <a:pt x="915" y="1"/>
                  </a:cubicBezTo>
                  <a:close/>
                </a:path>
              </a:pathLst>
            </a:custGeom>
            <a:solidFill>
              <a:srgbClr val="F49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47"/>
            <p:cNvSpPr/>
            <p:nvPr/>
          </p:nvSpPr>
          <p:spPr>
            <a:xfrm>
              <a:off x="56175" y="-185850"/>
              <a:ext cx="58750" cy="54975"/>
            </a:xfrm>
            <a:custGeom>
              <a:rect b="b" l="l" r="r" t="t"/>
              <a:pathLst>
                <a:path extrusionOk="0" h="2199" w="2350">
                  <a:moveTo>
                    <a:pt x="1145" y="510"/>
                  </a:moveTo>
                  <a:cubicBezTo>
                    <a:pt x="1400" y="510"/>
                    <a:pt x="1626" y="676"/>
                    <a:pt x="1705" y="919"/>
                  </a:cubicBezTo>
                  <a:cubicBezTo>
                    <a:pt x="1782" y="1162"/>
                    <a:pt x="1695" y="1427"/>
                    <a:pt x="1487" y="1575"/>
                  </a:cubicBezTo>
                  <a:cubicBezTo>
                    <a:pt x="1385" y="1649"/>
                    <a:pt x="1265" y="1686"/>
                    <a:pt x="1145" y="1686"/>
                  </a:cubicBezTo>
                  <a:cubicBezTo>
                    <a:pt x="1022" y="1686"/>
                    <a:pt x="899" y="1647"/>
                    <a:pt x="795" y="1570"/>
                  </a:cubicBezTo>
                  <a:cubicBezTo>
                    <a:pt x="590" y="1418"/>
                    <a:pt x="506" y="1151"/>
                    <a:pt x="589" y="910"/>
                  </a:cubicBezTo>
                  <a:cubicBezTo>
                    <a:pt x="671" y="672"/>
                    <a:pt x="894" y="513"/>
                    <a:pt x="1145" y="510"/>
                  </a:cubicBezTo>
                  <a:close/>
                  <a:moveTo>
                    <a:pt x="1143" y="1"/>
                  </a:moveTo>
                  <a:cubicBezTo>
                    <a:pt x="571" y="1"/>
                    <a:pt x="95" y="439"/>
                    <a:pt x="48" y="1009"/>
                  </a:cubicBezTo>
                  <a:cubicBezTo>
                    <a:pt x="0" y="1579"/>
                    <a:pt x="399" y="2090"/>
                    <a:pt x="964" y="2183"/>
                  </a:cubicBezTo>
                  <a:cubicBezTo>
                    <a:pt x="1025" y="2193"/>
                    <a:pt x="1086" y="2198"/>
                    <a:pt x="1146" y="2198"/>
                  </a:cubicBezTo>
                  <a:cubicBezTo>
                    <a:pt x="1641" y="2198"/>
                    <a:pt x="2085" y="1863"/>
                    <a:pt x="2210" y="1368"/>
                  </a:cubicBezTo>
                  <a:cubicBezTo>
                    <a:pt x="2349" y="813"/>
                    <a:pt x="2040" y="244"/>
                    <a:pt x="1498" y="59"/>
                  </a:cubicBezTo>
                  <a:cubicBezTo>
                    <a:pt x="1384" y="20"/>
                    <a:pt x="1265" y="1"/>
                    <a:pt x="1145" y="1"/>
                  </a:cubicBezTo>
                  <a:cubicBezTo>
                    <a:pt x="1144" y="1"/>
                    <a:pt x="1144" y="1"/>
                    <a:pt x="11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47"/>
            <p:cNvSpPr/>
            <p:nvPr/>
          </p:nvSpPr>
          <p:spPr>
            <a:xfrm>
              <a:off x="36475" y="-171600"/>
              <a:ext cx="83925" cy="58750"/>
            </a:xfrm>
            <a:custGeom>
              <a:rect b="b" l="l" r="r" t="t"/>
              <a:pathLst>
                <a:path extrusionOk="0" h="2350" w="3357">
                  <a:moveTo>
                    <a:pt x="1084" y="1"/>
                  </a:moveTo>
                  <a:cubicBezTo>
                    <a:pt x="683" y="1"/>
                    <a:pt x="309" y="252"/>
                    <a:pt x="172" y="653"/>
                  </a:cubicBezTo>
                  <a:cubicBezTo>
                    <a:pt x="0" y="1161"/>
                    <a:pt x="275" y="1711"/>
                    <a:pt x="785" y="1878"/>
                  </a:cubicBezTo>
                  <a:lnTo>
                    <a:pt x="2020" y="2299"/>
                  </a:lnTo>
                  <a:cubicBezTo>
                    <a:pt x="2120" y="2333"/>
                    <a:pt x="2224" y="2350"/>
                    <a:pt x="2330" y="2350"/>
                  </a:cubicBezTo>
                  <a:cubicBezTo>
                    <a:pt x="2801" y="2350"/>
                    <a:pt x="3202" y="2009"/>
                    <a:pt x="3280" y="1544"/>
                  </a:cubicBezTo>
                  <a:cubicBezTo>
                    <a:pt x="3356" y="1080"/>
                    <a:pt x="3086" y="627"/>
                    <a:pt x="2640" y="475"/>
                  </a:cubicBezTo>
                  <a:lnTo>
                    <a:pt x="1404" y="56"/>
                  </a:lnTo>
                  <a:cubicBezTo>
                    <a:pt x="1298" y="18"/>
                    <a:pt x="1190" y="1"/>
                    <a:pt x="1084" y="1"/>
                  </a:cubicBezTo>
                  <a:close/>
                </a:path>
              </a:pathLst>
            </a:custGeom>
            <a:solidFill>
              <a:srgbClr val="9D75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47"/>
            <p:cNvSpPr/>
            <p:nvPr/>
          </p:nvSpPr>
          <p:spPr>
            <a:xfrm>
              <a:off x="31350" y="-177900"/>
              <a:ext cx="97650" cy="71450"/>
            </a:xfrm>
            <a:custGeom>
              <a:rect b="b" l="l" r="r" t="t"/>
              <a:pathLst>
                <a:path extrusionOk="0" h="2858" w="3906">
                  <a:moveTo>
                    <a:pt x="1300" y="512"/>
                  </a:moveTo>
                  <a:cubicBezTo>
                    <a:pt x="1377" y="512"/>
                    <a:pt x="1454" y="524"/>
                    <a:pt x="1528" y="549"/>
                  </a:cubicBezTo>
                  <a:lnTo>
                    <a:pt x="2763" y="969"/>
                  </a:lnTo>
                  <a:cubicBezTo>
                    <a:pt x="3132" y="1096"/>
                    <a:pt x="3331" y="1497"/>
                    <a:pt x="3204" y="1868"/>
                  </a:cubicBezTo>
                  <a:cubicBezTo>
                    <a:pt x="3104" y="2162"/>
                    <a:pt x="2829" y="2347"/>
                    <a:pt x="2534" y="2347"/>
                  </a:cubicBezTo>
                  <a:cubicBezTo>
                    <a:pt x="2459" y="2347"/>
                    <a:pt x="2382" y="2334"/>
                    <a:pt x="2307" y="2309"/>
                  </a:cubicBezTo>
                  <a:lnTo>
                    <a:pt x="1072" y="1888"/>
                  </a:lnTo>
                  <a:cubicBezTo>
                    <a:pt x="744" y="1776"/>
                    <a:pt x="545" y="1444"/>
                    <a:pt x="602" y="1104"/>
                  </a:cubicBezTo>
                  <a:cubicBezTo>
                    <a:pt x="658" y="761"/>
                    <a:pt x="953" y="512"/>
                    <a:pt x="1300" y="512"/>
                  </a:cubicBezTo>
                  <a:close/>
                  <a:moveTo>
                    <a:pt x="1300" y="1"/>
                  </a:moveTo>
                  <a:cubicBezTo>
                    <a:pt x="704" y="1"/>
                    <a:pt x="195" y="432"/>
                    <a:pt x="98" y="1020"/>
                  </a:cubicBezTo>
                  <a:cubicBezTo>
                    <a:pt x="0" y="1608"/>
                    <a:pt x="343" y="2180"/>
                    <a:pt x="908" y="2371"/>
                  </a:cubicBezTo>
                  <a:lnTo>
                    <a:pt x="2143" y="2792"/>
                  </a:lnTo>
                  <a:cubicBezTo>
                    <a:pt x="2273" y="2836"/>
                    <a:pt x="2405" y="2857"/>
                    <a:pt x="2535" y="2857"/>
                  </a:cubicBezTo>
                  <a:cubicBezTo>
                    <a:pt x="3043" y="2857"/>
                    <a:pt x="3516" y="2538"/>
                    <a:pt x="3689" y="2031"/>
                  </a:cubicBezTo>
                  <a:cubicBezTo>
                    <a:pt x="3905" y="1394"/>
                    <a:pt x="3564" y="702"/>
                    <a:pt x="2927" y="486"/>
                  </a:cubicBezTo>
                  <a:lnTo>
                    <a:pt x="1691" y="66"/>
                  </a:lnTo>
                  <a:cubicBezTo>
                    <a:pt x="1566" y="23"/>
                    <a:pt x="1433" y="1"/>
                    <a:pt x="13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47"/>
            <p:cNvSpPr/>
            <p:nvPr/>
          </p:nvSpPr>
          <p:spPr>
            <a:xfrm>
              <a:off x="-358100" y="-315050"/>
              <a:ext cx="109650" cy="75700"/>
            </a:xfrm>
            <a:custGeom>
              <a:rect b="b" l="l" r="r" t="t"/>
              <a:pathLst>
                <a:path extrusionOk="0" h="3028" w="4386">
                  <a:moveTo>
                    <a:pt x="1378" y="1"/>
                  </a:moveTo>
                  <a:cubicBezTo>
                    <a:pt x="869" y="1"/>
                    <a:pt x="392" y="320"/>
                    <a:pt x="219" y="830"/>
                  </a:cubicBezTo>
                  <a:cubicBezTo>
                    <a:pt x="0" y="1474"/>
                    <a:pt x="349" y="2173"/>
                    <a:pt x="994" y="2387"/>
                  </a:cubicBezTo>
                  <a:lnTo>
                    <a:pt x="2687" y="2961"/>
                  </a:lnTo>
                  <a:cubicBezTo>
                    <a:pt x="2813" y="3005"/>
                    <a:pt x="2946" y="3027"/>
                    <a:pt x="3080" y="3027"/>
                  </a:cubicBezTo>
                  <a:cubicBezTo>
                    <a:pt x="3679" y="3027"/>
                    <a:pt x="4189" y="2594"/>
                    <a:pt x="4287" y="2003"/>
                  </a:cubicBezTo>
                  <a:cubicBezTo>
                    <a:pt x="4385" y="1413"/>
                    <a:pt x="4041" y="838"/>
                    <a:pt x="3474" y="645"/>
                  </a:cubicBezTo>
                  <a:lnTo>
                    <a:pt x="1783" y="70"/>
                  </a:lnTo>
                  <a:cubicBezTo>
                    <a:pt x="1649" y="23"/>
                    <a:pt x="1513" y="1"/>
                    <a:pt x="13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47"/>
            <p:cNvSpPr/>
            <p:nvPr/>
          </p:nvSpPr>
          <p:spPr>
            <a:xfrm>
              <a:off x="-362875" y="-321325"/>
              <a:ext cx="123375" cy="88375"/>
            </a:xfrm>
            <a:custGeom>
              <a:rect b="b" l="l" r="r" t="t"/>
              <a:pathLst>
                <a:path extrusionOk="0" h="3535" w="4935">
                  <a:moveTo>
                    <a:pt x="1580" y="511"/>
                  </a:moveTo>
                  <a:cubicBezTo>
                    <a:pt x="1686" y="511"/>
                    <a:pt x="1791" y="528"/>
                    <a:pt x="1891" y="562"/>
                  </a:cubicBezTo>
                  <a:lnTo>
                    <a:pt x="3583" y="1138"/>
                  </a:lnTo>
                  <a:cubicBezTo>
                    <a:pt x="4090" y="1310"/>
                    <a:pt x="4360" y="1860"/>
                    <a:pt x="4188" y="2366"/>
                  </a:cubicBezTo>
                  <a:cubicBezTo>
                    <a:pt x="4051" y="2769"/>
                    <a:pt x="3675" y="3022"/>
                    <a:pt x="3272" y="3022"/>
                  </a:cubicBezTo>
                  <a:cubicBezTo>
                    <a:pt x="3168" y="3022"/>
                    <a:pt x="3063" y="3006"/>
                    <a:pt x="2960" y="2971"/>
                  </a:cubicBezTo>
                  <a:lnTo>
                    <a:pt x="1268" y="2396"/>
                  </a:lnTo>
                  <a:cubicBezTo>
                    <a:pt x="819" y="2243"/>
                    <a:pt x="548" y="1788"/>
                    <a:pt x="626" y="1321"/>
                  </a:cubicBezTo>
                  <a:cubicBezTo>
                    <a:pt x="702" y="853"/>
                    <a:pt x="1107" y="511"/>
                    <a:pt x="1580" y="511"/>
                  </a:cubicBezTo>
                  <a:close/>
                  <a:moveTo>
                    <a:pt x="1578" y="0"/>
                  </a:moveTo>
                  <a:cubicBezTo>
                    <a:pt x="855" y="0"/>
                    <a:pt x="238" y="524"/>
                    <a:pt x="119" y="1237"/>
                  </a:cubicBezTo>
                  <a:cubicBezTo>
                    <a:pt x="1" y="1951"/>
                    <a:pt x="418" y="2647"/>
                    <a:pt x="1103" y="2879"/>
                  </a:cubicBezTo>
                  <a:lnTo>
                    <a:pt x="2794" y="3455"/>
                  </a:lnTo>
                  <a:cubicBezTo>
                    <a:pt x="2952" y="3509"/>
                    <a:pt x="3113" y="3534"/>
                    <a:pt x="3271" y="3534"/>
                  </a:cubicBezTo>
                  <a:cubicBezTo>
                    <a:pt x="3887" y="3534"/>
                    <a:pt x="4461" y="3147"/>
                    <a:pt x="4671" y="2530"/>
                  </a:cubicBezTo>
                  <a:cubicBezTo>
                    <a:pt x="4935" y="1757"/>
                    <a:pt x="4521" y="918"/>
                    <a:pt x="3748" y="655"/>
                  </a:cubicBezTo>
                  <a:lnTo>
                    <a:pt x="2055" y="80"/>
                  </a:lnTo>
                  <a:cubicBezTo>
                    <a:pt x="1903" y="28"/>
                    <a:pt x="1742" y="0"/>
                    <a:pt x="1580" y="0"/>
                  </a:cubicBezTo>
                  <a:cubicBezTo>
                    <a:pt x="1579" y="0"/>
                    <a:pt x="1578" y="0"/>
                    <a:pt x="15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47"/>
            <p:cNvSpPr/>
            <p:nvPr/>
          </p:nvSpPr>
          <p:spPr>
            <a:xfrm>
              <a:off x="-403850" y="-292300"/>
              <a:ext cx="542050" cy="235050"/>
            </a:xfrm>
            <a:custGeom>
              <a:rect b="b" l="l" r="r" t="t"/>
              <a:pathLst>
                <a:path extrusionOk="0" h="9402" w="21682">
                  <a:moveTo>
                    <a:pt x="1199" y="1"/>
                  </a:moveTo>
                  <a:cubicBezTo>
                    <a:pt x="939" y="1"/>
                    <a:pt x="714" y="127"/>
                    <a:pt x="642" y="339"/>
                  </a:cubicBezTo>
                  <a:lnTo>
                    <a:pt x="97" y="1941"/>
                  </a:lnTo>
                  <a:cubicBezTo>
                    <a:pt x="0" y="2225"/>
                    <a:pt x="217" y="2555"/>
                    <a:pt x="582" y="2680"/>
                  </a:cubicBezTo>
                  <a:lnTo>
                    <a:pt x="20206" y="9355"/>
                  </a:lnTo>
                  <a:cubicBezTo>
                    <a:pt x="20300" y="9386"/>
                    <a:pt x="20394" y="9401"/>
                    <a:pt x="20484" y="9401"/>
                  </a:cubicBezTo>
                  <a:cubicBezTo>
                    <a:pt x="20744" y="9401"/>
                    <a:pt x="20969" y="9276"/>
                    <a:pt x="21041" y="9064"/>
                  </a:cubicBezTo>
                  <a:lnTo>
                    <a:pt x="21586" y="7462"/>
                  </a:lnTo>
                  <a:cubicBezTo>
                    <a:pt x="21682" y="7178"/>
                    <a:pt x="21465" y="6847"/>
                    <a:pt x="21101" y="6723"/>
                  </a:cubicBezTo>
                  <a:lnTo>
                    <a:pt x="1477" y="48"/>
                  </a:lnTo>
                  <a:cubicBezTo>
                    <a:pt x="1383" y="16"/>
                    <a:pt x="1289" y="1"/>
                    <a:pt x="1199" y="1"/>
                  </a:cubicBezTo>
                  <a:close/>
                </a:path>
              </a:pathLst>
            </a:custGeom>
            <a:solidFill>
              <a:srgbClr val="0085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47"/>
            <p:cNvSpPr/>
            <p:nvPr/>
          </p:nvSpPr>
          <p:spPr>
            <a:xfrm>
              <a:off x="-409275" y="-298675"/>
              <a:ext cx="554675" cy="247800"/>
            </a:xfrm>
            <a:custGeom>
              <a:rect b="b" l="l" r="r" t="t"/>
              <a:pathLst>
                <a:path extrusionOk="0" h="9912" w="22187">
                  <a:moveTo>
                    <a:pt x="1407" y="511"/>
                  </a:moveTo>
                  <a:cubicBezTo>
                    <a:pt x="1410" y="511"/>
                    <a:pt x="1412" y="511"/>
                    <a:pt x="1415" y="512"/>
                  </a:cubicBezTo>
                  <a:cubicBezTo>
                    <a:pt x="1482" y="512"/>
                    <a:pt x="1548" y="523"/>
                    <a:pt x="1610" y="545"/>
                  </a:cubicBezTo>
                  <a:lnTo>
                    <a:pt x="21236" y="7220"/>
                  </a:lnTo>
                  <a:cubicBezTo>
                    <a:pt x="21459" y="7295"/>
                    <a:pt x="21610" y="7489"/>
                    <a:pt x="21561" y="7635"/>
                  </a:cubicBezTo>
                  <a:lnTo>
                    <a:pt x="21016" y="9237"/>
                  </a:lnTo>
                  <a:cubicBezTo>
                    <a:pt x="20988" y="9320"/>
                    <a:pt x="20904" y="9360"/>
                    <a:pt x="20857" y="9376"/>
                  </a:cubicBezTo>
                  <a:cubicBezTo>
                    <a:pt x="20809" y="9393"/>
                    <a:pt x="20756" y="9401"/>
                    <a:pt x="20701" y="9401"/>
                  </a:cubicBezTo>
                  <a:cubicBezTo>
                    <a:pt x="20637" y="9401"/>
                    <a:pt x="20570" y="9390"/>
                    <a:pt x="20505" y="9368"/>
                  </a:cubicBezTo>
                  <a:lnTo>
                    <a:pt x="881" y="2692"/>
                  </a:lnTo>
                  <a:cubicBezTo>
                    <a:pt x="760" y="2652"/>
                    <a:pt x="656" y="2575"/>
                    <a:pt x="597" y="2485"/>
                  </a:cubicBezTo>
                  <a:cubicBezTo>
                    <a:pt x="571" y="2443"/>
                    <a:pt x="527" y="2360"/>
                    <a:pt x="556" y="2278"/>
                  </a:cubicBezTo>
                  <a:lnTo>
                    <a:pt x="1101" y="676"/>
                  </a:lnTo>
                  <a:cubicBezTo>
                    <a:pt x="1129" y="593"/>
                    <a:pt x="1212" y="553"/>
                    <a:pt x="1260" y="537"/>
                  </a:cubicBezTo>
                  <a:cubicBezTo>
                    <a:pt x="1307" y="520"/>
                    <a:pt x="1357" y="511"/>
                    <a:pt x="1407" y="511"/>
                  </a:cubicBezTo>
                  <a:close/>
                  <a:moveTo>
                    <a:pt x="1416" y="0"/>
                  </a:moveTo>
                  <a:cubicBezTo>
                    <a:pt x="1304" y="0"/>
                    <a:pt x="1194" y="18"/>
                    <a:pt x="1092" y="54"/>
                  </a:cubicBezTo>
                  <a:cubicBezTo>
                    <a:pt x="862" y="134"/>
                    <a:pt x="689" y="301"/>
                    <a:pt x="617" y="512"/>
                  </a:cubicBezTo>
                  <a:lnTo>
                    <a:pt x="72" y="2114"/>
                  </a:lnTo>
                  <a:cubicBezTo>
                    <a:pt x="0" y="2323"/>
                    <a:pt x="37" y="2561"/>
                    <a:pt x="170" y="2765"/>
                  </a:cubicBezTo>
                  <a:cubicBezTo>
                    <a:pt x="292" y="2952"/>
                    <a:pt x="486" y="3098"/>
                    <a:pt x="715" y="3175"/>
                  </a:cubicBezTo>
                  <a:lnTo>
                    <a:pt x="20341" y="9851"/>
                  </a:lnTo>
                  <a:cubicBezTo>
                    <a:pt x="20456" y="9890"/>
                    <a:pt x="20578" y="9911"/>
                    <a:pt x="20701" y="9912"/>
                  </a:cubicBezTo>
                  <a:cubicBezTo>
                    <a:pt x="20811" y="9912"/>
                    <a:pt x="20921" y="9893"/>
                    <a:pt x="21025" y="9858"/>
                  </a:cubicBezTo>
                  <a:cubicBezTo>
                    <a:pt x="21256" y="9778"/>
                    <a:pt x="21429" y="9611"/>
                    <a:pt x="21500" y="9401"/>
                  </a:cubicBezTo>
                  <a:lnTo>
                    <a:pt x="22045" y="7799"/>
                  </a:lnTo>
                  <a:cubicBezTo>
                    <a:pt x="22186" y="7382"/>
                    <a:pt x="21898" y="6905"/>
                    <a:pt x="21402" y="6736"/>
                  </a:cubicBezTo>
                  <a:lnTo>
                    <a:pt x="1776" y="61"/>
                  </a:lnTo>
                  <a:cubicBezTo>
                    <a:pt x="1657" y="21"/>
                    <a:pt x="1535" y="0"/>
                    <a:pt x="14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47"/>
            <p:cNvSpPr/>
            <p:nvPr/>
          </p:nvSpPr>
          <p:spPr>
            <a:xfrm>
              <a:off x="-490075" y="-257225"/>
              <a:ext cx="613400" cy="452875"/>
            </a:xfrm>
            <a:custGeom>
              <a:rect b="b" l="l" r="r" t="t"/>
              <a:pathLst>
                <a:path extrusionOk="0" h="18115" w="24536">
                  <a:moveTo>
                    <a:pt x="5609" y="0"/>
                  </a:moveTo>
                  <a:cubicBezTo>
                    <a:pt x="4523" y="0"/>
                    <a:pt x="3508" y="684"/>
                    <a:pt x="3138" y="1770"/>
                  </a:cubicBezTo>
                  <a:lnTo>
                    <a:pt x="1" y="10995"/>
                  </a:lnTo>
                  <a:lnTo>
                    <a:pt x="20933" y="18114"/>
                  </a:lnTo>
                  <a:lnTo>
                    <a:pt x="24071" y="8890"/>
                  </a:lnTo>
                  <a:cubicBezTo>
                    <a:pt x="24535" y="7525"/>
                    <a:pt x="23805" y="6043"/>
                    <a:pt x="22441" y="5579"/>
                  </a:cubicBezTo>
                  <a:lnTo>
                    <a:pt x="6450" y="140"/>
                  </a:lnTo>
                  <a:cubicBezTo>
                    <a:pt x="6172" y="45"/>
                    <a:pt x="5888" y="0"/>
                    <a:pt x="56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47"/>
            <p:cNvSpPr/>
            <p:nvPr/>
          </p:nvSpPr>
          <p:spPr>
            <a:xfrm>
              <a:off x="-502225" y="-266800"/>
              <a:ext cx="636300" cy="474625"/>
            </a:xfrm>
            <a:custGeom>
              <a:rect b="b" l="l" r="r" t="t"/>
              <a:pathLst>
                <a:path extrusionOk="0" h="18985" w="25452">
                  <a:moveTo>
                    <a:pt x="6097" y="768"/>
                  </a:moveTo>
                  <a:cubicBezTo>
                    <a:pt x="6334" y="768"/>
                    <a:pt x="6575" y="806"/>
                    <a:pt x="6812" y="886"/>
                  </a:cubicBezTo>
                  <a:lnTo>
                    <a:pt x="22804" y="6325"/>
                  </a:lnTo>
                  <a:cubicBezTo>
                    <a:pt x="23968" y="6721"/>
                    <a:pt x="24590" y="7986"/>
                    <a:pt x="24195" y="9150"/>
                  </a:cubicBezTo>
                  <a:lnTo>
                    <a:pt x="21180" y="18013"/>
                  </a:lnTo>
                  <a:lnTo>
                    <a:pt x="973" y="11140"/>
                  </a:lnTo>
                  <a:lnTo>
                    <a:pt x="3986" y="2278"/>
                  </a:lnTo>
                  <a:cubicBezTo>
                    <a:pt x="4301" y="1352"/>
                    <a:pt x="5170" y="768"/>
                    <a:pt x="6097" y="768"/>
                  </a:cubicBezTo>
                  <a:close/>
                  <a:moveTo>
                    <a:pt x="6098" y="1"/>
                  </a:moveTo>
                  <a:cubicBezTo>
                    <a:pt x="4852" y="1"/>
                    <a:pt x="3684" y="786"/>
                    <a:pt x="3261" y="2030"/>
                  </a:cubicBezTo>
                  <a:lnTo>
                    <a:pt x="0" y="11617"/>
                  </a:lnTo>
                  <a:lnTo>
                    <a:pt x="21659" y="18984"/>
                  </a:lnTo>
                  <a:lnTo>
                    <a:pt x="24920" y="9396"/>
                  </a:lnTo>
                  <a:cubicBezTo>
                    <a:pt x="25451" y="7832"/>
                    <a:pt x="24614" y="6132"/>
                    <a:pt x="23050" y="5599"/>
                  </a:cubicBezTo>
                  <a:lnTo>
                    <a:pt x="7059" y="160"/>
                  </a:lnTo>
                  <a:cubicBezTo>
                    <a:pt x="6741" y="52"/>
                    <a:pt x="6417" y="1"/>
                    <a:pt x="60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47"/>
            <p:cNvSpPr/>
            <p:nvPr/>
          </p:nvSpPr>
          <p:spPr>
            <a:xfrm>
              <a:off x="-498350" y="17625"/>
              <a:ext cx="531625" cy="203000"/>
            </a:xfrm>
            <a:custGeom>
              <a:rect b="b" l="l" r="r" t="t"/>
              <a:pathLst>
                <a:path extrusionOk="0" h="8120" w="21265">
                  <a:moveTo>
                    <a:pt x="332" y="1"/>
                  </a:moveTo>
                  <a:lnTo>
                    <a:pt x="267" y="190"/>
                  </a:lnTo>
                  <a:cubicBezTo>
                    <a:pt x="0" y="975"/>
                    <a:pt x="891" y="1986"/>
                    <a:pt x="2257" y="2450"/>
                  </a:cubicBezTo>
                  <a:lnTo>
                    <a:pt x="18246" y="7889"/>
                  </a:lnTo>
                  <a:cubicBezTo>
                    <a:pt x="18706" y="8045"/>
                    <a:pt x="19160" y="8119"/>
                    <a:pt x="19571" y="8119"/>
                  </a:cubicBezTo>
                  <a:cubicBezTo>
                    <a:pt x="20382" y="8119"/>
                    <a:pt x="21024" y="7831"/>
                    <a:pt x="21201" y="7311"/>
                  </a:cubicBezTo>
                  <a:lnTo>
                    <a:pt x="21264" y="7122"/>
                  </a:lnTo>
                  <a:lnTo>
                    <a:pt x="3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47"/>
            <p:cNvSpPr/>
            <p:nvPr/>
          </p:nvSpPr>
          <p:spPr>
            <a:xfrm>
              <a:off x="-505125" y="5525"/>
              <a:ext cx="550550" cy="224675"/>
            </a:xfrm>
            <a:custGeom>
              <a:rect b="b" l="l" r="r" t="t"/>
              <a:pathLst>
                <a:path extrusionOk="0" h="8987" w="22022">
                  <a:moveTo>
                    <a:pt x="875" y="982"/>
                  </a:moveTo>
                  <a:lnTo>
                    <a:pt x="21016" y="7834"/>
                  </a:lnTo>
                  <a:cubicBezTo>
                    <a:pt x="20820" y="8069"/>
                    <a:pt x="20392" y="8221"/>
                    <a:pt x="19841" y="8221"/>
                  </a:cubicBezTo>
                  <a:cubicBezTo>
                    <a:pt x="19483" y="8221"/>
                    <a:pt x="19073" y="8157"/>
                    <a:pt x="18640" y="8010"/>
                  </a:cubicBezTo>
                  <a:lnTo>
                    <a:pt x="2651" y="2571"/>
                  </a:lnTo>
                  <a:cubicBezTo>
                    <a:pt x="2061" y="2371"/>
                    <a:pt x="1536" y="2042"/>
                    <a:pt x="1208" y="1671"/>
                  </a:cubicBezTo>
                  <a:cubicBezTo>
                    <a:pt x="997" y="1431"/>
                    <a:pt x="882" y="1190"/>
                    <a:pt x="875" y="982"/>
                  </a:cubicBezTo>
                  <a:close/>
                  <a:moveTo>
                    <a:pt x="363" y="0"/>
                  </a:moveTo>
                  <a:lnTo>
                    <a:pt x="175" y="552"/>
                  </a:lnTo>
                  <a:cubicBezTo>
                    <a:pt x="1" y="1065"/>
                    <a:pt x="163" y="1643"/>
                    <a:pt x="634" y="2177"/>
                  </a:cubicBezTo>
                  <a:cubicBezTo>
                    <a:pt x="1052" y="2654"/>
                    <a:pt x="1682" y="3052"/>
                    <a:pt x="2403" y="3297"/>
                  </a:cubicBezTo>
                  <a:lnTo>
                    <a:pt x="18394" y="8734"/>
                  </a:lnTo>
                  <a:cubicBezTo>
                    <a:pt x="18895" y="8906"/>
                    <a:pt x="19386" y="8986"/>
                    <a:pt x="19838" y="8986"/>
                  </a:cubicBezTo>
                  <a:cubicBezTo>
                    <a:pt x="20818" y="8986"/>
                    <a:pt x="21602" y="8602"/>
                    <a:pt x="21834" y="7918"/>
                  </a:cubicBezTo>
                  <a:lnTo>
                    <a:pt x="22021" y="7366"/>
                  </a:lnTo>
                  <a:lnTo>
                    <a:pt x="3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47"/>
            <p:cNvSpPr/>
            <p:nvPr/>
          </p:nvSpPr>
          <p:spPr>
            <a:xfrm>
              <a:off x="-415100" y="-249175"/>
              <a:ext cx="538625" cy="222475"/>
            </a:xfrm>
            <a:custGeom>
              <a:rect b="b" l="l" r="r" t="t"/>
              <a:pathLst>
                <a:path extrusionOk="0" h="8899" w="21545">
                  <a:moveTo>
                    <a:pt x="606" y="0"/>
                  </a:moveTo>
                  <a:lnTo>
                    <a:pt x="1" y="1779"/>
                  </a:lnTo>
                  <a:lnTo>
                    <a:pt x="20939" y="8899"/>
                  </a:lnTo>
                  <a:lnTo>
                    <a:pt x="21544" y="7120"/>
                  </a:lnTo>
                  <a:lnTo>
                    <a:pt x="60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47"/>
            <p:cNvSpPr/>
            <p:nvPr/>
          </p:nvSpPr>
          <p:spPr>
            <a:xfrm>
              <a:off x="-426925" y="-261200"/>
              <a:ext cx="562900" cy="246800"/>
            </a:xfrm>
            <a:custGeom>
              <a:rect b="b" l="l" r="r" t="t"/>
              <a:pathLst>
                <a:path extrusionOk="0" h="9872" w="22516">
                  <a:moveTo>
                    <a:pt x="1331" y="971"/>
                  </a:moveTo>
                  <a:lnTo>
                    <a:pt x="21544" y="7846"/>
                  </a:lnTo>
                  <a:lnTo>
                    <a:pt x="21186" y="8900"/>
                  </a:lnTo>
                  <a:lnTo>
                    <a:pt x="973" y="2025"/>
                  </a:lnTo>
                  <a:lnTo>
                    <a:pt x="1331" y="971"/>
                  </a:lnTo>
                  <a:close/>
                  <a:moveTo>
                    <a:pt x="852" y="0"/>
                  </a:moveTo>
                  <a:lnTo>
                    <a:pt x="1" y="2504"/>
                  </a:lnTo>
                  <a:lnTo>
                    <a:pt x="21664" y="9871"/>
                  </a:lnTo>
                  <a:lnTo>
                    <a:pt x="22516" y="7368"/>
                  </a:lnTo>
                  <a:lnTo>
                    <a:pt x="8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47"/>
            <p:cNvSpPr/>
            <p:nvPr/>
          </p:nvSpPr>
          <p:spPr>
            <a:xfrm>
              <a:off x="-399950" y="-285975"/>
              <a:ext cx="536000" cy="214800"/>
            </a:xfrm>
            <a:custGeom>
              <a:rect b="b" l="l" r="r" t="t"/>
              <a:pathLst>
                <a:path extrusionOk="0" h="8592" w="21440">
                  <a:moveTo>
                    <a:pt x="501" y="0"/>
                  </a:moveTo>
                  <a:lnTo>
                    <a:pt x="0" y="1472"/>
                  </a:lnTo>
                  <a:lnTo>
                    <a:pt x="20938" y="8592"/>
                  </a:lnTo>
                  <a:lnTo>
                    <a:pt x="21439" y="7120"/>
                  </a:lnTo>
                  <a:lnTo>
                    <a:pt x="5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47"/>
            <p:cNvSpPr/>
            <p:nvPr/>
          </p:nvSpPr>
          <p:spPr>
            <a:xfrm>
              <a:off x="-411775" y="-298050"/>
              <a:ext cx="560275" cy="239200"/>
            </a:xfrm>
            <a:custGeom>
              <a:rect b="b" l="l" r="r" t="t"/>
              <a:pathLst>
                <a:path extrusionOk="0" h="9568" w="22411">
                  <a:moveTo>
                    <a:pt x="1226" y="973"/>
                  </a:moveTo>
                  <a:lnTo>
                    <a:pt x="21439" y="7848"/>
                  </a:lnTo>
                  <a:lnTo>
                    <a:pt x="21185" y="8595"/>
                  </a:lnTo>
                  <a:lnTo>
                    <a:pt x="972" y="1720"/>
                  </a:lnTo>
                  <a:lnTo>
                    <a:pt x="1226" y="973"/>
                  </a:lnTo>
                  <a:close/>
                  <a:moveTo>
                    <a:pt x="747" y="1"/>
                  </a:moveTo>
                  <a:lnTo>
                    <a:pt x="0" y="2199"/>
                  </a:lnTo>
                  <a:lnTo>
                    <a:pt x="21663" y="9567"/>
                  </a:lnTo>
                  <a:lnTo>
                    <a:pt x="22410" y="7369"/>
                  </a:lnTo>
                  <a:lnTo>
                    <a:pt x="7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47"/>
            <p:cNvSpPr/>
            <p:nvPr/>
          </p:nvSpPr>
          <p:spPr>
            <a:xfrm>
              <a:off x="-310275" y="-138000"/>
              <a:ext cx="262375" cy="233375"/>
            </a:xfrm>
            <a:custGeom>
              <a:rect b="b" l="l" r="r" t="t"/>
              <a:pathLst>
                <a:path extrusionOk="0" h="9335" w="10495">
                  <a:moveTo>
                    <a:pt x="5246" y="1"/>
                  </a:moveTo>
                  <a:cubicBezTo>
                    <a:pt x="3303" y="1"/>
                    <a:pt x="1490" y="1224"/>
                    <a:pt x="831" y="3165"/>
                  </a:cubicBezTo>
                  <a:cubicBezTo>
                    <a:pt x="0" y="5606"/>
                    <a:pt x="1305" y="8255"/>
                    <a:pt x="3745" y="9086"/>
                  </a:cubicBezTo>
                  <a:cubicBezTo>
                    <a:pt x="4243" y="9255"/>
                    <a:pt x="4749" y="9335"/>
                    <a:pt x="5247" y="9335"/>
                  </a:cubicBezTo>
                  <a:cubicBezTo>
                    <a:pt x="7189" y="9335"/>
                    <a:pt x="9003" y="8112"/>
                    <a:pt x="9664" y="6170"/>
                  </a:cubicBezTo>
                  <a:cubicBezTo>
                    <a:pt x="10494" y="3731"/>
                    <a:pt x="9190" y="1080"/>
                    <a:pt x="6750" y="251"/>
                  </a:cubicBezTo>
                  <a:cubicBezTo>
                    <a:pt x="6251" y="81"/>
                    <a:pt x="5744" y="1"/>
                    <a:pt x="52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47"/>
            <p:cNvSpPr/>
            <p:nvPr/>
          </p:nvSpPr>
          <p:spPr>
            <a:xfrm>
              <a:off x="-321000" y="-147550"/>
              <a:ext cx="272175" cy="252500"/>
            </a:xfrm>
            <a:custGeom>
              <a:rect b="b" l="l" r="r" t="t"/>
              <a:pathLst>
                <a:path extrusionOk="0" h="10100" w="10887">
                  <a:moveTo>
                    <a:pt x="5680" y="768"/>
                  </a:moveTo>
                  <a:cubicBezTo>
                    <a:pt x="7060" y="769"/>
                    <a:pt x="8355" y="1436"/>
                    <a:pt x="9159" y="2558"/>
                  </a:cubicBezTo>
                  <a:cubicBezTo>
                    <a:pt x="9962" y="3681"/>
                    <a:pt x="10175" y="5122"/>
                    <a:pt x="9730" y="6429"/>
                  </a:cubicBezTo>
                  <a:cubicBezTo>
                    <a:pt x="9125" y="8209"/>
                    <a:pt x="7456" y="9333"/>
                    <a:pt x="5673" y="9333"/>
                  </a:cubicBezTo>
                  <a:cubicBezTo>
                    <a:pt x="5216" y="9333"/>
                    <a:pt x="4753" y="9260"/>
                    <a:pt x="4297" y="9105"/>
                  </a:cubicBezTo>
                  <a:cubicBezTo>
                    <a:pt x="2061" y="8344"/>
                    <a:pt x="862" y="5907"/>
                    <a:pt x="1622" y="3672"/>
                  </a:cubicBezTo>
                  <a:cubicBezTo>
                    <a:pt x="2228" y="1891"/>
                    <a:pt x="3896" y="768"/>
                    <a:pt x="5680" y="768"/>
                  </a:cubicBezTo>
                  <a:close/>
                  <a:moveTo>
                    <a:pt x="5680" y="1"/>
                  </a:moveTo>
                  <a:cubicBezTo>
                    <a:pt x="3578" y="1"/>
                    <a:pt x="1611" y="1326"/>
                    <a:pt x="897" y="3424"/>
                  </a:cubicBezTo>
                  <a:cubicBezTo>
                    <a:pt x="1" y="6059"/>
                    <a:pt x="1416" y="8933"/>
                    <a:pt x="4051" y="9830"/>
                  </a:cubicBezTo>
                  <a:cubicBezTo>
                    <a:pt x="4572" y="10008"/>
                    <a:pt x="5120" y="10099"/>
                    <a:pt x="5672" y="10099"/>
                  </a:cubicBezTo>
                  <a:cubicBezTo>
                    <a:pt x="7775" y="10099"/>
                    <a:pt x="9742" y="8774"/>
                    <a:pt x="10456" y="6675"/>
                  </a:cubicBezTo>
                  <a:cubicBezTo>
                    <a:pt x="10887" y="5408"/>
                    <a:pt x="10796" y="4021"/>
                    <a:pt x="10206" y="2820"/>
                  </a:cubicBezTo>
                  <a:cubicBezTo>
                    <a:pt x="9614" y="1618"/>
                    <a:pt x="8570" y="701"/>
                    <a:pt x="7302" y="270"/>
                  </a:cubicBezTo>
                  <a:cubicBezTo>
                    <a:pt x="6765" y="88"/>
                    <a:pt x="6218" y="1"/>
                    <a:pt x="56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47"/>
            <p:cNvSpPr/>
            <p:nvPr/>
          </p:nvSpPr>
          <p:spPr>
            <a:xfrm>
              <a:off x="-267150" y="-99625"/>
              <a:ext cx="176100" cy="156650"/>
            </a:xfrm>
            <a:custGeom>
              <a:rect b="b" l="l" r="r" t="t"/>
              <a:pathLst>
                <a:path extrusionOk="0" h="6266" w="7044">
                  <a:moveTo>
                    <a:pt x="3521" y="1"/>
                  </a:moveTo>
                  <a:cubicBezTo>
                    <a:pt x="2218" y="1"/>
                    <a:pt x="1001" y="821"/>
                    <a:pt x="557" y="2124"/>
                  </a:cubicBezTo>
                  <a:cubicBezTo>
                    <a:pt x="1" y="3763"/>
                    <a:pt x="876" y="5540"/>
                    <a:pt x="2514" y="6098"/>
                  </a:cubicBezTo>
                  <a:cubicBezTo>
                    <a:pt x="2848" y="6211"/>
                    <a:pt x="3188" y="6265"/>
                    <a:pt x="3522" y="6265"/>
                  </a:cubicBezTo>
                  <a:cubicBezTo>
                    <a:pt x="4826" y="6265"/>
                    <a:pt x="6043" y="5445"/>
                    <a:pt x="6486" y="4141"/>
                  </a:cubicBezTo>
                  <a:cubicBezTo>
                    <a:pt x="7044" y="2504"/>
                    <a:pt x="6168" y="726"/>
                    <a:pt x="4531" y="169"/>
                  </a:cubicBezTo>
                  <a:cubicBezTo>
                    <a:pt x="4196" y="55"/>
                    <a:pt x="3856" y="1"/>
                    <a:pt x="35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47"/>
            <p:cNvSpPr/>
            <p:nvPr/>
          </p:nvSpPr>
          <p:spPr>
            <a:xfrm>
              <a:off x="-266725" y="-105975"/>
              <a:ext cx="182850" cy="169350"/>
            </a:xfrm>
            <a:custGeom>
              <a:rect b="b" l="l" r="r" t="t"/>
              <a:pathLst>
                <a:path extrusionOk="0" h="6774" w="7314">
                  <a:moveTo>
                    <a:pt x="3507" y="510"/>
                  </a:moveTo>
                  <a:cubicBezTo>
                    <a:pt x="3822" y="510"/>
                    <a:pt x="4134" y="563"/>
                    <a:pt x="4432" y="664"/>
                  </a:cubicBezTo>
                  <a:cubicBezTo>
                    <a:pt x="5932" y="1175"/>
                    <a:pt x="6738" y="2811"/>
                    <a:pt x="6228" y="4313"/>
                  </a:cubicBezTo>
                  <a:cubicBezTo>
                    <a:pt x="5821" y="5508"/>
                    <a:pt x="4699" y="6263"/>
                    <a:pt x="3501" y="6263"/>
                  </a:cubicBezTo>
                  <a:cubicBezTo>
                    <a:pt x="3195" y="6263"/>
                    <a:pt x="2884" y="6214"/>
                    <a:pt x="2579" y="6110"/>
                  </a:cubicBezTo>
                  <a:cubicBezTo>
                    <a:pt x="1075" y="5598"/>
                    <a:pt x="271" y="3965"/>
                    <a:pt x="782" y="2461"/>
                  </a:cubicBezTo>
                  <a:cubicBezTo>
                    <a:pt x="1189" y="1265"/>
                    <a:pt x="2310" y="510"/>
                    <a:pt x="3507" y="510"/>
                  </a:cubicBezTo>
                  <a:close/>
                  <a:moveTo>
                    <a:pt x="3504" y="0"/>
                  </a:moveTo>
                  <a:cubicBezTo>
                    <a:pt x="2899" y="0"/>
                    <a:pt x="2297" y="163"/>
                    <a:pt x="1766" y="481"/>
                  </a:cubicBezTo>
                  <a:cubicBezTo>
                    <a:pt x="912" y="992"/>
                    <a:pt x="326" y="1851"/>
                    <a:pt x="163" y="2833"/>
                  </a:cubicBezTo>
                  <a:cubicBezTo>
                    <a:pt x="1" y="3815"/>
                    <a:pt x="277" y="4817"/>
                    <a:pt x="920" y="5577"/>
                  </a:cubicBezTo>
                  <a:cubicBezTo>
                    <a:pt x="1563" y="6336"/>
                    <a:pt x="2507" y="6774"/>
                    <a:pt x="3502" y="6774"/>
                  </a:cubicBezTo>
                  <a:cubicBezTo>
                    <a:pt x="4913" y="6774"/>
                    <a:pt x="6232" y="5886"/>
                    <a:pt x="6711" y="4477"/>
                  </a:cubicBezTo>
                  <a:cubicBezTo>
                    <a:pt x="7313" y="2710"/>
                    <a:pt x="6363" y="782"/>
                    <a:pt x="4596" y="181"/>
                  </a:cubicBezTo>
                  <a:cubicBezTo>
                    <a:pt x="4240" y="60"/>
                    <a:pt x="3872" y="0"/>
                    <a:pt x="35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47"/>
            <p:cNvSpPr/>
            <p:nvPr/>
          </p:nvSpPr>
          <p:spPr>
            <a:xfrm>
              <a:off x="-239550" y="-85675"/>
              <a:ext cx="86425" cy="46725"/>
            </a:xfrm>
            <a:custGeom>
              <a:rect b="b" l="l" r="r" t="t"/>
              <a:pathLst>
                <a:path extrusionOk="0" h="1869" w="3457">
                  <a:moveTo>
                    <a:pt x="2411" y="1"/>
                  </a:moveTo>
                  <a:cubicBezTo>
                    <a:pt x="1428" y="1"/>
                    <a:pt x="505" y="566"/>
                    <a:pt x="77" y="1508"/>
                  </a:cubicBezTo>
                  <a:cubicBezTo>
                    <a:pt x="0" y="1677"/>
                    <a:pt x="124" y="1868"/>
                    <a:pt x="309" y="1868"/>
                  </a:cubicBezTo>
                  <a:cubicBezTo>
                    <a:pt x="410" y="1868"/>
                    <a:pt x="501" y="1810"/>
                    <a:pt x="542" y="1719"/>
                  </a:cubicBezTo>
                  <a:cubicBezTo>
                    <a:pt x="882" y="965"/>
                    <a:pt x="1626" y="511"/>
                    <a:pt x="2412" y="511"/>
                  </a:cubicBezTo>
                  <a:cubicBezTo>
                    <a:pt x="2635" y="511"/>
                    <a:pt x="2860" y="547"/>
                    <a:pt x="3081" y="623"/>
                  </a:cubicBezTo>
                  <a:cubicBezTo>
                    <a:pt x="3110" y="633"/>
                    <a:pt x="3139" y="638"/>
                    <a:pt x="3168" y="638"/>
                  </a:cubicBezTo>
                  <a:cubicBezTo>
                    <a:pt x="3274" y="638"/>
                    <a:pt x="3374" y="572"/>
                    <a:pt x="3411" y="465"/>
                  </a:cubicBezTo>
                  <a:cubicBezTo>
                    <a:pt x="3456" y="330"/>
                    <a:pt x="3382" y="183"/>
                    <a:pt x="3247" y="140"/>
                  </a:cubicBezTo>
                  <a:cubicBezTo>
                    <a:pt x="2970" y="46"/>
                    <a:pt x="2688" y="1"/>
                    <a:pt x="24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47"/>
            <p:cNvSpPr/>
            <p:nvPr/>
          </p:nvSpPr>
          <p:spPr>
            <a:xfrm>
              <a:off x="-243525" y="-26275"/>
              <a:ext cx="18450" cy="34175"/>
            </a:xfrm>
            <a:custGeom>
              <a:rect b="b" l="l" r="r" t="t"/>
              <a:pathLst>
                <a:path extrusionOk="0" h="1367" w="738">
                  <a:moveTo>
                    <a:pt x="253" y="1"/>
                  </a:moveTo>
                  <a:cubicBezTo>
                    <a:pt x="111" y="4"/>
                    <a:pt x="1" y="122"/>
                    <a:pt x="4" y="263"/>
                  </a:cubicBezTo>
                  <a:cubicBezTo>
                    <a:pt x="12" y="589"/>
                    <a:pt x="83" y="912"/>
                    <a:pt x="213" y="1212"/>
                  </a:cubicBezTo>
                  <a:cubicBezTo>
                    <a:pt x="253" y="1306"/>
                    <a:pt x="345" y="1367"/>
                    <a:pt x="447" y="1367"/>
                  </a:cubicBezTo>
                  <a:cubicBezTo>
                    <a:pt x="482" y="1367"/>
                    <a:pt x="516" y="1360"/>
                    <a:pt x="548" y="1346"/>
                  </a:cubicBezTo>
                  <a:cubicBezTo>
                    <a:pt x="677" y="1290"/>
                    <a:pt x="737" y="1140"/>
                    <a:pt x="682" y="1011"/>
                  </a:cubicBezTo>
                  <a:cubicBezTo>
                    <a:pt x="578" y="769"/>
                    <a:pt x="522" y="512"/>
                    <a:pt x="515" y="249"/>
                  </a:cubicBezTo>
                  <a:cubicBezTo>
                    <a:pt x="511" y="111"/>
                    <a:pt x="398" y="1"/>
                    <a:pt x="2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47"/>
            <p:cNvSpPr/>
            <p:nvPr/>
          </p:nvSpPr>
          <p:spPr>
            <a:xfrm>
              <a:off x="-68125" y="-254800"/>
              <a:ext cx="118400" cy="103075"/>
            </a:xfrm>
            <a:custGeom>
              <a:rect b="b" l="l" r="r" t="t"/>
              <a:pathLst>
                <a:path extrusionOk="0" h="4123" w="4736">
                  <a:moveTo>
                    <a:pt x="967" y="1"/>
                  </a:moveTo>
                  <a:lnTo>
                    <a:pt x="1" y="2841"/>
                  </a:lnTo>
                  <a:lnTo>
                    <a:pt x="3769" y="4123"/>
                  </a:lnTo>
                  <a:lnTo>
                    <a:pt x="4735" y="1282"/>
                  </a:lnTo>
                  <a:lnTo>
                    <a:pt x="967" y="1"/>
                  </a:lnTo>
                  <a:close/>
                </a:path>
              </a:pathLst>
            </a:custGeom>
            <a:solidFill>
              <a:srgbClr val="5648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47"/>
            <p:cNvSpPr/>
            <p:nvPr/>
          </p:nvSpPr>
          <p:spPr>
            <a:xfrm>
              <a:off x="-76225" y="-262900"/>
              <a:ext cx="134575" cy="119275"/>
            </a:xfrm>
            <a:custGeom>
              <a:rect b="b" l="l" r="r" t="t"/>
              <a:pathLst>
                <a:path extrusionOk="0" h="4771" w="5383">
                  <a:moveTo>
                    <a:pt x="1450" y="648"/>
                  </a:moveTo>
                  <a:lnTo>
                    <a:pt x="4735" y="1766"/>
                  </a:lnTo>
                  <a:lnTo>
                    <a:pt x="3934" y="4123"/>
                  </a:lnTo>
                  <a:lnTo>
                    <a:pt x="649" y="3005"/>
                  </a:lnTo>
                  <a:lnTo>
                    <a:pt x="1450" y="648"/>
                  </a:lnTo>
                  <a:close/>
                  <a:moveTo>
                    <a:pt x="1131" y="1"/>
                  </a:moveTo>
                  <a:lnTo>
                    <a:pt x="1" y="3325"/>
                  </a:lnTo>
                  <a:lnTo>
                    <a:pt x="4253" y="4770"/>
                  </a:lnTo>
                  <a:lnTo>
                    <a:pt x="5383" y="1447"/>
                  </a:lnTo>
                  <a:lnTo>
                    <a:pt x="11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47"/>
            <p:cNvSpPr/>
            <p:nvPr/>
          </p:nvSpPr>
          <p:spPr>
            <a:xfrm>
              <a:off x="-43925" y="-233625"/>
              <a:ext cx="69625" cy="60575"/>
            </a:xfrm>
            <a:custGeom>
              <a:rect b="b" l="l" r="r" t="t"/>
              <a:pathLst>
                <a:path extrusionOk="0" h="2423" w="2785">
                  <a:moveTo>
                    <a:pt x="569" y="1"/>
                  </a:moveTo>
                  <a:lnTo>
                    <a:pt x="1" y="1670"/>
                  </a:lnTo>
                  <a:lnTo>
                    <a:pt x="2216" y="2423"/>
                  </a:lnTo>
                  <a:lnTo>
                    <a:pt x="2784" y="753"/>
                  </a:lnTo>
                  <a:lnTo>
                    <a:pt x="5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47"/>
            <p:cNvSpPr/>
            <p:nvPr/>
          </p:nvSpPr>
          <p:spPr>
            <a:xfrm>
              <a:off x="-51825" y="-241625"/>
              <a:ext cx="85775" cy="76750"/>
            </a:xfrm>
            <a:custGeom>
              <a:rect b="b" l="l" r="r" t="t"/>
              <a:pathLst>
                <a:path extrusionOk="0" h="3070" w="3431">
                  <a:moveTo>
                    <a:pt x="1052" y="647"/>
                  </a:moveTo>
                  <a:lnTo>
                    <a:pt x="2783" y="1236"/>
                  </a:lnTo>
                  <a:lnTo>
                    <a:pt x="2380" y="2422"/>
                  </a:lnTo>
                  <a:lnTo>
                    <a:pt x="649" y="1833"/>
                  </a:lnTo>
                  <a:lnTo>
                    <a:pt x="1052" y="647"/>
                  </a:lnTo>
                  <a:close/>
                  <a:moveTo>
                    <a:pt x="733" y="0"/>
                  </a:moveTo>
                  <a:lnTo>
                    <a:pt x="1" y="2152"/>
                  </a:lnTo>
                  <a:lnTo>
                    <a:pt x="2699" y="3070"/>
                  </a:lnTo>
                  <a:lnTo>
                    <a:pt x="3431" y="917"/>
                  </a:lnTo>
                  <a:lnTo>
                    <a:pt x="733"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47"/>
            <p:cNvSpPr/>
            <p:nvPr/>
          </p:nvSpPr>
          <p:spPr>
            <a:xfrm>
              <a:off x="-404525" y="-257425"/>
              <a:ext cx="530850" cy="199650"/>
            </a:xfrm>
            <a:custGeom>
              <a:rect b="b" l="l" r="r" t="t"/>
              <a:pathLst>
                <a:path extrusionOk="0" h="7986" w="21234">
                  <a:moveTo>
                    <a:pt x="295" y="1"/>
                  </a:moveTo>
                  <a:lnTo>
                    <a:pt x="1" y="866"/>
                  </a:lnTo>
                  <a:lnTo>
                    <a:pt x="20939" y="7986"/>
                  </a:lnTo>
                  <a:lnTo>
                    <a:pt x="21233" y="7121"/>
                  </a:lnTo>
                  <a:lnTo>
                    <a:pt x="2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47"/>
            <p:cNvSpPr/>
            <p:nvPr/>
          </p:nvSpPr>
          <p:spPr>
            <a:xfrm>
              <a:off x="-412300" y="-265400"/>
              <a:ext cx="547025" cy="215875"/>
            </a:xfrm>
            <a:custGeom>
              <a:rect b="b" l="l" r="r" t="t"/>
              <a:pathLst>
                <a:path extrusionOk="0" h="8635" w="21881">
                  <a:moveTo>
                    <a:pt x="778" y="648"/>
                  </a:moveTo>
                  <a:lnTo>
                    <a:pt x="21233" y="7606"/>
                  </a:lnTo>
                  <a:lnTo>
                    <a:pt x="21103" y="7987"/>
                  </a:lnTo>
                  <a:lnTo>
                    <a:pt x="648" y="1029"/>
                  </a:lnTo>
                  <a:lnTo>
                    <a:pt x="778" y="648"/>
                  </a:lnTo>
                  <a:close/>
                  <a:moveTo>
                    <a:pt x="459" y="0"/>
                  </a:moveTo>
                  <a:lnTo>
                    <a:pt x="1" y="1349"/>
                  </a:lnTo>
                  <a:lnTo>
                    <a:pt x="21422" y="8634"/>
                  </a:lnTo>
                  <a:lnTo>
                    <a:pt x="21881" y="7287"/>
                  </a:lnTo>
                  <a:lnTo>
                    <a:pt x="4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4" name="Shape 11064"/>
        <p:cNvGrpSpPr/>
        <p:nvPr/>
      </p:nvGrpSpPr>
      <p:grpSpPr>
        <a:xfrm>
          <a:off x="0" y="0"/>
          <a:ext cx="0" cy="0"/>
          <a:chOff x="0" y="0"/>
          <a:chExt cx="0" cy="0"/>
        </a:xfrm>
      </p:grpSpPr>
      <p:sp>
        <p:nvSpPr>
          <p:cNvPr id="11065" name="Google Shape;11065;p48"/>
          <p:cNvSpPr txBox="1"/>
          <p:nvPr>
            <p:ph idx="1" type="body"/>
          </p:nvPr>
        </p:nvSpPr>
        <p:spPr>
          <a:xfrm>
            <a:off x="848350" y="1568850"/>
            <a:ext cx="3643200" cy="313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lang="en"/>
              <a:t>VECTORS:</a:t>
            </a:r>
            <a:endParaRPr/>
          </a:p>
          <a:p>
            <a:pPr indent="-317500" lvl="0" marL="457200" rtl="0" algn="l">
              <a:spcBef>
                <a:spcPts val="1000"/>
              </a:spcBef>
              <a:spcAft>
                <a:spcPts val="0"/>
              </a:spcAft>
              <a:buSzPts val="1400"/>
              <a:buChar char="●"/>
            </a:pPr>
            <a:r>
              <a:rPr lang="en">
                <a:uFill>
                  <a:noFill/>
                </a:uFill>
                <a:hlinkClick r:id="rId3"/>
              </a:rPr>
              <a:t>Retro stickers with pop art style</a:t>
            </a:r>
            <a:endParaRPr/>
          </a:p>
          <a:p>
            <a:pPr indent="-317500" lvl="0" marL="457200" rtl="0" algn="l">
              <a:spcBef>
                <a:spcPts val="1000"/>
              </a:spcBef>
              <a:spcAft>
                <a:spcPts val="0"/>
              </a:spcAft>
              <a:buSzPts val="1400"/>
              <a:buChar char="●"/>
            </a:pPr>
            <a:r>
              <a:rPr lang="en">
                <a:uFill>
                  <a:noFill/>
                </a:uFill>
                <a:hlinkClick r:id="rId4"/>
              </a:rPr>
              <a:t>Pop art sticker with classic style</a:t>
            </a:r>
            <a:endParaRPr/>
          </a:p>
          <a:p>
            <a:pPr indent="-317500" lvl="0" marL="457200" rtl="0" algn="l">
              <a:spcBef>
                <a:spcPts val="1000"/>
              </a:spcBef>
              <a:spcAft>
                <a:spcPts val="0"/>
              </a:spcAft>
              <a:buSzPts val="1400"/>
              <a:buChar char="●"/>
            </a:pPr>
            <a:r>
              <a:rPr lang="en">
                <a:uFill>
                  <a:noFill/>
                </a:uFill>
                <a:hlinkClick r:id="rId5"/>
              </a:rPr>
              <a:t>Hand drawn stickers with pop art style</a:t>
            </a:r>
            <a:endParaRPr/>
          </a:p>
          <a:p>
            <a:pPr indent="-317500" lvl="0" marL="457200" rtl="0" algn="l">
              <a:spcBef>
                <a:spcPts val="1000"/>
              </a:spcBef>
              <a:spcAft>
                <a:spcPts val="0"/>
              </a:spcAft>
              <a:buSzPts val="1400"/>
              <a:buChar char="●"/>
            </a:pPr>
            <a:r>
              <a:rPr lang="en">
                <a:uFill>
                  <a:noFill/>
                </a:uFill>
                <a:hlinkClick r:id="rId6"/>
              </a:rPr>
              <a:t>Lovely versus background with fun style</a:t>
            </a:r>
            <a:endParaRPr>
              <a:uFill>
                <a:noFill/>
              </a:uFill>
              <a:hlinkClick r:id="rId7"/>
            </a:endParaRPr>
          </a:p>
          <a:p>
            <a:pPr indent="-317500" lvl="0" marL="457200" rtl="0" algn="l">
              <a:spcBef>
                <a:spcPts val="1000"/>
              </a:spcBef>
              <a:spcAft>
                <a:spcPts val="0"/>
              </a:spcAft>
              <a:buSzPts val="1400"/>
              <a:buChar char="●"/>
            </a:pPr>
            <a:r>
              <a:rPr lang="en">
                <a:uFill>
                  <a:noFill/>
                </a:uFill>
                <a:hlinkClick r:id="rId8"/>
              </a:rPr>
              <a:t>Pop art pack of original stickers</a:t>
            </a:r>
            <a:endParaRPr/>
          </a:p>
          <a:p>
            <a:pPr indent="-317500" lvl="0" marL="457200" marR="50800" rtl="0" algn="l">
              <a:lnSpc>
                <a:spcPct val="166000"/>
              </a:lnSpc>
              <a:spcBef>
                <a:spcPts val="1000"/>
              </a:spcBef>
              <a:spcAft>
                <a:spcPts val="0"/>
              </a:spcAft>
              <a:buSzPts val="1400"/>
              <a:buChar char="●"/>
            </a:pPr>
            <a:r>
              <a:rPr lang="en">
                <a:solidFill>
                  <a:schemeClr val="hlink"/>
                </a:solidFill>
                <a:uFill>
                  <a:noFill/>
                </a:uFill>
                <a:hlinkClick r:id="rId9"/>
              </a:rPr>
              <a:t>Hand drawn timeline infographic</a:t>
            </a:r>
            <a:endParaRPr/>
          </a:p>
          <a:p>
            <a:pPr indent="0" lvl="0" marL="0" rtl="0" algn="l">
              <a:spcBef>
                <a:spcPts val="0"/>
              </a:spcBef>
              <a:spcAft>
                <a:spcPts val="0"/>
              </a:spcAft>
              <a:buNone/>
            </a:pPr>
            <a:r>
              <a:t/>
            </a:r>
            <a:endParaRPr/>
          </a:p>
          <a:p>
            <a:pPr indent="0" lvl="0" marL="0" rtl="0" algn="l">
              <a:spcBef>
                <a:spcPts val="1000"/>
              </a:spcBef>
              <a:spcAft>
                <a:spcPts val="1000"/>
              </a:spcAft>
              <a:buNone/>
            </a:pPr>
            <a:r>
              <a:t/>
            </a:r>
            <a:endParaRPr/>
          </a:p>
        </p:txBody>
      </p:sp>
      <p:sp>
        <p:nvSpPr>
          <p:cNvPr id="11066" name="Google Shape;11066;p48"/>
          <p:cNvSpPr txBox="1"/>
          <p:nvPr>
            <p:ph idx="2" type="body"/>
          </p:nvPr>
        </p:nvSpPr>
        <p:spPr>
          <a:xfrm>
            <a:off x="4652425" y="1568850"/>
            <a:ext cx="3643200" cy="313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PHOTOS:</a:t>
            </a:r>
            <a:endParaRPr/>
          </a:p>
          <a:p>
            <a:pPr indent="-317500" lvl="0" marL="457200" rtl="0" algn="l">
              <a:spcBef>
                <a:spcPts val="1000"/>
              </a:spcBef>
              <a:spcAft>
                <a:spcPts val="0"/>
              </a:spcAft>
              <a:buSzPts val="1400"/>
              <a:buChar char="●"/>
            </a:pPr>
            <a:r>
              <a:rPr lang="en">
                <a:uFill>
                  <a:noFill/>
                </a:uFill>
                <a:hlinkClick r:id="rId10"/>
              </a:rPr>
              <a:t>Woman holding lemons in front of eyes </a:t>
            </a:r>
            <a:endParaRPr/>
          </a:p>
          <a:p>
            <a:pPr indent="-317500" lvl="0" marL="457200" rtl="0" algn="l">
              <a:spcBef>
                <a:spcPts val="1000"/>
              </a:spcBef>
              <a:spcAft>
                <a:spcPts val="0"/>
              </a:spcAft>
              <a:buSzPts val="1400"/>
              <a:buChar char="●"/>
            </a:pPr>
            <a:r>
              <a:rPr lang="en">
                <a:uFill>
                  <a:noFill/>
                </a:uFill>
                <a:hlinkClick r:id="rId11"/>
              </a:rPr>
              <a:t>Young woman with skateboard</a:t>
            </a:r>
            <a:endParaRPr/>
          </a:p>
          <a:p>
            <a:pPr indent="-317500" lvl="0" marL="457200" marR="50800" rtl="0" algn="l">
              <a:spcBef>
                <a:spcPts val="1000"/>
              </a:spcBef>
              <a:spcAft>
                <a:spcPts val="0"/>
              </a:spcAft>
              <a:buSzPts val="1400"/>
              <a:buChar char="●"/>
            </a:pPr>
            <a:r>
              <a:rPr lang="en">
                <a:solidFill>
                  <a:schemeClr val="hlink"/>
                </a:solidFill>
                <a:uFill>
                  <a:noFill/>
                </a:uFill>
                <a:latin typeface="Proxima Nova"/>
                <a:ea typeface="Proxima Nova"/>
                <a:cs typeface="Proxima Nova"/>
                <a:sym typeface="Proxima Nova"/>
                <a:hlinkClick r:id="rId12"/>
              </a:rPr>
              <a:t>Portrait of woman in a yellow scene</a:t>
            </a:r>
            <a:endParaRPr>
              <a:solidFill>
                <a:srgbClr val="374957"/>
              </a:solidFill>
              <a:latin typeface="Proxima Nova"/>
              <a:ea typeface="Proxima Nova"/>
              <a:cs typeface="Proxima Nova"/>
              <a:sym typeface="Proxima Nova"/>
            </a:endParaRPr>
          </a:p>
          <a:p>
            <a:pPr indent="-317500" lvl="0" marL="457200" marR="50800" rtl="0" algn="l">
              <a:spcBef>
                <a:spcPts val="1000"/>
              </a:spcBef>
              <a:spcAft>
                <a:spcPts val="0"/>
              </a:spcAft>
              <a:buSzPts val="1400"/>
              <a:buChar char="●"/>
            </a:pPr>
            <a:r>
              <a:rPr lang="en">
                <a:solidFill>
                  <a:schemeClr val="hlink"/>
                </a:solidFill>
                <a:uFill>
                  <a:noFill/>
                </a:uFill>
                <a:latin typeface="Proxima Nova"/>
                <a:ea typeface="Proxima Nova"/>
                <a:cs typeface="Proxima Nova"/>
                <a:sym typeface="Proxima Nova"/>
                <a:hlinkClick r:id="rId13"/>
              </a:rPr>
              <a:t>Curly woman standing and fingers up</a:t>
            </a:r>
            <a:endParaRPr>
              <a:solidFill>
                <a:srgbClr val="374957"/>
              </a:solidFill>
              <a:latin typeface="Proxima Nova"/>
              <a:ea typeface="Proxima Nova"/>
              <a:cs typeface="Proxima Nova"/>
              <a:sym typeface="Proxima Nova"/>
            </a:endParaRPr>
          </a:p>
          <a:p>
            <a:pPr indent="-317500" lvl="0" marL="457200" marR="50800" rtl="0" algn="l">
              <a:spcBef>
                <a:spcPts val="1000"/>
              </a:spcBef>
              <a:spcAft>
                <a:spcPts val="0"/>
              </a:spcAft>
              <a:buSzPts val="1400"/>
              <a:buChar char="●"/>
            </a:pPr>
            <a:r>
              <a:rPr lang="en">
                <a:solidFill>
                  <a:schemeClr val="hlink"/>
                </a:solidFill>
                <a:uFill>
                  <a:noFill/>
                </a:uFill>
                <a:latin typeface="Proxima Nova"/>
                <a:ea typeface="Proxima Nova"/>
                <a:cs typeface="Proxima Nova"/>
                <a:sym typeface="Proxima Nova"/>
                <a:hlinkClick r:id="rId14"/>
              </a:rPr>
              <a:t>Portrait of woman holding a vinyl</a:t>
            </a:r>
            <a:endParaRPr/>
          </a:p>
          <a:p>
            <a:pPr indent="-317500" lvl="0" marL="457200" marR="50800" rtl="0" algn="l">
              <a:spcBef>
                <a:spcPts val="1000"/>
              </a:spcBef>
              <a:spcAft>
                <a:spcPts val="0"/>
              </a:spcAft>
              <a:buSzPts val="1400"/>
              <a:buChar char="●"/>
            </a:pPr>
            <a:r>
              <a:rPr lang="en">
                <a:solidFill>
                  <a:schemeClr val="hlink"/>
                </a:solidFill>
                <a:uFill>
                  <a:noFill/>
                </a:uFill>
                <a:latin typeface="Proxima Nova"/>
                <a:ea typeface="Proxima Nova"/>
                <a:cs typeface="Proxima Nova"/>
                <a:sym typeface="Proxima Nova"/>
                <a:hlinkClick r:id="rId15"/>
              </a:rPr>
              <a:t>Happy jumping woman with bag</a:t>
            </a:r>
            <a:endParaRPr>
              <a:solidFill>
                <a:srgbClr val="374957"/>
              </a:solidFill>
              <a:latin typeface="Proxima Nova"/>
              <a:ea typeface="Proxima Nova"/>
              <a:cs typeface="Proxima Nova"/>
              <a:sym typeface="Proxima Nova"/>
            </a:endParaRPr>
          </a:p>
          <a:p>
            <a:pPr indent="-317500" lvl="0" marL="457200" marR="50800" rtl="0" algn="l">
              <a:spcBef>
                <a:spcPts val="1000"/>
              </a:spcBef>
              <a:spcAft>
                <a:spcPts val="1000"/>
              </a:spcAft>
              <a:buSzPts val="1400"/>
              <a:buChar char="●"/>
            </a:pPr>
            <a:r>
              <a:rPr lang="en">
                <a:solidFill>
                  <a:schemeClr val="hlink"/>
                </a:solidFill>
                <a:uFill>
                  <a:noFill/>
                </a:uFill>
                <a:latin typeface="Proxima Nova"/>
                <a:ea typeface="Proxima Nova"/>
                <a:cs typeface="Proxima Nova"/>
                <a:sym typeface="Proxima Nova"/>
                <a:hlinkClick r:id="rId16"/>
              </a:rPr>
              <a:t>Curly woman holding pineapple</a:t>
            </a:r>
            <a:endParaRPr/>
          </a:p>
        </p:txBody>
      </p:sp>
      <p:sp>
        <p:nvSpPr>
          <p:cNvPr id="11067" name="Google Shape;11067;p48"/>
          <p:cNvSpPr txBox="1"/>
          <p:nvPr>
            <p:ph type="title"/>
          </p:nvPr>
        </p:nvSpPr>
        <p:spPr>
          <a:xfrm>
            <a:off x="693675" y="478875"/>
            <a:ext cx="306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71" name="Shape 11071"/>
        <p:cNvGrpSpPr/>
        <p:nvPr/>
      </p:nvGrpSpPr>
      <p:grpSpPr>
        <a:xfrm>
          <a:off x="0" y="0"/>
          <a:ext cx="0" cy="0"/>
          <a:chOff x="0" y="0"/>
          <a:chExt cx="0" cy="0"/>
        </a:xfrm>
      </p:grpSpPr>
      <p:sp>
        <p:nvSpPr>
          <p:cNvPr id="11072" name="Google Shape;11072;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1073" name="Google Shape;11073;p4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latin typeface="Arial"/>
                <a:ea typeface="Arial"/>
                <a:cs typeface="Arial"/>
                <a:sym typeface="Arial"/>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1074" name="Google Shape;11074;p4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78" name="Shape 11078"/>
        <p:cNvGrpSpPr/>
        <p:nvPr/>
      </p:nvGrpSpPr>
      <p:grpSpPr>
        <a:xfrm>
          <a:off x="0" y="0"/>
          <a:ext cx="0" cy="0"/>
          <a:chOff x="0" y="0"/>
          <a:chExt cx="0" cy="0"/>
        </a:xfrm>
      </p:grpSpPr>
      <p:sp>
        <p:nvSpPr>
          <p:cNvPr id="11079" name="Google Shape;11079;p5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1080" name="Google Shape;11080;p5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1081" name="Google Shape;11081;p5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Luckiest Guy</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https://fonts.google.com/specimen/Luckiest+Guy</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Didact Gothic</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https://fonts.google.com/specimen/Didact+Gothic</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11082" name="Google Shape;11082;p50"/>
          <p:cNvGrpSpPr/>
          <p:nvPr/>
        </p:nvGrpSpPr>
        <p:grpSpPr>
          <a:xfrm>
            <a:off x="3134213" y="3613175"/>
            <a:ext cx="2915050" cy="754200"/>
            <a:chOff x="2052655" y="3498875"/>
            <a:chExt cx="2915050" cy="754200"/>
          </a:xfrm>
        </p:grpSpPr>
        <p:sp>
          <p:nvSpPr>
            <p:cNvPr id="11083" name="Google Shape;11083;p50"/>
            <p:cNvSpPr/>
            <p:nvPr/>
          </p:nvSpPr>
          <p:spPr>
            <a:xfrm>
              <a:off x="3114480" y="3498875"/>
              <a:ext cx="791400" cy="754200"/>
            </a:xfrm>
            <a:prstGeom prst="roundRect">
              <a:avLst>
                <a:gd fmla="val 16667" name="adj"/>
              </a:avLst>
            </a:prstGeom>
            <a:solidFill>
              <a:srgbClr val="00CEC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0"/>
            <p:cNvSpPr/>
            <p:nvPr/>
          </p:nvSpPr>
          <p:spPr>
            <a:xfrm>
              <a:off x="4176300" y="3498875"/>
              <a:ext cx="791400" cy="754200"/>
            </a:xfrm>
            <a:prstGeom prst="roundRect">
              <a:avLst>
                <a:gd fmla="val 16667" name="adj"/>
              </a:avLst>
            </a:prstGeom>
            <a:solidFill>
              <a:srgbClr val="FFE32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0"/>
            <p:cNvSpPr/>
            <p:nvPr/>
          </p:nvSpPr>
          <p:spPr>
            <a:xfrm>
              <a:off x="2052655" y="3498875"/>
              <a:ext cx="791400" cy="754200"/>
            </a:xfrm>
            <a:prstGeom prst="roundRect">
              <a:avLst>
                <a:gd fmla="val 16667" name="adj"/>
              </a:avLst>
            </a:prstGeom>
            <a:solidFill>
              <a:srgbClr val="FF5F9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0"/>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#00cec9</a:t>
              </a:r>
              <a:endParaRPr sz="1000">
                <a:solidFill>
                  <a:srgbClr val="FFFFFF"/>
                </a:solidFill>
              </a:endParaRPr>
            </a:p>
          </p:txBody>
        </p:sp>
        <p:sp>
          <p:nvSpPr>
            <p:cNvPr id="11087" name="Google Shape;11087;p50"/>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#ffe328</a:t>
              </a:r>
              <a:endParaRPr sz="1000">
                <a:solidFill>
                  <a:schemeClr val="dk1"/>
                </a:solidFill>
              </a:endParaRPr>
            </a:p>
          </p:txBody>
        </p:sp>
        <p:sp>
          <p:nvSpPr>
            <p:cNvPr id="11088" name="Google Shape;11088;p50"/>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#ff5f94</a:t>
              </a:r>
              <a:endParaRPr sz="1000">
                <a:solidFill>
                  <a:srgbClr val="FFFFFF"/>
                </a:solidFill>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92" name="Shape 11092"/>
        <p:cNvGrpSpPr/>
        <p:nvPr/>
      </p:nvGrpSpPr>
      <p:grpSpPr>
        <a:xfrm>
          <a:off x="0" y="0"/>
          <a:ext cx="0" cy="0"/>
          <a:chOff x="0" y="0"/>
          <a:chExt cx="0" cy="0"/>
        </a:xfrm>
      </p:grpSpPr>
      <p:sp>
        <p:nvSpPr>
          <p:cNvPr id="11093" name="Google Shape;11093;p51"/>
          <p:cNvSpPr txBox="1"/>
          <p:nvPr>
            <p:ph idx="4294967295" type="title"/>
          </p:nvPr>
        </p:nvSpPr>
        <p:spPr>
          <a:xfrm>
            <a:off x="1048350" y="6496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Storyset</a:t>
            </a:r>
            <a:endParaRPr>
              <a:solidFill>
                <a:srgbClr val="FFFFFF"/>
              </a:solidFill>
              <a:latin typeface="Arial"/>
              <a:ea typeface="Arial"/>
              <a:cs typeface="Arial"/>
              <a:sym typeface="Arial"/>
            </a:endParaRPr>
          </a:p>
        </p:txBody>
      </p:sp>
      <p:sp>
        <p:nvSpPr>
          <p:cNvPr id="11094" name="Google Shape;11094;p51"/>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1095" name="Google Shape;11095;p51"/>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1096" name="Google Shape;11096;p51">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1097" name="Google Shape;11097;p51">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1098" name="Google Shape;11098;p51">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1099" name="Google Shape;11099;p51">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1100" name="Google Shape;11100;p51"/>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1101" name="Google Shape;11101;p51"/>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11102" name="Google Shape;11102;p51"/>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11103" name="Google Shape;11103;p51"/>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11104" name="Google Shape;11104;p51">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08" name="Shape 11108"/>
        <p:cNvGrpSpPr/>
        <p:nvPr/>
      </p:nvGrpSpPr>
      <p:grpSpPr>
        <a:xfrm>
          <a:off x="0" y="0"/>
          <a:ext cx="0" cy="0"/>
          <a:chOff x="0" y="0"/>
          <a:chExt cx="0" cy="0"/>
        </a:xfrm>
      </p:grpSpPr>
      <p:sp>
        <p:nvSpPr>
          <p:cNvPr id="11109" name="Google Shape;11109;p52"/>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1110" name="Google Shape;11110;p52"/>
          <p:cNvGrpSpPr/>
          <p:nvPr/>
        </p:nvGrpSpPr>
        <p:grpSpPr>
          <a:xfrm>
            <a:off x="5156078" y="3085736"/>
            <a:ext cx="474294" cy="551291"/>
            <a:chOff x="4727025" y="1332775"/>
            <a:chExt cx="59900" cy="69625"/>
          </a:xfrm>
        </p:grpSpPr>
        <p:sp>
          <p:nvSpPr>
            <p:cNvPr id="11111" name="Google Shape;11111;p5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3" name="Google Shape;11113;p52"/>
          <p:cNvGrpSpPr/>
          <p:nvPr/>
        </p:nvGrpSpPr>
        <p:grpSpPr>
          <a:xfrm>
            <a:off x="5769734" y="2314340"/>
            <a:ext cx="555653" cy="557031"/>
            <a:chOff x="4820425" y="1329900"/>
            <a:chExt cx="70175" cy="70350"/>
          </a:xfrm>
        </p:grpSpPr>
        <p:sp>
          <p:nvSpPr>
            <p:cNvPr id="11114" name="Google Shape;11114;p5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52"/>
          <p:cNvGrpSpPr/>
          <p:nvPr/>
        </p:nvGrpSpPr>
        <p:grpSpPr>
          <a:xfrm>
            <a:off x="6396103" y="2318845"/>
            <a:ext cx="582574" cy="533871"/>
            <a:chOff x="4903200" y="1331525"/>
            <a:chExt cx="73575" cy="67425"/>
          </a:xfrm>
        </p:grpSpPr>
        <p:sp>
          <p:nvSpPr>
            <p:cNvPr id="11119" name="Google Shape;11119;p5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5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52"/>
          <p:cNvGrpSpPr/>
          <p:nvPr/>
        </p:nvGrpSpPr>
        <p:grpSpPr>
          <a:xfrm>
            <a:off x="5755581" y="3078709"/>
            <a:ext cx="583960" cy="565345"/>
            <a:chOff x="4815575" y="1416800"/>
            <a:chExt cx="73750" cy="71400"/>
          </a:xfrm>
        </p:grpSpPr>
        <p:sp>
          <p:nvSpPr>
            <p:cNvPr id="11122" name="Google Shape;11122;p5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52"/>
          <p:cNvGrpSpPr/>
          <p:nvPr/>
        </p:nvGrpSpPr>
        <p:grpSpPr>
          <a:xfrm>
            <a:off x="6390362" y="3108896"/>
            <a:ext cx="589898" cy="504970"/>
            <a:chOff x="4902475" y="1418875"/>
            <a:chExt cx="74500" cy="63775"/>
          </a:xfrm>
        </p:grpSpPr>
        <p:sp>
          <p:nvSpPr>
            <p:cNvPr id="11126" name="Google Shape;11126;p5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52"/>
          <p:cNvGrpSpPr/>
          <p:nvPr/>
        </p:nvGrpSpPr>
        <p:grpSpPr>
          <a:xfrm>
            <a:off x="5765577" y="3826000"/>
            <a:ext cx="563967" cy="567127"/>
            <a:chOff x="4818100" y="1507675"/>
            <a:chExt cx="71225" cy="71625"/>
          </a:xfrm>
        </p:grpSpPr>
        <p:sp>
          <p:nvSpPr>
            <p:cNvPr id="11129" name="Google Shape;11129;p5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52"/>
          <p:cNvGrpSpPr/>
          <p:nvPr/>
        </p:nvGrpSpPr>
        <p:grpSpPr>
          <a:xfrm>
            <a:off x="5079075" y="3829461"/>
            <a:ext cx="628301" cy="588505"/>
            <a:chOff x="4721450" y="1509475"/>
            <a:chExt cx="79350" cy="74325"/>
          </a:xfrm>
        </p:grpSpPr>
        <p:sp>
          <p:nvSpPr>
            <p:cNvPr id="11134" name="Google Shape;11134;p5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52"/>
          <p:cNvGrpSpPr/>
          <p:nvPr/>
        </p:nvGrpSpPr>
        <p:grpSpPr>
          <a:xfrm>
            <a:off x="6424608" y="3814027"/>
            <a:ext cx="557038" cy="562772"/>
            <a:chOff x="4906800" y="1507500"/>
            <a:chExt cx="70350" cy="71075"/>
          </a:xfrm>
        </p:grpSpPr>
        <p:sp>
          <p:nvSpPr>
            <p:cNvPr id="11139" name="Google Shape;11139;p5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52"/>
          <p:cNvGrpSpPr/>
          <p:nvPr/>
        </p:nvGrpSpPr>
        <p:grpSpPr>
          <a:xfrm>
            <a:off x="4462216" y="2340963"/>
            <a:ext cx="517934" cy="517934"/>
            <a:chOff x="3736598" y="2170606"/>
            <a:chExt cx="404889" cy="404889"/>
          </a:xfrm>
        </p:grpSpPr>
        <p:sp>
          <p:nvSpPr>
            <p:cNvPr id="11145" name="Google Shape;11145;p5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52"/>
          <p:cNvGrpSpPr/>
          <p:nvPr/>
        </p:nvGrpSpPr>
        <p:grpSpPr>
          <a:xfrm>
            <a:off x="3729277" y="2341061"/>
            <a:ext cx="586986" cy="517740"/>
            <a:chOff x="3161917" y="2170682"/>
            <a:chExt cx="458870" cy="404737"/>
          </a:xfrm>
        </p:grpSpPr>
        <p:sp>
          <p:nvSpPr>
            <p:cNvPr id="11150" name="Google Shape;11150;p5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52"/>
          <p:cNvGrpSpPr/>
          <p:nvPr/>
        </p:nvGrpSpPr>
        <p:grpSpPr>
          <a:xfrm>
            <a:off x="3752299" y="3102400"/>
            <a:ext cx="540943" cy="517963"/>
            <a:chOff x="3179914" y="2889488"/>
            <a:chExt cx="422876" cy="404911"/>
          </a:xfrm>
        </p:grpSpPr>
        <p:sp>
          <p:nvSpPr>
            <p:cNvPr id="11154" name="Google Shape;11154;p5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52"/>
          <p:cNvGrpSpPr/>
          <p:nvPr/>
        </p:nvGrpSpPr>
        <p:grpSpPr>
          <a:xfrm>
            <a:off x="4453093" y="3102358"/>
            <a:ext cx="536180" cy="518047"/>
            <a:chOff x="3729467" y="2889422"/>
            <a:chExt cx="419153" cy="404977"/>
          </a:xfrm>
        </p:grpSpPr>
        <p:sp>
          <p:nvSpPr>
            <p:cNvPr id="11161" name="Google Shape;11161;p5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52"/>
          <p:cNvGrpSpPr/>
          <p:nvPr/>
        </p:nvGrpSpPr>
        <p:grpSpPr>
          <a:xfrm>
            <a:off x="1990126" y="3445787"/>
            <a:ext cx="965351" cy="134611"/>
            <a:chOff x="4411970" y="2962952"/>
            <a:chExt cx="706544" cy="104212"/>
          </a:xfrm>
        </p:grpSpPr>
        <p:sp>
          <p:nvSpPr>
            <p:cNvPr id="11169" name="Google Shape;11169;p5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52"/>
          <p:cNvGrpSpPr/>
          <p:nvPr/>
        </p:nvGrpSpPr>
        <p:grpSpPr>
          <a:xfrm>
            <a:off x="1990126" y="3041077"/>
            <a:ext cx="960158" cy="289172"/>
            <a:chOff x="4411970" y="2726085"/>
            <a:chExt cx="643107" cy="193659"/>
          </a:xfrm>
        </p:grpSpPr>
        <p:sp>
          <p:nvSpPr>
            <p:cNvPr id="11174" name="Google Shape;11174;p5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52"/>
          <p:cNvGrpSpPr/>
          <p:nvPr/>
        </p:nvGrpSpPr>
        <p:grpSpPr>
          <a:xfrm>
            <a:off x="998624" y="3295400"/>
            <a:ext cx="811503" cy="252584"/>
            <a:chOff x="4411970" y="4340222"/>
            <a:chExt cx="779467" cy="242683"/>
          </a:xfrm>
        </p:grpSpPr>
        <p:sp>
          <p:nvSpPr>
            <p:cNvPr id="11178" name="Google Shape;11178;p5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52"/>
          <p:cNvGrpSpPr/>
          <p:nvPr/>
        </p:nvGrpSpPr>
        <p:grpSpPr>
          <a:xfrm>
            <a:off x="1990126" y="2709308"/>
            <a:ext cx="965160" cy="216230"/>
            <a:chOff x="4411970" y="2468674"/>
            <a:chExt cx="747317" cy="167425"/>
          </a:xfrm>
        </p:grpSpPr>
        <p:sp>
          <p:nvSpPr>
            <p:cNvPr id="11182" name="Google Shape;11182;p5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4" name="Google Shape;11184;p5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5" name="Google Shape;11185;p52"/>
          <p:cNvGrpSpPr/>
          <p:nvPr/>
        </p:nvGrpSpPr>
        <p:grpSpPr>
          <a:xfrm>
            <a:off x="997692" y="2334687"/>
            <a:ext cx="1959041" cy="208784"/>
            <a:chOff x="6336019" y="3733725"/>
            <a:chExt cx="2566206" cy="351310"/>
          </a:xfrm>
        </p:grpSpPr>
        <p:sp>
          <p:nvSpPr>
            <p:cNvPr id="11186" name="Google Shape;11186;p5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52"/>
          <p:cNvGrpSpPr/>
          <p:nvPr/>
        </p:nvGrpSpPr>
        <p:grpSpPr>
          <a:xfrm>
            <a:off x="1990126" y="3950602"/>
            <a:ext cx="946551" cy="153200"/>
            <a:chOff x="4404545" y="3301592"/>
            <a:chExt cx="782403" cy="129272"/>
          </a:xfrm>
        </p:grpSpPr>
        <p:sp>
          <p:nvSpPr>
            <p:cNvPr id="11191" name="Google Shape;11191;p5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3" name="Google Shape;11193;p52"/>
          <p:cNvGrpSpPr/>
          <p:nvPr/>
        </p:nvGrpSpPr>
        <p:grpSpPr>
          <a:xfrm>
            <a:off x="1990126" y="3695937"/>
            <a:ext cx="962257" cy="139127"/>
            <a:chOff x="4411970" y="3131459"/>
            <a:chExt cx="710520" cy="117397"/>
          </a:xfrm>
        </p:grpSpPr>
        <p:sp>
          <p:nvSpPr>
            <p:cNvPr id="11194" name="Google Shape;11194;p5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196" name="Google Shape;11196;p5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7" name="Google Shape;11197;p52"/>
          <p:cNvGrpSpPr/>
          <p:nvPr/>
        </p:nvGrpSpPr>
        <p:grpSpPr>
          <a:xfrm>
            <a:off x="990271" y="3621603"/>
            <a:ext cx="823838" cy="458988"/>
            <a:chOff x="4411970" y="1801825"/>
            <a:chExt cx="734586" cy="409262"/>
          </a:xfrm>
        </p:grpSpPr>
        <p:sp>
          <p:nvSpPr>
            <p:cNvPr id="11198" name="Google Shape;11198;p5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52"/>
          <p:cNvGrpSpPr/>
          <p:nvPr/>
        </p:nvGrpSpPr>
        <p:grpSpPr>
          <a:xfrm>
            <a:off x="3095243" y="2339173"/>
            <a:ext cx="521514" cy="521514"/>
            <a:chOff x="5681300" y="2527788"/>
            <a:chExt cx="805800" cy="805800"/>
          </a:xfrm>
        </p:grpSpPr>
        <p:sp>
          <p:nvSpPr>
            <p:cNvPr id="11201" name="Google Shape;11201;p5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52"/>
          <p:cNvGrpSpPr/>
          <p:nvPr/>
        </p:nvGrpSpPr>
        <p:grpSpPr>
          <a:xfrm>
            <a:off x="3089483" y="3094865"/>
            <a:ext cx="533033" cy="533033"/>
            <a:chOff x="4049800" y="640400"/>
            <a:chExt cx="858900" cy="858900"/>
          </a:xfrm>
        </p:grpSpPr>
        <p:sp>
          <p:nvSpPr>
            <p:cNvPr id="11204" name="Google Shape;11204;p5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52"/>
          <p:cNvGrpSpPr/>
          <p:nvPr/>
        </p:nvGrpSpPr>
        <p:grpSpPr>
          <a:xfrm>
            <a:off x="3014966" y="3772543"/>
            <a:ext cx="682068" cy="682068"/>
            <a:chOff x="5080188" y="927900"/>
            <a:chExt cx="961200" cy="961200"/>
          </a:xfrm>
        </p:grpSpPr>
        <p:sp>
          <p:nvSpPr>
            <p:cNvPr id="11207" name="Google Shape;11207;p5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52"/>
          <p:cNvGrpSpPr/>
          <p:nvPr/>
        </p:nvGrpSpPr>
        <p:grpSpPr>
          <a:xfrm>
            <a:off x="4478465" y="3869234"/>
            <a:ext cx="505650" cy="504006"/>
            <a:chOff x="6039282" y="1042577"/>
            <a:chExt cx="734315" cy="731929"/>
          </a:xfrm>
        </p:grpSpPr>
        <p:sp>
          <p:nvSpPr>
            <p:cNvPr id="11216" name="Google Shape;11216;p5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5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5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52"/>
          <p:cNvGrpSpPr/>
          <p:nvPr/>
        </p:nvGrpSpPr>
        <p:grpSpPr>
          <a:xfrm>
            <a:off x="5091067" y="2298862"/>
            <a:ext cx="567744" cy="602136"/>
            <a:chOff x="1825800" y="1651625"/>
            <a:chExt cx="539989" cy="571775"/>
          </a:xfrm>
        </p:grpSpPr>
        <p:sp>
          <p:nvSpPr>
            <p:cNvPr id="11238" name="Google Shape;11238;p5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52"/>
          <p:cNvGrpSpPr/>
          <p:nvPr/>
        </p:nvGrpSpPr>
        <p:grpSpPr>
          <a:xfrm>
            <a:off x="3765995" y="3855579"/>
            <a:ext cx="508123" cy="507955"/>
            <a:chOff x="1897577" y="2802432"/>
            <a:chExt cx="492176" cy="492014"/>
          </a:xfrm>
        </p:grpSpPr>
        <p:sp>
          <p:nvSpPr>
            <p:cNvPr id="11243" name="Google Shape;11243;p5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52"/>
          <p:cNvGrpSpPr/>
          <p:nvPr/>
        </p:nvGrpSpPr>
        <p:grpSpPr>
          <a:xfrm>
            <a:off x="997525" y="4169123"/>
            <a:ext cx="809227" cy="200842"/>
            <a:chOff x="2013045" y="4813233"/>
            <a:chExt cx="921986" cy="228854"/>
          </a:xfrm>
        </p:grpSpPr>
        <p:sp>
          <p:nvSpPr>
            <p:cNvPr id="11256" name="Google Shape;11256;p5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52"/>
          <p:cNvGrpSpPr/>
          <p:nvPr/>
        </p:nvGrpSpPr>
        <p:grpSpPr>
          <a:xfrm>
            <a:off x="1005985" y="2656004"/>
            <a:ext cx="792421" cy="269941"/>
            <a:chOff x="1046767" y="4756633"/>
            <a:chExt cx="859646" cy="292841"/>
          </a:xfrm>
        </p:grpSpPr>
        <p:sp>
          <p:nvSpPr>
            <p:cNvPr id="11259" name="Google Shape;11259;p5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5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2" name="Google Shape;11262;p5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6" name="Google Shape;11266;p52"/>
          <p:cNvGrpSpPr/>
          <p:nvPr/>
        </p:nvGrpSpPr>
        <p:grpSpPr>
          <a:xfrm>
            <a:off x="7141841" y="2550562"/>
            <a:ext cx="166473" cy="141497"/>
            <a:chOff x="4660325" y="1866850"/>
            <a:chExt cx="68350" cy="58100"/>
          </a:xfrm>
        </p:grpSpPr>
        <p:sp>
          <p:nvSpPr>
            <p:cNvPr id="11267" name="Google Shape;11267;p5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52"/>
          <p:cNvGrpSpPr/>
          <p:nvPr/>
        </p:nvGrpSpPr>
        <p:grpSpPr>
          <a:xfrm>
            <a:off x="7451186" y="2576286"/>
            <a:ext cx="162515" cy="90049"/>
            <a:chOff x="4791775" y="1877500"/>
            <a:chExt cx="66725" cy="36975"/>
          </a:xfrm>
        </p:grpSpPr>
        <p:sp>
          <p:nvSpPr>
            <p:cNvPr id="11270" name="Google Shape;11270;p5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52"/>
          <p:cNvGrpSpPr/>
          <p:nvPr/>
        </p:nvGrpSpPr>
        <p:grpSpPr>
          <a:xfrm>
            <a:off x="7772899" y="2576286"/>
            <a:ext cx="144979" cy="90049"/>
            <a:chOff x="4923925" y="1877500"/>
            <a:chExt cx="59525" cy="36975"/>
          </a:xfrm>
        </p:grpSpPr>
        <p:sp>
          <p:nvSpPr>
            <p:cNvPr id="11273" name="Google Shape;11273;p5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52"/>
          <p:cNvGrpSpPr/>
          <p:nvPr/>
        </p:nvGrpSpPr>
        <p:grpSpPr>
          <a:xfrm>
            <a:off x="8067390" y="2558477"/>
            <a:ext cx="141447" cy="125667"/>
            <a:chOff x="5058450" y="1870100"/>
            <a:chExt cx="58075" cy="51600"/>
          </a:xfrm>
        </p:grpSpPr>
        <p:sp>
          <p:nvSpPr>
            <p:cNvPr id="11276" name="Google Shape;11276;p5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52"/>
          <p:cNvGrpSpPr/>
          <p:nvPr/>
        </p:nvGrpSpPr>
        <p:grpSpPr>
          <a:xfrm>
            <a:off x="7481905" y="2980885"/>
            <a:ext cx="101077" cy="107645"/>
            <a:chOff x="4811425" y="2065025"/>
            <a:chExt cx="41500" cy="44200"/>
          </a:xfrm>
        </p:grpSpPr>
        <p:sp>
          <p:nvSpPr>
            <p:cNvPr id="11279" name="Google Shape;11279;p5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5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52"/>
          <p:cNvGrpSpPr/>
          <p:nvPr/>
        </p:nvGrpSpPr>
        <p:grpSpPr>
          <a:xfrm>
            <a:off x="7774342" y="2981098"/>
            <a:ext cx="120867" cy="107218"/>
            <a:chOff x="4929875" y="2065025"/>
            <a:chExt cx="49625" cy="44025"/>
          </a:xfrm>
        </p:grpSpPr>
        <p:sp>
          <p:nvSpPr>
            <p:cNvPr id="11282" name="Google Shape;11282;p5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52"/>
          <p:cNvGrpSpPr/>
          <p:nvPr/>
        </p:nvGrpSpPr>
        <p:grpSpPr>
          <a:xfrm>
            <a:off x="8103011" y="2984112"/>
            <a:ext cx="70206" cy="101191"/>
            <a:chOff x="5083925" y="2066350"/>
            <a:chExt cx="28825" cy="41550"/>
          </a:xfrm>
        </p:grpSpPr>
        <p:sp>
          <p:nvSpPr>
            <p:cNvPr id="11285" name="Google Shape;11285;p5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52"/>
          <p:cNvGrpSpPr/>
          <p:nvPr/>
        </p:nvGrpSpPr>
        <p:grpSpPr>
          <a:xfrm>
            <a:off x="7134565" y="2999759"/>
            <a:ext cx="181026" cy="69896"/>
            <a:chOff x="4659775" y="2072775"/>
            <a:chExt cx="74325" cy="28700"/>
          </a:xfrm>
        </p:grpSpPr>
        <p:sp>
          <p:nvSpPr>
            <p:cNvPr id="11288" name="Google Shape;11288;p5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52"/>
          <p:cNvGrpSpPr/>
          <p:nvPr/>
        </p:nvGrpSpPr>
        <p:grpSpPr>
          <a:xfrm>
            <a:off x="8054421" y="2790324"/>
            <a:ext cx="167387" cy="89197"/>
            <a:chOff x="4662475" y="1976500"/>
            <a:chExt cx="68725" cy="36625"/>
          </a:xfrm>
        </p:grpSpPr>
        <p:sp>
          <p:nvSpPr>
            <p:cNvPr id="11292" name="Google Shape;11292;p5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52"/>
          <p:cNvGrpSpPr/>
          <p:nvPr/>
        </p:nvGrpSpPr>
        <p:grpSpPr>
          <a:xfrm>
            <a:off x="7751326" y="2793764"/>
            <a:ext cx="166899" cy="82317"/>
            <a:chOff x="4920150" y="1977875"/>
            <a:chExt cx="68525" cy="33800"/>
          </a:xfrm>
        </p:grpSpPr>
        <p:sp>
          <p:nvSpPr>
            <p:cNvPr id="11296" name="Google Shape;11296;p5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52"/>
          <p:cNvGrpSpPr/>
          <p:nvPr/>
        </p:nvGrpSpPr>
        <p:grpSpPr>
          <a:xfrm>
            <a:off x="7162483" y="3197682"/>
            <a:ext cx="125190" cy="127859"/>
            <a:chOff x="4676550" y="2160575"/>
            <a:chExt cx="51400" cy="52500"/>
          </a:xfrm>
        </p:grpSpPr>
        <p:sp>
          <p:nvSpPr>
            <p:cNvPr id="11300" name="Google Shape;11300;p5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52"/>
          <p:cNvGrpSpPr/>
          <p:nvPr/>
        </p:nvGrpSpPr>
        <p:grpSpPr>
          <a:xfrm>
            <a:off x="7459741" y="3204714"/>
            <a:ext cx="145405" cy="113794"/>
            <a:chOff x="4768325" y="2163475"/>
            <a:chExt cx="59700" cy="46725"/>
          </a:xfrm>
        </p:grpSpPr>
        <p:sp>
          <p:nvSpPr>
            <p:cNvPr id="11304" name="Google Shape;11304;p5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5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6" name="Google Shape;11306;p5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5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2" name="Google Shape;11312;p52"/>
          <p:cNvGrpSpPr/>
          <p:nvPr/>
        </p:nvGrpSpPr>
        <p:grpSpPr>
          <a:xfrm>
            <a:off x="7476059" y="3459808"/>
            <a:ext cx="112768" cy="106853"/>
            <a:chOff x="4768575" y="2253950"/>
            <a:chExt cx="46300" cy="43875"/>
          </a:xfrm>
        </p:grpSpPr>
        <p:sp>
          <p:nvSpPr>
            <p:cNvPr id="11313" name="Google Shape;11313;p5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5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52"/>
          <p:cNvGrpSpPr/>
          <p:nvPr/>
        </p:nvGrpSpPr>
        <p:grpSpPr>
          <a:xfrm>
            <a:off x="7775682" y="3948834"/>
            <a:ext cx="118187" cy="146246"/>
            <a:chOff x="4960900" y="2433225"/>
            <a:chExt cx="48525" cy="60050"/>
          </a:xfrm>
        </p:grpSpPr>
        <p:sp>
          <p:nvSpPr>
            <p:cNvPr id="11316" name="Google Shape;11316;p5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52"/>
          <p:cNvGrpSpPr/>
          <p:nvPr/>
        </p:nvGrpSpPr>
        <p:grpSpPr>
          <a:xfrm>
            <a:off x="7464247" y="4212895"/>
            <a:ext cx="136394" cy="143810"/>
            <a:chOff x="4854075" y="2527625"/>
            <a:chExt cx="56000" cy="59050"/>
          </a:xfrm>
        </p:grpSpPr>
        <p:sp>
          <p:nvSpPr>
            <p:cNvPr id="11319" name="Google Shape;11319;p5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1" name="Google Shape;11321;p5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4" name="Google Shape;11324;p52"/>
          <p:cNvGrpSpPr/>
          <p:nvPr/>
        </p:nvGrpSpPr>
        <p:grpSpPr>
          <a:xfrm>
            <a:off x="8088458" y="3676639"/>
            <a:ext cx="99312" cy="160797"/>
            <a:chOff x="5059700" y="2334775"/>
            <a:chExt cx="40775" cy="66025"/>
          </a:xfrm>
        </p:grpSpPr>
        <p:sp>
          <p:nvSpPr>
            <p:cNvPr id="11325" name="Google Shape;11325;p5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52"/>
          <p:cNvGrpSpPr/>
          <p:nvPr/>
        </p:nvGrpSpPr>
        <p:grpSpPr>
          <a:xfrm>
            <a:off x="8045622" y="3941771"/>
            <a:ext cx="184984" cy="160371"/>
            <a:chOff x="5037700" y="2430325"/>
            <a:chExt cx="75950" cy="65850"/>
          </a:xfrm>
        </p:grpSpPr>
        <p:sp>
          <p:nvSpPr>
            <p:cNvPr id="11335" name="Google Shape;11335;p5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52"/>
          <p:cNvGrpSpPr/>
          <p:nvPr/>
        </p:nvGrpSpPr>
        <p:grpSpPr>
          <a:xfrm>
            <a:off x="7465128" y="3708223"/>
            <a:ext cx="173014" cy="97629"/>
            <a:chOff x="4756975" y="2341800"/>
            <a:chExt cx="91975" cy="51925"/>
          </a:xfrm>
        </p:grpSpPr>
        <p:sp>
          <p:nvSpPr>
            <p:cNvPr id="11338" name="Google Shape;11338;p5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5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52"/>
          <p:cNvGrpSpPr/>
          <p:nvPr/>
        </p:nvGrpSpPr>
        <p:grpSpPr>
          <a:xfrm>
            <a:off x="7732065" y="4196920"/>
            <a:ext cx="212497" cy="175761"/>
            <a:chOff x="4943575" y="2516350"/>
            <a:chExt cx="98675" cy="81700"/>
          </a:xfrm>
        </p:grpSpPr>
        <p:sp>
          <p:nvSpPr>
            <p:cNvPr id="11359" name="Google Shape;11359;p5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5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5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5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5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5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5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5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5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7" name="Google Shape;11437;p5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52"/>
          <p:cNvSpPr txBox="1"/>
          <p:nvPr>
            <p:ph idx="4294967295" type="title"/>
          </p:nvPr>
        </p:nvSpPr>
        <p:spPr>
          <a:xfrm>
            <a:off x="1068100" y="937076"/>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5" name="Shape 11445"/>
        <p:cNvGrpSpPr/>
        <p:nvPr/>
      </p:nvGrpSpPr>
      <p:grpSpPr>
        <a:xfrm>
          <a:off x="0" y="0"/>
          <a:ext cx="0" cy="0"/>
          <a:chOff x="0" y="0"/>
          <a:chExt cx="0" cy="0"/>
        </a:xfrm>
      </p:grpSpPr>
      <p:grpSp>
        <p:nvGrpSpPr>
          <p:cNvPr id="11446" name="Google Shape;11446;p53"/>
          <p:cNvGrpSpPr/>
          <p:nvPr/>
        </p:nvGrpSpPr>
        <p:grpSpPr>
          <a:xfrm>
            <a:off x="745571" y="1168666"/>
            <a:ext cx="2492868" cy="1379876"/>
            <a:chOff x="2654821" y="2311071"/>
            <a:chExt cx="2279715" cy="1262120"/>
          </a:xfrm>
        </p:grpSpPr>
        <p:grpSp>
          <p:nvGrpSpPr>
            <p:cNvPr id="11447" name="Google Shape;11447;p53"/>
            <p:cNvGrpSpPr/>
            <p:nvPr/>
          </p:nvGrpSpPr>
          <p:grpSpPr>
            <a:xfrm>
              <a:off x="4034269" y="2840745"/>
              <a:ext cx="40212" cy="36437"/>
              <a:chOff x="4293400" y="2574725"/>
              <a:chExt cx="84425" cy="80100"/>
            </a:xfrm>
          </p:grpSpPr>
          <p:sp>
            <p:nvSpPr>
              <p:cNvPr id="11448" name="Google Shape;11448;p5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1449" name="Google Shape;11449;p5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53"/>
            <p:cNvGrpSpPr/>
            <p:nvPr/>
          </p:nvGrpSpPr>
          <p:grpSpPr>
            <a:xfrm>
              <a:off x="3894606" y="2334874"/>
              <a:ext cx="913198" cy="518984"/>
              <a:chOff x="4000175" y="1462675"/>
              <a:chExt cx="1917275" cy="1140875"/>
            </a:xfrm>
          </p:grpSpPr>
          <p:sp>
            <p:nvSpPr>
              <p:cNvPr id="11451" name="Google Shape;11451;p5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1452" name="Google Shape;11452;p53"/>
              <p:cNvGrpSpPr/>
              <p:nvPr/>
            </p:nvGrpSpPr>
            <p:grpSpPr>
              <a:xfrm>
                <a:off x="4000175" y="1462675"/>
                <a:ext cx="1917275" cy="1140875"/>
                <a:chOff x="4000175" y="1462675"/>
                <a:chExt cx="1917275" cy="1140875"/>
              </a:xfrm>
            </p:grpSpPr>
            <p:sp>
              <p:nvSpPr>
                <p:cNvPr id="11453" name="Google Shape;11453;p5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1454" name="Google Shape;11454;p5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458" name="Google Shape;11458;p5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59" name="Google Shape;11459;p53"/>
            <p:cNvGrpSpPr/>
            <p:nvPr/>
          </p:nvGrpSpPr>
          <p:grpSpPr>
            <a:xfrm>
              <a:off x="3875768" y="2846704"/>
              <a:ext cx="44796" cy="47366"/>
              <a:chOff x="3960625" y="2587825"/>
              <a:chExt cx="94050" cy="104125"/>
            </a:xfrm>
          </p:grpSpPr>
          <p:sp>
            <p:nvSpPr>
              <p:cNvPr id="11460" name="Google Shape;11460;p5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1461" name="Google Shape;11461;p5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53"/>
            <p:cNvGrpSpPr/>
            <p:nvPr/>
          </p:nvGrpSpPr>
          <p:grpSpPr>
            <a:xfrm>
              <a:off x="3782759" y="2807162"/>
              <a:ext cx="82686" cy="85487"/>
              <a:chOff x="3765350" y="2500900"/>
              <a:chExt cx="173600" cy="187925"/>
            </a:xfrm>
          </p:grpSpPr>
          <p:sp>
            <p:nvSpPr>
              <p:cNvPr id="11463" name="Google Shape;11463;p5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1464" name="Google Shape;11464;p5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5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53"/>
            <p:cNvGrpSpPr/>
            <p:nvPr/>
          </p:nvGrpSpPr>
          <p:grpSpPr>
            <a:xfrm>
              <a:off x="3775674" y="2798496"/>
              <a:ext cx="40545" cy="23564"/>
              <a:chOff x="3750475" y="2481850"/>
              <a:chExt cx="85125" cy="51800"/>
            </a:xfrm>
          </p:grpSpPr>
          <p:sp>
            <p:nvSpPr>
              <p:cNvPr id="11470" name="Google Shape;11470;p5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1472" name="Google Shape;11472;p53"/>
            <p:cNvGrpSpPr/>
            <p:nvPr/>
          </p:nvGrpSpPr>
          <p:grpSpPr>
            <a:xfrm>
              <a:off x="3716946" y="2776024"/>
              <a:ext cx="81971" cy="76912"/>
              <a:chOff x="3627175" y="2432450"/>
              <a:chExt cx="172100" cy="169075"/>
            </a:xfrm>
          </p:grpSpPr>
          <p:sp>
            <p:nvSpPr>
              <p:cNvPr id="11473" name="Google Shape;11473;p5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1475" name="Google Shape;11475;p5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1476" name="Google Shape;11476;p53"/>
            <p:cNvGrpSpPr/>
            <p:nvPr/>
          </p:nvGrpSpPr>
          <p:grpSpPr>
            <a:xfrm>
              <a:off x="3685682" y="2845624"/>
              <a:ext cx="29311" cy="45055"/>
              <a:chOff x="3561536" y="2585450"/>
              <a:chExt cx="61539" cy="99045"/>
            </a:xfrm>
          </p:grpSpPr>
          <p:sp>
            <p:nvSpPr>
              <p:cNvPr id="11477" name="Google Shape;11477;p5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1479" name="Google Shape;11479;p53"/>
            <p:cNvGrpSpPr/>
            <p:nvPr/>
          </p:nvGrpSpPr>
          <p:grpSpPr>
            <a:xfrm>
              <a:off x="3849905" y="2572252"/>
              <a:ext cx="74339" cy="119559"/>
              <a:chOff x="3906325" y="1984500"/>
              <a:chExt cx="156075" cy="262825"/>
            </a:xfrm>
          </p:grpSpPr>
          <p:sp>
            <p:nvSpPr>
              <p:cNvPr id="11480" name="Google Shape;11480;p5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1481" name="Google Shape;11481;p5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53"/>
            <p:cNvGrpSpPr/>
            <p:nvPr/>
          </p:nvGrpSpPr>
          <p:grpSpPr>
            <a:xfrm>
              <a:off x="2654821" y="2414345"/>
              <a:ext cx="667570" cy="558731"/>
              <a:chOff x="1397225" y="1637375"/>
              <a:chExt cx="1401575" cy="1228250"/>
            </a:xfrm>
          </p:grpSpPr>
          <p:sp>
            <p:nvSpPr>
              <p:cNvPr id="11483" name="Google Shape;11483;p5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1484" name="Google Shape;11484;p53"/>
              <p:cNvGrpSpPr/>
              <p:nvPr/>
            </p:nvGrpSpPr>
            <p:grpSpPr>
              <a:xfrm>
                <a:off x="1397225" y="1637375"/>
                <a:ext cx="1398775" cy="1228250"/>
                <a:chOff x="1397225" y="1637375"/>
                <a:chExt cx="1398775" cy="1228250"/>
              </a:xfrm>
            </p:grpSpPr>
            <p:sp>
              <p:nvSpPr>
                <p:cNvPr id="11485" name="Google Shape;11485;p5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87" name="Google Shape;11487;p53"/>
            <p:cNvGrpSpPr/>
            <p:nvPr/>
          </p:nvGrpSpPr>
          <p:grpSpPr>
            <a:xfrm>
              <a:off x="3230417" y="3103734"/>
              <a:ext cx="282982" cy="280332"/>
              <a:chOff x="2605700" y="3152850"/>
              <a:chExt cx="594125" cy="616250"/>
            </a:xfrm>
          </p:grpSpPr>
          <p:sp>
            <p:nvSpPr>
              <p:cNvPr id="11488" name="Google Shape;11488;p5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1489" name="Google Shape;11489;p5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490" name="Google Shape;11490;p53"/>
            <p:cNvGrpSpPr/>
            <p:nvPr/>
          </p:nvGrpSpPr>
          <p:grpSpPr>
            <a:xfrm>
              <a:off x="3265985" y="3226989"/>
              <a:ext cx="87151" cy="346202"/>
              <a:chOff x="2680375" y="3423800"/>
              <a:chExt cx="182975" cy="761050"/>
            </a:xfrm>
          </p:grpSpPr>
          <p:sp>
            <p:nvSpPr>
              <p:cNvPr id="11491" name="Google Shape;11491;p5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1492" name="Google Shape;11492;p5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53"/>
            <p:cNvGrpSpPr/>
            <p:nvPr/>
          </p:nvGrpSpPr>
          <p:grpSpPr>
            <a:xfrm>
              <a:off x="3855466" y="3289811"/>
              <a:ext cx="112514" cy="94210"/>
              <a:chOff x="3918000" y="3561900"/>
              <a:chExt cx="236225" cy="207100"/>
            </a:xfrm>
          </p:grpSpPr>
          <p:sp>
            <p:nvSpPr>
              <p:cNvPr id="11494" name="Google Shape;11494;p5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1495" name="Google Shape;11495;p5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6" name="Google Shape;11496;p5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499" name="Google Shape;11499;p53"/>
            <p:cNvGrpSpPr/>
            <p:nvPr/>
          </p:nvGrpSpPr>
          <p:grpSpPr>
            <a:xfrm>
              <a:off x="2905224" y="2311071"/>
              <a:ext cx="596721" cy="528992"/>
              <a:chOff x="1922950" y="1410350"/>
              <a:chExt cx="1252825" cy="1162875"/>
            </a:xfrm>
          </p:grpSpPr>
          <p:sp>
            <p:nvSpPr>
              <p:cNvPr id="11500" name="Google Shape;11500;p5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1516" name="Google Shape;11516;p5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536" name="Google Shape;11536;p5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537" name="Google Shape;11537;p5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8" name="Google Shape;11538;p53"/>
            <p:cNvGrpSpPr/>
            <p:nvPr/>
          </p:nvGrpSpPr>
          <p:grpSpPr>
            <a:xfrm>
              <a:off x="3280929" y="3294542"/>
              <a:ext cx="109894" cy="272224"/>
              <a:chOff x="2711750" y="3572300"/>
              <a:chExt cx="230725" cy="598425"/>
            </a:xfrm>
          </p:grpSpPr>
          <p:sp>
            <p:nvSpPr>
              <p:cNvPr id="11539" name="Google Shape;11539;p5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1" name="Google Shape;11541;p5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2" name="Google Shape;11542;p53"/>
            <p:cNvGrpSpPr/>
            <p:nvPr/>
          </p:nvGrpSpPr>
          <p:grpSpPr>
            <a:xfrm>
              <a:off x="3790439" y="2408636"/>
              <a:ext cx="73017" cy="75684"/>
              <a:chOff x="3781475" y="1624825"/>
              <a:chExt cx="153300" cy="166375"/>
            </a:xfrm>
          </p:grpSpPr>
          <p:sp>
            <p:nvSpPr>
              <p:cNvPr id="11543" name="Google Shape;11543;p5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5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7" name="Google Shape;11547;p5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4" name="Google Shape;11554;p53"/>
            <p:cNvGrpSpPr/>
            <p:nvPr/>
          </p:nvGrpSpPr>
          <p:grpSpPr>
            <a:xfrm>
              <a:off x="4403342" y="3107749"/>
              <a:ext cx="316680" cy="101374"/>
              <a:chOff x="5068275" y="3161675"/>
              <a:chExt cx="664875" cy="222850"/>
            </a:xfrm>
          </p:grpSpPr>
          <p:sp>
            <p:nvSpPr>
              <p:cNvPr id="11555" name="Google Shape;11555;p5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9" name="Google Shape;11559;p5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5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8" name="Google Shape;11588;p53"/>
            <p:cNvGrpSpPr/>
            <p:nvPr/>
          </p:nvGrpSpPr>
          <p:grpSpPr>
            <a:xfrm>
              <a:off x="3697513" y="2707266"/>
              <a:ext cx="59549" cy="79733"/>
              <a:chOff x="3586375" y="2281300"/>
              <a:chExt cx="125025" cy="175275"/>
            </a:xfrm>
          </p:grpSpPr>
          <p:sp>
            <p:nvSpPr>
              <p:cNvPr id="11589" name="Google Shape;11589;p5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1" name="Google Shape;11591;p5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2" name="Google Shape;11592;p53"/>
            <p:cNvGrpSpPr/>
            <p:nvPr/>
          </p:nvGrpSpPr>
          <p:grpSpPr>
            <a:xfrm>
              <a:off x="4513224" y="3221724"/>
              <a:ext cx="274563" cy="280321"/>
              <a:chOff x="5298975" y="3412225"/>
              <a:chExt cx="576450" cy="616225"/>
            </a:xfrm>
          </p:grpSpPr>
          <p:sp>
            <p:nvSpPr>
              <p:cNvPr id="11593" name="Google Shape;11593;p5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594" name="Google Shape;11594;p5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53"/>
            <p:cNvGrpSpPr/>
            <p:nvPr/>
          </p:nvGrpSpPr>
          <p:grpSpPr>
            <a:xfrm>
              <a:off x="4824403" y="3421846"/>
              <a:ext cx="110132" cy="130647"/>
              <a:chOff x="5952300" y="3852150"/>
              <a:chExt cx="231225" cy="287200"/>
            </a:xfrm>
          </p:grpSpPr>
          <p:sp>
            <p:nvSpPr>
              <p:cNvPr id="11596" name="Google Shape;11596;p5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8" name="Google Shape;11598;p5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6" name="Google Shape;11606;p53"/>
            <p:cNvGrpSpPr/>
            <p:nvPr/>
          </p:nvGrpSpPr>
          <p:grpSpPr>
            <a:xfrm>
              <a:off x="4295710" y="3079670"/>
              <a:ext cx="14968" cy="27135"/>
              <a:chOff x="4842300" y="3099950"/>
              <a:chExt cx="31425" cy="59650"/>
            </a:xfrm>
          </p:grpSpPr>
          <p:sp>
            <p:nvSpPr>
              <p:cNvPr id="11607" name="Google Shape;11607;p5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1" name="Google Shape;11611;p5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9" name="Google Shape;11619;p53"/>
            <p:cNvGrpSpPr/>
            <p:nvPr/>
          </p:nvGrpSpPr>
          <p:grpSpPr>
            <a:xfrm>
              <a:off x="3831056" y="2816010"/>
              <a:ext cx="37378" cy="27612"/>
              <a:chOff x="3866750" y="2520350"/>
              <a:chExt cx="78475" cy="60700"/>
            </a:xfrm>
          </p:grpSpPr>
          <p:sp>
            <p:nvSpPr>
              <p:cNvPr id="11620" name="Google Shape;11620;p5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4" name="Google Shape;11624;p5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641" name="Google Shape;11641;p5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653" name="Google Shape;11653;p5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6" name="Google Shape;11666;p53"/>
            <p:cNvGrpSpPr/>
            <p:nvPr/>
          </p:nvGrpSpPr>
          <p:grpSpPr>
            <a:xfrm>
              <a:off x="3632736" y="3051591"/>
              <a:ext cx="63288" cy="45217"/>
              <a:chOff x="3450375" y="3038225"/>
              <a:chExt cx="132875" cy="99400"/>
            </a:xfrm>
          </p:grpSpPr>
          <p:sp>
            <p:nvSpPr>
              <p:cNvPr id="11667" name="Google Shape;11667;p5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9" name="Google Shape;11669;p5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678" name="Google Shape;11678;p5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688" name="Google Shape;11688;p5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694" name="Google Shape;11694;p5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53"/>
          <p:cNvGrpSpPr/>
          <p:nvPr/>
        </p:nvGrpSpPr>
        <p:grpSpPr>
          <a:xfrm>
            <a:off x="3554131" y="1233340"/>
            <a:ext cx="2078182" cy="1366558"/>
            <a:chOff x="235800" y="830650"/>
            <a:chExt cx="6978450" cy="4588844"/>
          </a:xfrm>
        </p:grpSpPr>
        <p:sp>
          <p:nvSpPr>
            <p:cNvPr id="11705" name="Google Shape;11705;p5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53"/>
          <p:cNvGrpSpPr/>
          <p:nvPr/>
        </p:nvGrpSpPr>
        <p:grpSpPr>
          <a:xfrm>
            <a:off x="742628" y="3064442"/>
            <a:ext cx="2622876" cy="1333540"/>
            <a:chOff x="238125" y="1038125"/>
            <a:chExt cx="7146800" cy="3633625"/>
          </a:xfrm>
        </p:grpSpPr>
        <p:sp>
          <p:nvSpPr>
            <p:cNvPr id="11712" name="Google Shape;11712;p5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5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5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5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5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5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5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5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5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5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5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5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5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5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5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5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5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5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5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5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5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5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5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5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5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5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5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5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5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5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5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5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5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5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5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5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5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5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5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5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5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5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5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5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5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5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5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5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5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5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5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5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5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5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5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5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5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5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5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5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5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5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5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5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5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5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5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5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5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5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5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5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5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5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5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5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5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5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5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5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5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5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5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5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5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5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5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5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5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5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5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5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5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5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5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5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5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5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5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5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5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5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5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5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5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5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5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5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5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5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5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5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5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5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5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5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5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5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5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5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5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5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5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5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5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5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5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5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5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5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5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5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5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5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5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5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5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5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5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5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5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5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5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5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5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5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5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5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5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5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5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5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5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5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5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5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5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5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5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5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5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5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5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5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5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5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5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5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5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5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5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5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5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5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5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5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5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5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5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5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5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5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5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5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5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5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5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5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5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5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5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5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5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5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5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5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5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5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5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5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5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5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5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5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5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5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5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5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5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5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5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5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5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5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5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5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5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5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5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5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5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5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5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5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5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5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5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5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5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5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5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5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5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5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5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5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5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5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5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5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5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5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5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5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5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5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5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5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5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5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5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5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5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5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5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5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5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5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5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5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5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5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5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5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5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5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5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5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5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5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5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5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5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5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5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5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5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5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5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5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5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5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5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5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5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5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5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5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5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5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5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5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5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5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5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5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5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5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5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5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5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5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5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5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5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5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5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5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5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5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5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5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5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5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5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5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5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5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5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5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5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5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5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5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5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5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5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5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5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5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5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5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5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5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5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5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5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5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5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5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5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5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5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5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5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5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5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5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5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5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5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5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5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5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5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5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5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5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5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5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5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5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5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5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5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5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5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5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5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5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5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5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5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5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5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5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5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5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5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5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5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5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5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5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5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5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5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5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5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5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5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5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5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5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5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5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5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5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5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5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5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5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5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5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5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5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5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5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5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5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5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5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5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5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5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5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5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5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5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5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5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5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5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5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5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5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5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5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5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5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5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5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5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5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5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5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5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5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5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5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5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5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5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5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5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5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5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5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5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5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5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5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5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5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5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5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5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5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5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5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5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5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5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5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5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5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5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5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5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5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5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5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5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5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5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5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5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5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5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5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5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5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5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5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5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5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5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5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5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5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5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5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5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5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5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5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5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5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5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5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5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5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5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5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5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5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5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5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5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5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5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5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4" name="Google Shape;13284;p53"/>
          <p:cNvGrpSpPr/>
          <p:nvPr/>
        </p:nvGrpSpPr>
        <p:grpSpPr>
          <a:xfrm>
            <a:off x="5857556" y="1206552"/>
            <a:ext cx="2590840" cy="1380235"/>
            <a:chOff x="233350" y="949250"/>
            <a:chExt cx="7137300" cy="3802300"/>
          </a:xfrm>
        </p:grpSpPr>
        <p:sp>
          <p:nvSpPr>
            <p:cNvPr id="13285" name="Google Shape;13285;p5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5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5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5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5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5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5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5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5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5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5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5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5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5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5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5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5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5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5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5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5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5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5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5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5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5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5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5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5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5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5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5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5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5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5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5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5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5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5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5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5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5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5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5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5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5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5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5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5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5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5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53"/>
          <p:cNvGrpSpPr/>
          <p:nvPr/>
        </p:nvGrpSpPr>
        <p:grpSpPr>
          <a:xfrm>
            <a:off x="7671985" y="3251325"/>
            <a:ext cx="104231" cy="320340"/>
            <a:chOff x="7564426" y="3224343"/>
            <a:chExt cx="119985" cy="368801"/>
          </a:xfrm>
        </p:grpSpPr>
        <p:sp>
          <p:nvSpPr>
            <p:cNvPr id="13337" name="Google Shape;13337;p5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5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9" name="Google Shape;13339;p53"/>
          <p:cNvGrpSpPr/>
          <p:nvPr/>
        </p:nvGrpSpPr>
        <p:grpSpPr>
          <a:xfrm>
            <a:off x="7371473" y="3245427"/>
            <a:ext cx="189489" cy="332132"/>
            <a:chOff x="8370831" y="3202002"/>
            <a:chExt cx="218129" cy="382376"/>
          </a:xfrm>
        </p:grpSpPr>
        <p:sp>
          <p:nvSpPr>
            <p:cNvPr id="13340" name="Google Shape;13340;p5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5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2" name="Google Shape;13342;p53"/>
          <p:cNvGrpSpPr/>
          <p:nvPr/>
        </p:nvGrpSpPr>
        <p:grpSpPr>
          <a:xfrm>
            <a:off x="8094863" y="3656559"/>
            <a:ext cx="309429" cy="267000"/>
            <a:chOff x="6742064" y="3750480"/>
            <a:chExt cx="399315" cy="344560"/>
          </a:xfrm>
        </p:grpSpPr>
        <p:sp>
          <p:nvSpPr>
            <p:cNvPr id="13343" name="Google Shape;13343;p5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5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53"/>
          <p:cNvGrpSpPr/>
          <p:nvPr/>
        </p:nvGrpSpPr>
        <p:grpSpPr>
          <a:xfrm>
            <a:off x="7633882" y="4007606"/>
            <a:ext cx="180437" cy="281608"/>
            <a:chOff x="7248525" y="3739696"/>
            <a:chExt cx="230531" cy="359790"/>
          </a:xfrm>
        </p:grpSpPr>
        <p:sp>
          <p:nvSpPr>
            <p:cNvPr id="13346" name="Google Shape;13346;p5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5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8" name="Google Shape;13348;p53"/>
          <p:cNvGrpSpPr/>
          <p:nvPr/>
        </p:nvGrpSpPr>
        <p:grpSpPr>
          <a:xfrm>
            <a:off x="7879801" y="3650830"/>
            <a:ext cx="162896" cy="278710"/>
            <a:chOff x="7601242" y="3729267"/>
            <a:chExt cx="222566" cy="380803"/>
          </a:xfrm>
        </p:grpSpPr>
        <p:sp>
          <p:nvSpPr>
            <p:cNvPr id="13349" name="Google Shape;13349;p5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5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51" name="Google Shape;13351;p53"/>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52" name="Google Shape;13352;p53"/>
          <p:cNvGrpSpPr/>
          <p:nvPr/>
        </p:nvGrpSpPr>
        <p:grpSpPr>
          <a:xfrm>
            <a:off x="7369446" y="3651971"/>
            <a:ext cx="193543" cy="275990"/>
            <a:chOff x="8304647" y="3738687"/>
            <a:chExt cx="225076" cy="320956"/>
          </a:xfrm>
        </p:grpSpPr>
        <p:sp>
          <p:nvSpPr>
            <p:cNvPr id="13353" name="Google Shape;13353;p5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5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5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53"/>
          <p:cNvGrpSpPr/>
          <p:nvPr/>
        </p:nvGrpSpPr>
        <p:grpSpPr>
          <a:xfrm>
            <a:off x="7641939" y="3651971"/>
            <a:ext cx="178492" cy="275990"/>
            <a:chOff x="8615101" y="3738687"/>
            <a:chExt cx="207573" cy="320956"/>
          </a:xfrm>
        </p:grpSpPr>
        <p:sp>
          <p:nvSpPr>
            <p:cNvPr id="13357" name="Google Shape;13357;p5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5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5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0" name="Google Shape;13360;p53"/>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61" name="Google Shape;13361;p53"/>
          <p:cNvGrpSpPr/>
          <p:nvPr/>
        </p:nvGrpSpPr>
        <p:grpSpPr>
          <a:xfrm>
            <a:off x="6036644" y="3773459"/>
            <a:ext cx="557670" cy="511283"/>
            <a:chOff x="6015419" y="3716859"/>
            <a:chExt cx="557671" cy="511283"/>
          </a:xfrm>
        </p:grpSpPr>
        <p:sp>
          <p:nvSpPr>
            <p:cNvPr id="13362" name="Google Shape;13362;p5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63" name="Google Shape;13363;p53"/>
            <p:cNvGrpSpPr/>
            <p:nvPr/>
          </p:nvGrpSpPr>
          <p:grpSpPr>
            <a:xfrm>
              <a:off x="6036094" y="3716980"/>
              <a:ext cx="529860" cy="510468"/>
              <a:chOff x="6036094" y="3716980"/>
              <a:chExt cx="529860" cy="510468"/>
            </a:xfrm>
          </p:grpSpPr>
          <p:sp>
            <p:nvSpPr>
              <p:cNvPr id="13364" name="Google Shape;13364;p5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5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5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5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5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5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5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5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5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5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74" name="Google Shape;13374;p53"/>
          <p:cNvGrpSpPr/>
          <p:nvPr/>
        </p:nvGrpSpPr>
        <p:grpSpPr>
          <a:xfrm>
            <a:off x="6665529" y="3130228"/>
            <a:ext cx="576302" cy="511871"/>
            <a:chOff x="6644304" y="3073628"/>
            <a:chExt cx="576302" cy="511871"/>
          </a:xfrm>
        </p:grpSpPr>
        <p:sp>
          <p:nvSpPr>
            <p:cNvPr id="13375" name="Google Shape;13375;p5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6" name="Google Shape;13376;p53"/>
            <p:cNvGrpSpPr/>
            <p:nvPr/>
          </p:nvGrpSpPr>
          <p:grpSpPr>
            <a:xfrm>
              <a:off x="6712169" y="3085440"/>
              <a:ext cx="481622" cy="494913"/>
              <a:chOff x="6712169" y="3085440"/>
              <a:chExt cx="481622" cy="494913"/>
            </a:xfrm>
          </p:grpSpPr>
          <p:sp>
            <p:nvSpPr>
              <p:cNvPr id="13377" name="Google Shape;13377;p5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5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5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5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5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82" name="Google Shape;13382;p5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5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5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85" name="Google Shape;13385;p53"/>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86" name="Google Shape;13386;p53"/>
          <p:cNvGrpSpPr/>
          <p:nvPr/>
        </p:nvGrpSpPr>
        <p:grpSpPr>
          <a:xfrm>
            <a:off x="6673379" y="3773223"/>
            <a:ext cx="560631" cy="511352"/>
            <a:chOff x="6652154" y="3716623"/>
            <a:chExt cx="560631" cy="511352"/>
          </a:xfrm>
        </p:grpSpPr>
        <p:sp>
          <p:nvSpPr>
            <p:cNvPr id="13387" name="Google Shape;13387;p5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88" name="Google Shape;13388;p53"/>
            <p:cNvGrpSpPr/>
            <p:nvPr/>
          </p:nvGrpSpPr>
          <p:grpSpPr>
            <a:xfrm>
              <a:off x="6669657" y="3716715"/>
              <a:ext cx="466779" cy="464290"/>
              <a:chOff x="6669657" y="3716715"/>
              <a:chExt cx="466779" cy="464290"/>
            </a:xfrm>
          </p:grpSpPr>
          <p:sp>
            <p:nvSpPr>
              <p:cNvPr id="13389" name="Google Shape;13389;p5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5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5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5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5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5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5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5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5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5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5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5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5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02" name="Google Shape;13402;p53"/>
          <p:cNvGrpSpPr/>
          <p:nvPr/>
        </p:nvGrpSpPr>
        <p:grpSpPr>
          <a:xfrm>
            <a:off x="7867470" y="4054631"/>
            <a:ext cx="187557" cy="187557"/>
            <a:chOff x="8565775" y="671075"/>
            <a:chExt cx="441000" cy="441000"/>
          </a:xfrm>
        </p:grpSpPr>
        <p:sp>
          <p:nvSpPr>
            <p:cNvPr id="13403" name="Google Shape;13403;p5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5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5" name="Google Shape;13405;p53"/>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53"/>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7" name="Google Shape;13407;p53"/>
          <p:cNvGrpSpPr/>
          <p:nvPr/>
        </p:nvGrpSpPr>
        <p:grpSpPr>
          <a:xfrm>
            <a:off x="6021325" y="3132850"/>
            <a:ext cx="587871" cy="512373"/>
            <a:chOff x="6000100" y="3076250"/>
            <a:chExt cx="587871" cy="512373"/>
          </a:xfrm>
        </p:grpSpPr>
        <p:sp>
          <p:nvSpPr>
            <p:cNvPr id="13408" name="Google Shape;13408;p5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9" name="Google Shape;13409;p53"/>
            <p:cNvGrpSpPr/>
            <p:nvPr/>
          </p:nvGrpSpPr>
          <p:grpSpPr>
            <a:xfrm>
              <a:off x="6031360" y="3076713"/>
              <a:ext cx="539107" cy="480965"/>
              <a:chOff x="6031360" y="3076713"/>
              <a:chExt cx="539107" cy="480965"/>
            </a:xfrm>
          </p:grpSpPr>
          <p:sp>
            <p:nvSpPr>
              <p:cNvPr id="13410" name="Google Shape;13410;p5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5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5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5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5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5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5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17" name="Google Shape;13417;p53"/>
          <p:cNvGrpSpPr/>
          <p:nvPr/>
        </p:nvGrpSpPr>
        <p:grpSpPr>
          <a:xfrm>
            <a:off x="3597785" y="3065882"/>
            <a:ext cx="2241344" cy="1330656"/>
            <a:chOff x="3597785" y="3065882"/>
            <a:chExt cx="2241344" cy="1330656"/>
          </a:xfrm>
        </p:grpSpPr>
        <p:grpSp>
          <p:nvGrpSpPr>
            <p:cNvPr id="13418" name="Google Shape;13418;p53"/>
            <p:cNvGrpSpPr/>
            <p:nvPr/>
          </p:nvGrpSpPr>
          <p:grpSpPr>
            <a:xfrm>
              <a:off x="5296908" y="3937355"/>
              <a:ext cx="143198" cy="32380"/>
              <a:chOff x="5296908" y="3937355"/>
              <a:chExt cx="143198" cy="32380"/>
            </a:xfrm>
          </p:grpSpPr>
          <p:sp>
            <p:nvSpPr>
              <p:cNvPr id="13419" name="Google Shape;13419;p53"/>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0" name="Google Shape;13420;p53"/>
              <p:cNvGrpSpPr/>
              <p:nvPr/>
            </p:nvGrpSpPr>
            <p:grpSpPr>
              <a:xfrm>
                <a:off x="5402331" y="3937355"/>
                <a:ext cx="37776" cy="32380"/>
                <a:chOff x="5402331" y="3937355"/>
                <a:chExt cx="37776" cy="32380"/>
              </a:xfrm>
            </p:grpSpPr>
            <p:sp>
              <p:nvSpPr>
                <p:cNvPr id="13421" name="Google Shape;13421;p5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5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3" name="Google Shape;13423;p53"/>
              <p:cNvGrpSpPr/>
              <p:nvPr/>
            </p:nvGrpSpPr>
            <p:grpSpPr>
              <a:xfrm>
                <a:off x="5296908" y="3937355"/>
                <a:ext cx="37783" cy="32380"/>
                <a:chOff x="5296908" y="3937355"/>
                <a:chExt cx="37783" cy="32380"/>
              </a:xfrm>
            </p:grpSpPr>
            <p:sp>
              <p:nvSpPr>
                <p:cNvPr id="13424" name="Google Shape;13424;p5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5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26" name="Google Shape;13426;p53"/>
            <p:cNvGrpSpPr/>
            <p:nvPr/>
          </p:nvGrpSpPr>
          <p:grpSpPr>
            <a:xfrm>
              <a:off x="4724163" y="3119631"/>
              <a:ext cx="120838" cy="84218"/>
              <a:chOff x="4724163" y="3119631"/>
              <a:chExt cx="120838" cy="84218"/>
            </a:xfrm>
          </p:grpSpPr>
          <p:grpSp>
            <p:nvGrpSpPr>
              <p:cNvPr id="13427" name="Google Shape;13427;p53"/>
              <p:cNvGrpSpPr/>
              <p:nvPr/>
            </p:nvGrpSpPr>
            <p:grpSpPr>
              <a:xfrm>
                <a:off x="4746712" y="3132773"/>
                <a:ext cx="86869" cy="56424"/>
                <a:chOff x="4746712" y="3132773"/>
                <a:chExt cx="86869" cy="56424"/>
              </a:xfrm>
            </p:grpSpPr>
            <p:sp>
              <p:nvSpPr>
                <p:cNvPr id="13428" name="Google Shape;13428;p5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53"/>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53"/>
              <p:cNvGrpSpPr/>
              <p:nvPr/>
            </p:nvGrpSpPr>
            <p:grpSpPr>
              <a:xfrm>
                <a:off x="4773634" y="3143336"/>
                <a:ext cx="37776" cy="32451"/>
                <a:chOff x="4773634" y="3143336"/>
                <a:chExt cx="37776" cy="32451"/>
              </a:xfrm>
            </p:grpSpPr>
            <p:sp>
              <p:nvSpPr>
                <p:cNvPr id="13431" name="Google Shape;13431;p5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5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3" name="Google Shape;13433;p53"/>
              <p:cNvGrpSpPr/>
              <p:nvPr/>
            </p:nvGrpSpPr>
            <p:grpSpPr>
              <a:xfrm>
                <a:off x="4724163" y="3131248"/>
                <a:ext cx="37776" cy="32459"/>
                <a:chOff x="4724163" y="3131248"/>
                <a:chExt cx="37776" cy="32459"/>
              </a:xfrm>
            </p:grpSpPr>
            <p:sp>
              <p:nvSpPr>
                <p:cNvPr id="13434" name="Google Shape;13434;p5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5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6" name="Google Shape;13436;p53"/>
              <p:cNvGrpSpPr/>
              <p:nvPr/>
            </p:nvGrpSpPr>
            <p:grpSpPr>
              <a:xfrm>
                <a:off x="4755081" y="3176054"/>
                <a:ext cx="32357" cy="27795"/>
                <a:chOff x="4755081" y="3176054"/>
                <a:chExt cx="32357" cy="27795"/>
              </a:xfrm>
            </p:grpSpPr>
            <p:sp>
              <p:nvSpPr>
                <p:cNvPr id="13437" name="Google Shape;13437;p5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5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53"/>
              <p:cNvGrpSpPr/>
              <p:nvPr/>
            </p:nvGrpSpPr>
            <p:grpSpPr>
              <a:xfrm>
                <a:off x="4812550" y="3119631"/>
                <a:ext cx="32451" cy="27803"/>
                <a:chOff x="4812550" y="3119631"/>
                <a:chExt cx="32451" cy="27803"/>
              </a:xfrm>
            </p:grpSpPr>
            <p:sp>
              <p:nvSpPr>
                <p:cNvPr id="13440" name="Google Shape;13440;p5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5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42" name="Google Shape;13442;p53"/>
            <p:cNvGrpSpPr/>
            <p:nvPr/>
          </p:nvGrpSpPr>
          <p:grpSpPr>
            <a:xfrm>
              <a:off x="5382826" y="4027197"/>
              <a:ext cx="268967" cy="250422"/>
              <a:chOff x="5382826" y="4027197"/>
              <a:chExt cx="268967" cy="250422"/>
            </a:xfrm>
          </p:grpSpPr>
          <p:grpSp>
            <p:nvGrpSpPr>
              <p:cNvPr id="13443" name="Google Shape;13443;p53"/>
              <p:cNvGrpSpPr/>
              <p:nvPr/>
            </p:nvGrpSpPr>
            <p:grpSpPr>
              <a:xfrm>
                <a:off x="5405280" y="4042510"/>
                <a:ext cx="237570" cy="218647"/>
                <a:chOff x="5405280" y="4042510"/>
                <a:chExt cx="237570" cy="218647"/>
              </a:xfrm>
            </p:grpSpPr>
            <p:sp>
              <p:nvSpPr>
                <p:cNvPr id="13444" name="Google Shape;13444;p5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5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53"/>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53"/>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53"/>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53"/>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0" name="Google Shape;13450;p53"/>
              <p:cNvGrpSpPr/>
              <p:nvPr/>
            </p:nvGrpSpPr>
            <p:grpSpPr>
              <a:xfrm>
                <a:off x="5382826" y="4125549"/>
                <a:ext cx="37776" cy="32380"/>
                <a:chOff x="5382826" y="4125549"/>
                <a:chExt cx="37776" cy="32380"/>
              </a:xfrm>
            </p:grpSpPr>
            <p:sp>
              <p:nvSpPr>
                <p:cNvPr id="13451" name="Google Shape;13451;p5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5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3" name="Google Shape;13453;p53"/>
              <p:cNvGrpSpPr/>
              <p:nvPr/>
            </p:nvGrpSpPr>
            <p:grpSpPr>
              <a:xfrm>
                <a:off x="5475680" y="4195587"/>
                <a:ext cx="37783" cy="32364"/>
                <a:chOff x="5475680" y="4195587"/>
                <a:chExt cx="37783" cy="32364"/>
              </a:xfrm>
            </p:grpSpPr>
            <p:sp>
              <p:nvSpPr>
                <p:cNvPr id="13454" name="Google Shape;13454;p5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5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6" name="Google Shape;13456;p53"/>
              <p:cNvGrpSpPr/>
              <p:nvPr/>
            </p:nvGrpSpPr>
            <p:grpSpPr>
              <a:xfrm>
                <a:off x="5532575" y="4027197"/>
                <a:ext cx="33308" cy="32262"/>
                <a:chOff x="5532575" y="4027197"/>
                <a:chExt cx="33308" cy="32262"/>
              </a:xfrm>
            </p:grpSpPr>
            <p:sp>
              <p:nvSpPr>
                <p:cNvPr id="13457" name="Google Shape;13457;p5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5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9" name="Google Shape;13459;p53"/>
              <p:cNvGrpSpPr/>
              <p:nvPr/>
            </p:nvGrpSpPr>
            <p:grpSpPr>
              <a:xfrm>
                <a:off x="5590706" y="4245348"/>
                <a:ext cx="33497" cy="32270"/>
                <a:chOff x="5590706" y="4245348"/>
                <a:chExt cx="33497" cy="32270"/>
              </a:xfrm>
            </p:grpSpPr>
            <p:sp>
              <p:nvSpPr>
                <p:cNvPr id="13460" name="Google Shape;13460;p5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5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2" name="Google Shape;13462;p53"/>
              <p:cNvGrpSpPr/>
              <p:nvPr/>
            </p:nvGrpSpPr>
            <p:grpSpPr>
              <a:xfrm>
                <a:off x="5618681" y="4109677"/>
                <a:ext cx="33112" cy="32357"/>
                <a:chOff x="5618681" y="4109677"/>
                <a:chExt cx="33112" cy="32357"/>
              </a:xfrm>
            </p:grpSpPr>
            <p:sp>
              <p:nvSpPr>
                <p:cNvPr id="13463" name="Google Shape;13463;p5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5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53"/>
              <p:cNvGrpSpPr/>
              <p:nvPr/>
            </p:nvGrpSpPr>
            <p:grpSpPr>
              <a:xfrm>
                <a:off x="5479298" y="4128262"/>
                <a:ext cx="31405" cy="26906"/>
                <a:chOff x="5479298" y="4128262"/>
                <a:chExt cx="31405" cy="26906"/>
              </a:xfrm>
            </p:grpSpPr>
            <p:sp>
              <p:nvSpPr>
                <p:cNvPr id="13466" name="Google Shape;13466;p5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5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8" name="Google Shape;13468;p53"/>
              <p:cNvGrpSpPr/>
              <p:nvPr/>
            </p:nvGrpSpPr>
            <p:grpSpPr>
              <a:xfrm>
                <a:off x="5582903" y="4180116"/>
                <a:ext cx="31499" cy="26898"/>
                <a:chOff x="5582903" y="4180116"/>
                <a:chExt cx="31499" cy="26898"/>
              </a:xfrm>
            </p:grpSpPr>
            <p:sp>
              <p:nvSpPr>
                <p:cNvPr id="13469" name="Google Shape;13469;p5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5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71" name="Google Shape;13471;p53"/>
            <p:cNvGrpSpPr/>
            <p:nvPr/>
          </p:nvGrpSpPr>
          <p:grpSpPr>
            <a:xfrm>
              <a:off x="3977681" y="3230323"/>
              <a:ext cx="94584" cy="84085"/>
              <a:chOff x="3977681" y="3230323"/>
              <a:chExt cx="94584" cy="84085"/>
            </a:xfrm>
          </p:grpSpPr>
          <p:grpSp>
            <p:nvGrpSpPr>
              <p:cNvPr id="13472" name="Google Shape;13472;p53"/>
              <p:cNvGrpSpPr/>
              <p:nvPr/>
            </p:nvGrpSpPr>
            <p:grpSpPr>
              <a:xfrm>
                <a:off x="4000135" y="3243041"/>
                <a:ext cx="59570" cy="57186"/>
                <a:chOff x="4000135" y="3243041"/>
                <a:chExt cx="59570" cy="57186"/>
              </a:xfrm>
            </p:grpSpPr>
            <p:sp>
              <p:nvSpPr>
                <p:cNvPr id="13473" name="Google Shape;13473;p5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53"/>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53"/>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6" name="Google Shape;13476;p53"/>
              <p:cNvGrpSpPr/>
              <p:nvPr/>
            </p:nvGrpSpPr>
            <p:grpSpPr>
              <a:xfrm>
                <a:off x="3977681" y="3245872"/>
                <a:ext cx="37783" cy="32380"/>
                <a:chOff x="3977681" y="3245872"/>
                <a:chExt cx="37783" cy="32380"/>
              </a:xfrm>
            </p:grpSpPr>
            <p:sp>
              <p:nvSpPr>
                <p:cNvPr id="13477" name="Google Shape;13477;p5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5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53"/>
              <p:cNvGrpSpPr/>
              <p:nvPr/>
            </p:nvGrpSpPr>
            <p:grpSpPr>
              <a:xfrm>
                <a:off x="4040860" y="3262672"/>
                <a:ext cx="31405" cy="27001"/>
                <a:chOff x="4040860" y="3262672"/>
                <a:chExt cx="31405" cy="27001"/>
              </a:xfrm>
            </p:grpSpPr>
            <p:sp>
              <p:nvSpPr>
                <p:cNvPr id="13480" name="Google Shape;13480;p5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5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2" name="Google Shape;13482;p53"/>
              <p:cNvGrpSpPr/>
              <p:nvPr/>
            </p:nvGrpSpPr>
            <p:grpSpPr>
              <a:xfrm>
                <a:off x="4021072" y="3230323"/>
                <a:ext cx="31397" cy="26906"/>
                <a:chOff x="4021072" y="3230323"/>
                <a:chExt cx="31397" cy="26906"/>
              </a:xfrm>
            </p:grpSpPr>
            <p:sp>
              <p:nvSpPr>
                <p:cNvPr id="13483" name="Google Shape;13483;p5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5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5" name="Google Shape;13485;p53"/>
              <p:cNvGrpSpPr/>
              <p:nvPr/>
            </p:nvGrpSpPr>
            <p:grpSpPr>
              <a:xfrm>
                <a:off x="4001472" y="3287462"/>
                <a:ext cx="31499" cy="26945"/>
                <a:chOff x="4001472" y="3287462"/>
                <a:chExt cx="31499" cy="26945"/>
              </a:xfrm>
            </p:grpSpPr>
            <p:sp>
              <p:nvSpPr>
                <p:cNvPr id="13486" name="Google Shape;13486;p5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5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88" name="Google Shape;13488;p53"/>
            <p:cNvGrpSpPr/>
            <p:nvPr/>
          </p:nvGrpSpPr>
          <p:grpSpPr>
            <a:xfrm>
              <a:off x="4084715" y="3258865"/>
              <a:ext cx="184961" cy="137268"/>
              <a:chOff x="4084715" y="3258865"/>
              <a:chExt cx="184961" cy="137268"/>
            </a:xfrm>
          </p:grpSpPr>
          <p:grpSp>
            <p:nvGrpSpPr>
              <p:cNvPr id="13489" name="Google Shape;13489;p53"/>
              <p:cNvGrpSpPr/>
              <p:nvPr/>
            </p:nvGrpSpPr>
            <p:grpSpPr>
              <a:xfrm>
                <a:off x="4107453" y="3271583"/>
                <a:ext cx="153470" cy="110275"/>
                <a:chOff x="4107453" y="3271583"/>
                <a:chExt cx="153470" cy="110275"/>
              </a:xfrm>
            </p:grpSpPr>
            <p:sp>
              <p:nvSpPr>
                <p:cNvPr id="13490" name="Google Shape;13490;p5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53"/>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53"/>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53"/>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4" name="Google Shape;13494;p53"/>
              <p:cNvGrpSpPr/>
              <p:nvPr/>
            </p:nvGrpSpPr>
            <p:grpSpPr>
              <a:xfrm>
                <a:off x="4136947" y="3258865"/>
                <a:ext cx="31499" cy="27001"/>
                <a:chOff x="4136947" y="3258865"/>
                <a:chExt cx="31499" cy="27001"/>
              </a:xfrm>
            </p:grpSpPr>
            <p:sp>
              <p:nvSpPr>
                <p:cNvPr id="13495" name="Google Shape;13495;p5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5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7" name="Google Shape;13497;p53"/>
              <p:cNvGrpSpPr/>
              <p:nvPr/>
            </p:nvGrpSpPr>
            <p:grpSpPr>
              <a:xfrm>
                <a:off x="4084715" y="3266478"/>
                <a:ext cx="31468" cy="26898"/>
                <a:chOff x="4084715" y="3266478"/>
                <a:chExt cx="31468" cy="26898"/>
              </a:xfrm>
            </p:grpSpPr>
            <p:sp>
              <p:nvSpPr>
                <p:cNvPr id="13498" name="Google Shape;13498;p5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5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0" name="Google Shape;13500;p53"/>
              <p:cNvGrpSpPr/>
              <p:nvPr/>
            </p:nvGrpSpPr>
            <p:grpSpPr>
              <a:xfrm>
                <a:off x="4159213" y="3279849"/>
                <a:ext cx="31405" cy="26945"/>
                <a:chOff x="4159213" y="3279849"/>
                <a:chExt cx="31405" cy="26945"/>
              </a:xfrm>
            </p:grpSpPr>
            <p:sp>
              <p:nvSpPr>
                <p:cNvPr id="13501" name="Google Shape;13501;p5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5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53"/>
              <p:cNvGrpSpPr/>
              <p:nvPr/>
            </p:nvGrpSpPr>
            <p:grpSpPr>
              <a:xfrm>
                <a:off x="4201550" y="3266502"/>
                <a:ext cx="31405" cy="26883"/>
                <a:chOff x="4201550" y="3266502"/>
                <a:chExt cx="31405" cy="26883"/>
              </a:xfrm>
            </p:grpSpPr>
            <p:sp>
              <p:nvSpPr>
                <p:cNvPr id="13504" name="Google Shape;13504;p5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5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6" name="Google Shape;13506;p53"/>
              <p:cNvGrpSpPr/>
              <p:nvPr/>
            </p:nvGrpSpPr>
            <p:grpSpPr>
              <a:xfrm>
                <a:off x="4201550" y="3338278"/>
                <a:ext cx="31405" cy="26930"/>
                <a:chOff x="4201550" y="3338278"/>
                <a:chExt cx="31405" cy="26930"/>
              </a:xfrm>
            </p:grpSpPr>
            <p:sp>
              <p:nvSpPr>
                <p:cNvPr id="13507" name="Google Shape;13507;p5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5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9" name="Google Shape;13509;p53"/>
              <p:cNvGrpSpPr/>
              <p:nvPr/>
            </p:nvGrpSpPr>
            <p:grpSpPr>
              <a:xfrm>
                <a:off x="4238272" y="3369132"/>
                <a:ext cx="31405" cy="27001"/>
                <a:chOff x="4238272" y="3369132"/>
                <a:chExt cx="31405" cy="27001"/>
              </a:xfrm>
            </p:grpSpPr>
            <p:sp>
              <p:nvSpPr>
                <p:cNvPr id="13510" name="Google Shape;13510;p5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5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12" name="Google Shape;13512;p53"/>
            <p:cNvGrpSpPr/>
            <p:nvPr/>
          </p:nvGrpSpPr>
          <p:grpSpPr>
            <a:xfrm>
              <a:off x="4068639" y="3200169"/>
              <a:ext cx="77643" cy="37272"/>
              <a:chOff x="4068639" y="3200169"/>
              <a:chExt cx="77643" cy="37272"/>
            </a:xfrm>
          </p:grpSpPr>
          <p:sp>
            <p:nvSpPr>
              <p:cNvPr id="13513" name="Google Shape;13513;p53"/>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4" name="Google Shape;13514;p53"/>
              <p:cNvGrpSpPr/>
              <p:nvPr/>
            </p:nvGrpSpPr>
            <p:grpSpPr>
              <a:xfrm>
                <a:off x="4114878" y="3200169"/>
                <a:ext cx="31405" cy="26993"/>
                <a:chOff x="4114878" y="3200169"/>
                <a:chExt cx="31405" cy="26993"/>
              </a:xfrm>
            </p:grpSpPr>
            <p:sp>
              <p:nvSpPr>
                <p:cNvPr id="13515" name="Google Shape;13515;p5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5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53"/>
              <p:cNvGrpSpPr/>
              <p:nvPr/>
            </p:nvGrpSpPr>
            <p:grpSpPr>
              <a:xfrm>
                <a:off x="4068639" y="3210535"/>
                <a:ext cx="31499" cy="26906"/>
                <a:chOff x="4068639" y="3210535"/>
                <a:chExt cx="31499" cy="26906"/>
              </a:xfrm>
            </p:grpSpPr>
            <p:sp>
              <p:nvSpPr>
                <p:cNvPr id="13518" name="Google Shape;13518;p5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5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20" name="Google Shape;13520;p53"/>
            <p:cNvGrpSpPr/>
            <p:nvPr/>
          </p:nvGrpSpPr>
          <p:grpSpPr>
            <a:xfrm>
              <a:off x="3869702" y="3066935"/>
              <a:ext cx="382664" cy="190294"/>
              <a:chOff x="3869702" y="3066935"/>
              <a:chExt cx="382664" cy="190294"/>
            </a:xfrm>
          </p:grpSpPr>
          <p:grpSp>
            <p:nvGrpSpPr>
              <p:cNvPr id="13521" name="Google Shape;13521;p53"/>
              <p:cNvGrpSpPr/>
              <p:nvPr/>
            </p:nvGrpSpPr>
            <p:grpSpPr>
              <a:xfrm>
                <a:off x="3888633" y="3082351"/>
                <a:ext cx="351172" cy="160698"/>
                <a:chOff x="3888633" y="3082351"/>
                <a:chExt cx="351172" cy="160698"/>
              </a:xfrm>
            </p:grpSpPr>
            <p:sp>
              <p:nvSpPr>
                <p:cNvPr id="13522" name="Google Shape;13522;p5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5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53"/>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53"/>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53"/>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53"/>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8" name="Google Shape;13528;p53"/>
              <p:cNvGrpSpPr/>
              <p:nvPr/>
            </p:nvGrpSpPr>
            <p:grpSpPr>
              <a:xfrm>
                <a:off x="4143703" y="3066935"/>
                <a:ext cx="37783" cy="32357"/>
                <a:chOff x="4143703" y="3066935"/>
                <a:chExt cx="37783" cy="32357"/>
              </a:xfrm>
            </p:grpSpPr>
            <p:sp>
              <p:nvSpPr>
                <p:cNvPr id="13529" name="Google Shape;13529;p5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5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1" name="Google Shape;13531;p53"/>
              <p:cNvGrpSpPr/>
              <p:nvPr/>
            </p:nvGrpSpPr>
            <p:grpSpPr>
              <a:xfrm>
                <a:off x="4044565" y="3103563"/>
                <a:ext cx="37783" cy="32451"/>
                <a:chOff x="4044565" y="3103563"/>
                <a:chExt cx="37783" cy="32451"/>
              </a:xfrm>
            </p:grpSpPr>
            <p:sp>
              <p:nvSpPr>
                <p:cNvPr id="13532" name="Google Shape;13532;p5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5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4" name="Google Shape;13534;p53"/>
              <p:cNvGrpSpPr/>
              <p:nvPr/>
            </p:nvGrpSpPr>
            <p:grpSpPr>
              <a:xfrm>
                <a:off x="4017454" y="3188237"/>
                <a:ext cx="37776" cy="32357"/>
                <a:chOff x="4017454" y="3188237"/>
                <a:chExt cx="37776" cy="32357"/>
              </a:xfrm>
            </p:grpSpPr>
            <p:sp>
              <p:nvSpPr>
                <p:cNvPr id="13535" name="Google Shape;13535;p5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5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7" name="Google Shape;13537;p53"/>
              <p:cNvGrpSpPr/>
              <p:nvPr/>
            </p:nvGrpSpPr>
            <p:grpSpPr>
              <a:xfrm>
                <a:off x="3921548" y="3157509"/>
                <a:ext cx="37783" cy="32357"/>
                <a:chOff x="3921548" y="3157509"/>
                <a:chExt cx="37783" cy="32357"/>
              </a:xfrm>
            </p:grpSpPr>
            <p:sp>
              <p:nvSpPr>
                <p:cNvPr id="13538" name="Google Shape;13538;p5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5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0" name="Google Shape;13540;p53"/>
              <p:cNvGrpSpPr/>
              <p:nvPr/>
            </p:nvGrpSpPr>
            <p:grpSpPr>
              <a:xfrm>
                <a:off x="3939056" y="3211620"/>
                <a:ext cx="37783" cy="32380"/>
                <a:chOff x="3939056" y="3211620"/>
                <a:chExt cx="37783" cy="32380"/>
              </a:xfrm>
            </p:grpSpPr>
            <p:sp>
              <p:nvSpPr>
                <p:cNvPr id="13541" name="Google Shape;13541;p5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5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3" name="Google Shape;13543;p53"/>
              <p:cNvGrpSpPr/>
              <p:nvPr/>
            </p:nvGrpSpPr>
            <p:grpSpPr>
              <a:xfrm>
                <a:off x="4176240" y="3136965"/>
                <a:ext cx="31405" cy="26930"/>
                <a:chOff x="4176240" y="3136965"/>
                <a:chExt cx="31405" cy="26930"/>
              </a:xfrm>
            </p:grpSpPr>
            <p:sp>
              <p:nvSpPr>
                <p:cNvPr id="13544" name="Google Shape;13544;p5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5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53"/>
              <p:cNvGrpSpPr/>
              <p:nvPr/>
            </p:nvGrpSpPr>
            <p:grpSpPr>
              <a:xfrm>
                <a:off x="4133148" y="3152593"/>
                <a:ext cx="31499" cy="27001"/>
                <a:chOff x="4133148" y="3152593"/>
                <a:chExt cx="31499" cy="27001"/>
              </a:xfrm>
            </p:grpSpPr>
            <p:sp>
              <p:nvSpPr>
                <p:cNvPr id="13547" name="Google Shape;13547;p5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5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9" name="Google Shape;13549;p53"/>
              <p:cNvGrpSpPr/>
              <p:nvPr/>
            </p:nvGrpSpPr>
            <p:grpSpPr>
              <a:xfrm>
                <a:off x="4220866" y="3073534"/>
                <a:ext cx="31499" cy="26898"/>
                <a:chOff x="4220866" y="3073534"/>
                <a:chExt cx="31499" cy="26898"/>
              </a:xfrm>
            </p:grpSpPr>
            <p:sp>
              <p:nvSpPr>
                <p:cNvPr id="13550" name="Google Shape;13550;p5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5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53"/>
              <p:cNvGrpSpPr/>
              <p:nvPr/>
            </p:nvGrpSpPr>
            <p:grpSpPr>
              <a:xfrm>
                <a:off x="3869702" y="3230323"/>
                <a:ext cx="31499" cy="26906"/>
                <a:chOff x="3869702" y="3230323"/>
                <a:chExt cx="31499" cy="26906"/>
              </a:xfrm>
            </p:grpSpPr>
            <p:sp>
              <p:nvSpPr>
                <p:cNvPr id="13553" name="Google Shape;13553;p5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5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55" name="Google Shape;13555;p53"/>
            <p:cNvGrpSpPr/>
            <p:nvPr/>
          </p:nvGrpSpPr>
          <p:grpSpPr>
            <a:xfrm>
              <a:off x="4271383" y="3065882"/>
              <a:ext cx="304556" cy="341663"/>
              <a:chOff x="4271383" y="3065882"/>
              <a:chExt cx="304556" cy="341663"/>
            </a:xfrm>
          </p:grpSpPr>
          <p:grpSp>
            <p:nvGrpSpPr>
              <p:cNvPr id="13556" name="Google Shape;13556;p53"/>
              <p:cNvGrpSpPr/>
              <p:nvPr/>
            </p:nvGrpSpPr>
            <p:grpSpPr>
              <a:xfrm>
                <a:off x="4293838" y="3078639"/>
                <a:ext cx="269353" cy="311973"/>
                <a:chOff x="4293838" y="3078639"/>
                <a:chExt cx="269353" cy="311973"/>
              </a:xfrm>
            </p:grpSpPr>
            <p:sp>
              <p:nvSpPr>
                <p:cNvPr id="13557" name="Google Shape;13557;p5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53"/>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53"/>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53"/>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53"/>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53"/>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53"/>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53"/>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53"/>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53"/>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53"/>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53"/>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53"/>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53"/>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53"/>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53"/>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53"/>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53"/>
              <p:cNvGrpSpPr/>
              <p:nvPr/>
            </p:nvGrpSpPr>
            <p:grpSpPr>
              <a:xfrm>
                <a:off x="4538164" y="3342061"/>
                <a:ext cx="37776" cy="32380"/>
                <a:chOff x="4538164" y="3342061"/>
                <a:chExt cx="37776" cy="32380"/>
              </a:xfrm>
            </p:grpSpPr>
            <p:sp>
              <p:nvSpPr>
                <p:cNvPr id="13575" name="Google Shape;13575;p5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5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7" name="Google Shape;13577;p53"/>
              <p:cNvGrpSpPr/>
              <p:nvPr/>
            </p:nvGrpSpPr>
            <p:grpSpPr>
              <a:xfrm>
                <a:off x="4271383" y="3194742"/>
                <a:ext cx="37783" cy="32420"/>
                <a:chOff x="4271383" y="3194742"/>
                <a:chExt cx="37783" cy="32420"/>
              </a:xfrm>
            </p:grpSpPr>
            <p:sp>
              <p:nvSpPr>
                <p:cNvPr id="13578" name="Google Shape;13578;p5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5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0" name="Google Shape;13580;p53"/>
              <p:cNvGrpSpPr/>
              <p:nvPr/>
            </p:nvGrpSpPr>
            <p:grpSpPr>
              <a:xfrm>
                <a:off x="4284416" y="3084058"/>
                <a:ext cx="37783" cy="32357"/>
                <a:chOff x="4284416" y="3084058"/>
                <a:chExt cx="37783" cy="32357"/>
              </a:xfrm>
            </p:grpSpPr>
            <p:sp>
              <p:nvSpPr>
                <p:cNvPr id="13581" name="Google Shape;13581;p5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5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3" name="Google Shape;13583;p53"/>
              <p:cNvGrpSpPr/>
              <p:nvPr/>
            </p:nvGrpSpPr>
            <p:grpSpPr>
              <a:xfrm>
                <a:off x="4478697" y="3297561"/>
                <a:ext cx="37776" cy="32451"/>
                <a:chOff x="4478697" y="3297561"/>
                <a:chExt cx="37776" cy="32451"/>
              </a:xfrm>
            </p:grpSpPr>
            <p:sp>
              <p:nvSpPr>
                <p:cNvPr id="13584" name="Google Shape;13584;p5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5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6" name="Google Shape;13586;p53"/>
              <p:cNvGrpSpPr/>
              <p:nvPr/>
            </p:nvGrpSpPr>
            <p:grpSpPr>
              <a:xfrm>
                <a:off x="4411813" y="3331711"/>
                <a:ext cx="37776" cy="32451"/>
                <a:chOff x="4411813" y="3331711"/>
                <a:chExt cx="37776" cy="32451"/>
              </a:xfrm>
            </p:grpSpPr>
            <p:sp>
              <p:nvSpPr>
                <p:cNvPr id="13587" name="Google Shape;13587;p5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5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9" name="Google Shape;13589;p53"/>
              <p:cNvGrpSpPr/>
              <p:nvPr/>
            </p:nvGrpSpPr>
            <p:grpSpPr>
              <a:xfrm>
                <a:off x="4337984" y="3375188"/>
                <a:ext cx="37776" cy="32357"/>
                <a:chOff x="4337984" y="3375188"/>
                <a:chExt cx="37776" cy="32357"/>
              </a:xfrm>
            </p:grpSpPr>
            <p:sp>
              <p:nvSpPr>
                <p:cNvPr id="13590" name="Google Shape;13590;p5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5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2" name="Google Shape;13592;p53"/>
              <p:cNvGrpSpPr/>
              <p:nvPr/>
            </p:nvGrpSpPr>
            <p:grpSpPr>
              <a:xfrm>
                <a:off x="4494867" y="3090530"/>
                <a:ext cx="37878" cy="32451"/>
                <a:chOff x="4494867" y="3090530"/>
                <a:chExt cx="37878" cy="32451"/>
              </a:xfrm>
            </p:grpSpPr>
            <p:sp>
              <p:nvSpPr>
                <p:cNvPr id="13593" name="Google Shape;13593;p5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5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5" name="Google Shape;13595;p53"/>
              <p:cNvGrpSpPr/>
              <p:nvPr/>
            </p:nvGrpSpPr>
            <p:grpSpPr>
              <a:xfrm>
                <a:off x="4525124" y="3207774"/>
                <a:ext cx="37783" cy="32420"/>
                <a:chOff x="4525124" y="3207774"/>
                <a:chExt cx="37783" cy="32420"/>
              </a:xfrm>
            </p:grpSpPr>
            <p:sp>
              <p:nvSpPr>
                <p:cNvPr id="13596" name="Google Shape;13596;p5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5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53"/>
              <p:cNvGrpSpPr/>
              <p:nvPr/>
            </p:nvGrpSpPr>
            <p:grpSpPr>
              <a:xfrm>
                <a:off x="4440544" y="3176479"/>
                <a:ext cx="31499" cy="26898"/>
                <a:chOff x="4440544" y="3176479"/>
                <a:chExt cx="31499" cy="26898"/>
              </a:xfrm>
            </p:grpSpPr>
            <p:sp>
              <p:nvSpPr>
                <p:cNvPr id="13599" name="Google Shape;13599;p5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5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1" name="Google Shape;13601;p53"/>
              <p:cNvGrpSpPr/>
              <p:nvPr/>
            </p:nvGrpSpPr>
            <p:grpSpPr>
              <a:xfrm>
                <a:off x="4350545" y="3156400"/>
                <a:ext cx="31405" cy="27001"/>
                <a:chOff x="4350545" y="3156400"/>
                <a:chExt cx="31405" cy="27001"/>
              </a:xfrm>
            </p:grpSpPr>
            <p:sp>
              <p:nvSpPr>
                <p:cNvPr id="13602" name="Google Shape;13602;p5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5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4" name="Google Shape;13604;p53"/>
              <p:cNvGrpSpPr/>
              <p:nvPr/>
            </p:nvGrpSpPr>
            <p:grpSpPr>
              <a:xfrm>
                <a:off x="4376703" y="3255058"/>
                <a:ext cx="31405" cy="27001"/>
                <a:chOff x="4376703" y="3255058"/>
                <a:chExt cx="31405" cy="27001"/>
              </a:xfrm>
            </p:grpSpPr>
            <p:sp>
              <p:nvSpPr>
                <p:cNvPr id="13605" name="Google Shape;13605;p5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5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53"/>
              <p:cNvGrpSpPr/>
              <p:nvPr/>
            </p:nvGrpSpPr>
            <p:grpSpPr>
              <a:xfrm>
                <a:off x="4331322" y="3283656"/>
                <a:ext cx="31405" cy="26945"/>
                <a:chOff x="4331322" y="3283656"/>
                <a:chExt cx="31405" cy="26945"/>
              </a:xfrm>
            </p:grpSpPr>
            <p:sp>
              <p:nvSpPr>
                <p:cNvPr id="13608" name="Google Shape;13608;p5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5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0" name="Google Shape;13610;p53"/>
              <p:cNvGrpSpPr/>
              <p:nvPr/>
            </p:nvGrpSpPr>
            <p:grpSpPr>
              <a:xfrm>
                <a:off x="4380510" y="3065882"/>
                <a:ext cx="31405" cy="26938"/>
                <a:chOff x="4380510" y="3065882"/>
                <a:chExt cx="31405" cy="26938"/>
              </a:xfrm>
            </p:grpSpPr>
            <p:sp>
              <p:nvSpPr>
                <p:cNvPr id="13611" name="Google Shape;13611;p5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5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13" name="Google Shape;13613;p53"/>
            <p:cNvGrpSpPr/>
            <p:nvPr/>
          </p:nvGrpSpPr>
          <p:grpSpPr>
            <a:xfrm>
              <a:off x="4558998" y="3188237"/>
              <a:ext cx="1280131" cy="1052746"/>
              <a:chOff x="4558998" y="3188237"/>
              <a:chExt cx="1280131" cy="1052746"/>
            </a:xfrm>
          </p:grpSpPr>
          <p:sp>
            <p:nvSpPr>
              <p:cNvPr id="13614" name="Google Shape;13614;p53"/>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5" name="Google Shape;13615;p53"/>
              <p:cNvGrpSpPr/>
              <p:nvPr/>
            </p:nvGrpSpPr>
            <p:grpSpPr>
              <a:xfrm>
                <a:off x="4579164" y="3203653"/>
                <a:ext cx="1244833" cy="1020397"/>
                <a:chOff x="4579164" y="3203653"/>
                <a:chExt cx="1244833" cy="1020397"/>
              </a:xfrm>
            </p:grpSpPr>
            <p:sp>
              <p:nvSpPr>
                <p:cNvPr id="13616" name="Google Shape;13616;p53"/>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53"/>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8" name="Google Shape;13618;p53"/>
                <p:cNvGrpSpPr/>
                <p:nvPr/>
              </p:nvGrpSpPr>
              <p:grpSpPr>
                <a:xfrm>
                  <a:off x="4579164" y="3203653"/>
                  <a:ext cx="1244833" cy="1020397"/>
                  <a:chOff x="4579164" y="3203653"/>
                  <a:chExt cx="1244833" cy="1020397"/>
                </a:xfrm>
              </p:grpSpPr>
              <p:sp>
                <p:nvSpPr>
                  <p:cNvPr id="13619" name="Google Shape;13619;p53"/>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53"/>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1" name="Google Shape;13621;p53"/>
                  <p:cNvGrpSpPr/>
                  <p:nvPr/>
                </p:nvGrpSpPr>
                <p:grpSpPr>
                  <a:xfrm>
                    <a:off x="4579164" y="3203653"/>
                    <a:ext cx="1244833" cy="1020397"/>
                    <a:chOff x="4579164" y="3203653"/>
                    <a:chExt cx="1244833" cy="1020397"/>
                  </a:xfrm>
                </p:grpSpPr>
                <p:sp>
                  <p:nvSpPr>
                    <p:cNvPr id="13622" name="Google Shape;13622;p53"/>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53"/>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53"/>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53"/>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53"/>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53"/>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53"/>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53"/>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0" name="Google Shape;13630;p53"/>
                    <p:cNvGrpSpPr/>
                    <p:nvPr/>
                  </p:nvGrpSpPr>
                  <p:grpSpPr>
                    <a:xfrm>
                      <a:off x="4579164" y="3203653"/>
                      <a:ext cx="1244833" cy="1020397"/>
                      <a:chOff x="4579164" y="3203653"/>
                      <a:chExt cx="1244833" cy="1020397"/>
                    </a:xfrm>
                  </p:grpSpPr>
                  <p:sp>
                    <p:nvSpPr>
                      <p:cNvPr id="13631" name="Google Shape;13631;p53"/>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53"/>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53"/>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53"/>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53"/>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53"/>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53"/>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53"/>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53"/>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53"/>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53"/>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53"/>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53"/>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53"/>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5" name="Google Shape;13645;p53"/>
                      <p:cNvGrpSpPr/>
                      <p:nvPr/>
                    </p:nvGrpSpPr>
                    <p:grpSpPr>
                      <a:xfrm>
                        <a:off x="4579164" y="3203653"/>
                        <a:ext cx="1244833" cy="1020397"/>
                        <a:chOff x="4579164" y="3203653"/>
                        <a:chExt cx="1244833" cy="1020397"/>
                      </a:xfrm>
                    </p:grpSpPr>
                    <p:sp>
                      <p:nvSpPr>
                        <p:cNvPr id="13646" name="Google Shape;13646;p53"/>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53"/>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53"/>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53"/>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53"/>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5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5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5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53"/>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53"/>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53"/>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53"/>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53"/>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53"/>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53"/>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53"/>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53"/>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53"/>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53"/>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53"/>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53"/>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53"/>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53"/>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53"/>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0" name="Google Shape;13670;p53"/>
                        <p:cNvGrpSpPr/>
                        <p:nvPr/>
                      </p:nvGrpSpPr>
                      <p:grpSpPr>
                        <a:xfrm>
                          <a:off x="4579164" y="3203653"/>
                          <a:ext cx="1244833" cy="1020397"/>
                          <a:chOff x="4579164" y="3203653"/>
                          <a:chExt cx="1244833" cy="1020397"/>
                        </a:xfrm>
                      </p:grpSpPr>
                      <p:sp>
                        <p:nvSpPr>
                          <p:cNvPr id="13671" name="Google Shape;13671;p53"/>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2" name="Google Shape;13672;p53"/>
                          <p:cNvGrpSpPr/>
                          <p:nvPr/>
                        </p:nvGrpSpPr>
                        <p:grpSpPr>
                          <a:xfrm>
                            <a:off x="4579164" y="3203653"/>
                            <a:ext cx="1244833" cy="1020397"/>
                            <a:chOff x="4579164" y="3203653"/>
                            <a:chExt cx="1244833" cy="1020397"/>
                          </a:xfrm>
                        </p:grpSpPr>
                        <p:sp>
                          <p:nvSpPr>
                            <p:cNvPr id="13673" name="Google Shape;13673;p53"/>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53"/>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53"/>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53"/>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53"/>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53"/>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53"/>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80" name="Google Shape;13680;p53"/>
                            <p:cNvGrpSpPr/>
                            <p:nvPr/>
                          </p:nvGrpSpPr>
                          <p:grpSpPr>
                            <a:xfrm>
                              <a:off x="4579164" y="3203653"/>
                              <a:ext cx="1244833" cy="1020397"/>
                              <a:chOff x="4579164" y="3203653"/>
                              <a:chExt cx="1244833" cy="1020397"/>
                            </a:xfrm>
                          </p:grpSpPr>
                          <p:sp>
                            <p:nvSpPr>
                              <p:cNvPr id="13681" name="Google Shape;13681;p53"/>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53"/>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53"/>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53"/>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53"/>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53"/>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53"/>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53"/>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53"/>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53"/>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53"/>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53"/>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53"/>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94" name="Google Shape;13694;p53"/>
                              <p:cNvGrpSpPr/>
                              <p:nvPr/>
                            </p:nvGrpSpPr>
                            <p:grpSpPr>
                              <a:xfrm>
                                <a:off x="4579164" y="3203653"/>
                                <a:ext cx="1244833" cy="1020397"/>
                                <a:chOff x="4579164" y="3203653"/>
                                <a:chExt cx="1244833" cy="1020397"/>
                              </a:xfrm>
                            </p:grpSpPr>
                            <p:sp>
                              <p:nvSpPr>
                                <p:cNvPr id="13695" name="Google Shape;13695;p53"/>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53"/>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53"/>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53"/>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53"/>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53"/>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53"/>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2" name="Google Shape;13702;p53"/>
                                <p:cNvGrpSpPr/>
                                <p:nvPr/>
                              </p:nvGrpSpPr>
                              <p:grpSpPr>
                                <a:xfrm>
                                  <a:off x="4579164" y="3203653"/>
                                  <a:ext cx="1244833" cy="1020397"/>
                                  <a:chOff x="4579164" y="3203653"/>
                                  <a:chExt cx="1244833" cy="1020397"/>
                                </a:xfrm>
                              </p:grpSpPr>
                              <p:sp>
                                <p:nvSpPr>
                                  <p:cNvPr id="13703" name="Google Shape;13703;p53"/>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53"/>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53"/>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53"/>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53"/>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8" name="Google Shape;13708;p53"/>
                                  <p:cNvGrpSpPr/>
                                  <p:nvPr/>
                                </p:nvGrpSpPr>
                                <p:grpSpPr>
                                  <a:xfrm>
                                    <a:off x="4579164" y="3203653"/>
                                    <a:ext cx="1244833" cy="1020397"/>
                                    <a:chOff x="4579164" y="3203653"/>
                                    <a:chExt cx="1244833" cy="1020397"/>
                                  </a:xfrm>
                                </p:grpSpPr>
                                <p:sp>
                                  <p:nvSpPr>
                                    <p:cNvPr id="13709" name="Google Shape;13709;p5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5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5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53"/>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3713" name="Google Shape;13713;p53"/>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53"/>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53"/>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716" name="Google Shape;13716;p53"/>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3717" name="Google Shape;13717;p53"/>
              <p:cNvGrpSpPr/>
              <p:nvPr/>
            </p:nvGrpSpPr>
            <p:grpSpPr>
              <a:xfrm>
                <a:off x="4595437" y="3598775"/>
                <a:ext cx="37776" cy="32451"/>
                <a:chOff x="4595437" y="3598775"/>
                <a:chExt cx="37776" cy="32451"/>
              </a:xfrm>
            </p:grpSpPr>
            <p:sp>
              <p:nvSpPr>
                <p:cNvPr id="13718" name="Google Shape;13718;p5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5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0" name="Google Shape;13720;p53"/>
              <p:cNvGrpSpPr/>
              <p:nvPr/>
            </p:nvGrpSpPr>
            <p:grpSpPr>
              <a:xfrm>
                <a:off x="4641864" y="3524443"/>
                <a:ext cx="37776" cy="32380"/>
                <a:chOff x="4641864" y="3524443"/>
                <a:chExt cx="37776" cy="32380"/>
              </a:xfrm>
            </p:grpSpPr>
            <p:sp>
              <p:nvSpPr>
                <p:cNvPr id="13721" name="Google Shape;13721;p5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5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53"/>
              <p:cNvGrpSpPr/>
              <p:nvPr/>
            </p:nvGrpSpPr>
            <p:grpSpPr>
              <a:xfrm>
                <a:off x="4648431" y="3893901"/>
                <a:ext cx="37776" cy="32357"/>
                <a:chOff x="4648431" y="3893901"/>
                <a:chExt cx="37776" cy="32357"/>
              </a:xfrm>
            </p:grpSpPr>
            <p:sp>
              <p:nvSpPr>
                <p:cNvPr id="13724" name="Google Shape;13724;p5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5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6" name="Google Shape;13726;p53"/>
              <p:cNvGrpSpPr/>
              <p:nvPr/>
            </p:nvGrpSpPr>
            <p:grpSpPr>
              <a:xfrm>
                <a:off x="4567752" y="3722908"/>
                <a:ext cx="37870" cy="32380"/>
                <a:chOff x="4567752" y="3722908"/>
                <a:chExt cx="37870" cy="32380"/>
              </a:xfrm>
            </p:grpSpPr>
            <p:sp>
              <p:nvSpPr>
                <p:cNvPr id="13727" name="Google Shape;13727;p5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5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9" name="Google Shape;13729;p53"/>
              <p:cNvGrpSpPr/>
              <p:nvPr/>
            </p:nvGrpSpPr>
            <p:grpSpPr>
              <a:xfrm>
                <a:off x="4617506" y="3652052"/>
                <a:ext cx="37783" cy="32357"/>
                <a:chOff x="4617506" y="3652052"/>
                <a:chExt cx="37783" cy="32357"/>
              </a:xfrm>
            </p:grpSpPr>
            <p:sp>
              <p:nvSpPr>
                <p:cNvPr id="13730" name="Google Shape;13730;p5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5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2" name="Google Shape;13732;p53"/>
              <p:cNvGrpSpPr/>
              <p:nvPr/>
            </p:nvGrpSpPr>
            <p:grpSpPr>
              <a:xfrm>
                <a:off x="4739005" y="3554149"/>
                <a:ext cx="37870" cy="32357"/>
                <a:chOff x="4739005" y="3554149"/>
                <a:chExt cx="37870" cy="32357"/>
              </a:xfrm>
            </p:grpSpPr>
            <p:sp>
              <p:nvSpPr>
                <p:cNvPr id="13733" name="Google Shape;13733;p5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5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5" name="Google Shape;13735;p53"/>
              <p:cNvGrpSpPr/>
              <p:nvPr/>
            </p:nvGrpSpPr>
            <p:grpSpPr>
              <a:xfrm>
                <a:off x="4806557" y="3630258"/>
                <a:ext cx="37776" cy="32364"/>
                <a:chOff x="4806557" y="3630258"/>
                <a:chExt cx="37776" cy="32364"/>
              </a:xfrm>
            </p:grpSpPr>
            <p:sp>
              <p:nvSpPr>
                <p:cNvPr id="13736" name="Google Shape;13736;p5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5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8" name="Google Shape;13738;p53"/>
              <p:cNvGrpSpPr/>
              <p:nvPr/>
            </p:nvGrpSpPr>
            <p:grpSpPr>
              <a:xfrm>
                <a:off x="4737007" y="4004357"/>
                <a:ext cx="37870" cy="32357"/>
                <a:chOff x="4737007" y="4004357"/>
                <a:chExt cx="37870" cy="32357"/>
              </a:xfrm>
            </p:grpSpPr>
            <p:sp>
              <p:nvSpPr>
                <p:cNvPr id="13739" name="Google Shape;13739;p5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5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53"/>
              <p:cNvGrpSpPr/>
              <p:nvPr/>
            </p:nvGrpSpPr>
            <p:grpSpPr>
              <a:xfrm>
                <a:off x="4773634" y="4208627"/>
                <a:ext cx="37776" cy="32357"/>
                <a:chOff x="4773634" y="4208627"/>
                <a:chExt cx="37776" cy="32357"/>
              </a:xfrm>
            </p:grpSpPr>
            <p:sp>
              <p:nvSpPr>
                <p:cNvPr id="13742" name="Google Shape;13742;p5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5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53"/>
              <p:cNvGrpSpPr/>
              <p:nvPr/>
            </p:nvGrpSpPr>
            <p:grpSpPr>
              <a:xfrm>
                <a:off x="4888282" y="4074764"/>
                <a:ext cx="37776" cy="32451"/>
                <a:chOff x="4888282" y="4074764"/>
                <a:chExt cx="37776" cy="32451"/>
              </a:xfrm>
            </p:grpSpPr>
            <p:sp>
              <p:nvSpPr>
                <p:cNvPr id="13745" name="Google Shape;13745;p5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5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7" name="Google Shape;13747;p53"/>
              <p:cNvGrpSpPr/>
              <p:nvPr/>
            </p:nvGrpSpPr>
            <p:grpSpPr>
              <a:xfrm>
                <a:off x="4901315" y="3804271"/>
                <a:ext cx="37776" cy="32364"/>
                <a:chOff x="4901315" y="3804271"/>
                <a:chExt cx="37776" cy="32364"/>
              </a:xfrm>
            </p:grpSpPr>
            <p:sp>
              <p:nvSpPr>
                <p:cNvPr id="13748" name="Google Shape;13748;p5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5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0" name="Google Shape;13750;p53"/>
              <p:cNvGrpSpPr/>
              <p:nvPr/>
            </p:nvGrpSpPr>
            <p:grpSpPr>
              <a:xfrm>
                <a:off x="4866394" y="3715035"/>
                <a:ext cx="37846" cy="32357"/>
                <a:chOff x="4866394" y="3715035"/>
                <a:chExt cx="37846" cy="32357"/>
              </a:xfrm>
            </p:grpSpPr>
            <p:sp>
              <p:nvSpPr>
                <p:cNvPr id="13751" name="Google Shape;13751;p5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5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53"/>
              <p:cNvGrpSpPr/>
              <p:nvPr/>
            </p:nvGrpSpPr>
            <p:grpSpPr>
              <a:xfrm>
                <a:off x="4979233" y="3839798"/>
                <a:ext cx="37878" cy="32420"/>
                <a:chOff x="4979233" y="3839798"/>
                <a:chExt cx="37878" cy="32420"/>
              </a:xfrm>
            </p:grpSpPr>
            <p:sp>
              <p:nvSpPr>
                <p:cNvPr id="13754" name="Google Shape;13754;p5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5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6" name="Google Shape;13756;p53"/>
              <p:cNvGrpSpPr/>
              <p:nvPr/>
            </p:nvGrpSpPr>
            <p:grpSpPr>
              <a:xfrm>
                <a:off x="4790662" y="3679147"/>
                <a:ext cx="37783" cy="32380"/>
                <a:chOff x="4790662" y="3679147"/>
                <a:chExt cx="37783" cy="32380"/>
              </a:xfrm>
            </p:grpSpPr>
            <p:sp>
              <p:nvSpPr>
                <p:cNvPr id="13757" name="Google Shape;13757;p5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5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53"/>
              <p:cNvGrpSpPr/>
              <p:nvPr/>
            </p:nvGrpSpPr>
            <p:grpSpPr>
              <a:xfrm>
                <a:off x="4857263" y="3557861"/>
                <a:ext cx="37776" cy="32357"/>
                <a:chOff x="4857263" y="3557861"/>
                <a:chExt cx="37776" cy="32357"/>
              </a:xfrm>
            </p:grpSpPr>
            <p:sp>
              <p:nvSpPr>
                <p:cNvPr id="13760" name="Google Shape;13760;p5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5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53"/>
              <p:cNvGrpSpPr/>
              <p:nvPr/>
            </p:nvGrpSpPr>
            <p:grpSpPr>
              <a:xfrm>
                <a:off x="4883902" y="3648033"/>
                <a:ext cx="37783" cy="32380"/>
                <a:chOff x="4883902" y="3648033"/>
                <a:chExt cx="37783" cy="32380"/>
              </a:xfrm>
            </p:grpSpPr>
            <p:sp>
              <p:nvSpPr>
                <p:cNvPr id="13763" name="Google Shape;13763;p5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5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53"/>
              <p:cNvGrpSpPr/>
              <p:nvPr/>
            </p:nvGrpSpPr>
            <p:grpSpPr>
              <a:xfrm>
                <a:off x="4907780" y="3347220"/>
                <a:ext cx="37878" cy="32357"/>
                <a:chOff x="4907780" y="3347220"/>
                <a:chExt cx="37878" cy="32357"/>
              </a:xfrm>
            </p:grpSpPr>
            <p:sp>
              <p:nvSpPr>
                <p:cNvPr id="13766" name="Google Shape;13766;p5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5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53"/>
              <p:cNvGrpSpPr/>
              <p:nvPr/>
            </p:nvGrpSpPr>
            <p:grpSpPr>
              <a:xfrm>
                <a:off x="5065048" y="3738150"/>
                <a:ext cx="37783" cy="32364"/>
                <a:chOff x="5065048" y="3738150"/>
                <a:chExt cx="37783" cy="32364"/>
              </a:xfrm>
            </p:grpSpPr>
            <p:sp>
              <p:nvSpPr>
                <p:cNvPr id="13769" name="Google Shape;13769;p5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5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1" name="Google Shape;13771;p53"/>
              <p:cNvGrpSpPr/>
              <p:nvPr/>
            </p:nvGrpSpPr>
            <p:grpSpPr>
              <a:xfrm>
                <a:off x="5071616" y="3284615"/>
                <a:ext cx="37783" cy="32357"/>
                <a:chOff x="5071616" y="3284615"/>
                <a:chExt cx="37783" cy="32357"/>
              </a:xfrm>
            </p:grpSpPr>
            <p:sp>
              <p:nvSpPr>
                <p:cNvPr id="13772" name="Google Shape;13772;p5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5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4" name="Google Shape;13774;p53"/>
              <p:cNvGrpSpPr/>
              <p:nvPr/>
            </p:nvGrpSpPr>
            <p:grpSpPr>
              <a:xfrm>
                <a:off x="5389291" y="3759921"/>
                <a:ext cx="37783" cy="32380"/>
                <a:chOff x="5389291" y="3759921"/>
                <a:chExt cx="37783" cy="32380"/>
              </a:xfrm>
            </p:grpSpPr>
            <p:sp>
              <p:nvSpPr>
                <p:cNvPr id="13775" name="Google Shape;13775;p5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5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53"/>
              <p:cNvGrpSpPr/>
              <p:nvPr/>
            </p:nvGrpSpPr>
            <p:grpSpPr>
              <a:xfrm>
                <a:off x="5431534" y="3632932"/>
                <a:ext cx="37878" cy="32451"/>
                <a:chOff x="5431534" y="3632932"/>
                <a:chExt cx="37878" cy="32451"/>
              </a:xfrm>
            </p:grpSpPr>
            <p:sp>
              <p:nvSpPr>
                <p:cNvPr id="13778" name="Google Shape;13778;p5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5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53"/>
              <p:cNvGrpSpPr/>
              <p:nvPr/>
            </p:nvGrpSpPr>
            <p:grpSpPr>
              <a:xfrm>
                <a:off x="5540755" y="3544829"/>
                <a:ext cx="37783" cy="32357"/>
                <a:chOff x="5540755" y="3544829"/>
                <a:chExt cx="37783" cy="32357"/>
              </a:xfrm>
            </p:grpSpPr>
            <p:sp>
              <p:nvSpPr>
                <p:cNvPr id="13781" name="Google Shape;13781;p5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5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3" name="Google Shape;13783;p53"/>
              <p:cNvGrpSpPr/>
              <p:nvPr/>
            </p:nvGrpSpPr>
            <p:grpSpPr>
              <a:xfrm>
                <a:off x="5579293" y="3412107"/>
                <a:ext cx="37776" cy="32357"/>
                <a:chOff x="5579293" y="3412107"/>
                <a:chExt cx="37776" cy="32357"/>
              </a:xfrm>
            </p:grpSpPr>
            <p:sp>
              <p:nvSpPr>
                <p:cNvPr id="13784" name="Google Shape;13784;p5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5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53"/>
              <p:cNvGrpSpPr/>
              <p:nvPr/>
            </p:nvGrpSpPr>
            <p:grpSpPr>
              <a:xfrm>
                <a:off x="5801346" y="3284615"/>
                <a:ext cx="37783" cy="32357"/>
                <a:chOff x="5801346" y="3284615"/>
                <a:chExt cx="37783" cy="32357"/>
              </a:xfrm>
            </p:grpSpPr>
            <p:sp>
              <p:nvSpPr>
                <p:cNvPr id="13787" name="Google Shape;13787;p5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5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53"/>
              <p:cNvGrpSpPr/>
              <p:nvPr/>
            </p:nvGrpSpPr>
            <p:grpSpPr>
              <a:xfrm>
                <a:off x="5763578" y="3399067"/>
                <a:ext cx="37776" cy="32364"/>
                <a:chOff x="5763578" y="3399067"/>
                <a:chExt cx="37776" cy="32364"/>
              </a:xfrm>
            </p:grpSpPr>
            <p:sp>
              <p:nvSpPr>
                <p:cNvPr id="13790" name="Google Shape;13790;p5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5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2" name="Google Shape;13792;p53"/>
              <p:cNvGrpSpPr/>
              <p:nvPr/>
            </p:nvGrpSpPr>
            <p:grpSpPr>
              <a:xfrm>
                <a:off x="5395858" y="3230952"/>
                <a:ext cx="37776" cy="32364"/>
                <a:chOff x="5395858" y="3230952"/>
                <a:chExt cx="37776" cy="32364"/>
              </a:xfrm>
            </p:grpSpPr>
            <p:sp>
              <p:nvSpPr>
                <p:cNvPr id="13793" name="Google Shape;13793;p5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5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5" name="Google Shape;13795;p53"/>
              <p:cNvGrpSpPr/>
              <p:nvPr/>
            </p:nvGrpSpPr>
            <p:grpSpPr>
              <a:xfrm>
                <a:off x="5264088" y="3188237"/>
                <a:ext cx="37776" cy="32357"/>
                <a:chOff x="5264088" y="3188237"/>
                <a:chExt cx="37776" cy="32357"/>
              </a:xfrm>
            </p:grpSpPr>
            <p:sp>
              <p:nvSpPr>
                <p:cNvPr id="13796" name="Google Shape;13796;p5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5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8" name="Google Shape;13798;p53"/>
              <p:cNvGrpSpPr/>
              <p:nvPr/>
            </p:nvGrpSpPr>
            <p:grpSpPr>
              <a:xfrm>
                <a:off x="5585758" y="3237425"/>
                <a:ext cx="37878" cy="32357"/>
                <a:chOff x="5585758" y="3237425"/>
                <a:chExt cx="37878" cy="32357"/>
              </a:xfrm>
            </p:grpSpPr>
            <p:sp>
              <p:nvSpPr>
                <p:cNvPr id="13799" name="Google Shape;13799;p5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5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1" name="Google Shape;13801;p53"/>
              <p:cNvGrpSpPr/>
              <p:nvPr/>
            </p:nvGrpSpPr>
            <p:grpSpPr>
              <a:xfrm>
                <a:off x="4874196" y="3291088"/>
                <a:ext cx="37878" cy="32451"/>
                <a:chOff x="4874196" y="3291088"/>
                <a:chExt cx="37878" cy="32451"/>
              </a:xfrm>
            </p:grpSpPr>
            <p:sp>
              <p:nvSpPr>
                <p:cNvPr id="13802" name="Google Shape;13802;p5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5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4" name="Google Shape;13804;p53"/>
              <p:cNvGrpSpPr/>
              <p:nvPr/>
            </p:nvGrpSpPr>
            <p:grpSpPr>
              <a:xfrm>
                <a:off x="5197770" y="3785466"/>
                <a:ext cx="37783" cy="32427"/>
                <a:chOff x="5197770" y="3785466"/>
                <a:chExt cx="37783" cy="32427"/>
              </a:xfrm>
            </p:grpSpPr>
            <p:sp>
              <p:nvSpPr>
                <p:cNvPr id="13805" name="Google Shape;13805;p5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5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7" name="Google Shape;13807;p53"/>
              <p:cNvGrpSpPr/>
              <p:nvPr/>
            </p:nvGrpSpPr>
            <p:grpSpPr>
              <a:xfrm>
                <a:off x="5177699" y="3492117"/>
                <a:ext cx="37776" cy="32357"/>
                <a:chOff x="5177699" y="3492117"/>
                <a:chExt cx="37776" cy="32357"/>
              </a:xfrm>
            </p:grpSpPr>
            <p:sp>
              <p:nvSpPr>
                <p:cNvPr id="13808" name="Google Shape;13808;p5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5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53"/>
              <p:cNvGrpSpPr/>
              <p:nvPr/>
            </p:nvGrpSpPr>
            <p:grpSpPr>
              <a:xfrm>
                <a:off x="5349431" y="3622346"/>
                <a:ext cx="37870" cy="32380"/>
                <a:chOff x="5349431" y="3622346"/>
                <a:chExt cx="37870" cy="32380"/>
              </a:xfrm>
            </p:grpSpPr>
            <p:sp>
              <p:nvSpPr>
                <p:cNvPr id="13811" name="Google Shape;13811;p5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5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3" name="Google Shape;13813;p53"/>
              <p:cNvGrpSpPr/>
              <p:nvPr/>
            </p:nvGrpSpPr>
            <p:grpSpPr>
              <a:xfrm>
                <a:off x="5068855" y="3563980"/>
                <a:ext cx="53954" cy="46223"/>
                <a:chOff x="5068855" y="3563980"/>
                <a:chExt cx="53954" cy="46223"/>
              </a:xfrm>
            </p:grpSpPr>
            <p:sp>
              <p:nvSpPr>
                <p:cNvPr id="13814" name="Google Shape;13814;p5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5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6" name="Google Shape;13816;p53"/>
              <p:cNvGrpSpPr/>
              <p:nvPr/>
            </p:nvGrpSpPr>
            <p:grpSpPr>
              <a:xfrm>
                <a:off x="5037654" y="3392507"/>
                <a:ext cx="37870" cy="32451"/>
                <a:chOff x="5037654" y="3392507"/>
                <a:chExt cx="37870" cy="32451"/>
              </a:xfrm>
            </p:grpSpPr>
            <p:sp>
              <p:nvSpPr>
                <p:cNvPr id="13817" name="Google Shape;13817;p5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5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53"/>
              <p:cNvGrpSpPr/>
              <p:nvPr/>
            </p:nvGrpSpPr>
            <p:grpSpPr>
              <a:xfrm>
                <a:off x="5456560" y="3368629"/>
                <a:ext cx="37870" cy="32451"/>
                <a:chOff x="5456560" y="3368629"/>
                <a:chExt cx="37870" cy="32451"/>
              </a:xfrm>
            </p:grpSpPr>
            <p:sp>
              <p:nvSpPr>
                <p:cNvPr id="13820" name="Google Shape;13820;p5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5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2" name="Google Shape;13822;p53"/>
              <p:cNvGrpSpPr/>
              <p:nvPr/>
            </p:nvGrpSpPr>
            <p:grpSpPr>
              <a:xfrm>
                <a:off x="4755749" y="3501516"/>
                <a:ext cx="46246" cy="39608"/>
                <a:chOff x="4755749" y="3501516"/>
                <a:chExt cx="46246" cy="39608"/>
              </a:xfrm>
            </p:grpSpPr>
            <p:sp>
              <p:nvSpPr>
                <p:cNvPr id="13823" name="Google Shape;13823;p5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5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5" name="Google Shape;13825;p53"/>
              <p:cNvGrpSpPr/>
              <p:nvPr/>
            </p:nvGrpSpPr>
            <p:grpSpPr>
              <a:xfrm>
                <a:off x="4681346" y="3485582"/>
                <a:ext cx="37783" cy="32427"/>
                <a:chOff x="4681346" y="3485582"/>
                <a:chExt cx="37783" cy="32427"/>
              </a:xfrm>
            </p:grpSpPr>
            <p:sp>
              <p:nvSpPr>
                <p:cNvPr id="13826" name="Google Shape;13826;p5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5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8" name="Google Shape;13828;p53"/>
              <p:cNvGrpSpPr/>
              <p:nvPr/>
            </p:nvGrpSpPr>
            <p:grpSpPr>
              <a:xfrm>
                <a:off x="4767067" y="3291088"/>
                <a:ext cx="37878" cy="32451"/>
                <a:chOff x="4767067" y="3291088"/>
                <a:chExt cx="37878" cy="32451"/>
              </a:xfrm>
            </p:grpSpPr>
            <p:sp>
              <p:nvSpPr>
                <p:cNvPr id="13829" name="Google Shape;13829;p5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5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1" name="Google Shape;13831;p53"/>
              <p:cNvGrpSpPr/>
              <p:nvPr/>
            </p:nvGrpSpPr>
            <p:grpSpPr>
              <a:xfrm>
                <a:off x="4687819" y="3405539"/>
                <a:ext cx="37776" cy="32451"/>
                <a:chOff x="4687819" y="3405539"/>
                <a:chExt cx="37776" cy="32451"/>
              </a:xfrm>
            </p:grpSpPr>
            <p:sp>
              <p:nvSpPr>
                <p:cNvPr id="13832" name="Google Shape;13832;p5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5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4" name="Google Shape;13834;p53"/>
              <p:cNvGrpSpPr/>
              <p:nvPr/>
            </p:nvGrpSpPr>
            <p:grpSpPr>
              <a:xfrm>
                <a:off x="4923101" y="3444809"/>
                <a:ext cx="52813" cy="45318"/>
                <a:chOff x="4923101" y="3444809"/>
                <a:chExt cx="52813" cy="45318"/>
              </a:xfrm>
            </p:grpSpPr>
            <p:sp>
              <p:nvSpPr>
                <p:cNvPr id="13835" name="Google Shape;13835;p5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5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7" name="Google Shape;13837;p53"/>
              <p:cNvGrpSpPr/>
              <p:nvPr/>
            </p:nvGrpSpPr>
            <p:grpSpPr>
              <a:xfrm>
                <a:off x="4846040" y="3654750"/>
                <a:ext cx="31405" cy="26993"/>
                <a:chOff x="4846040" y="3654750"/>
                <a:chExt cx="31405" cy="26993"/>
              </a:xfrm>
            </p:grpSpPr>
            <p:sp>
              <p:nvSpPr>
                <p:cNvPr id="13838" name="Google Shape;13838;p5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5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0" name="Google Shape;13840;p53"/>
              <p:cNvGrpSpPr/>
              <p:nvPr/>
            </p:nvGrpSpPr>
            <p:grpSpPr>
              <a:xfrm>
                <a:off x="4925673" y="3691700"/>
                <a:ext cx="40253" cy="34472"/>
                <a:chOff x="4925673" y="3691700"/>
                <a:chExt cx="40253" cy="34472"/>
              </a:xfrm>
            </p:grpSpPr>
            <p:sp>
              <p:nvSpPr>
                <p:cNvPr id="13841" name="Google Shape;13841;p5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5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53"/>
              <p:cNvGrpSpPr/>
              <p:nvPr/>
            </p:nvGrpSpPr>
            <p:grpSpPr>
              <a:xfrm>
                <a:off x="4894653" y="3740848"/>
                <a:ext cx="31405" cy="26906"/>
                <a:chOff x="4894653" y="3740848"/>
                <a:chExt cx="31405" cy="26906"/>
              </a:xfrm>
            </p:grpSpPr>
            <p:sp>
              <p:nvSpPr>
                <p:cNvPr id="13844" name="Google Shape;13844;p5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5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6" name="Google Shape;13846;p53"/>
              <p:cNvGrpSpPr/>
              <p:nvPr/>
            </p:nvGrpSpPr>
            <p:grpSpPr>
              <a:xfrm>
                <a:off x="4962300" y="3696348"/>
                <a:ext cx="38255" cy="32773"/>
                <a:chOff x="4962300" y="3696348"/>
                <a:chExt cx="38255" cy="32773"/>
              </a:xfrm>
            </p:grpSpPr>
            <p:sp>
              <p:nvSpPr>
                <p:cNvPr id="13847" name="Google Shape;13847;p5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5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9" name="Google Shape;13849;p53"/>
              <p:cNvGrpSpPr/>
              <p:nvPr/>
            </p:nvGrpSpPr>
            <p:grpSpPr>
              <a:xfrm>
                <a:off x="4980185" y="3743349"/>
                <a:ext cx="31499" cy="26969"/>
                <a:chOff x="4980185" y="3743349"/>
                <a:chExt cx="31499" cy="26969"/>
              </a:xfrm>
            </p:grpSpPr>
            <p:sp>
              <p:nvSpPr>
                <p:cNvPr id="13850" name="Google Shape;13850;p5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5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2" name="Google Shape;13852;p53"/>
              <p:cNvGrpSpPr/>
              <p:nvPr/>
            </p:nvGrpSpPr>
            <p:grpSpPr>
              <a:xfrm>
                <a:off x="5013768" y="3734312"/>
                <a:ext cx="31499" cy="26969"/>
                <a:chOff x="5013768" y="3734312"/>
                <a:chExt cx="31499" cy="26969"/>
              </a:xfrm>
            </p:grpSpPr>
            <p:sp>
              <p:nvSpPr>
                <p:cNvPr id="13853" name="Google Shape;13853;p5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5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5" name="Google Shape;13855;p53"/>
              <p:cNvGrpSpPr/>
              <p:nvPr/>
            </p:nvGrpSpPr>
            <p:grpSpPr>
              <a:xfrm>
                <a:off x="5036703" y="3764545"/>
                <a:ext cx="31499" cy="26898"/>
                <a:chOff x="5036703" y="3764545"/>
                <a:chExt cx="31499" cy="26898"/>
              </a:xfrm>
            </p:grpSpPr>
            <p:sp>
              <p:nvSpPr>
                <p:cNvPr id="13856" name="Google Shape;13856;p5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5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8" name="Google Shape;13858;p53"/>
              <p:cNvGrpSpPr/>
              <p:nvPr/>
            </p:nvGrpSpPr>
            <p:grpSpPr>
              <a:xfrm>
                <a:off x="4953546" y="3768352"/>
                <a:ext cx="31405" cy="26898"/>
                <a:chOff x="4953546" y="3768352"/>
                <a:chExt cx="31405" cy="26898"/>
              </a:xfrm>
            </p:grpSpPr>
            <p:sp>
              <p:nvSpPr>
                <p:cNvPr id="13859" name="Google Shape;13859;p5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5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1" name="Google Shape;13861;p53"/>
              <p:cNvGrpSpPr/>
              <p:nvPr/>
            </p:nvGrpSpPr>
            <p:grpSpPr>
              <a:xfrm>
                <a:off x="4964770" y="3814016"/>
                <a:ext cx="31499" cy="26993"/>
                <a:chOff x="4964770" y="3814016"/>
                <a:chExt cx="31499" cy="26993"/>
              </a:xfrm>
            </p:grpSpPr>
            <p:sp>
              <p:nvSpPr>
                <p:cNvPr id="13862" name="Google Shape;13862;p5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5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4" name="Google Shape;13864;p53"/>
              <p:cNvGrpSpPr/>
              <p:nvPr/>
            </p:nvGrpSpPr>
            <p:grpSpPr>
              <a:xfrm>
                <a:off x="4923290" y="3800504"/>
                <a:ext cx="31468" cy="26898"/>
                <a:chOff x="4923290" y="3800504"/>
                <a:chExt cx="31468" cy="26898"/>
              </a:xfrm>
            </p:grpSpPr>
            <p:sp>
              <p:nvSpPr>
                <p:cNvPr id="13865" name="Google Shape;13865;p5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5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7" name="Google Shape;13867;p53"/>
              <p:cNvGrpSpPr/>
              <p:nvPr/>
            </p:nvGrpSpPr>
            <p:grpSpPr>
              <a:xfrm>
                <a:off x="5108534" y="3650943"/>
                <a:ext cx="31405" cy="26993"/>
                <a:chOff x="5108534" y="3650943"/>
                <a:chExt cx="31405" cy="26993"/>
              </a:xfrm>
            </p:grpSpPr>
            <p:sp>
              <p:nvSpPr>
                <p:cNvPr id="13868" name="Google Shape;13868;p5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5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0" name="Google Shape;13870;p53"/>
              <p:cNvGrpSpPr/>
              <p:nvPr/>
            </p:nvGrpSpPr>
            <p:grpSpPr>
              <a:xfrm>
                <a:off x="5119380" y="3760739"/>
                <a:ext cx="31499" cy="26993"/>
                <a:chOff x="5119380" y="3760739"/>
                <a:chExt cx="31499" cy="26993"/>
              </a:xfrm>
            </p:grpSpPr>
            <p:sp>
              <p:nvSpPr>
                <p:cNvPr id="13871" name="Google Shape;13871;p5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5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3" name="Google Shape;13873;p53"/>
              <p:cNvGrpSpPr/>
              <p:nvPr/>
            </p:nvGrpSpPr>
            <p:grpSpPr>
              <a:xfrm>
                <a:off x="5119380" y="3788235"/>
                <a:ext cx="31499" cy="26993"/>
                <a:chOff x="5119380" y="3788235"/>
                <a:chExt cx="31499" cy="26993"/>
              </a:xfrm>
            </p:grpSpPr>
            <p:sp>
              <p:nvSpPr>
                <p:cNvPr id="13874" name="Google Shape;13874;p5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5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6" name="Google Shape;13876;p53"/>
              <p:cNvGrpSpPr/>
              <p:nvPr/>
            </p:nvGrpSpPr>
            <p:grpSpPr>
              <a:xfrm>
                <a:off x="5158005" y="3875284"/>
                <a:ext cx="31405" cy="27001"/>
                <a:chOff x="5158005" y="3875284"/>
                <a:chExt cx="31405" cy="27001"/>
              </a:xfrm>
            </p:grpSpPr>
            <p:sp>
              <p:nvSpPr>
                <p:cNvPr id="13877" name="Google Shape;13877;p5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5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53"/>
              <p:cNvGrpSpPr/>
              <p:nvPr/>
            </p:nvGrpSpPr>
            <p:grpSpPr>
              <a:xfrm>
                <a:off x="5233163" y="3764545"/>
                <a:ext cx="31499" cy="26898"/>
                <a:chOff x="5233163" y="3764545"/>
                <a:chExt cx="31499" cy="26898"/>
              </a:xfrm>
            </p:grpSpPr>
            <p:sp>
              <p:nvSpPr>
                <p:cNvPr id="13880" name="Google Shape;13880;p5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5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2" name="Google Shape;13882;p53"/>
              <p:cNvGrpSpPr/>
              <p:nvPr/>
            </p:nvGrpSpPr>
            <p:grpSpPr>
              <a:xfrm>
                <a:off x="5276168" y="3805545"/>
                <a:ext cx="31499" cy="26906"/>
                <a:chOff x="5276168" y="3805545"/>
                <a:chExt cx="31499" cy="26906"/>
              </a:xfrm>
            </p:grpSpPr>
            <p:sp>
              <p:nvSpPr>
                <p:cNvPr id="13883" name="Google Shape;13883;p5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5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5" name="Google Shape;13885;p53"/>
              <p:cNvGrpSpPr/>
              <p:nvPr/>
            </p:nvGrpSpPr>
            <p:grpSpPr>
              <a:xfrm>
                <a:off x="5294053" y="3851933"/>
                <a:ext cx="31405" cy="26945"/>
                <a:chOff x="5294053" y="3851933"/>
                <a:chExt cx="31405" cy="26945"/>
              </a:xfrm>
            </p:grpSpPr>
            <p:sp>
              <p:nvSpPr>
                <p:cNvPr id="13886" name="Google Shape;13886;p5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5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8" name="Google Shape;13888;p53"/>
              <p:cNvGrpSpPr/>
              <p:nvPr/>
            </p:nvGrpSpPr>
            <p:grpSpPr>
              <a:xfrm>
                <a:off x="5341723" y="3851902"/>
                <a:ext cx="31405" cy="26977"/>
                <a:chOff x="5341723" y="3851902"/>
                <a:chExt cx="31405" cy="26977"/>
              </a:xfrm>
            </p:grpSpPr>
            <p:sp>
              <p:nvSpPr>
                <p:cNvPr id="13889" name="Google Shape;13889;p5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5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1" name="Google Shape;13891;p53"/>
              <p:cNvGrpSpPr/>
              <p:nvPr/>
            </p:nvGrpSpPr>
            <p:grpSpPr>
              <a:xfrm>
                <a:off x="5054871" y="3507855"/>
                <a:ext cx="31405" cy="26993"/>
                <a:chOff x="5054871" y="3507855"/>
                <a:chExt cx="31405" cy="26993"/>
              </a:xfrm>
            </p:grpSpPr>
            <p:sp>
              <p:nvSpPr>
                <p:cNvPr id="13892" name="Google Shape;13892;p5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5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4" name="Google Shape;13894;p53"/>
              <p:cNvGrpSpPr/>
              <p:nvPr/>
            </p:nvGrpSpPr>
            <p:grpSpPr>
              <a:xfrm>
                <a:off x="4876579" y="3675325"/>
                <a:ext cx="31405" cy="26969"/>
                <a:chOff x="4876579" y="3675325"/>
                <a:chExt cx="31405" cy="26969"/>
              </a:xfrm>
            </p:grpSpPr>
            <p:sp>
              <p:nvSpPr>
                <p:cNvPr id="13895" name="Google Shape;13895;p5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5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7" name="Google Shape;13897;p53"/>
              <p:cNvGrpSpPr/>
              <p:nvPr/>
            </p:nvGrpSpPr>
            <p:grpSpPr>
              <a:xfrm>
                <a:off x="4842233" y="3688333"/>
                <a:ext cx="31405" cy="26993"/>
                <a:chOff x="4842233" y="3688333"/>
                <a:chExt cx="31405" cy="26993"/>
              </a:xfrm>
            </p:grpSpPr>
            <p:sp>
              <p:nvSpPr>
                <p:cNvPr id="13898" name="Google Shape;13898;p5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5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53"/>
              <p:cNvGrpSpPr/>
              <p:nvPr/>
            </p:nvGrpSpPr>
            <p:grpSpPr>
              <a:xfrm>
                <a:off x="5187876" y="3608032"/>
                <a:ext cx="31405" cy="27001"/>
                <a:chOff x="5187876" y="3608032"/>
                <a:chExt cx="31405" cy="27001"/>
              </a:xfrm>
            </p:grpSpPr>
            <p:sp>
              <p:nvSpPr>
                <p:cNvPr id="13901" name="Google Shape;13901;p5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5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03" name="Google Shape;13903;p5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5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05" name="Google Shape;13905;p53"/>
              <p:cNvGrpSpPr/>
              <p:nvPr/>
            </p:nvGrpSpPr>
            <p:grpSpPr>
              <a:xfrm>
                <a:off x="5269224" y="3304167"/>
                <a:ext cx="40253" cy="34402"/>
                <a:chOff x="5269224" y="3304167"/>
                <a:chExt cx="40253" cy="34402"/>
              </a:xfrm>
            </p:grpSpPr>
            <p:sp>
              <p:nvSpPr>
                <p:cNvPr id="13906" name="Google Shape;13906;p5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5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8" name="Google Shape;13908;p53"/>
              <p:cNvGrpSpPr/>
              <p:nvPr/>
            </p:nvGrpSpPr>
            <p:grpSpPr>
              <a:xfrm>
                <a:off x="5327354" y="3476615"/>
                <a:ext cx="49864" cy="42723"/>
                <a:chOff x="5327354" y="3476615"/>
                <a:chExt cx="49864" cy="42723"/>
              </a:xfrm>
            </p:grpSpPr>
            <p:sp>
              <p:nvSpPr>
                <p:cNvPr id="13909" name="Google Shape;13909;p5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5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1" name="Google Shape;13911;p5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5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3" name="Google Shape;13913;p53"/>
              <p:cNvGrpSpPr/>
              <p:nvPr/>
            </p:nvGrpSpPr>
            <p:grpSpPr>
              <a:xfrm>
                <a:off x="5341723" y="3775957"/>
                <a:ext cx="31405" cy="26898"/>
                <a:chOff x="5341723" y="3775957"/>
                <a:chExt cx="31405" cy="26898"/>
              </a:xfrm>
            </p:grpSpPr>
            <p:sp>
              <p:nvSpPr>
                <p:cNvPr id="13914" name="Google Shape;13914;p5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5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53"/>
              <p:cNvGrpSpPr/>
              <p:nvPr/>
            </p:nvGrpSpPr>
            <p:grpSpPr>
              <a:xfrm>
                <a:off x="5439053" y="3699274"/>
                <a:ext cx="31405" cy="26898"/>
                <a:chOff x="5439053" y="3699274"/>
                <a:chExt cx="31405" cy="26898"/>
              </a:xfrm>
            </p:grpSpPr>
            <p:sp>
              <p:nvSpPr>
                <p:cNvPr id="13917" name="Google Shape;13917;p5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5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9" name="Google Shape;13919;p53"/>
              <p:cNvGrpSpPr/>
              <p:nvPr/>
            </p:nvGrpSpPr>
            <p:grpSpPr>
              <a:xfrm>
                <a:off x="5412414" y="3622307"/>
                <a:ext cx="31499" cy="26993"/>
                <a:chOff x="5412414" y="3622307"/>
                <a:chExt cx="31499" cy="26993"/>
              </a:xfrm>
            </p:grpSpPr>
            <p:sp>
              <p:nvSpPr>
                <p:cNvPr id="13920" name="Google Shape;13920;p5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5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2" name="Google Shape;13922;p53"/>
              <p:cNvGrpSpPr/>
              <p:nvPr/>
            </p:nvGrpSpPr>
            <p:grpSpPr>
              <a:xfrm>
                <a:off x="5476254" y="3473949"/>
                <a:ext cx="26835" cy="26930"/>
                <a:chOff x="5476254" y="3473949"/>
                <a:chExt cx="26835" cy="26930"/>
              </a:xfrm>
            </p:grpSpPr>
            <p:sp>
              <p:nvSpPr>
                <p:cNvPr id="13923" name="Google Shape;13923;p5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5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5" name="Google Shape;13925;p53"/>
              <p:cNvGrpSpPr/>
              <p:nvPr/>
            </p:nvGrpSpPr>
            <p:grpSpPr>
              <a:xfrm>
                <a:off x="5564547" y="3481594"/>
                <a:ext cx="31397" cy="26898"/>
                <a:chOff x="5564547" y="3481594"/>
                <a:chExt cx="31397" cy="26898"/>
              </a:xfrm>
            </p:grpSpPr>
            <p:sp>
              <p:nvSpPr>
                <p:cNvPr id="13926" name="Google Shape;13926;p5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5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8" name="Google Shape;13928;p53"/>
              <p:cNvGrpSpPr/>
              <p:nvPr/>
            </p:nvGrpSpPr>
            <p:grpSpPr>
              <a:xfrm>
                <a:off x="5534101" y="3470174"/>
                <a:ext cx="31397" cy="26906"/>
                <a:chOff x="5534101" y="3470174"/>
                <a:chExt cx="31397" cy="26906"/>
              </a:xfrm>
            </p:grpSpPr>
            <p:sp>
              <p:nvSpPr>
                <p:cNvPr id="13929" name="Google Shape;13929;p5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5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1" name="Google Shape;13931;p53"/>
              <p:cNvGrpSpPr/>
              <p:nvPr/>
            </p:nvGrpSpPr>
            <p:grpSpPr>
              <a:xfrm>
                <a:off x="5610879" y="3314486"/>
                <a:ext cx="31499" cy="26938"/>
                <a:chOff x="5610879" y="3314486"/>
                <a:chExt cx="31499" cy="26938"/>
              </a:xfrm>
            </p:grpSpPr>
            <p:sp>
              <p:nvSpPr>
                <p:cNvPr id="13932" name="Google Shape;13932;p5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5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4" name="Google Shape;13934;p53"/>
              <p:cNvGrpSpPr/>
              <p:nvPr/>
            </p:nvGrpSpPr>
            <p:grpSpPr>
              <a:xfrm>
                <a:off x="4834525" y="3501382"/>
                <a:ext cx="31499" cy="26898"/>
                <a:chOff x="4834525" y="3501382"/>
                <a:chExt cx="31499" cy="26898"/>
              </a:xfrm>
            </p:grpSpPr>
            <p:sp>
              <p:nvSpPr>
                <p:cNvPr id="13935" name="Google Shape;13935;p5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5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7" name="Google Shape;13937;p53"/>
              <p:cNvGrpSpPr/>
              <p:nvPr/>
            </p:nvGrpSpPr>
            <p:grpSpPr>
              <a:xfrm>
                <a:off x="4898460" y="3580158"/>
                <a:ext cx="31405" cy="26898"/>
                <a:chOff x="4898460" y="3580158"/>
                <a:chExt cx="31405" cy="26898"/>
              </a:xfrm>
            </p:grpSpPr>
            <p:sp>
              <p:nvSpPr>
                <p:cNvPr id="13938" name="Google Shape;13938;p5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5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0" name="Google Shape;13940;p53"/>
              <p:cNvGrpSpPr/>
              <p:nvPr/>
            </p:nvGrpSpPr>
            <p:grpSpPr>
              <a:xfrm>
                <a:off x="4882667" y="3608032"/>
                <a:ext cx="31499" cy="27001"/>
                <a:chOff x="4882667" y="3608032"/>
                <a:chExt cx="31499" cy="27001"/>
              </a:xfrm>
            </p:grpSpPr>
            <p:sp>
              <p:nvSpPr>
                <p:cNvPr id="13941" name="Google Shape;13941;p5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5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3" name="Google Shape;13943;p53"/>
              <p:cNvGrpSpPr/>
              <p:nvPr/>
            </p:nvGrpSpPr>
            <p:grpSpPr>
              <a:xfrm>
                <a:off x="4843373" y="3631407"/>
                <a:ext cx="16273" cy="16186"/>
                <a:chOff x="4843373" y="3631407"/>
                <a:chExt cx="16273" cy="16186"/>
              </a:xfrm>
            </p:grpSpPr>
            <p:sp>
              <p:nvSpPr>
                <p:cNvPr id="13944" name="Google Shape;13944;p5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5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6" name="Google Shape;13946;p53"/>
              <p:cNvGrpSpPr/>
              <p:nvPr/>
            </p:nvGrpSpPr>
            <p:grpSpPr>
              <a:xfrm>
                <a:off x="4727773" y="3591578"/>
                <a:ext cx="31499" cy="26898"/>
                <a:chOff x="4727773" y="3591578"/>
                <a:chExt cx="31499" cy="26898"/>
              </a:xfrm>
            </p:grpSpPr>
            <p:sp>
              <p:nvSpPr>
                <p:cNvPr id="13947" name="Google Shape;13947;p5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5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9" name="Google Shape;13949;p5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5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51" name="Google Shape;13951;p53"/>
              <p:cNvGrpSpPr/>
              <p:nvPr/>
            </p:nvGrpSpPr>
            <p:grpSpPr>
              <a:xfrm>
                <a:off x="4609421" y="3577398"/>
                <a:ext cx="31499" cy="27001"/>
                <a:chOff x="4609421" y="3577398"/>
                <a:chExt cx="31499" cy="27001"/>
              </a:xfrm>
            </p:grpSpPr>
            <p:sp>
              <p:nvSpPr>
                <p:cNvPr id="13952" name="Google Shape;13952;p5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5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4" name="Google Shape;13954;p53"/>
              <p:cNvGrpSpPr/>
              <p:nvPr/>
            </p:nvGrpSpPr>
            <p:grpSpPr>
              <a:xfrm>
                <a:off x="4649289" y="3577398"/>
                <a:ext cx="31499" cy="27001"/>
                <a:chOff x="4649289" y="3577398"/>
                <a:chExt cx="31499" cy="27001"/>
              </a:xfrm>
            </p:grpSpPr>
            <p:sp>
              <p:nvSpPr>
                <p:cNvPr id="13955" name="Google Shape;13955;p5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5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7" name="Google Shape;13957;p53"/>
              <p:cNvGrpSpPr/>
              <p:nvPr/>
            </p:nvGrpSpPr>
            <p:grpSpPr>
              <a:xfrm>
                <a:off x="4605614" y="3639523"/>
                <a:ext cx="31499" cy="26906"/>
                <a:chOff x="4605614" y="3639523"/>
                <a:chExt cx="31499" cy="26906"/>
              </a:xfrm>
            </p:grpSpPr>
            <p:sp>
              <p:nvSpPr>
                <p:cNvPr id="13958" name="Google Shape;13958;p5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5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0" name="Google Shape;13960;p53"/>
              <p:cNvGrpSpPr/>
              <p:nvPr/>
            </p:nvGrpSpPr>
            <p:grpSpPr>
              <a:xfrm>
                <a:off x="4785149" y="3618846"/>
                <a:ext cx="26930" cy="26843"/>
                <a:chOff x="4785149" y="3618846"/>
                <a:chExt cx="26930" cy="26843"/>
              </a:xfrm>
            </p:grpSpPr>
            <p:sp>
              <p:nvSpPr>
                <p:cNvPr id="13961" name="Google Shape;13961;p5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5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3" name="Google Shape;13963;p53"/>
              <p:cNvGrpSpPr/>
              <p:nvPr/>
            </p:nvGrpSpPr>
            <p:grpSpPr>
              <a:xfrm>
                <a:off x="4810167" y="3601567"/>
                <a:ext cx="31405" cy="26898"/>
                <a:chOff x="4810167" y="3601567"/>
                <a:chExt cx="31405" cy="26898"/>
              </a:xfrm>
            </p:grpSpPr>
            <p:sp>
              <p:nvSpPr>
                <p:cNvPr id="13964" name="Google Shape;13964;p5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5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53"/>
              <p:cNvGrpSpPr/>
              <p:nvPr/>
            </p:nvGrpSpPr>
            <p:grpSpPr>
              <a:xfrm>
                <a:off x="4831002" y="3373230"/>
                <a:ext cx="31405" cy="26898"/>
                <a:chOff x="4831002" y="3373230"/>
                <a:chExt cx="31405" cy="26898"/>
              </a:xfrm>
            </p:grpSpPr>
            <p:sp>
              <p:nvSpPr>
                <p:cNvPr id="13967" name="Google Shape;13967;p5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5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9" name="Google Shape;13969;p53"/>
              <p:cNvGrpSpPr/>
              <p:nvPr/>
            </p:nvGrpSpPr>
            <p:grpSpPr>
              <a:xfrm>
                <a:off x="4719311" y="3355054"/>
                <a:ext cx="31499" cy="27001"/>
                <a:chOff x="4719311" y="3355054"/>
                <a:chExt cx="31499" cy="27001"/>
              </a:xfrm>
            </p:grpSpPr>
            <p:sp>
              <p:nvSpPr>
                <p:cNvPr id="13970" name="Google Shape;13970;p5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5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2" name="Google Shape;13972;p53"/>
              <p:cNvGrpSpPr/>
              <p:nvPr/>
            </p:nvGrpSpPr>
            <p:grpSpPr>
              <a:xfrm>
                <a:off x="4798755" y="3450260"/>
                <a:ext cx="26930" cy="26930"/>
                <a:chOff x="4798755" y="3450260"/>
                <a:chExt cx="26930" cy="26930"/>
              </a:xfrm>
            </p:grpSpPr>
            <p:sp>
              <p:nvSpPr>
                <p:cNvPr id="13973" name="Google Shape;13973;p5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5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5" name="Google Shape;13975;p53"/>
              <p:cNvGrpSpPr/>
              <p:nvPr/>
            </p:nvGrpSpPr>
            <p:grpSpPr>
              <a:xfrm>
                <a:off x="4645576" y="3467555"/>
                <a:ext cx="31405" cy="26953"/>
                <a:chOff x="4645576" y="3467555"/>
                <a:chExt cx="31405" cy="26953"/>
              </a:xfrm>
            </p:grpSpPr>
            <p:sp>
              <p:nvSpPr>
                <p:cNvPr id="13976" name="Google Shape;13976;p5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5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8" name="Google Shape;13978;p53"/>
              <p:cNvGrpSpPr/>
              <p:nvPr/>
            </p:nvGrpSpPr>
            <p:grpSpPr>
              <a:xfrm>
                <a:off x="4687631" y="3583965"/>
                <a:ext cx="31499" cy="26898"/>
                <a:chOff x="4687631" y="3583965"/>
                <a:chExt cx="31499" cy="26898"/>
              </a:xfrm>
            </p:grpSpPr>
            <p:sp>
              <p:nvSpPr>
                <p:cNvPr id="13979" name="Google Shape;13979;p5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5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1" name="Google Shape;13981;p53"/>
              <p:cNvGrpSpPr/>
              <p:nvPr/>
            </p:nvGrpSpPr>
            <p:grpSpPr>
              <a:xfrm>
                <a:off x="4719311" y="3471314"/>
                <a:ext cx="31499" cy="27001"/>
                <a:chOff x="4719311" y="3471314"/>
                <a:chExt cx="31499" cy="27001"/>
              </a:xfrm>
            </p:grpSpPr>
            <p:sp>
              <p:nvSpPr>
                <p:cNvPr id="13982" name="Google Shape;13982;p5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5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4" name="Google Shape;13984;p53"/>
              <p:cNvGrpSpPr/>
              <p:nvPr/>
            </p:nvGrpSpPr>
            <p:grpSpPr>
              <a:xfrm>
                <a:off x="4719311" y="3434404"/>
                <a:ext cx="31499" cy="26898"/>
                <a:chOff x="4719311" y="3434404"/>
                <a:chExt cx="31499" cy="26898"/>
              </a:xfrm>
            </p:grpSpPr>
            <p:sp>
              <p:nvSpPr>
                <p:cNvPr id="13985" name="Google Shape;13985;p5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5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53"/>
              <p:cNvGrpSpPr/>
              <p:nvPr/>
            </p:nvGrpSpPr>
            <p:grpSpPr>
              <a:xfrm>
                <a:off x="4768876" y="3401772"/>
                <a:ext cx="31499" cy="26898"/>
                <a:chOff x="4768876" y="3401772"/>
                <a:chExt cx="31499" cy="26898"/>
              </a:xfrm>
            </p:grpSpPr>
            <p:sp>
              <p:nvSpPr>
                <p:cNvPr id="13988" name="Google Shape;13988;p5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5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0" name="Google Shape;13990;p53"/>
              <p:cNvGrpSpPr/>
              <p:nvPr/>
            </p:nvGrpSpPr>
            <p:grpSpPr>
              <a:xfrm>
                <a:off x="4762214" y="3471377"/>
                <a:ext cx="26938" cy="26938"/>
                <a:chOff x="4762214" y="3471377"/>
                <a:chExt cx="26938" cy="26938"/>
              </a:xfrm>
            </p:grpSpPr>
            <p:sp>
              <p:nvSpPr>
                <p:cNvPr id="13991" name="Google Shape;13991;p5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5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53"/>
              <p:cNvGrpSpPr/>
              <p:nvPr/>
            </p:nvGrpSpPr>
            <p:grpSpPr>
              <a:xfrm>
                <a:off x="4790473" y="3344782"/>
                <a:ext cx="31405" cy="26898"/>
                <a:chOff x="4790473" y="3344782"/>
                <a:chExt cx="31405" cy="26898"/>
              </a:xfrm>
            </p:grpSpPr>
            <p:sp>
              <p:nvSpPr>
                <p:cNvPr id="13994" name="Google Shape;13994;p5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5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6" name="Google Shape;13996;p53"/>
              <p:cNvGrpSpPr/>
              <p:nvPr/>
            </p:nvGrpSpPr>
            <p:grpSpPr>
              <a:xfrm>
                <a:off x="4823774" y="3950733"/>
                <a:ext cx="37398" cy="32034"/>
                <a:chOff x="4823774" y="3950733"/>
                <a:chExt cx="37398" cy="32034"/>
              </a:xfrm>
            </p:grpSpPr>
            <p:sp>
              <p:nvSpPr>
                <p:cNvPr id="13997" name="Google Shape;13997;p5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5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9" name="Google Shape;13999;p53"/>
              <p:cNvGrpSpPr/>
              <p:nvPr/>
            </p:nvGrpSpPr>
            <p:grpSpPr>
              <a:xfrm>
                <a:off x="4823396" y="4110566"/>
                <a:ext cx="31405" cy="26906"/>
                <a:chOff x="4823396" y="4110566"/>
                <a:chExt cx="31405" cy="26906"/>
              </a:xfrm>
            </p:grpSpPr>
            <p:sp>
              <p:nvSpPr>
                <p:cNvPr id="14000" name="Google Shape;14000;p5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5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2" name="Google Shape;14002;p53"/>
              <p:cNvGrpSpPr/>
              <p:nvPr/>
            </p:nvGrpSpPr>
            <p:grpSpPr>
              <a:xfrm>
                <a:off x="4838332" y="3821150"/>
                <a:ext cx="31499" cy="26898"/>
                <a:chOff x="4838332" y="3821150"/>
                <a:chExt cx="31499" cy="26898"/>
              </a:xfrm>
            </p:grpSpPr>
            <p:sp>
              <p:nvSpPr>
                <p:cNvPr id="14003" name="Google Shape;14003;p5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5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5" name="Google Shape;14005;p53"/>
              <p:cNvGrpSpPr/>
              <p:nvPr/>
            </p:nvGrpSpPr>
            <p:grpSpPr>
              <a:xfrm>
                <a:off x="4661275" y="3815007"/>
                <a:ext cx="36824" cy="31523"/>
                <a:chOff x="4661275" y="3815007"/>
                <a:chExt cx="36824" cy="31523"/>
              </a:xfrm>
            </p:grpSpPr>
            <p:sp>
              <p:nvSpPr>
                <p:cNvPr id="14006" name="Google Shape;14006;p5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5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8" name="Google Shape;14008;p53"/>
              <p:cNvGrpSpPr/>
              <p:nvPr/>
            </p:nvGrpSpPr>
            <p:grpSpPr>
              <a:xfrm>
                <a:off x="4558998" y="3851037"/>
                <a:ext cx="33591" cy="28699"/>
                <a:chOff x="4558998" y="3851037"/>
                <a:chExt cx="33591" cy="28699"/>
              </a:xfrm>
            </p:grpSpPr>
            <p:sp>
              <p:nvSpPr>
                <p:cNvPr id="14009" name="Google Shape;14009;p5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5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1" name="Google Shape;14011;p53"/>
              <p:cNvGrpSpPr/>
              <p:nvPr/>
            </p:nvGrpSpPr>
            <p:grpSpPr>
              <a:xfrm>
                <a:off x="4696762" y="3638587"/>
                <a:ext cx="33591" cy="28794"/>
                <a:chOff x="4696762" y="3638587"/>
                <a:chExt cx="33591" cy="28794"/>
              </a:xfrm>
            </p:grpSpPr>
            <p:sp>
              <p:nvSpPr>
                <p:cNvPr id="14012" name="Google Shape;14012;p5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5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4" name="Google Shape;14014;p53"/>
              <p:cNvGrpSpPr/>
              <p:nvPr/>
            </p:nvGrpSpPr>
            <p:grpSpPr>
              <a:xfrm>
                <a:off x="4929479" y="3939140"/>
                <a:ext cx="33497" cy="28692"/>
                <a:chOff x="4929479" y="3939140"/>
                <a:chExt cx="33497" cy="28692"/>
              </a:xfrm>
            </p:grpSpPr>
            <p:sp>
              <p:nvSpPr>
                <p:cNvPr id="14015" name="Google Shape;14015;p5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5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7" name="Google Shape;14017;p53"/>
              <p:cNvGrpSpPr/>
              <p:nvPr/>
            </p:nvGrpSpPr>
            <p:grpSpPr>
              <a:xfrm>
                <a:off x="4907119" y="3986039"/>
                <a:ext cx="33497" cy="28699"/>
                <a:chOff x="4907119" y="3986039"/>
                <a:chExt cx="33497" cy="28699"/>
              </a:xfrm>
            </p:grpSpPr>
            <p:sp>
              <p:nvSpPr>
                <p:cNvPr id="14018" name="Google Shape;14018;p5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5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53"/>
              <p:cNvGrpSpPr/>
              <p:nvPr/>
            </p:nvGrpSpPr>
            <p:grpSpPr>
              <a:xfrm>
                <a:off x="4911783" y="4048102"/>
                <a:ext cx="33591" cy="28762"/>
                <a:chOff x="4911783" y="4048102"/>
                <a:chExt cx="33591" cy="28762"/>
              </a:xfrm>
            </p:grpSpPr>
            <p:sp>
              <p:nvSpPr>
                <p:cNvPr id="14021" name="Google Shape;14021;p5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5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23" name="Google Shape;14023;p5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5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5" name="Google Shape;14025;p53"/>
              <p:cNvGrpSpPr/>
              <p:nvPr/>
            </p:nvGrpSpPr>
            <p:grpSpPr>
              <a:xfrm>
                <a:off x="4762623" y="3837847"/>
                <a:ext cx="42416" cy="36273"/>
                <a:chOff x="4762623" y="3837847"/>
                <a:chExt cx="42416" cy="36273"/>
              </a:xfrm>
            </p:grpSpPr>
            <p:sp>
              <p:nvSpPr>
                <p:cNvPr id="14026" name="Google Shape;14026;p5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5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8" name="Google Shape;14028;p53"/>
              <p:cNvGrpSpPr/>
              <p:nvPr/>
            </p:nvGrpSpPr>
            <p:grpSpPr>
              <a:xfrm>
                <a:off x="4746044" y="4104966"/>
                <a:ext cx="33497" cy="28699"/>
                <a:chOff x="4746044" y="4104966"/>
                <a:chExt cx="33497" cy="28699"/>
              </a:xfrm>
            </p:grpSpPr>
            <p:sp>
              <p:nvSpPr>
                <p:cNvPr id="14029" name="Google Shape;14029;p5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5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1" name="Google Shape;14031;p53"/>
              <p:cNvGrpSpPr/>
              <p:nvPr/>
            </p:nvGrpSpPr>
            <p:grpSpPr>
              <a:xfrm>
                <a:off x="4859646" y="4162554"/>
                <a:ext cx="33591" cy="28762"/>
                <a:chOff x="4859646" y="4162554"/>
                <a:chExt cx="33591" cy="28762"/>
              </a:xfrm>
            </p:grpSpPr>
            <p:sp>
              <p:nvSpPr>
                <p:cNvPr id="14032" name="Google Shape;14032;p5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5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34" name="Google Shape;14034;p53"/>
            <p:cNvGrpSpPr/>
            <p:nvPr/>
          </p:nvGrpSpPr>
          <p:grpSpPr>
            <a:xfrm>
              <a:off x="3597785" y="3274438"/>
              <a:ext cx="855610" cy="1122100"/>
              <a:chOff x="3597785" y="3274438"/>
              <a:chExt cx="855610" cy="1122100"/>
            </a:xfrm>
          </p:grpSpPr>
          <p:grpSp>
            <p:nvGrpSpPr>
              <p:cNvPr id="14035" name="Google Shape;14035;p53"/>
              <p:cNvGrpSpPr/>
              <p:nvPr/>
            </p:nvGrpSpPr>
            <p:grpSpPr>
              <a:xfrm>
                <a:off x="3617857" y="3284717"/>
                <a:ext cx="826785" cy="1099165"/>
                <a:chOff x="3617857" y="3284717"/>
                <a:chExt cx="826785" cy="1099165"/>
              </a:xfrm>
            </p:grpSpPr>
            <p:sp>
              <p:nvSpPr>
                <p:cNvPr id="14036" name="Google Shape;14036;p5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5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53"/>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5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53"/>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53"/>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53"/>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53"/>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53"/>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53"/>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53"/>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53"/>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53"/>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53"/>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53"/>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53"/>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53"/>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53"/>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53"/>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53"/>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53"/>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53"/>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53"/>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53"/>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53"/>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53"/>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53"/>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53"/>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53"/>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53"/>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53"/>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53"/>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53"/>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53"/>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53"/>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53"/>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53"/>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53"/>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53"/>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53"/>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53"/>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53"/>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53"/>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53"/>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53"/>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53"/>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53"/>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53"/>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53"/>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53"/>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53"/>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53"/>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53"/>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53"/>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53"/>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53"/>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2" name="Google Shape;14092;p53"/>
              <p:cNvGrpSpPr/>
              <p:nvPr/>
            </p:nvGrpSpPr>
            <p:grpSpPr>
              <a:xfrm>
                <a:off x="4180904" y="4251758"/>
                <a:ext cx="37783" cy="32420"/>
                <a:chOff x="4180904" y="4251758"/>
                <a:chExt cx="37783" cy="32420"/>
              </a:xfrm>
            </p:grpSpPr>
            <p:sp>
              <p:nvSpPr>
                <p:cNvPr id="14093" name="Google Shape;14093;p5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5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5" name="Google Shape;14095;p53"/>
              <p:cNvGrpSpPr/>
              <p:nvPr/>
            </p:nvGrpSpPr>
            <p:grpSpPr>
              <a:xfrm>
                <a:off x="4201644" y="4081324"/>
                <a:ext cx="37783" cy="32364"/>
                <a:chOff x="4201644" y="4081324"/>
                <a:chExt cx="37783" cy="32364"/>
              </a:xfrm>
            </p:grpSpPr>
            <p:sp>
              <p:nvSpPr>
                <p:cNvPr id="14096" name="Google Shape;14096;p5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5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8" name="Google Shape;14098;p53"/>
              <p:cNvGrpSpPr/>
              <p:nvPr/>
            </p:nvGrpSpPr>
            <p:grpSpPr>
              <a:xfrm>
                <a:off x="4284416" y="3887428"/>
                <a:ext cx="37783" cy="32451"/>
                <a:chOff x="4284416" y="3887428"/>
                <a:chExt cx="37783" cy="32451"/>
              </a:xfrm>
            </p:grpSpPr>
            <p:sp>
              <p:nvSpPr>
                <p:cNvPr id="14099" name="Google Shape;14099;p5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5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1" name="Google Shape;14101;p53"/>
              <p:cNvGrpSpPr/>
              <p:nvPr/>
            </p:nvGrpSpPr>
            <p:grpSpPr>
              <a:xfrm>
                <a:off x="4223721" y="3860404"/>
                <a:ext cx="37870" cy="32364"/>
                <a:chOff x="4223721" y="3860404"/>
                <a:chExt cx="37870" cy="32364"/>
              </a:xfrm>
            </p:grpSpPr>
            <p:sp>
              <p:nvSpPr>
                <p:cNvPr id="14102" name="Google Shape;14102;p5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5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4" name="Google Shape;14104;p53"/>
              <p:cNvGrpSpPr/>
              <p:nvPr/>
            </p:nvGrpSpPr>
            <p:grpSpPr>
              <a:xfrm>
                <a:off x="4104889" y="3699242"/>
                <a:ext cx="37776" cy="32357"/>
                <a:chOff x="4104889" y="3699242"/>
                <a:chExt cx="37776" cy="32357"/>
              </a:xfrm>
            </p:grpSpPr>
            <p:sp>
              <p:nvSpPr>
                <p:cNvPr id="14105" name="Google Shape;14105;p5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5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7" name="Google Shape;14107;p53"/>
              <p:cNvGrpSpPr/>
              <p:nvPr/>
            </p:nvGrpSpPr>
            <p:grpSpPr>
              <a:xfrm>
                <a:off x="4143608" y="3475121"/>
                <a:ext cx="37878" cy="32420"/>
                <a:chOff x="4143608" y="3475121"/>
                <a:chExt cx="37878" cy="32420"/>
              </a:xfrm>
            </p:grpSpPr>
            <p:sp>
              <p:nvSpPr>
                <p:cNvPr id="14108" name="Google Shape;14108;p5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5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0" name="Google Shape;14110;p53"/>
              <p:cNvGrpSpPr/>
              <p:nvPr/>
            </p:nvGrpSpPr>
            <p:grpSpPr>
              <a:xfrm>
                <a:off x="4217248" y="3570893"/>
                <a:ext cx="37776" cy="32364"/>
                <a:chOff x="4217248" y="3570893"/>
                <a:chExt cx="37776" cy="32364"/>
              </a:xfrm>
            </p:grpSpPr>
            <p:sp>
              <p:nvSpPr>
                <p:cNvPr id="14111" name="Google Shape;14111;p5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5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3" name="Google Shape;14113;p53"/>
              <p:cNvGrpSpPr/>
              <p:nvPr/>
            </p:nvGrpSpPr>
            <p:grpSpPr>
              <a:xfrm>
                <a:off x="4255307" y="3431612"/>
                <a:ext cx="37776" cy="32451"/>
                <a:chOff x="4255307" y="3431612"/>
                <a:chExt cx="37776" cy="32451"/>
              </a:xfrm>
            </p:grpSpPr>
            <p:sp>
              <p:nvSpPr>
                <p:cNvPr id="14114" name="Google Shape;14114;p5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5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6" name="Google Shape;14116;p53"/>
              <p:cNvGrpSpPr/>
              <p:nvPr/>
            </p:nvGrpSpPr>
            <p:grpSpPr>
              <a:xfrm>
                <a:off x="3853052" y="3577398"/>
                <a:ext cx="37776" cy="32420"/>
                <a:chOff x="3853052" y="3577398"/>
                <a:chExt cx="37776" cy="32420"/>
              </a:xfrm>
            </p:grpSpPr>
            <p:sp>
              <p:nvSpPr>
                <p:cNvPr id="14117" name="Google Shape;14117;p5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5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9" name="Google Shape;14119;p53"/>
              <p:cNvGrpSpPr/>
              <p:nvPr/>
            </p:nvGrpSpPr>
            <p:grpSpPr>
              <a:xfrm>
                <a:off x="4039908" y="3412107"/>
                <a:ext cx="37776" cy="32357"/>
                <a:chOff x="4039908" y="3412107"/>
                <a:chExt cx="37776" cy="32357"/>
              </a:xfrm>
            </p:grpSpPr>
            <p:sp>
              <p:nvSpPr>
                <p:cNvPr id="14120" name="Google Shape;14120;p5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5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2" name="Google Shape;14122;p53"/>
              <p:cNvGrpSpPr/>
              <p:nvPr/>
            </p:nvGrpSpPr>
            <p:grpSpPr>
              <a:xfrm>
                <a:off x="4017360" y="3342061"/>
                <a:ext cx="37870" cy="32380"/>
                <a:chOff x="4017360" y="3342061"/>
                <a:chExt cx="37870" cy="32380"/>
              </a:xfrm>
            </p:grpSpPr>
            <p:sp>
              <p:nvSpPr>
                <p:cNvPr id="14123" name="Google Shape;14123;p5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5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5" name="Google Shape;14125;p5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5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7" name="Google Shape;14127;p53"/>
              <p:cNvGrpSpPr/>
              <p:nvPr/>
            </p:nvGrpSpPr>
            <p:grpSpPr>
              <a:xfrm>
                <a:off x="3750870" y="3418650"/>
                <a:ext cx="37776" cy="32380"/>
                <a:chOff x="3750870" y="3418650"/>
                <a:chExt cx="37776" cy="32380"/>
              </a:xfrm>
            </p:grpSpPr>
            <p:sp>
              <p:nvSpPr>
                <p:cNvPr id="14128" name="Google Shape;14128;p5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5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0" name="Google Shape;14130;p53"/>
              <p:cNvGrpSpPr/>
              <p:nvPr/>
            </p:nvGrpSpPr>
            <p:grpSpPr>
              <a:xfrm>
                <a:off x="3632509" y="3274438"/>
                <a:ext cx="37783" cy="32357"/>
                <a:chOff x="3632509" y="3274438"/>
                <a:chExt cx="37783" cy="32357"/>
              </a:xfrm>
            </p:grpSpPr>
            <p:sp>
              <p:nvSpPr>
                <p:cNvPr id="14131" name="Google Shape;14131;p5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5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53"/>
              <p:cNvGrpSpPr/>
              <p:nvPr/>
            </p:nvGrpSpPr>
            <p:grpSpPr>
              <a:xfrm>
                <a:off x="3906424" y="3297561"/>
                <a:ext cx="37776" cy="32451"/>
                <a:chOff x="3906424" y="3297561"/>
                <a:chExt cx="37776" cy="32451"/>
              </a:xfrm>
            </p:grpSpPr>
            <p:sp>
              <p:nvSpPr>
                <p:cNvPr id="14134" name="Google Shape;14134;p5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5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6" name="Google Shape;14136;p53"/>
              <p:cNvGrpSpPr/>
              <p:nvPr/>
            </p:nvGrpSpPr>
            <p:grpSpPr>
              <a:xfrm>
                <a:off x="3866084" y="3412107"/>
                <a:ext cx="37776" cy="32357"/>
                <a:chOff x="3866084" y="3412107"/>
                <a:chExt cx="37776" cy="32357"/>
              </a:xfrm>
            </p:grpSpPr>
            <p:sp>
              <p:nvSpPr>
                <p:cNvPr id="14137" name="Google Shape;14137;p5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5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9" name="Google Shape;14139;p53"/>
              <p:cNvGrpSpPr/>
              <p:nvPr/>
            </p:nvGrpSpPr>
            <p:grpSpPr>
              <a:xfrm>
                <a:off x="4023919" y="3766409"/>
                <a:ext cx="37783" cy="32357"/>
                <a:chOff x="4023919" y="3766409"/>
                <a:chExt cx="37783" cy="32357"/>
              </a:xfrm>
            </p:grpSpPr>
            <p:sp>
              <p:nvSpPr>
                <p:cNvPr id="14140" name="Google Shape;14140;p5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5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2" name="Google Shape;14142;p53"/>
              <p:cNvGrpSpPr/>
              <p:nvPr/>
            </p:nvGrpSpPr>
            <p:grpSpPr>
              <a:xfrm>
                <a:off x="3973882" y="3779449"/>
                <a:ext cx="37776" cy="32357"/>
                <a:chOff x="3973882" y="3779449"/>
                <a:chExt cx="37776" cy="32357"/>
              </a:xfrm>
            </p:grpSpPr>
            <p:sp>
              <p:nvSpPr>
                <p:cNvPr id="14143" name="Google Shape;14143;p5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5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5" name="Google Shape;14145;p53"/>
              <p:cNvGrpSpPr/>
              <p:nvPr/>
            </p:nvGrpSpPr>
            <p:grpSpPr>
              <a:xfrm>
                <a:off x="4073398" y="3838028"/>
                <a:ext cx="37776" cy="32380"/>
                <a:chOff x="4073398" y="3838028"/>
                <a:chExt cx="37776" cy="32380"/>
              </a:xfrm>
            </p:grpSpPr>
            <p:sp>
              <p:nvSpPr>
                <p:cNvPr id="14146" name="Google Shape;14146;p5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5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8" name="Google Shape;14148;p53"/>
              <p:cNvGrpSpPr/>
              <p:nvPr/>
            </p:nvGrpSpPr>
            <p:grpSpPr>
              <a:xfrm>
                <a:off x="4342672" y="4144496"/>
                <a:ext cx="37752" cy="32364"/>
                <a:chOff x="4342672" y="4144496"/>
                <a:chExt cx="37752" cy="32364"/>
              </a:xfrm>
            </p:grpSpPr>
            <p:sp>
              <p:nvSpPr>
                <p:cNvPr id="14149" name="Google Shape;14149;p5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5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1" name="Google Shape;14151;p53"/>
              <p:cNvGrpSpPr/>
              <p:nvPr/>
            </p:nvGrpSpPr>
            <p:grpSpPr>
              <a:xfrm>
                <a:off x="4406386" y="4056872"/>
                <a:ext cx="37783" cy="32364"/>
                <a:chOff x="4406386" y="4056872"/>
                <a:chExt cx="37783" cy="32364"/>
              </a:xfrm>
            </p:grpSpPr>
            <p:sp>
              <p:nvSpPr>
                <p:cNvPr id="14152" name="Google Shape;14152;p5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5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4" name="Google Shape;14154;p53"/>
              <p:cNvGrpSpPr/>
              <p:nvPr/>
            </p:nvGrpSpPr>
            <p:grpSpPr>
              <a:xfrm>
                <a:off x="4284416" y="4245254"/>
                <a:ext cx="37783" cy="32357"/>
                <a:chOff x="4284416" y="4245254"/>
                <a:chExt cx="37783" cy="32357"/>
              </a:xfrm>
            </p:grpSpPr>
            <p:sp>
              <p:nvSpPr>
                <p:cNvPr id="14155" name="Google Shape;14155;p5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5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7" name="Google Shape;14157;p53"/>
              <p:cNvGrpSpPr/>
              <p:nvPr/>
            </p:nvGrpSpPr>
            <p:grpSpPr>
              <a:xfrm>
                <a:off x="4219057" y="4331258"/>
                <a:ext cx="37776" cy="32364"/>
                <a:chOff x="4219057" y="4331258"/>
                <a:chExt cx="37776" cy="32364"/>
              </a:xfrm>
            </p:grpSpPr>
            <p:sp>
              <p:nvSpPr>
                <p:cNvPr id="14158" name="Google Shape;14158;p5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5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53"/>
              <p:cNvGrpSpPr/>
              <p:nvPr/>
            </p:nvGrpSpPr>
            <p:grpSpPr>
              <a:xfrm>
                <a:off x="4204122" y="4141688"/>
                <a:ext cx="33497" cy="28699"/>
                <a:chOff x="4204122" y="4141688"/>
                <a:chExt cx="33497" cy="28699"/>
              </a:xfrm>
            </p:grpSpPr>
            <p:sp>
              <p:nvSpPr>
                <p:cNvPr id="14161" name="Google Shape;14161;p5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5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3" name="Google Shape;14163;p53"/>
              <p:cNvGrpSpPr/>
              <p:nvPr/>
            </p:nvGrpSpPr>
            <p:grpSpPr>
              <a:xfrm>
                <a:off x="4301546" y="4003869"/>
                <a:ext cx="38916" cy="33324"/>
                <a:chOff x="4301546" y="4003869"/>
                <a:chExt cx="38916" cy="33324"/>
              </a:xfrm>
            </p:grpSpPr>
            <p:sp>
              <p:nvSpPr>
                <p:cNvPr id="14164" name="Google Shape;14164;p5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5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6" name="Google Shape;14166;p53"/>
              <p:cNvGrpSpPr/>
              <p:nvPr/>
            </p:nvGrpSpPr>
            <p:grpSpPr>
              <a:xfrm>
                <a:off x="4210681" y="3924669"/>
                <a:ext cx="36549" cy="31366"/>
                <a:chOff x="4210681" y="3924669"/>
                <a:chExt cx="36549" cy="31366"/>
              </a:xfrm>
            </p:grpSpPr>
            <p:sp>
              <p:nvSpPr>
                <p:cNvPr id="14167" name="Google Shape;14167;p5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5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9" name="Google Shape;14169;p53"/>
              <p:cNvGrpSpPr/>
              <p:nvPr/>
            </p:nvGrpSpPr>
            <p:grpSpPr>
              <a:xfrm>
                <a:off x="3987771" y="3628874"/>
                <a:ext cx="31499" cy="26993"/>
                <a:chOff x="3987771" y="3628874"/>
                <a:chExt cx="31499" cy="26993"/>
              </a:xfrm>
            </p:grpSpPr>
            <p:sp>
              <p:nvSpPr>
                <p:cNvPr id="14170" name="Google Shape;14170;p5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5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2" name="Google Shape;14172;p53"/>
              <p:cNvGrpSpPr/>
              <p:nvPr/>
            </p:nvGrpSpPr>
            <p:grpSpPr>
              <a:xfrm>
                <a:off x="4087382" y="3775674"/>
                <a:ext cx="31405" cy="26898"/>
                <a:chOff x="4087382" y="3775674"/>
                <a:chExt cx="31405" cy="26898"/>
              </a:xfrm>
            </p:grpSpPr>
            <p:sp>
              <p:nvSpPr>
                <p:cNvPr id="14173" name="Google Shape;14173;p5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5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53"/>
              <p:cNvGrpSpPr/>
              <p:nvPr/>
            </p:nvGrpSpPr>
            <p:grpSpPr>
              <a:xfrm>
                <a:off x="4118873" y="3856637"/>
                <a:ext cx="31405" cy="26906"/>
                <a:chOff x="4118873" y="3856637"/>
                <a:chExt cx="31405" cy="26906"/>
              </a:xfrm>
            </p:grpSpPr>
            <p:sp>
              <p:nvSpPr>
                <p:cNvPr id="14176" name="Google Shape;14176;p5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5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8" name="Google Shape;14178;p53"/>
              <p:cNvGrpSpPr/>
              <p:nvPr/>
            </p:nvGrpSpPr>
            <p:grpSpPr>
              <a:xfrm>
                <a:off x="4168541" y="3639523"/>
                <a:ext cx="31499" cy="26906"/>
                <a:chOff x="4168541" y="3639523"/>
                <a:chExt cx="31499" cy="26906"/>
              </a:xfrm>
            </p:grpSpPr>
            <p:sp>
              <p:nvSpPr>
                <p:cNvPr id="14179" name="Google Shape;14179;p5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5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53"/>
              <p:cNvGrpSpPr/>
              <p:nvPr/>
            </p:nvGrpSpPr>
            <p:grpSpPr>
              <a:xfrm>
                <a:off x="3965789" y="3393545"/>
                <a:ext cx="31405" cy="26945"/>
                <a:chOff x="3965789" y="3393545"/>
                <a:chExt cx="31405" cy="26945"/>
              </a:xfrm>
            </p:grpSpPr>
            <p:sp>
              <p:nvSpPr>
                <p:cNvPr id="14182" name="Google Shape;14182;p5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5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53"/>
              <p:cNvGrpSpPr/>
              <p:nvPr/>
            </p:nvGrpSpPr>
            <p:grpSpPr>
              <a:xfrm>
                <a:off x="3925166" y="3491008"/>
                <a:ext cx="31405" cy="27001"/>
                <a:chOff x="3925166" y="3491008"/>
                <a:chExt cx="31405" cy="27001"/>
              </a:xfrm>
            </p:grpSpPr>
            <p:sp>
              <p:nvSpPr>
                <p:cNvPr id="14185" name="Google Shape;14185;p5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5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7" name="Google Shape;14187;p53"/>
              <p:cNvGrpSpPr/>
              <p:nvPr/>
            </p:nvGrpSpPr>
            <p:grpSpPr>
              <a:xfrm>
                <a:off x="3682845" y="3340976"/>
                <a:ext cx="31397" cy="26898"/>
                <a:chOff x="3682845" y="3340976"/>
                <a:chExt cx="31397" cy="26898"/>
              </a:xfrm>
            </p:grpSpPr>
            <p:sp>
              <p:nvSpPr>
                <p:cNvPr id="14188" name="Google Shape;14188;p5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5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0" name="Google Shape;14190;p53"/>
              <p:cNvGrpSpPr/>
              <p:nvPr/>
            </p:nvGrpSpPr>
            <p:grpSpPr>
              <a:xfrm>
                <a:off x="3795393" y="3353725"/>
                <a:ext cx="31499" cy="26993"/>
                <a:chOff x="3795393" y="3353725"/>
                <a:chExt cx="31499" cy="26993"/>
              </a:xfrm>
            </p:grpSpPr>
            <p:sp>
              <p:nvSpPr>
                <p:cNvPr id="14191" name="Google Shape;14191;p5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5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3" name="Google Shape;14193;p53"/>
              <p:cNvGrpSpPr/>
              <p:nvPr/>
            </p:nvGrpSpPr>
            <p:grpSpPr>
              <a:xfrm>
                <a:off x="4176909" y="4363221"/>
                <a:ext cx="38924" cy="33316"/>
                <a:chOff x="4176909" y="4363221"/>
                <a:chExt cx="38924" cy="33316"/>
              </a:xfrm>
            </p:grpSpPr>
            <p:sp>
              <p:nvSpPr>
                <p:cNvPr id="14194" name="Google Shape;14194;p5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5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6" name="Google Shape;14196;p53"/>
              <p:cNvGrpSpPr/>
              <p:nvPr/>
            </p:nvGrpSpPr>
            <p:grpSpPr>
              <a:xfrm>
                <a:off x="4226191" y="4007660"/>
                <a:ext cx="33560" cy="28770"/>
                <a:chOff x="4226191" y="4007660"/>
                <a:chExt cx="33560" cy="28770"/>
              </a:xfrm>
            </p:grpSpPr>
            <p:sp>
              <p:nvSpPr>
                <p:cNvPr id="14197" name="Google Shape;14197;p5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5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9" name="Google Shape;14199;p53"/>
              <p:cNvGrpSpPr/>
              <p:nvPr/>
            </p:nvGrpSpPr>
            <p:grpSpPr>
              <a:xfrm>
                <a:off x="3597785" y="3377045"/>
                <a:ext cx="33591" cy="28699"/>
                <a:chOff x="3597785" y="3377045"/>
                <a:chExt cx="33591" cy="28699"/>
              </a:xfrm>
            </p:grpSpPr>
            <p:sp>
              <p:nvSpPr>
                <p:cNvPr id="14200" name="Google Shape;14200;p5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5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53"/>
              <p:cNvGrpSpPr/>
              <p:nvPr/>
            </p:nvGrpSpPr>
            <p:grpSpPr>
              <a:xfrm>
                <a:off x="3887870" y="3669796"/>
                <a:ext cx="33591" cy="28692"/>
                <a:chOff x="3887870" y="3669796"/>
                <a:chExt cx="33591" cy="28692"/>
              </a:xfrm>
            </p:grpSpPr>
            <p:sp>
              <p:nvSpPr>
                <p:cNvPr id="14203" name="Google Shape;14203;p5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5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53"/>
              <p:cNvGrpSpPr/>
              <p:nvPr/>
            </p:nvGrpSpPr>
            <p:grpSpPr>
              <a:xfrm>
                <a:off x="3818320" y="3481625"/>
                <a:ext cx="33497" cy="28770"/>
                <a:chOff x="3818320" y="3481625"/>
                <a:chExt cx="33497" cy="28770"/>
              </a:xfrm>
            </p:grpSpPr>
            <p:sp>
              <p:nvSpPr>
                <p:cNvPr id="14206" name="Google Shape;14206;p5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5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8" name="Google Shape;14208;p53"/>
              <p:cNvGrpSpPr/>
              <p:nvPr/>
            </p:nvGrpSpPr>
            <p:grpSpPr>
              <a:xfrm>
                <a:off x="4278139" y="4120948"/>
                <a:ext cx="37492" cy="32129"/>
                <a:chOff x="4278139" y="4120948"/>
                <a:chExt cx="37492" cy="32129"/>
              </a:xfrm>
            </p:grpSpPr>
            <p:sp>
              <p:nvSpPr>
                <p:cNvPr id="14209" name="Google Shape;14209;p5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5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1" name="Google Shape;14211;p53"/>
              <p:cNvGrpSpPr/>
              <p:nvPr/>
            </p:nvGrpSpPr>
            <p:grpSpPr>
              <a:xfrm>
                <a:off x="4419898" y="3977388"/>
                <a:ext cx="33497" cy="28692"/>
                <a:chOff x="4419898" y="3977388"/>
                <a:chExt cx="33497" cy="28692"/>
              </a:xfrm>
            </p:grpSpPr>
            <p:sp>
              <p:nvSpPr>
                <p:cNvPr id="14212" name="Google Shape;14212;p5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5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4" name="Google Shape;14214;p53"/>
              <p:cNvGrpSpPr/>
              <p:nvPr/>
            </p:nvGrpSpPr>
            <p:grpSpPr>
              <a:xfrm>
                <a:off x="4158930" y="4034684"/>
                <a:ext cx="33497" cy="28762"/>
                <a:chOff x="4158930" y="4034684"/>
                <a:chExt cx="33497" cy="28762"/>
              </a:xfrm>
            </p:grpSpPr>
            <p:sp>
              <p:nvSpPr>
                <p:cNvPr id="14215" name="Google Shape;14215;p5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5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7" name="Google Shape;14217;p53"/>
              <p:cNvGrpSpPr/>
              <p:nvPr/>
            </p:nvGrpSpPr>
            <p:grpSpPr>
              <a:xfrm>
                <a:off x="4134949" y="3957049"/>
                <a:ext cx="33497" cy="28770"/>
                <a:chOff x="4134949" y="3957049"/>
                <a:chExt cx="33497" cy="28770"/>
              </a:xfrm>
            </p:grpSpPr>
            <p:sp>
              <p:nvSpPr>
                <p:cNvPr id="14218" name="Google Shape;14218;p5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5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0" name="Google Shape;14220;p53"/>
              <p:cNvGrpSpPr/>
              <p:nvPr/>
            </p:nvGrpSpPr>
            <p:grpSpPr>
              <a:xfrm>
                <a:off x="4193653" y="4184403"/>
                <a:ext cx="43580" cy="37264"/>
                <a:chOff x="4193653" y="4184403"/>
                <a:chExt cx="43580" cy="37264"/>
              </a:xfrm>
            </p:grpSpPr>
            <p:sp>
              <p:nvSpPr>
                <p:cNvPr id="14221" name="Google Shape;14221;p5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5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3" name="Google Shape;14223;p53"/>
              <p:cNvGrpSpPr/>
              <p:nvPr/>
            </p:nvGrpSpPr>
            <p:grpSpPr>
              <a:xfrm>
                <a:off x="4343600" y="3943844"/>
                <a:ext cx="43580" cy="37312"/>
                <a:chOff x="4343600" y="3943844"/>
                <a:chExt cx="43580" cy="37312"/>
              </a:xfrm>
            </p:grpSpPr>
            <p:sp>
              <p:nvSpPr>
                <p:cNvPr id="14224" name="Google Shape;14224;p5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5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53"/>
              <p:cNvGrpSpPr/>
              <p:nvPr/>
            </p:nvGrpSpPr>
            <p:grpSpPr>
              <a:xfrm>
                <a:off x="4172339" y="3381693"/>
                <a:ext cx="31499" cy="27001"/>
                <a:chOff x="4172339" y="3381693"/>
                <a:chExt cx="31499" cy="27001"/>
              </a:xfrm>
            </p:grpSpPr>
            <p:sp>
              <p:nvSpPr>
                <p:cNvPr id="14227" name="Google Shape;14227;p5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5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32" name="Shape 14232"/>
        <p:cNvGrpSpPr/>
        <p:nvPr/>
      </p:nvGrpSpPr>
      <p:grpSpPr>
        <a:xfrm>
          <a:off x="0" y="0"/>
          <a:ext cx="0" cy="0"/>
          <a:chOff x="0" y="0"/>
          <a:chExt cx="0" cy="0"/>
        </a:xfrm>
      </p:grpSpPr>
      <p:grpSp>
        <p:nvGrpSpPr>
          <p:cNvPr id="14233" name="Google Shape;14233;p54"/>
          <p:cNvGrpSpPr/>
          <p:nvPr/>
        </p:nvGrpSpPr>
        <p:grpSpPr>
          <a:xfrm>
            <a:off x="729274" y="1175734"/>
            <a:ext cx="2507799" cy="206239"/>
            <a:chOff x="106648" y="895722"/>
            <a:chExt cx="4481413" cy="374300"/>
          </a:xfrm>
        </p:grpSpPr>
        <p:grpSp>
          <p:nvGrpSpPr>
            <p:cNvPr id="14234" name="Google Shape;14234;p54"/>
            <p:cNvGrpSpPr/>
            <p:nvPr/>
          </p:nvGrpSpPr>
          <p:grpSpPr>
            <a:xfrm>
              <a:off x="2233276" y="895722"/>
              <a:ext cx="1082667" cy="223591"/>
              <a:chOff x="4808316" y="2800065"/>
              <a:chExt cx="1999386" cy="412910"/>
            </a:xfrm>
          </p:grpSpPr>
          <p:sp>
            <p:nvSpPr>
              <p:cNvPr id="14235" name="Google Shape;14235;p5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6" name="Google Shape;14236;p54"/>
              <p:cNvGrpSpPr/>
              <p:nvPr/>
            </p:nvGrpSpPr>
            <p:grpSpPr>
              <a:xfrm>
                <a:off x="4808316" y="2800065"/>
                <a:ext cx="92400" cy="411825"/>
                <a:chOff x="845575" y="2563700"/>
                <a:chExt cx="92400" cy="411825"/>
              </a:xfrm>
            </p:grpSpPr>
            <p:cxnSp>
              <p:nvCxnSpPr>
                <p:cNvPr id="14237" name="Google Shape;14237;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238" name="Google Shape;14238;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39" name="Google Shape;14239;p54"/>
            <p:cNvGrpSpPr/>
            <p:nvPr/>
          </p:nvGrpSpPr>
          <p:grpSpPr>
            <a:xfrm>
              <a:off x="106648" y="895722"/>
              <a:ext cx="1088401" cy="223591"/>
              <a:chOff x="881025" y="2800065"/>
              <a:chExt cx="2009975" cy="412910"/>
            </a:xfrm>
          </p:grpSpPr>
          <p:sp>
            <p:nvSpPr>
              <p:cNvPr id="14240" name="Google Shape;14240;p5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1" name="Google Shape;14241;p54"/>
              <p:cNvGrpSpPr/>
              <p:nvPr/>
            </p:nvGrpSpPr>
            <p:grpSpPr>
              <a:xfrm>
                <a:off x="881025" y="2800065"/>
                <a:ext cx="92400" cy="411825"/>
                <a:chOff x="845575" y="2563700"/>
                <a:chExt cx="92400" cy="411825"/>
              </a:xfrm>
            </p:grpSpPr>
            <p:cxnSp>
              <p:nvCxnSpPr>
                <p:cNvPr id="14242" name="Google Shape;14242;p5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243" name="Google Shape;14243;p5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44" name="Google Shape;14244;p54"/>
            <p:cNvGrpSpPr/>
            <p:nvPr/>
          </p:nvGrpSpPr>
          <p:grpSpPr>
            <a:xfrm>
              <a:off x="1172346" y="1047018"/>
              <a:ext cx="1083151" cy="223003"/>
              <a:chOff x="2849073" y="3079467"/>
              <a:chExt cx="2000279" cy="411825"/>
            </a:xfrm>
          </p:grpSpPr>
          <p:sp>
            <p:nvSpPr>
              <p:cNvPr id="14245" name="Google Shape;14245;p5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6" name="Google Shape;14246;p54"/>
              <p:cNvGrpSpPr/>
              <p:nvPr/>
            </p:nvGrpSpPr>
            <p:grpSpPr>
              <a:xfrm rot="10800000">
                <a:off x="2849073" y="3079467"/>
                <a:ext cx="92400" cy="411825"/>
                <a:chOff x="2070100" y="2563700"/>
                <a:chExt cx="92400" cy="411825"/>
              </a:xfrm>
            </p:grpSpPr>
            <p:cxnSp>
              <p:nvCxnSpPr>
                <p:cNvPr id="14247" name="Google Shape;14247;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248" name="Google Shape;14248;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49" name="Google Shape;14249;p54"/>
            <p:cNvGrpSpPr/>
            <p:nvPr/>
          </p:nvGrpSpPr>
          <p:grpSpPr>
            <a:xfrm>
              <a:off x="3290132" y="1047018"/>
              <a:ext cx="1297929" cy="223003"/>
              <a:chOff x="6760035" y="3079467"/>
              <a:chExt cx="2396914" cy="411825"/>
            </a:xfrm>
          </p:grpSpPr>
          <p:sp>
            <p:nvSpPr>
              <p:cNvPr id="14250" name="Google Shape;14250;p5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1" name="Google Shape;14251;p54"/>
              <p:cNvGrpSpPr/>
              <p:nvPr/>
            </p:nvGrpSpPr>
            <p:grpSpPr>
              <a:xfrm rot="10800000">
                <a:off x="6760035" y="3079467"/>
                <a:ext cx="92400" cy="411825"/>
                <a:chOff x="2070100" y="2563700"/>
                <a:chExt cx="92400" cy="411825"/>
              </a:xfrm>
            </p:grpSpPr>
            <p:cxnSp>
              <p:nvCxnSpPr>
                <p:cNvPr id="14252" name="Google Shape;14252;p5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4253" name="Google Shape;14253;p5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254" name="Google Shape;14254;p54"/>
          <p:cNvGrpSpPr/>
          <p:nvPr/>
        </p:nvGrpSpPr>
        <p:grpSpPr>
          <a:xfrm>
            <a:off x="2147036" y="3575105"/>
            <a:ext cx="1086701" cy="799429"/>
            <a:chOff x="2183288" y="3555572"/>
            <a:chExt cx="1136241" cy="835873"/>
          </a:xfrm>
        </p:grpSpPr>
        <p:sp>
          <p:nvSpPr>
            <p:cNvPr id="14255" name="Google Shape;14255;p5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6" name="Google Shape;14256;p54"/>
            <p:cNvGrpSpPr/>
            <p:nvPr/>
          </p:nvGrpSpPr>
          <p:grpSpPr>
            <a:xfrm>
              <a:off x="2205895" y="3637269"/>
              <a:ext cx="1089848" cy="724993"/>
              <a:chOff x="2205895" y="3637269"/>
              <a:chExt cx="1089848" cy="724993"/>
            </a:xfrm>
          </p:grpSpPr>
          <p:sp>
            <p:nvSpPr>
              <p:cNvPr id="14257" name="Google Shape;14257;p5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5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5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5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5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5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3" name="Google Shape;14263;p5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64" name="Google Shape;14264;p5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4265" name="Google Shape;14265;p54"/>
            <p:cNvGrpSpPr/>
            <p:nvPr/>
          </p:nvGrpSpPr>
          <p:grpSpPr>
            <a:xfrm>
              <a:off x="3173850" y="3779426"/>
              <a:ext cx="145679" cy="70048"/>
              <a:chOff x="3173850" y="3779426"/>
              <a:chExt cx="145679" cy="70048"/>
            </a:xfrm>
          </p:grpSpPr>
          <p:cxnSp>
            <p:nvCxnSpPr>
              <p:cNvPr id="14266" name="Google Shape;14266;p5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4267" name="Google Shape;14267;p5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8" name="Google Shape;14268;p54"/>
            <p:cNvGrpSpPr/>
            <p:nvPr/>
          </p:nvGrpSpPr>
          <p:grpSpPr>
            <a:xfrm>
              <a:off x="2183288" y="4139483"/>
              <a:ext cx="145133" cy="70048"/>
              <a:chOff x="2183288" y="4139483"/>
              <a:chExt cx="145133" cy="70048"/>
            </a:xfrm>
          </p:grpSpPr>
          <p:cxnSp>
            <p:nvCxnSpPr>
              <p:cNvPr id="14269" name="Google Shape;14269;p5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4270" name="Google Shape;14270;p5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1" name="Google Shape;14271;p5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72" name="Google Shape;14272;p5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4273" name="Google Shape;14273;p54"/>
            <p:cNvGrpSpPr/>
            <p:nvPr/>
          </p:nvGrpSpPr>
          <p:grpSpPr>
            <a:xfrm>
              <a:off x="2943836" y="4268886"/>
              <a:ext cx="60717" cy="122559"/>
              <a:chOff x="2943836" y="4268886"/>
              <a:chExt cx="60717" cy="122559"/>
            </a:xfrm>
          </p:grpSpPr>
          <p:sp>
            <p:nvSpPr>
              <p:cNvPr id="14274" name="Google Shape;14274;p5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75" name="Google Shape;14275;p5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4276" name="Google Shape;14276;p54"/>
          <p:cNvGrpSpPr/>
          <p:nvPr/>
        </p:nvGrpSpPr>
        <p:grpSpPr>
          <a:xfrm>
            <a:off x="3409981" y="1496104"/>
            <a:ext cx="1675870" cy="758251"/>
            <a:chOff x="3530532" y="1496185"/>
            <a:chExt cx="1562000" cy="706730"/>
          </a:xfrm>
        </p:grpSpPr>
        <p:cxnSp>
          <p:nvCxnSpPr>
            <p:cNvPr id="14277" name="Google Shape;14277;p5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4278" name="Google Shape;14278;p54"/>
            <p:cNvGrpSpPr/>
            <p:nvPr/>
          </p:nvGrpSpPr>
          <p:grpSpPr>
            <a:xfrm>
              <a:off x="3530532" y="1496185"/>
              <a:ext cx="323430" cy="463587"/>
              <a:chOff x="3530532" y="1496185"/>
              <a:chExt cx="323430" cy="463587"/>
            </a:xfrm>
          </p:grpSpPr>
          <p:grpSp>
            <p:nvGrpSpPr>
              <p:cNvPr id="14279" name="Google Shape;14279;p54"/>
              <p:cNvGrpSpPr/>
              <p:nvPr/>
            </p:nvGrpSpPr>
            <p:grpSpPr>
              <a:xfrm>
                <a:off x="3567462" y="1496185"/>
                <a:ext cx="286500" cy="361376"/>
                <a:chOff x="3567462" y="1496185"/>
                <a:chExt cx="286500" cy="361376"/>
              </a:xfrm>
            </p:grpSpPr>
            <p:cxnSp>
              <p:nvCxnSpPr>
                <p:cNvPr id="14280" name="Google Shape;14280;p5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4281" name="Google Shape;14281;p5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2" name="Google Shape;14282;p5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3" name="Google Shape;14283;p54"/>
            <p:cNvGrpSpPr/>
            <p:nvPr/>
          </p:nvGrpSpPr>
          <p:grpSpPr>
            <a:xfrm>
              <a:off x="3891569" y="1779209"/>
              <a:ext cx="323945" cy="423706"/>
              <a:chOff x="3891569" y="1779209"/>
              <a:chExt cx="323945" cy="423706"/>
            </a:xfrm>
          </p:grpSpPr>
          <p:grpSp>
            <p:nvGrpSpPr>
              <p:cNvPr id="14284" name="Google Shape;14284;p54"/>
              <p:cNvGrpSpPr/>
              <p:nvPr/>
            </p:nvGrpSpPr>
            <p:grpSpPr>
              <a:xfrm>
                <a:off x="3929014" y="1881638"/>
                <a:ext cx="286500" cy="321278"/>
                <a:chOff x="3929014" y="1881638"/>
                <a:chExt cx="286500" cy="321278"/>
              </a:xfrm>
            </p:grpSpPr>
            <p:cxnSp>
              <p:nvCxnSpPr>
                <p:cNvPr id="14285" name="Google Shape;14285;p5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4286" name="Google Shape;14286;p5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7" name="Google Shape;14287;p5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8" name="Google Shape;14288;p54"/>
            <p:cNvGrpSpPr/>
            <p:nvPr/>
          </p:nvGrpSpPr>
          <p:grpSpPr>
            <a:xfrm>
              <a:off x="4252606" y="1496185"/>
              <a:ext cx="324721" cy="463587"/>
              <a:chOff x="4252606" y="1496185"/>
              <a:chExt cx="324721" cy="463587"/>
            </a:xfrm>
          </p:grpSpPr>
          <p:grpSp>
            <p:nvGrpSpPr>
              <p:cNvPr id="14289" name="Google Shape;14289;p54"/>
              <p:cNvGrpSpPr/>
              <p:nvPr/>
            </p:nvGrpSpPr>
            <p:grpSpPr>
              <a:xfrm>
                <a:off x="4290828" y="1496185"/>
                <a:ext cx="286500" cy="361376"/>
                <a:chOff x="4290828" y="1496185"/>
                <a:chExt cx="286500" cy="361376"/>
              </a:xfrm>
            </p:grpSpPr>
            <p:cxnSp>
              <p:nvCxnSpPr>
                <p:cNvPr id="14290" name="Google Shape;14290;p5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4291" name="Google Shape;14291;p5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92" name="Google Shape;14292;p5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3" name="Google Shape;14293;p54"/>
            <p:cNvGrpSpPr/>
            <p:nvPr/>
          </p:nvGrpSpPr>
          <p:grpSpPr>
            <a:xfrm>
              <a:off x="4613643" y="1763716"/>
              <a:ext cx="325308" cy="439200"/>
              <a:chOff x="4613643" y="1763716"/>
              <a:chExt cx="325308" cy="439200"/>
            </a:xfrm>
          </p:grpSpPr>
          <p:grpSp>
            <p:nvGrpSpPr>
              <p:cNvPr id="14294" name="Google Shape;14294;p54"/>
              <p:cNvGrpSpPr/>
              <p:nvPr/>
            </p:nvGrpSpPr>
            <p:grpSpPr>
              <a:xfrm>
                <a:off x="4652451" y="1879538"/>
                <a:ext cx="286500" cy="323378"/>
                <a:chOff x="4652451" y="1879538"/>
                <a:chExt cx="286500" cy="323378"/>
              </a:xfrm>
            </p:grpSpPr>
            <p:cxnSp>
              <p:nvCxnSpPr>
                <p:cNvPr id="14295" name="Google Shape;14295;p5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4296" name="Google Shape;14296;p5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97" name="Google Shape;14297;p5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98" name="Google Shape;14298;p54"/>
          <p:cNvGrpSpPr/>
          <p:nvPr/>
        </p:nvGrpSpPr>
        <p:grpSpPr>
          <a:xfrm>
            <a:off x="3421841" y="2349730"/>
            <a:ext cx="1652173" cy="391517"/>
            <a:chOff x="3512551" y="2358270"/>
            <a:chExt cx="1597383" cy="378533"/>
          </a:xfrm>
        </p:grpSpPr>
        <p:cxnSp>
          <p:nvCxnSpPr>
            <p:cNvPr id="14299" name="Google Shape;14299;p54"/>
            <p:cNvCxnSpPr>
              <a:stCxn id="14300" idx="6"/>
              <a:endCxn id="1430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4302" name="Google Shape;14302;p54"/>
            <p:cNvGrpSpPr/>
            <p:nvPr/>
          </p:nvGrpSpPr>
          <p:grpSpPr>
            <a:xfrm>
              <a:off x="3512551" y="2358270"/>
              <a:ext cx="225647" cy="307714"/>
              <a:chOff x="2182679" y="2004714"/>
              <a:chExt cx="792300" cy="1080458"/>
            </a:xfrm>
          </p:grpSpPr>
          <p:cxnSp>
            <p:nvCxnSpPr>
              <p:cNvPr id="14303" name="Google Shape;14303;p54"/>
              <p:cNvCxnSpPr>
                <a:stCxn id="1430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4300" name="Google Shape;14300;p5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5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5" name="Google Shape;14305;p54"/>
            <p:cNvGrpSpPr/>
            <p:nvPr/>
          </p:nvGrpSpPr>
          <p:grpSpPr>
            <a:xfrm>
              <a:off x="3969644" y="2440153"/>
              <a:ext cx="225853" cy="296651"/>
              <a:chOff x="3775710" y="1729289"/>
              <a:chExt cx="136500" cy="179289"/>
            </a:xfrm>
          </p:grpSpPr>
          <p:cxnSp>
            <p:nvCxnSpPr>
              <p:cNvPr id="14306" name="Google Shape;14306;p5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4307" name="Google Shape;14307;p5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5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9" name="Google Shape;14309;p54"/>
            <p:cNvGrpSpPr/>
            <p:nvPr/>
          </p:nvGrpSpPr>
          <p:grpSpPr>
            <a:xfrm>
              <a:off x="4427051" y="2358270"/>
              <a:ext cx="225647" cy="307714"/>
              <a:chOff x="5393704" y="2004714"/>
              <a:chExt cx="792300" cy="1080458"/>
            </a:xfrm>
          </p:grpSpPr>
          <p:cxnSp>
            <p:nvCxnSpPr>
              <p:cNvPr id="14310" name="Google Shape;14310;p54"/>
              <p:cNvCxnSpPr>
                <a:stCxn id="1431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4312" name="Google Shape;14312;p5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5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3" name="Google Shape;14313;p54"/>
            <p:cNvGrpSpPr/>
            <p:nvPr/>
          </p:nvGrpSpPr>
          <p:grpSpPr>
            <a:xfrm>
              <a:off x="4884287" y="2440252"/>
              <a:ext cx="225647" cy="296532"/>
              <a:chOff x="6999166" y="2292572"/>
              <a:chExt cx="792300" cy="1041192"/>
            </a:xfrm>
          </p:grpSpPr>
          <p:cxnSp>
            <p:nvCxnSpPr>
              <p:cNvPr id="14314" name="Google Shape;14314;p5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4301" name="Google Shape;14301;p5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5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16" name="Google Shape;14316;p54"/>
          <p:cNvGrpSpPr/>
          <p:nvPr/>
        </p:nvGrpSpPr>
        <p:grpSpPr>
          <a:xfrm>
            <a:off x="6842649" y="1185930"/>
            <a:ext cx="1581844" cy="732818"/>
            <a:chOff x="634175" y="2986275"/>
            <a:chExt cx="3147949" cy="1458344"/>
          </a:xfrm>
        </p:grpSpPr>
        <p:cxnSp>
          <p:nvCxnSpPr>
            <p:cNvPr id="14317" name="Google Shape;14317;p54"/>
            <p:cNvCxnSpPr>
              <a:stCxn id="14318" idx="4"/>
              <a:endCxn id="14319"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4320" name="Google Shape;14320;p54"/>
            <p:cNvCxnSpPr>
              <a:stCxn id="14319" idx="0"/>
              <a:endCxn id="1432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4322" name="Google Shape;14322;p54"/>
            <p:cNvCxnSpPr>
              <a:stCxn id="14321" idx="4"/>
              <a:endCxn id="1432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4324" name="Google Shape;14324;p54"/>
            <p:cNvCxnSpPr>
              <a:stCxn id="14323" idx="0"/>
              <a:endCxn id="14325"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4325" name="Google Shape;14325;p5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321" name="Google Shape;14321;p5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318" name="Google Shape;14318;p5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323" name="Google Shape;14323;p5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4319" name="Google Shape;14319;p5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4326" name="Google Shape;14326;p54"/>
          <p:cNvGrpSpPr/>
          <p:nvPr/>
        </p:nvGrpSpPr>
        <p:grpSpPr>
          <a:xfrm>
            <a:off x="3410364" y="2880240"/>
            <a:ext cx="1675128" cy="313674"/>
            <a:chOff x="998425" y="1182125"/>
            <a:chExt cx="1065400" cy="199500"/>
          </a:xfrm>
        </p:grpSpPr>
        <p:sp>
          <p:nvSpPr>
            <p:cNvPr id="14327" name="Google Shape;14327;p5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5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5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5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5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2" name="Google Shape;14332;p54"/>
          <p:cNvGrpSpPr/>
          <p:nvPr/>
        </p:nvGrpSpPr>
        <p:grpSpPr>
          <a:xfrm>
            <a:off x="3410363" y="3836206"/>
            <a:ext cx="1675129" cy="525345"/>
            <a:chOff x="5194708" y="3484366"/>
            <a:chExt cx="3148148" cy="987304"/>
          </a:xfrm>
        </p:grpSpPr>
        <p:grpSp>
          <p:nvGrpSpPr>
            <p:cNvPr id="14333" name="Google Shape;14333;p54"/>
            <p:cNvGrpSpPr/>
            <p:nvPr/>
          </p:nvGrpSpPr>
          <p:grpSpPr>
            <a:xfrm>
              <a:off x="7531521" y="3484366"/>
              <a:ext cx="811335" cy="987304"/>
              <a:chOff x="3379425" y="1617275"/>
              <a:chExt cx="1090650" cy="1327200"/>
            </a:xfrm>
          </p:grpSpPr>
          <p:sp>
            <p:nvSpPr>
              <p:cNvPr id="14334" name="Google Shape;14334;p5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5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5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54"/>
            <p:cNvGrpSpPr/>
            <p:nvPr/>
          </p:nvGrpSpPr>
          <p:grpSpPr>
            <a:xfrm>
              <a:off x="6752546" y="3484366"/>
              <a:ext cx="811428" cy="987304"/>
              <a:chOff x="2332275" y="1617275"/>
              <a:chExt cx="1090775" cy="1327200"/>
            </a:xfrm>
          </p:grpSpPr>
          <p:sp>
            <p:nvSpPr>
              <p:cNvPr id="14338" name="Google Shape;14338;p5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5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5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1" name="Google Shape;14341;p54"/>
            <p:cNvGrpSpPr/>
            <p:nvPr/>
          </p:nvGrpSpPr>
          <p:grpSpPr>
            <a:xfrm>
              <a:off x="5973664" y="3484366"/>
              <a:ext cx="811335" cy="987304"/>
              <a:chOff x="1285250" y="1617275"/>
              <a:chExt cx="1090650" cy="1327200"/>
            </a:xfrm>
          </p:grpSpPr>
          <p:sp>
            <p:nvSpPr>
              <p:cNvPr id="14342" name="Google Shape;14342;p5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5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5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5" name="Google Shape;14345;p54"/>
            <p:cNvGrpSpPr/>
            <p:nvPr/>
          </p:nvGrpSpPr>
          <p:grpSpPr>
            <a:xfrm>
              <a:off x="5194708" y="3484366"/>
              <a:ext cx="811409" cy="987304"/>
              <a:chOff x="238125" y="1617275"/>
              <a:chExt cx="1090750" cy="1327200"/>
            </a:xfrm>
          </p:grpSpPr>
          <p:sp>
            <p:nvSpPr>
              <p:cNvPr id="14346" name="Google Shape;14346;p5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5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5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49" name="Google Shape;14349;p54"/>
          <p:cNvGrpSpPr/>
          <p:nvPr/>
        </p:nvGrpSpPr>
        <p:grpSpPr>
          <a:xfrm>
            <a:off x="6844048" y="2482095"/>
            <a:ext cx="1579046" cy="522230"/>
            <a:chOff x="6853641" y="2534077"/>
            <a:chExt cx="1515545" cy="501229"/>
          </a:xfrm>
        </p:grpSpPr>
        <p:grpSp>
          <p:nvGrpSpPr>
            <p:cNvPr id="14350" name="Google Shape;14350;p54"/>
            <p:cNvGrpSpPr/>
            <p:nvPr/>
          </p:nvGrpSpPr>
          <p:grpSpPr>
            <a:xfrm>
              <a:off x="6853641" y="2618923"/>
              <a:ext cx="1515545" cy="324556"/>
              <a:chOff x="6853641" y="2618923"/>
              <a:chExt cx="1515545" cy="324556"/>
            </a:xfrm>
          </p:grpSpPr>
          <p:sp>
            <p:nvSpPr>
              <p:cNvPr id="14351" name="Google Shape;14351;p5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5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5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5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5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6" name="Google Shape;14356;p5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5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5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5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5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1" name="Google Shape;14361;p54"/>
          <p:cNvGrpSpPr/>
          <p:nvPr/>
        </p:nvGrpSpPr>
        <p:grpSpPr>
          <a:xfrm>
            <a:off x="3438940" y="3357136"/>
            <a:ext cx="1617976" cy="346616"/>
            <a:chOff x="1808063" y="4294338"/>
            <a:chExt cx="3370782" cy="721817"/>
          </a:xfrm>
        </p:grpSpPr>
        <p:sp>
          <p:nvSpPr>
            <p:cNvPr id="14362" name="Google Shape;14362;p5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5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5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5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5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5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5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5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5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5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2" name="Google Shape;14372;p54"/>
          <p:cNvGrpSpPr/>
          <p:nvPr/>
        </p:nvGrpSpPr>
        <p:grpSpPr>
          <a:xfrm>
            <a:off x="5264936" y="4023886"/>
            <a:ext cx="1417067" cy="350605"/>
            <a:chOff x="4234950" y="2101012"/>
            <a:chExt cx="4219974" cy="1044090"/>
          </a:xfrm>
        </p:grpSpPr>
        <p:sp>
          <p:nvSpPr>
            <p:cNvPr id="14373" name="Google Shape;14373;p5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5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5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5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5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5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5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5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5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5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5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5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5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5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5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5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9" name="Google Shape;14389;p54"/>
          <p:cNvGrpSpPr/>
          <p:nvPr/>
        </p:nvGrpSpPr>
        <p:grpSpPr>
          <a:xfrm>
            <a:off x="6840408" y="2014643"/>
            <a:ext cx="1586327" cy="371557"/>
            <a:chOff x="1247650" y="2075423"/>
            <a:chExt cx="6648477" cy="1557238"/>
          </a:xfrm>
        </p:grpSpPr>
        <p:sp>
          <p:nvSpPr>
            <p:cNvPr id="14390" name="Google Shape;14390;p5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5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5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5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5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5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6" name="Google Shape;14396;p54"/>
          <p:cNvGrpSpPr/>
          <p:nvPr/>
        </p:nvGrpSpPr>
        <p:grpSpPr>
          <a:xfrm>
            <a:off x="5271678" y="1167833"/>
            <a:ext cx="1415601" cy="1648533"/>
            <a:chOff x="1839112" y="2209163"/>
            <a:chExt cx="1918159" cy="2233784"/>
          </a:xfrm>
        </p:grpSpPr>
        <p:sp>
          <p:nvSpPr>
            <p:cNvPr id="14397" name="Google Shape;14397;p5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5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5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00" name="Google Shape;14400;p54"/>
            <p:cNvCxnSpPr>
              <a:stCxn id="14397" idx="6"/>
              <a:endCxn id="14398"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4401" name="Google Shape;14401;p54"/>
            <p:cNvCxnSpPr>
              <a:stCxn id="14398" idx="4"/>
              <a:endCxn id="1440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4403" name="Google Shape;14403;p54"/>
            <p:cNvCxnSpPr>
              <a:stCxn id="14402" idx="6"/>
              <a:endCxn id="14399"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4404" name="Google Shape;14404;p54"/>
            <p:cNvCxnSpPr>
              <a:stCxn id="14399" idx="4"/>
              <a:endCxn id="1440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4402" name="Google Shape;14402;p5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5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5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07" name="Google Shape;14407;p54"/>
            <p:cNvCxnSpPr>
              <a:endCxn id="1440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4408" name="Google Shape;14408;p54"/>
          <p:cNvGrpSpPr/>
          <p:nvPr/>
        </p:nvGrpSpPr>
        <p:grpSpPr>
          <a:xfrm>
            <a:off x="3428944" y="1185917"/>
            <a:ext cx="1637968" cy="154942"/>
            <a:chOff x="238125" y="2506075"/>
            <a:chExt cx="7115411" cy="673075"/>
          </a:xfrm>
        </p:grpSpPr>
        <p:sp>
          <p:nvSpPr>
            <p:cNvPr id="14409" name="Google Shape;14409;p5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5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5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5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5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4" name="Google Shape;14414;p54"/>
          <p:cNvGrpSpPr/>
          <p:nvPr/>
        </p:nvGrpSpPr>
        <p:grpSpPr>
          <a:xfrm>
            <a:off x="1969680" y="1500635"/>
            <a:ext cx="1262932" cy="785408"/>
            <a:chOff x="548861" y="389676"/>
            <a:chExt cx="3843371" cy="2390163"/>
          </a:xfrm>
        </p:grpSpPr>
        <p:cxnSp>
          <p:nvCxnSpPr>
            <p:cNvPr id="14415" name="Google Shape;14415;p5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416" name="Google Shape;14416;p5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417" name="Google Shape;14417;p5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4418" name="Google Shape;14418;p5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4419" name="Google Shape;14419;p5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4420" name="Google Shape;14420;p5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21" name="Google Shape;14421;p5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4422" name="Google Shape;14422;p5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5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5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5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5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5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8" name="Google Shape;14428;p54"/>
          <p:cNvGrpSpPr/>
          <p:nvPr/>
        </p:nvGrpSpPr>
        <p:grpSpPr>
          <a:xfrm>
            <a:off x="757812" y="2607512"/>
            <a:ext cx="1412054" cy="633562"/>
            <a:chOff x="1187400" y="2529299"/>
            <a:chExt cx="6769193" cy="2241903"/>
          </a:xfrm>
        </p:grpSpPr>
        <p:sp>
          <p:nvSpPr>
            <p:cNvPr id="14429" name="Google Shape;14429;p5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4430" name="Google Shape;14430;p5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431" name="Google Shape;14431;p5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432" name="Google Shape;14432;p5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433" name="Google Shape;14433;p5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434" name="Google Shape;14434;p5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4435" name="Google Shape;14435;p5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4436" name="Google Shape;14436;p54"/>
            <p:cNvCxnSpPr>
              <a:stCxn id="14429" idx="2"/>
              <a:endCxn id="14430"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437" name="Google Shape;14437;p54"/>
            <p:cNvCxnSpPr>
              <a:stCxn id="14431" idx="0"/>
              <a:endCxn id="14429"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438" name="Google Shape;14438;p54"/>
            <p:cNvCxnSpPr>
              <a:stCxn id="14431" idx="2"/>
              <a:endCxn id="14433"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439" name="Google Shape;14439;p54"/>
            <p:cNvCxnSpPr>
              <a:stCxn id="14432" idx="0"/>
              <a:endCxn id="14431"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440" name="Google Shape;14440;p54"/>
            <p:cNvCxnSpPr>
              <a:stCxn id="14430" idx="2"/>
              <a:endCxn id="14435"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4441" name="Google Shape;14441;p54"/>
            <p:cNvCxnSpPr>
              <a:stCxn id="14434" idx="0"/>
              <a:endCxn id="14430"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4442" name="Google Shape;14442;p54"/>
          <p:cNvGrpSpPr/>
          <p:nvPr/>
        </p:nvGrpSpPr>
        <p:grpSpPr>
          <a:xfrm>
            <a:off x="6844058" y="3100221"/>
            <a:ext cx="1579035" cy="540873"/>
            <a:chOff x="6895650" y="3126697"/>
            <a:chExt cx="1436662" cy="492105"/>
          </a:xfrm>
        </p:grpSpPr>
        <p:sp>
          <p:nvSpPr>
            <p:cNvPr id="14443" name="Google Shape;14443;p5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5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5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5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5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8" name="Google Shape;14448;p54"/>
            <p:cNvGrpSpPr/>
            <p:nvPr/>
          </p:nvGrpSpPr>
          <p:grpSpPr>
            <a:xfrm>
              <a:off x="6995957" y="3335810"/>
              <a:ext cx="1230393" cy="71754"/>
              <a:chOff x="6995957" y="3287964"/>
              <a:chExt cx="1230393" cy="71754"/>
            </a:xfrm>
          </p:grpSpPr>
          <p:sp>
            <p:nvSpPr>
              <p:cNvPr id="14449" name="Google Shape;14449;p5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5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5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5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5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54" name="Google Shape;14454;p54"/>
          <p:cNvGrpSpPr/>
          <p:nvPr/>
        </p:nvGrpSpPr>
        <p:grpSpPr>
          <a:xfrm>
            <a:off x="6842640" y="3736984"/>
            <a:ext cx="1581862" cy="650625"/>
            <a:chOff x="6777990" y="3710194"/>
            <a:chExt cx="1646915" cy="677382"/>
          </a:xfrm>
        </p:grpSpPr>
        <p:grpSp>
          <p:nvGrpSpPr>
            <p:cNvPr id="14455" name="Google Shape;14455;p54"/>
            <p:cNvGrpSpPr/>
            <p:nvPr/>
          </p:nvGrpSpPr>
          <p:grpSpPr>
            <a:xfrm>
              <a:off x="6777990" y="3874492"/>
              <a:ext cx="411129" cy="513083"/>
              <a:chOff x="6777990" y="3874492"/>
              <a:chExt cx="411129" cy="513083"/>
            </a:xfrm>
          </p:grpSpPr>
          <p:cxnSp>
            <p:nvCxnSpPr>
              <p:cNvPr id="14456" name="Google Shape;14456;p5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457" name="Google Shape;14457;p5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54"/>
            <p:cNvGrpSpPr/>
            <p:nvPr/>
          </p:nvGrpSpPr>
          <p:grpSpPr>
            <a:xfrm>
              <a:off x="7188425" y="3710194"/>
              <a:ext cx="411123" cy="520535"/>
              <a:chOff x="7188425" y="3710194"/>
              <a:chExt cx="411123" cy="520535"/>
            </a:xfrm>
          </p:grpSpPr>
          <p:cxnSp>
            <p:nvCxnSpPr>
              <p:cNvPr id="14459" name="Google Shape;14459;p5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460" name="Google Shape;14460;p5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1" name="Google Shape;14461;p54"/>
            <p:cNvGrpSpPr/>
            <p:nvPr/>
          </p:nvGrpSpPr>
          <p:grpSpPr>
            <a:xfrm>
              <a:off x="7603341" y="3874492"/>
              <a:ext cx="411474" cy="513083"/>
              <a:chOff x="7603341" y="3874492"/>
              <a:chExt cx="411474" cy="513083"/>
            </a:xfrm>
          </p:grpSpPr>
          <p:cxnSp>
            <p:nvCxnSpPr>
              <p:cNvPr id="14462" name="Google Shape;14462;p5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4463" name="Google Shape;14463;p5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4" name="Google Shape;14464;p54"/>
            <p:cNvGrpSpPr/>
            <p:nvPr/>
          </p:nvGrpSpPr>
          <p:grpSpPr>
            <a:xfrm>
              <a:off x="8013776" y="3722847"/>
              <a:ext cx="411129" cy="507881"/>
              <a:chOff x="8013776" y="3722847"/>
              <a:chExt cx="411129" cy="507881"/>
            </a:xfrm>
          </p:grpSpPr>
          <p:cxnSp>
            <p:nvCxnSpPr>
              <p:cNvPr id="14465" name="Google Shape;14465;p5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4466" name="Google Shape;14466;p5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67" name="Google Shape;14467;p54"/>
          <p:cNvGrpSpPr/>
          <p:nvPr/>
        </p:nvGrpSpPr>
        <p:grpSpPr>
          <a:xfrm>
            <a:off x="5262155" y="2909824"/>
            <a:ext cx="1421889" cy="1020603"/>
            <a:chOff x="5190863" y="2824811"/>
            <a:chExt cx="1544860" cy="1108869"/>
          </a:xfrm>
        </p:grpSpPr>
        <p:grpSp>
          <p:nvGrpSpPr>
            <p:cNvPr id="14468" name="Google Shape;14468;p54"/>
            <p:cNvGrpSpPr/>
            <p:nvPr/>
          </p:nvGrpSpPr>
          <p:grpSpPr>
            <a:xfrm>
              <a:off x="5938695" y="3176919"/>
              <a:ext cx="685761" cy="404739"/>
              <a:chOff x="5938695" y="3176919"/>
              <a:chExt cx="685761" cy="404739"/>
            </a:xfrm>
          </p:grpSpPr>
          <p:grpSp>
            <p:nvGrpSpPr>
              <p:cNvPr id="14469" name="Google Shape;14469;p54"/>
              <p:cNvGrpSpPr/>
              <p:nvPr/>
            </p:nvGrpSpPr>
            <p:grpSpPr>
              <a:xfrm>
                <a:off x="5938695" y="3176919"/>
                <a:ext cx="685761" cy="404739"/>
                <a:chOff x="5938695" y="3176919"/>
                <a:chExt cx="685761" cy="404739"/>
              </a:xfrm>
            </p:grpSpPr>
            <p:sp>
              <p:nvSpPr>
                <p:cNvPr id="14470" name="Google Shape;14470;p5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5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2" name="Google Shape;14472;p5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3" name="Google Shape;14473;p54"/>
            <p:cNvGrpSpPr/>
            <p:nvPr/>
          </p:nvGrpSpPr>
          <p:grpSpPr>
            <a:xfrm>
              <a:off x="5305233" y="3176835"/>
              <a:ext cx="685971" cy="404655"/>
              <a:chOff x="5305233" y="3176835"/>
              <a:chExt cx="685971" cy="404655"/>
            </a:xfrm>
          </p:grpSpPr>
          <p:grpSp>
            <p:nvGrpSpPr>
              <p:cNvPr id="14474" name="Google Shape;14474;p54"/>
              <p:cNvGrpSpPr/>
              <p:nvPr/>
            </p:nvGrpSpPr>
            <p:grpSpPr>
              <a:xfrm>
                <a:off x="5305233" y="3176835"/>
                <a:ext cx="685971" cy="404655"/>
                <a:chOff x="5305233" y="3176835"/>
                <a:chExt cx="685971" cy="404655"/>
              </a:xfrm>
            </p:grpSpPr>
            <p:sp>
              <p:nvSpPr>
                <p:cNvPr id="14475" name="Google Shape;14475;p5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5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7" name="Google Shape;14477;p5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8" name="Google Shape;14478;p5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79" name="Google Shape;14479;p54"/>
            <p:cNvGrpSpPr/>
            <p:nvPr/>
          </p:nvGrpSpPr>
          <p:grpSpPr>
            <a:xfrm>
              <a:off x="5657361" y="2824811"/>
              <a:ext cx="1078361" cy="404655"/>
              <a:chOff x="5657361" y="2824811"/>
              <a:chExt cx="1078361" cy="404655"/>
            </a:xfrm>
          </p:grpSpPr>
          <p:grpSp>
            <p:nvGrpSpPr>
              <p:cNvPr id="14480" name="Google Shape;14480;p54"/>
              <p:cNvGrpSpPr/>
              <p:nvPr/>
            </p:nvGrpSpPr>
            <p:grpSpPr>
              <a:xfrm>
                <a:off x="5657361" y="2824811"/>
                <a:ext cx="1078361" cy="404655"/>
                <a:chOff x="5657361" y="2824811"/>
                <a:chExt cx="1078361" cy="404655"/>
              </a:xfrm>
            </p:grpSpPr>
            <p:grpSp>
              <p:nvGrpSpPr>
                <p:cNvPr id="14481" name="Google Shape;14481;p54"/>
                <p:cNvGrpSpPr/>
                <p:nvPr/>
              </p:nvGrpSpPr>
              <p:grpSpPr>
                <a:xfrm>
                  <a:off x="5938485" y="2824811"/>
                  <a:ext cx="797237" cy="404655"/>
                  <a:chOff x="5938485" y="2824811"/>
                  <a:chExt cx="797237" cy="404655"/>
                </a:xfrm>
              </p:grpSpPr>
              <p:sp>
                <p:nvSpPr>
                  <p:cNvPr id="14482" name="Google Shape;14482;p5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5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84" name="Google Shape;14484;p5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85" name="Google Shape;14485;p5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6" name="Google Shape;14486;p54"/>
            <p:cNvGrpSpPr/>
            <p:nvPr/>
          </p:nvGrpSpPr>
          <p:grpSpPr>
            <a:xfrm>
              <a:off x="5190863" y="3528942"/>
              <a:ext cx="1078026" cy="404739"/>
              <a:chOff x="5190863" y="3528942"/>
              <a:chExt cx="1078026" cy="404739"/>
            </a:xfrm>
          </p:grpSpPr>
          <p:sp>
            <p:nvSpPr>
              <p:cNvPr id="14487" name="Google Shape;14487;p5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88" name="Google Shape;14488;p54"/>
              <p:cNvGrpSpPr/>
              <p:nvPr/>
            </p:nvGrpSpPr>
            <p:grpSpPr>
              <a:xfrm>
                <a:off x="5190863" y="3528942"/>
                <a:ext cx="1078026" cy="404739"/>
                <a:chOff x="5190863" y="3528942"/>
                <a:chExt cx="1078026" cy="404739"/>
              </a:xfrm>
            </p:grpSpPr>
            <p:sp>
              <p:nvSpPr>
                <p:cNvPr id="14489" name="Google Shape;14489;p5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5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491" name="Google Shape;14491;p54"/>
          <p:cNvGrpSpPr/>
          <p:nvPr/>
        </p:nvGrpSpPr>
        <p:grpSpPr>
          <a:xfrm>
            <a:off x="728162" y="1474292"/>
            <a:ext cx="1086719" cy="879487"/>
            <a:chOff x="803162" y="1474292"/>
            <a:chExt cx="1086719" cy="879487"/>
          </a:xfrm>
        </p:grpSpPr>
        <p:grpSp>
          <p:nvGrpSpPr>
            <p:cNvPr id="14492" name="Google Shape;14492;p54"/>
            <p:cNvGrpSpPr/>
            <p:nvPr/>
          </p:nvGrpSpPr>
          <p:grpSpPr>
            <a:xfrm>
              <a:off x="803162" y="1625948"/>
              <a:ext cx="445856" cy="576579"/>
              <a:chOff x="803162" y="1625948"/>
              <a:chExt cx="445856" cy="576579"/>
            </a:xfrm>
          </p:grpSpPr>
          <p:sp>
            <p:nvSpPr>
              <p:cNvPr id="14493" name="Google Shape;14493;p5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4" name="Google Shape;14494;p54"/>
              <p:cNvGrpSpPr/>
              <p:nvPr/>
            </p:nvGrpSpPr>
            <p:grpSpPr>
              <a:xfrm>
                <a:off x="1056023" y="1625948"/>
                <a:ext cx="192995" cy="576579"/>
                <a:chOff x="1056023" y="1625948"/>
                <a:chExt cx="192995" cy="576579"/>
              </a:xfrm>
            </p:grpSpPr>
            <p:sp>
              <p:nvSpPr>
                <p:cNvPr id="14495" name="Google Shape;14495;p5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5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5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5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5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00" name="Google Shape;14500;p54"/>
            <p:cNvGrpSpPr/>
            <p:nvPr/>
          </p:nvGrpSpPr>
          <p:grpSpPr>
            <a:xfrm>
              <a:off x="1371406" y="1474292"/>
              <a:ext cx="518475" cy="879487"/>
              <a:chOff x="1398231" y="1474292"/>
              <a:chExt cx="518475" cy="879487"/>
            </a:xfrm>
          </p:grpSpPr>
          <p:grpSp>
            <p:nvGrpSpPr>
              <p:cNvPr id="14501" name="Google Shape;14501;p54"/>
              <p:cNvGrpSpPr/>
              <p:nvPr/>
            </p:nvGrpSpPr>
            <p:grpSpPr>
              <a:xfrm>
                <a:off x="1398231" y="1474292"/>
                <a:ext cx="518475" cy="341643"/>
                <a:chOff x="1398231" y="1474292"/>
                <a:chExt cx="518475" cy="341643"/>
              </a:xfrm>
            </p:grpSpPr>
            <p:sp>
              <p:nvSpPr>
                <p:cNvPr id="14502" name="Google Shape;14502;p5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3" name="Google Shape;14503;p54"/>
                <p:cNvGrpSpPr/>
                <p:nvPr/>
              </p:nvGrpSpPr>
              <p:grpSpPr>
                <a:xfrm>
                  <a:off x="1616453" y="1474292"/>
                  <a:ext cx="300253" cy="341643"/>
                  <a:chOff x="1616453" y="1475379"/>
                  <a:chExt cx="300253" cy="341643"/>
                </a:xfrm>
              </p:grpSpPr>
              <p:sp>
                <p:nvSpPr>
                  <p:cNvPr id="14504" name="Google Shape;14504;p5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5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5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5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5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5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5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1" name="Google Shape;14511;p54"/>
                  <p:cNvGrpSpPr/>
                  <p:nvPr/>
                </p:nvGrpSpPr>
                <p:grpSpPr>
                  <a:xfrm>
                    <a:off x="1839639" y="1475379"/>
                    <a:ext cx="77067" cy="341643"/>
                    <a:chOff x="1839639" y="1475379"/>
                    <a:chExt cx="77067" cy="341643"/>
                  </a:xfrm>
                </p:grpSpPr>
                <p:sp>
                  <p:nvSpPr>
                    <p:cNvPr id="14512" name="Google Shape;14512;p5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5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514" name="Google Shape;14514;p54"/>
              <p:cNvGrpSpPr/>
              <p:nvPr/>
            </p:nvGrpSpPr>
            <p:grpSpPr>
              <a:xfrm>
                <a:off x="1398451" y="2012951"/>
                <a:ext cx="518255" cy="340828"/>
                <a:chOff x="1398451" y="2012951"/>
                <a:chExt cx="518255" cy="340828"/>
              </a:xfrm>
            </p:grpSpPr>
            <p:sp>
              <p:nvSpPr>
                <p:cNvPr id="14515" name="Google Shape;14515;p5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6" name="Google Shape;14516;p54"/>
                <p:cNvGrpSpPr/>
                <p:nvPr/>
              </p:nvGrpSpPr>
              <p:grpSpPr>
                <a:xfrm>
                  <a:off x="1616453" y="2012951"/>
                  <a:ext cx="300253" cy="340828"/>
                  <a:chOff x="1616453" y="2013538"/>
                  <a:chExt cx="300253" cy="340828"/>
                </a:xfrm>
              </p:grpSpPr>
              <p:sp>
                <p:nvSpPr>
                  <p:cNvPr id="14517" name="Google Shape;14517;p5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5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5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5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5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5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5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4" name="Google Shape;14524;p54"/>
                  <p:cNvGrpSpPr/>
                  <p:nvPr/>
                </p:nvGrpSpPr>
                <p:grpSpPr>
                  <a:xfrm>
                    <a:off x="1839639" y="2013538"/>
                    <a:ext cx="77067" cy="340828"/>
                    <a:chOff x="1839639" y="2013538"/>
                    <a:chExt cx="77067" cy="340828"/>
                  </a:xfrm>
                </p:grpSpPr>
                <p:sp>
                  <p:nvSpPr>
                    <p:cNvPr id="14525" name="Google Shape;14525;p5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5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4527" name="Google Shape;14527;p54"/>
          <p:cNvGrpSpPr/>
          <p:nvPr/>
        </p:nvGrpSpPr>
        <p:grpSpPr>
          <a:xfrm>
            <a:off x="724986" y="3605478"/>
            <a:ext cx="1368681" cy="682918"/>
            <a:chOff x="724986" y="3605478"/>
            <a:chExt cx="1368681" cy="682918"/>
          </a:xfrm>
        </p:grpSpPr>
        <p:grpSp>
          <p:nvGrpSpPr>
            <p:cNvPr id="14528" name="Google Shape;14528;p54"/>
            <p:cNvGrpSpPr/>
            <p:nvPr/>
          </p:nvGrpSpPr>
          <p:grpSpPr>
            <a:xfrm>
              <a:off x="1289102" y="3823629"/>
              <a:ext cx="240442" cy="250435"/>
              <a:chOff x="-165066" y="3843615"/>
              <a:chExt cx="221259" cy="230455"/>
            </a:xfrm>
          </p:grpSpPr>
          <p:sp>
            <p:nvSpPr>
              <p:cNvPr id="14529" name="Google Shape;14529;p5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5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5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5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5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5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5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5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5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5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5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5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5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5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5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5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5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5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5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5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9" name="Google Shape;14549;p54"/>
            <p:cNvGrpSpPr/>
            <p:nvPr/>
          </p:nvGrpSpPr>
          <p:grpSpPr>
            <a:xfrm>
              <a:off x="724986" y="3605478"/>
              <a:ext cx="1368681" cy="682918"/>
              <a:chOff x="724986" y="3605478"/>
              <a:chExt cx="1368681" cy="682918"/>
            </a:xfrm>
          </p:grpSpPr>
          <p:grpSp>
            <p:nvGrpSpPr>
              <p:cNvPr id="14550" name="Google Shape;14550;p54"/>
              <p:cNvGrpSpPr/>
              <p:nvPr/>
            </p:nvGrpSpPr>
            <p:grpSpPr>
              <a:xfrm>
                <a:off x="1498221" y="4047614"/>
                <a:ext cx="529172" cy="240783"/>
                <a:chOff x="1498221" y="4047614"/>
                <a:chExt cx="529172" cy="240783"/>
              </a:xfrm>
            </p:grpSpPr>
            <p:grpSp>
              <p:nvGrpSpPr>
                <p:cNvPr id="14551" name="Google Shape;14551;p54"/>
                <p:cNvGrpSpPr/>
                <p:nvPr/>
              </p:nvGrpSpPr>
              <p:grpSpPr>
                <a:xfrm>
                  <a:off x="1826655" y="4224370"/>
                  <a:ext cx="200738" cy="25631"/>
                  <a:chOff x="1826655" y="4224370"/>
                  <a:chExt cx="200738" cy="25631"/>
                </a:xfrm>
              </p:grpSpPr>
              <p:sp>
                <p:nvSpPr>
                  <p:cNvPr id="14552" name="Google Shape;14552;p5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5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4" name="Google Shape;14554;p54"/>
                <p:cNvGrpSpPr/>
                <p:nvPr/>
              </p:nvGrpSpPr>
              <p:grpSpPr>
                <a:xfrm>
                  <a:off x="1498221" y="4047614"/>
                  <a:ext cx="328444" cy="240783"/>
                  <a:chOff x="1498221" y="4047614"/>
                  <a:chExt cx="328444" cy="240783"/>
                </a:xfrm>
              </p:grpSpPr>
              <p:sp>
                <p:nvSpPr>
                  <p:cNvPr id="14555" name="Google Shape;14555;p5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6" name="Google Shape;14556;p54"/>
                  <p:cNvGrpSpPr/>
                  <p:nvPr/>
                </p:nvGrpSpPr>
                <p:grpSpPr>
                  <a:xfrm>
                    <a:off x="1498221" y="4047614"/>
                    <a:ext cx="150566" cy="190416"/>
                    <a:chOff x="1498221" y="4047614"/>
                    <a:chExt cx="150566" cy="190416"/>
                  </a:xfrm>
                </p:grpSpPr>
                <p:sp>
                  <p:nvSpPr>
                    <p:cNvPr id="14557" name="Google Shape;14557;p5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5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559" name="Google Shape;14559;p54"/>
              <p:cNvGrpSpPr/>
              <p:nvPr/>
            </p:nvGrpSpPr>
            <p:grpSpPr>
              <a:xfrm>
                <a:off x="1560718" y="3800594"/>
                <a:ext cx="532948" cy="302090"/>
                <a:chOff x="1560718" y="3800594"/>
                <a:chExt cx="532948" cy="302090"/>
              </a:xfrm>
            </p:grpSpPr>
            <p:grpSp>
              <p:nvGrpSpPr>
                <p:cNvPr id="14560" name="Google Shape;14560;p54"/>
                <p:cNvGrpSpPr/>
                <p:nvPr/>
              </p:nvGrpSpPr>
              <p:grpSpPr>
                <a:xfrm>
                  <a:off x="1912179" y="3827344"/>
                  <a:ext cx="181487" cy="25631"/>
                  <a:chOff x="1912179" y="3827344"/>
                  <a:chExt cx="181487" cy="25631"/>
                </a:xfrm>
              </p:grpSpPr>
              <p:sp>
                <p:nvSpPr>
                  <p:cNvPr id="14561" name="Google Shape;14561;p5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5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3" name="Google Shape;14563;p54"/>
                <p:cNvGrpSpPr/>
                <p:nvPr/>
              </p:nvGrpSpPr>
              <p:grpSpPr>
                <a:xfrm>
                  <a:off x="1912179" y="4044505"/>
                  <a:ext cx="181487" cy="25622"/>
                  <a:chOff x="1912179" y="4044506"/>
                  <a:chExt cx="181487" cy="25622"/>
                </a:xfrm>
              </p:grpSpPr>
              <p:sp>
                <p:nvSpPr>
                  <p:cNvPr id="14564" name="Google Shape;14564;p5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5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54"/>
                <p:cNvGrpSpPr/>
                <p:nvPr/>
              </p:nvGrpSpPr>
              <p:grpSpPr>
                <a:xfrm>
                  <a:off x="1560718" y="3800594"/>
                  <a:ext cx="351472" cy="302090"/>
                  <a:chOff x="1560718" y="3800594"/>
                  <a:chExt cx="351472" cy="302090"/>
                </a:xfrm>
              </p:grpSpPr>
              <p:grpSp>
                <p:nvGrpSpPr>
                  <p:cNvPr id="14567" name="Google Shape;14567;p54"/>
                  <p:cNvGrpSpPr/>
                  <p:nvPr/>
                </p:nvGrpSpPr>
                <p:grpSpPr>
                  <a:xfrm>
                    <a:off x="1560718" y="3842857"/>
                    <a:ext cx="173586" cy="217131"/>
                    <a:chOff x="1560718" y="3842857"/>
                    <a:chExt cx="173586" cy="217131"/>
                  </a:xfrm>
                </p:grpSpPr>
                <p:sp>
                  <p:nvSpPr>
                    <p:cNvPr id="14568" name="Google Shape;14568;p5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5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5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1" name="Google Shape;14571;p5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5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573" name="Google Shape;14573;p5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4" name="Google Shape;14574;p54"/>
              <p:cNvGrpSpPr/>
              <p:nvPr/>
            </p:nvGrpSpPr>
            <p:grpSpPr>
              <a:xfrm>
                <a:off x="785350" y="3605478"/>
                <a:ext cx="535311" cy="249245"/>
                <a:chOff x="785350" y="3605478"/>
                <a:chExt cx="535311" cy="249245"/>
              </a:xfrm>
            </p:grpSpPr>
            <p:grpSp>
              <p:nvGrpSpPr>
                <p:cNvPr id="14575" name="Google Shape;14575;p54"/>
                <p:cNvGrpSpPr/>
                <p:nvPr/>
              </p:nvGrpSpPr>
              <p:grpSpPr>
                <a:xfrm>
                  <a:off x="785350" y="3605478"/>
                  <a:ext cx="376191" cy="102736"/>
                  <a:chOff x="785350" y="3605478"/>
                  <a:chExt cx="376191" cy="102736"/>
                </a:xfrm>
              </p:grpSpPr>
              <p:sp>
                <p:nvSpPr>
                  <p:cNvPr id="14576" name="Google Shape;14576;p5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5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5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54"/>
                <p:cNvGrpSpPr/>
                <p:nvPr/>
              </p:nvGrpSpPr>
              <p:grpSpPr>
                <a:xfrm>
                  <a:off x="1161530" y="3655851"/>
                  <a:ext cx="159131" cy="198872"/>
                  <a:chOff x="1161530" y="3655851"/>
                  <a:chExt cx="159131" cy="198872"/>
                </a:xfrm>
              </p:grpSpPr>
              <p:sp>
                <p:nvSpPr>
                  <p:cNvPr id="14580" name="Google Shape;14580;p5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5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82" name="Google Shape;14582;p54"/>
              <p:cNvGrpSpPr/>
              <p:nvPr/>
            </p:nvGrpSpPr>
            <p:grpSpPr>
              <a:xfrm>
                <a:off x="785350" y="4047614"/>
                <a:ext cx="535311" cy="240783"/>
                <a:chOff x="785350" y="4047614"/>
                <a:chExt cx="535311" cy="240783"/>
              </a:xfrm>
            </p:grpSpPr>
            <p:grpSp>
              <p:nvGrpSpPr>
                <p:cNvPr id="14583" name="Google Shape;14583;p54"/>
                <p:cNvGrpSpPr/>
                <p:nvPr/>
              </p:nvGrpSpPr>
              <p:grpSpPr>
                <a:xfrm>
                  <a:off x="1161636" y="4047614"/>
                  <a:ext cx="159025" cy="190415"/>
                  <a:chOff x="1161636" y="4047614"/>
                  <a:chExt cx="159025" cy="190415"/>
                </a:xfrm>
              </p:grpSpPr>
              <p:sp>
                <p:nvSpPr>
                  <p:cNvPr id="14584" name="Google Shape;14584;p5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5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6" name="Google Shape;14586;p54"/>
                <p:cNvGrpSpPr/>
                <p:nvPr/>
              </p:nvGrpSpPr>
              <p:grpSpPr>
                <a:xfrm>
                  <a:off x="785350" y="4185661"/>
                  <a:ext cx="376191" cy="102736"/>
                  <a:chOff x="785350" y="4185661"/>
                  <a:chExt cx="376191" cy="102736"/>
                </a:xfrm>
              </p:grpSpPr>
              <p:sp>
                <p:nvSpPr>
                  <p:cNvPr id="14587" name="Google Shape;14587;p5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5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5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90" name="Google Shape;14590;p54"/>
              <p:cNvGrpSpPr/>
              <p:nvPr/>
            </p:nvGrpSpPr>
            <p:grpSpPr>
              <a:xfrm>
                <a:off x="1501054" y="3605478"/>
                <a:ext cx="526340" cy="249240"/>
                <a:chOff x="1501054" y="3605478"/>
                <a:chExt cx="526340" cy="249240"/>
              </a:xfrm>
            </p:grpSpPr>
            <p:grpSp>
              <p:nvGrpSpPr>
                <p:cNvPr id="14591" name="Google Shape;14591;p54"/>
                <p:cNvGrpSpPr/>
                <p:nvPr/>
              </p:nvGrpSpPr>
              <p:grpSpPr>
                <a:xfrm>
                  <a:off x="1834208" y="3643867"/>
                  <a:ext cx="193185" cy="25622"/>
                  <a:chOff x="1834208" y="3643867"/>
                  <a:chExt cx="193185" cy="25622"/>
                </a:xfrm>
              </p:grpSpPr>
              <p:sp>
                <p:nvSpPr>
                  <p:cNvPr id="14592" name="Google Shape;14592;p5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5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54"/>
                <p:cNvGrpSpPr/>
                <p:nvPr/>
              </p:nvGrpSpPr>
              <p:grpSpPr>
                <a:xfrm>
                  <a:off x="1501054" y="3605478"/>
                  <a:ext cx="333165" cy="249240"/>
                  <a:chOff x="1501054" y="3605478"/>
                  <a:chExt cx="333165" cy="249240"/>
                </a:xfrm>
              </p:grpSpPr>
              <p:sp>
                <p:nvSpPr>
                  <p:cNvPr id="14595" name="Google Shape;14595;p5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6" name="Google Shape;14596;p54"/>
                  <p:cNvGrpSpPr/>
                  <p:nvPr/>
                </p:nvGrpSpPr>
                <p:grpSpPr>
                  <a:xfrm>
                    <a:off x="1501054" y="3655851"/>
                    <a:ext cx="155286" cy="198867"/>
                    <a:chOff x="1501054" y="3655851"/>
                    <a:chExt cx="155286" cy="198867"/>
                  </a:xfrm>
                </p:grpSpPr>
                <p:sp>
                  <p:nvSpPr>
                    <p:cNvPr id="14597" name="Google Shape;14597;p5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5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599" name="Google Shape;14599;p54"/>
              <p:cNvGrpSpPr/>
              <p:nvPr/>
            </p:nvGrpSpPr>
            <p:grpSpPr>
              <a:xfrm>
                <a:off x="724986" y="3800594"/>
                <a:ext cx="532950" cy="302090"/>
                <a:chOff x="724986" y="3800594"/>
                <a:chExt cx="532950" cy="302090"/>
              </a:xfrm>
            </p:grpSpPr>
            <p:grpSp>
              <p:nvGrpSpPr>
                <p:cNvPr id="14600" name="Google Shape;14600;p54"/>
                <p:cNvGrpSpPr/>
                <p:nvPr/>
              </p:nvGrpSpPr>
              <p:grpSpPr>
                <a:xfrm>
                  <a:off x="724986" y="4044367"/>
                  <a:ext cx="181314" cy="25626"/>
                  <a:chOff x="724986" y="4044367"/>
                  <a:chExt cx="181314" cy="25626"/>
                </a:xfrm>
              </p:grpSpPr>
              <p:sp>
                <p:nvSpPr>
                  <p:cNvPr id="14601" name="Google Shape;14601;p5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5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3" name="Google Shape;14603;p54"/>
                <p:cNvGrpSpPr/>
                <p:nvPr/>
              </p:nvGrpSpPr>
              <p:grpSpPr>
                <a:xfrm>
                  <a:off x="906290" y="3800594"/>
                  <a:ext cx="351646" cy="302090"/>
                  <a:chOff x="906290" y="3800594"/>
                  <a:chExt cx="351646" cy="302090"/>
                </a:xfrm>
              </p:grpSpPr>
              <p:grpSp>
                <p:nvGrpSpPr>
                  <p:cNvPr id="14604" name="Google Shape;14604;p54"/>
                  <p:cNvGrpSpPr/>
                  <p:nvPr/>
                </p:nvGrpSpPr>
                <p:grpSpPr>
                  <a:xfrm>
                    <a:off x="1084172" y="3842857"/>
                    <a:ext cx="173764" cy="217131"/>
                    <a:chOff x="1084172" y="3842857"/>
                    <a:chExt cx="173764" cy="217131"/>
                  </a:xfrm>
                </p:grpSpPr>
                <p:grpSp>
                  <p:nvGrpSpPr>
                    <p:cNvPr id="14605" name="Google Shape;14605;p54"/>
                    <p:cNvGrpSpPr/>
                    <p:nvPr/>
                  </p:nvGrpSpPr>
                  <p:grpSpPr>
                    <a:xfrm>
                      <a:off x="1156862" y="3936509"/>
                      <a:ext cx="101073" cy="25622"/>
                      <a:chOff x="1156862" y="3936509"/>
                      <a:chExt cx="101073" cy="25622"/>
                    </a:xfrm>
                  </p:grpSpPr>
                  <p:sp>
                    <p:nvSpPr>
                      <p:cNvPr id="14606" name="Google Shape;14606;p5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5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08" name="Google Shape;14608;p5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09" name="Google Shape;14609;p5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5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1" name="Google Shape;14611;p54"/>
                <p:cNvGrpSpPr/>
                <p:nvPr/>
              </p:nvGrpSpPr>
              <p:grpSpPr>
                <a:xfrm>
                  <a:off x="724986" y="3830189"/>
                  <a:ext cx="189533" cy="25626"/>
                  <a:chOff x="724986" y="3830189"/>
                  <a:chExt cx="189533" cy="25626"/>
                </a:xfrm>
              </p:grpSpPr>
              <p:sp>
                <p:nvSpPr>
                  <p:cNvPr id="14612" name="Google Shape;14612;p5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5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4614" name="Google Shape;14614;p54"/>
          <p:cNvGrpSpPr/>
          <p:nvPr/>
        </p:nvGrpSpPr>
        <p:grpSpPr>
          <a:xfrm>
            <a:off x="2253298" y="2455640"/>
            <a:ext cx="948701" cy="935378"/>
            <a:chOff x="2253298" y="2428317"/>
            <a:chExt cx="948701" cy="935378"/>
          </a:xfrm>
        </p:grpSpPr>
        <p:sp>
          <p:nvSpPr>
            <p:cNvPr id="14615" name="Google Shape;14615;p5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5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5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5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5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5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5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5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5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5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5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5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5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5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5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5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5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5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5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5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5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5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5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5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5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5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5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5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5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5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5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5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5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51" name="Shape 14651"/>
        <p:cNvGrpSpPr/>
        <p:nvPr/>
      </p:nvGrpSpPr>
      <p:grpSpPr>
        <a:xfrm>
          <a:off x="0" y="0"/>
          <a:ext cx="0" cy="0"/>
          <a:chOff x="0" y="0"/>
          <a:chExt cx="0" cy="0"/>
        </a:xfrm>
      </p:grpSpPr>
      <p:grpSp>
        <p:nvGrpSpPr>
          <p:cNvPr id="14652" name="Google Shape;14652;p55"/>
          <p:cNvGrpSpPr/>
          <p:nvPr/>
        </p:nvGrpSpPr>
        <p:grpSpPr>
          <a:xfrm>
            <a:off x="3353582" y="1145627"/>
            <a:ext cx="2363393" cy="1017867"/>
            <a:chOff x="3292400" y="1219146"/>
            <a:chExt cx="2615240" cy="1110239"/>
          </a:xfrm>
        </p:grpSpPr>
        <p:sp>
          <p:nvSpPr>
            <p:cNvPr id="14653" name="Google Shape;14653;p5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4654" name="Google Shape;14654;p5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655" name="Google Shape;14655;p5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4656" name="Google Shape;14656;p5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4657" name="Google Shape;14657;p5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4658" name="Google Shape;14658;p5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4659" name="Google Shape;14659;p5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4660" name="Google Shape;14660;p5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4661" name="Google Shape;14661;p5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4662" name="Google Shape;14662;p5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4663" name="Google Shape;14663;p5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4664" name="Google Shape;14664;p5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4665" name="Google Shape;14665;p5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4666" name="Google Shape;14666;p5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4667" name="Google Shape;14667;p55"/>
            <p:cNvGrpSpPr/>
            <p:nvPr/>
          </p:nvGrpSpPr>
          <p:grpSpPr>
            <a:xfrm>
              <a:off x="3748438" y="1378608"/>
              <a:ext cx="2159202" cy="903971"/>
              <a:chOff x="1683525" y="2179850"/>
              <a:chExt cx="4519050" cy="2134525"/>
            </a:xfrm>
          </p:grpSpPr>
          <p:sp>
            <p:nvSpPr>
              <p:cNvPr id="14668" name="Google Shape;14668;p5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669" name="Google Shape;14669;p5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670" name="Google Shape;14670;p5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671" name="Google Shape;14671;p5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672" name="Google Shape;14672;p5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673" name="Google Shape;14673;p5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674" name="Google Shape;14674;p5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675" name="Google Shape;14675;p5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676" name="Google Shape;14676;p5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677" name="Google Shape;14677;p5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678" name="Google Shape;14678;p5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4679" name="Google Shape;14679;p5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4680" name="Google Shape;14680;p55"/>
          <p:cNvGraphicFramePr/>
          <p:nvPr/>
        </p:nvGraphicFramePr>
        <p:xfrm>
          <a:off x="5949675" y="2323100"/>
          <a:ext cx="3000000" cy="3000000"/>
        </p:xfrm>
        <a:graphic>
          <a:graphicData uri="http://schemas.openxmlformats.org/drawingml/2006/table">
            <a:tbl>
              <a:tblPr>
                <a:noFill/>
                <a:tableStyleId>{6FCF4942-F4D2-467D-B034-18590D547BD8}</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4681" name="Google Shape;14681;p55"/>
          <p:cNvGrpSpPr/>
          <p:nvPr/>
        </p:nvGrpSpPr>
        <p:grpSpPr>
          <a:xfrm>
            <a:off x="5926924" y="3381697"/>
            <a:ext cx="2519825" cy="1001454"/>
            <a:chOff x="1906114" y="789980"/>
            <a:chExt cx="1487676" cy="606868"/>
          </a:xfrm>
        </p:grpSpPr>
        <p:cxnSp>
          <p:nvCxnSpPr>
            <p:cNvPr id="14682" name="Google Shape;14682;p5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683" name="Google Shape;14683;p5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4684" name="Google Shape;14684;p5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4685" name="Google Shape;14685;p5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4686" name="Google Shape;14686;p5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4687" name="Google Shape;14687;p5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4688" name="Google Shape;14688;p5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4689" name="Google Shape;14689;p5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5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5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5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5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5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5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4696" name="Google Shape;14696;p5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4697" name="Google Shape;14697;p5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4698" name="Google Shape;14698;p5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9" name="Google Shape;14699;p55"/>
          <p:cNvGrpSpPr/>
          <p:nvPr/>
        </p:nvGrpSpPr>
        <p:grpSpPr>
          <a:xfrm>
            <a:off x="726399" y="1190655"/>
            <a:ext cx="2394370" cy="976502"/>
            <a:chOff x="749309" y="1112739"/>
            <a:chExt cx="2371603" cy="976502"/>
          </a:xfrm>
        </p:grpSpPr>
        <p:sp>
          <p:nvSpPr>
            <p:cNvPr id="14700" name="Google Shape;14700;p5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5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5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5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5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5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5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5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5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5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5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5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5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5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5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5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5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5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5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5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5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5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5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5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5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5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5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5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5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5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5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5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4732" name="Google Shape;14732;p55"/>
          <p:cNvGraphicFramePr/>
          <p:nvPr/>
        </p:nvGraphicFramePr>
        <p:xfrm>
          <a:off x="5949700" y="1188950"/>
          <a:ext cx="3000000" cy="3000000"/>
        </p:xfrm>
        <a:graphic>
          <a:graphicData uri="http://schemas.openxmlformats.org/drawingml/2006/table">
            <a:tbl>
              <a:tblPr>
                <a:noFill/>
                <a:tableStyleId>{6FCF4942-F4D2-467D-B034-18590D547BD8}</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14733" name="Google Shape;14733;p55"/>
          <p:cNvGraphicFramePr/>
          <p:nvPr/>
        </p:nvGraphicFramePr>
        <p:xfrm>
          <a:off x="3356413" y="2323100"/>
          <a:ext cx="3000000" cy="3000000"/>
        </p:xfrm>
        <a:graphic>
          <a:graphicData uri="http://schemas.openxmlformats.org/drawingml/2006/table">
            <a:tbl>
              <a:tblPr>
                <a:noFill/>
                <a:tableStyleId>{6FCF4942-F4D2-467D-B034-18590D547BD8}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4734" name="Google Shape;14734;p55"/>
          <p:cNvGrpSpPr/>
          <p:nvPr/>
        </p:nvGrpSpPr>
        <p:grpSpPr>
          <a:xfrm>
            <a:off x="4100342" y="2709743"/>
            <a:ext cx="1517436" cy="74460"/>
            <a:chOff x="3980086" y="2804397"/>
            <a:chExt cx="1227600" cy="66900"/>
          </a:xfrm>
        </p:grpSpPr>
        <p:sp>
          <p:nvSpPr>
            <p:cNvPr id="14735" name="Google Shape;14735;p5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5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7" name="Google Shape;14737;p55"/>
          <p:cNvGrpSpPr/>
          <p:nvPr/>
        </p:nvGrpSpPr>
        <p:grpSpPr>
          <a:xfrm>
            <a:off x="4725406" y="3002330"/>
            <a:ext cx="892956" cy="74460"/>
            <a:chOff x="3980086" y="2804397"/>
            <a:chExt cx="1227600" cy="66900"/>
          </a:xfrm>
        </p:grpSpPr>
        <p:sp>
          <p:nvSpPr>
            <p:cNvPr id="14738" name="Google Shape;14738;p5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5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0" name="Google Shape;14740;p55"/>
          <p:cNvGrpSpPr/>
          <p:nvPr/>
        </p:nvGrpSpPr>
        <p:grpSpPr>
          <a:xfrm>
            <a:off x="3358498" y="3361213"/>
            <a:ext cx="2363244" cy="1005943"/>
            <a:chOff x="3358415" y="3361302"/>
            <a:chExt cx="2363244" cy="1024695"/>
          </a:xfrm>
        </p:grpSpPr>
        <p:grpSp>
          <p:nvGrpSpPr>
            <p:cNvPr id="14741" name="Google Shape;14741;p55"/>
            <p:cNvGrpSpPr/>
            <p:nvPr/>
          </p:nvGrpSpPr>
          <p:grpSpPr>
            <a:xfrm>
              <a:off x="3358415" y="3361302"/>
              <a:ext cx="441300" cy="1024695"/>
              <a:chOff x="3358415" y="3361302"/>
              <a:chExt cx="441300" cy="1024695"/>
            </a:xfrm>
          </p:grpSpPr>
          <p:sp>
            <p:nvSpPr>
              <p:cNvPr id="14742" name="Google Shape;14742;p5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5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5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5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5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5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55"/>
            <p:cNvGrpSpPr/>
            <p:nvPr/>
          </p:nvGrpSpPr>
          <p:grpSpPr>
            <a:xfrm>
              <a:off x="3838901" y="3361302"/>
              <a:ext cx="441300" cy="1024695"/>
              <a:chOff x="3838901" y="3361302"/>
              <a:chExt cx="441300" cy="1024695"/>
            </a:xfrm>
          </p:grpSpPr>
          <p:sp>
            <p:nvSpPr>
              <p:cNvPr id="14749" name="Google Shape;14749;p5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5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5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5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5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5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5" name="Google Shape;14755;p55"/>
            <p:cNvGrpSpPr/>
            <p:nvPr/>
          </p:nvGrpSpPr>
          <p:grpSpPr>
            <a:xfrm>
              <a:off x="4319387" y="3361302"/>
              <a:ext cx="441300" cy="1024695"/>
              <a:chOff x="4319387" y="3361302"/>
              <a:chExt cx="441300" cy="1024695"/>
            </a:xfrm>
          </p:grpSpPr>
          <p:sp>
            <p:nvSpPr>
              <p:cNvPr id="14756" name="Google Shape;14756;p5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5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5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5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5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5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2" name="Google Shape;14762;p55"/>
            <p:cNvGrpSpPr/>
            <p:nvPr/>
          </p:nvGrpSpPr>
          <p:grpSpPr>
            <a:xfrm>
              <a:off x="4799873" y="3361302"/>
              <a:ext cx="441300" cy="1024695"/>
              <a:chOff x="4799873" y="3361302"/>
              <a:chExt cx="441300" cy="1024695"/>
            </a:xfrm>
          </p:grpSpPr>
          <p:sp>
            <p:nvSpPr>
              <p:cNvPr id="14763" name="Google Shape;14763;p5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5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5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5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5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5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9" name="Google Shape;14769;p55"/>
            <p:cNvGrpSpPr/>
            <p:nvPr/>
          </p:nvGrpSpPr>
          <p:grpSpPr>
            <a:xfrm>
              <a:off x="5280360" y="3361302"/>
              <a:ext cx="441300" cy="1024695"/>
              <a:chOff x="5280360" y="3361302"/>
              <a:chExt cx="441300" cy="1024695"/>
            </a:xfrm>
          </p:grpSpPr>
          <p:sp>
            <p:nvSpPr>
              <p:cNvPr id="14770" name="Google Shape;14770;p5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5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5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5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5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5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4776" name="Google Shape;14776;p55"/>
          <p:cNvGraphicFramePr/>
          <p:nvPr/>
        </p:nvGraphicFramePr>
        <p:xfrm>
          <a:off x="724925" y="2323100"/>
          <a:ext cx="3000000" cy="3000000"/>
        </p:xfrm>
        <a:graphic>
          <a:graphicData uri="http://schemas.openxmlformats.org/drawingml/2006/table">
            <a:tbl>
              <a:tblPr>
                <a:noFill/>
                <a:tableStyleId>{6FCF4942-F4D2-467D-B034-18590D547BD8}</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4777" name="Google Shape;14777;p55"/>
          <p:cNvGrpSpPr/>
          <p:nvPr/>
        </p:nvGrpSpPr>
        <p:grpSpPr>
          <a:xfrm>
            <a:off x="726450" y="3372825"/>
            <a:ext cx="2403614" cy="1005900"/>
            <a:chOff x="726450" y="3372825"/>
            <a:chExt cx="2403614" cy="1005900"/>
          </a:xfrm>
        </p:grpSpPr>
        <p:grpSp>
          <p:nvGrpSpPr>
            <p:cNvPr id="14778" name="Google Shape;14778;p55"/>
            <p:cNvGrpSpPr/>
            <p:nvPr/>
          </p:nvGrpSpPr>
          <p:grpSpPr>
            <a:xfrm>
              <a:off x="726450" y="3696000"/>
              <a:ext cx="2403614" cy="500898"/>
              <a:chOff x="726450" y="3696000"/>
              <a:chExt cx="2403614" cy="500898"/>
            </a:xfrm>
          </p:grpSpPr>
          <p:sp>
            <p:nvSpPr>
              <p:cNvPr id="14779" name="Google Shape;14779;p5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780" name="Google Shape;14780;p5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781" name="Google Shape;14781;p55"/>
            <p:cNvGrpSpPr/>
            <p:nvPr/>
          </p:nvGrpSpPr>
          <p:grpSpPr>
            <a:xfrm>
              <a:off x="1348050" y="3372825"/>
              <a:ext cx="1720425" cy="1005900"/>
              <a:chOff x="1348050" y="3372825"/>
              <a:chExt cx="1720425" cy="1005900"/>
            </a:xfrm>
          </p:grpSpPr>
          <p:sp>
            <p:nvSpPr>
              <p:cNvPr id="14782" name="Google Shape;14782;p5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783" name="Google Shape;14783;p5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784" name="Google Shape;14784;p5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785" name="Google Shape;14785;p5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4786" name="Google Shape;14786;p5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4787" name="Google Shape;14787;p55"/>
            <p:cNvGrpSpPr/>
            <p:nvPr/>
          </p:nvGrpSpPr>
          <p:grpSpPr>
            <a:xfrm>
              <a:off x="1455707" y="3731058"/>
              <a:ext cx="1491150" cy="417657"/>
              <a:chOff x="1455707" y="3731058"/>
              <a:chExt cx="1491150" cy="417657"/>
            </a:xfrm>
          </p:grpSpPr>
          <p:grpSp>
            <p:nvGrpSpPr>
              <p:cNvPr id="14788" name="Google Shape;14788;p55"/>
              <p:cNvGrpSpPr/>
              <p:nvPr/>
            </p:nvGrpSpPr>
            <p:grpSpPr>
              <a:xfrm>
                <a:off x="1472938" y="3745828"/>
                <a:ext cx="72126" cy="53788"/>
                <a:chOff x="1472938" y="3745828"/>
                <a:chExt cx="72126" cy="53788"/>
              </a:xfrm>
            </p:grpSpPr>
            <p:sp>
              <p:nvSpPr>
                <p:cNvPr id="14789" name="Google Shape;14789;p5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5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1" name="Google Shape;14791;p55"/>
              <p:cNvGrpSpPr/>
              <p:nvPr/>
            </p:nvGrpSpPr>
            <p:grpSpPr>
              <a:xfrm>
                <a:off x="1819181" y="4089633"/>
                <a:ext cx="72126" cy="53788"/>
                <a:chOff x="1819181" y="4089633"/>
                <a:chExt cx="72126" cy="53788"/>
              </a:xfrm>
            </p:grpSpPr>
            <p:sp>
              <p:nvSpPr>
                <p:cNvPr id="14792" name="Google Shape;14792;p5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5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4" name="Google Shape;14794;p55"/>
              <p:cNvGrpSpPr/>
              <p:nvPr/>
            </p:nvGrpSpPr>
            <p:grpSpPr>
              <a:xfrm>
                <a:off x="1455707" y="4084171"/>
                <a:ext cx="64321" cy="64544"/>
                <a:chOff x="1455707" y="4084171"/>
                <a:chExt cx="64321" cy="64544"/>
              </a:xfrm>
            </p:grpSpPr>
            <p:sp>
              <p:nvSpPr>
                <p:cNvPr id="14795" name="Google Shape;14795;p5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5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7" name="Google Shape;14797;p55"/>
              <p:cNvGrpSpPr/>
              <p:nvPr/>
            </p:nvGrpSpPr>
            <p:grpSpPr>
              <a:xfrm>
                <a:off x="1818610" y="3731058"/>
                <a:ext cx="64321" cy="64544"/>
                <a:chOff x="1818610" y="3731058"/>
                <a:chExt cx="64321" cy="64544"/>
              </a:xfrm>
            </p:grpSpPr>
            <p:sp>
              <p:nvSpPr>
                <p:cNvPr id="14798" name="Google Shape;14798;p5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5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0" name="Google Shape;14800;p55"/>
              <p:cNvGrpSpPr/>
              <p:nvPr/>
            </p:nvGrpSpPr>
            <p:grpSpPr>
              <a:xfrm>
                <a:off x="2172491" y="4089633"/>
                <a:ext cx="72126" cy="53788"/>
                <a:chOff x="2172491" y="4089633"/>
                <a:chExt cx="72126" cy="53788"/>
              </a:xfrm>
            </p:grpSpPr>
            <p:sp>
              <p:nvSpPr>
                <p:cNvPr id="14801" name="Google Shape;14801;p5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5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3" name="Google Shape;14803;p55"/>
              <p:cNvGrpSpPr/>
              <p:nvPr/>
            </p:nvGrpSpPr>
            <p:grpSpPr>
              <a:xfrm>
                <a:off x="2171920" y="3731058"/>
                <a:ext cx="64321" cy="64544"/>
                <a:chOff x="2171920" y="3731058"/>
                <a:chExt cx="64321" cy="64544"/>
              </a:xfrm>
            </p:grpSpPr>
            <p:sp>
              <p:nvSpPr>
                <p:cNvPr id="14804" name="Google Shape;14804;p5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5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6" name="Google Shape;14806;p55"/>
              <p:cNvGrpSpPr/>
              <p:nvPr/>
            </p:nvGrpSpPr>
            <p:grpSpPr>
              <a:xfrm>
                <a:off x="2874730" y="3745828"/>
                <a:ext cx="72126" cy="53788"/>
                <a:chOff x="2874730" y="3745828"/>
                <a:chExt cx="72126" cy="53788"/>
              </a:xfrm>
            </p:grpSpPr>
            <p:sp>
              <p:nvSpPr>
                <p:cNvPr id="14807" name="Google Shape;14807;p5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5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9" name="Google Shape;14809;p55"/>
              <p:cNvGrpSpPr/>
              <p:nvPr/>
            </p:nvGrpSpPr>
            <p:grpSpPr>
              <a:xfrm>
                <a:off x="2878589" y="4081481"/>
                <a:ext cx="64321" cy="64544"/>
                <a:chOff x="2878589" y="4081481"/>
                <a:chExt cx="64321" cy="64544"/>
              </a:xfrm>
            </p:grpSpPr>
            <p:sp>
              <p:nvSpPr>
                <p:cNvPr id="14810" name="Google Shape;14810;p5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5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2" name="Google Shape;14812;p55"/>
              <p:cNvGrpSpPr/>
              <p:nvPr/>
            </p:nvGrpSpPr>
            <p:grpSpPr>
              <a:xfrm>
                <a:off x="2525796" y="4089633"/>
                <a:ext cx="72126" cy="53788"/>
                <a:chOff x="2525796" y="4089633"/>
                <a:chExt cx="72126" cy="53788"/>
              </a:xfrm>
            </p:grpSpPr>
            <p:sp>
              <p:nvSpPr>
                <p:cNvPr id="14813" name="Google Shape;14813;p5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5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5" name="Google Shape;14815;p55"/>
              <p:cNvGrpSpPr/>
              <p:nvPr/>
            </p:nvGrpSpPr>
            <p:grpSpPr>
              <a:xfrm>
                <a:off x="2525225" y="3731058"/>
                <a:ext cx="64321" cy="64544"/>
                <a:chOff x="2525225" y="3731058"/>
                <a:chExt cx="64321" cy="64544"/>
              </a:xfrm>
            </p:grpSpPr>
            <p:sp>
              <p:nvSpPr>
                <p:cNvPr id="14816" name="Google Shape;14816;p5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5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21" name="Shape 14821"/>
        <p:cNvGrpSpPr/>
        <p:nvPr/>
      </p:nvGrpSpPr>
      <p:grpSpPr>
        <a:xfrm>
          <a:off x="0" y="0"/>
          <a:ext cx="0" cy="0"/>
          <a:chOff x="0" y="0"/>
          <a:chExt cx="0" cy="0"/>
        </a:xfrm>
      </p:grpSpPr>
      <p:grpSp>
        <p:nvGrpSpPr>
          <p:cNvPr id="14822" name="Google Shape;14822;p56"/>
          <p:cNvGrpSpPr/>
          <p:nvPr/>
        </p:nvGrpSpPr>
        <p:grpSpPr>
          <a:xfrm>
            <a:off x="732428" y="1171356"/>
            <a:ext cx="845921" cy="690752"/>
            <a:chOff x="732428" y="1198513"/>
            <a:chExt cx="845921" cy="690752"/>
          </a:xfrm>
        </p:grpSpPr>
        <p:grpSp>
          <p:nvGrpSpPr>
            <p:cNvPr id="14823" name="Google Shape;14823;p56"/>
            <p:cNvGrpSpPr/>
            <p:nvPr/>
          </p:nvGrpSpPr>
          <p:grpSpPr>
            <a:xfrm>
              <a:off x="823030" y="1198513"/>
              <a:ext cx="755319" cy="690752"/>
              <a:chOff x="823030" y="1198513"/>
              <a:chExt cx="755319" cy="690752"/>
            </a:xfrm>
          </p:grpSpPr>
          <p:sp>
            <p:nvSpPr>
              <p:cNvPr id="14824" name="Google Shape;14824;p5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5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6" name="Google Shape;14826;p56"/>
            <p:cNvGrpSpPr/>
            <p:nvPr/>
          </p:nvGrpSpPr>
          <p:grpSpPr>
            <a:xfrm>
              <a:off x="732428" y="1239937"/>
              <a:ext cx="739912" cy="607886"/>
              <a:chOff x="732428" y="1239937"/>
              <a:chExt cx="739912" cy="607886"/>
            </a:xfrm>
          </p:grpSpPr>
          <p:sp>
            <p:nvSpPr>
              <p:cNvPr id="14827" name="Google Shape;14827;p5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5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9" name="Google Shape;14829;p56"/>
            <p:cNvGrpSpPr/>
            <p:nvPr/>
          </p:nvGrpSpPr>
          <p:grpSpPr>
            <a:xfrm>
              <a:off x="732428" y="1277018"/>
              <a:ext cx="702832" cy="533758"/>
              <a:chOff x="732428" y="1277018"/>
              <a:chExt cx="702832" cy="533758"/>
            </a:xfrm>
          </p:grpSpPr>
          <p:sp>
            <p:nvSpPr>
              <p:cNvPr id="14830" name="Google Shape;14830;p5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5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2" name="Google Shape;14832;p56"/>
            <p:cNvGrpSpPr/>
            <p:nvPr/>
          </p:nvGrpSpPr>
          <p:grpSpPr>
            <a:xfrm>
              <a:off x="931170" y="1306653"/>
              <a:ext cx="647179" cy="474455"/>
              <a:chOff x="931170" y="1306653"/>
              <a:chExt cx="647179" cy="474455"/>
            </a:xfrm>
          </p:grpSpPr>
          <p:sp>
            <p:nvSpPr>
              <p:cNvPr id="14833" name="Google Shape;14833;p5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5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5" name="Google Shape;14835;p5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6" name="Google Shape;14836;p56"/>
          <p:cNvGrpSpPr/>
          <p:nvPr/>
        </p:nvGrpSpPr>
        <p:grpSpPr>
          <a:xfrm>
            <a:off x="3964037" y="1171363"/>
            <a:ext cx="634656" cy="699982"/>
            <a:chOff x="5985650" y="2860025"/>
            <a:chExt cx="1396075" cy="1539775"/>
          </a:xfrm>
        </p:grpSpPr>
        <p:sp>
          <p:nvSpPr>
            <p:cNvPr id="14837" name="Google Shape;14837;p5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5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5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5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5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5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5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5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5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5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5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5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5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5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5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5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5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5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5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5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5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5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5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5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5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5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5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5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5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5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5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5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9" name="Google Shape;14869;p56"/>
          <p:cNvGrpSpPr/>
          <p:nvPr/>
        </p:nvGrpSpPr>
        <p:grpSpPr>
          <a:xfrm>
            <a:off x="4719687" y="1171356"/>
            <a:ext cx="725845" cy="699975"/>
            <a:chOff x="4249973" y="1201875"/>
            <a:chExt cx="1958568" cy="1888762"/>
          </a:xfrm>
        </p:grpSpPr>
        <p:sp>
          <p:nvSpPr>
            <p:cNvPr id="14870" name="Google Shape;14870;p5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1" name="Google Shape;14871;p56"/>
            <p:cNvGrpSpPr/>
            <p:nvPr/>
          </p:nvGrpSpPr>
          <p:grpSpPr>
            <a:xfrm>
              <a:off x="5853086" y="1789142"/>
              <a:ext cx="355454" cy="1048099"/>
              <a:chOff x="5576108" y="2016725"/>
              <a:chExt cx="565200" cy="1666560"/>
            </a:xfrm>
          </p:grpSpPr>
          <p:sp>
            <p:nvSpPr>
              <p:cNvPr id="14872" name="Google Shape;14872;p5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873" name="Google Shape;14873;p5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4" name="Google Shape;14874;p56"/>
            <p:cNvGrpSpPr/>
            <p:nvPr/>
          </p:nvGrpSpPr>
          <p:grpSpPr>
            <a:xfrm>
              <a:off x="4869455" y="2691676"/>
              <a:ext cx="1013897" cy="398961"/>
              <a:chOff x="4012057" y="3451825"/>
              <a:chExt cx="1612175" cy="634379"/>
            </a:xfrm>
          </p:grpSpPr>
          <p:sp>
            <p:nvSpPr>
              <p:cNvPr id="14875" name="Google Shape;14875;p5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876" name="Google Shape;14876;p5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7" name="Google Shape;14877;p56"/>
            <p:cNvGrpSpPr/>
            <p:nvPr/>
          </p:nvGrpSpPr>
          <p:grpSpPr>
            <a:xfrm>
              <a:off x="4276937" y="2155961"/>
              <a:ext cx="651965" cy="891358"/>
              <a:chOff x="3069908" y="2599997"/>
              <a:chExt cx="1036675" cy="1417328"/>
            </a:xfrm>
          </p:grpSpPr>
          <p:sp>
            <p:nvSpPr>
              <p:cNvPr id="14878" name="Google Shape;14878;p5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879" name="Google Shape;14879;p5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0" name="Google Shape;14880;p56"/>
            <p:cNvGrpSpPr/>
            <p:nvPr/>
          </p:nvGrpSpPr>
          <p:grpSpPr>
            <a:xfrm>
              <a:off x="5054918" y="1201875"/>
              <a:ext cx="999548" cy="602711"/>
              <a:chOff x="4306958" y="1082925"/>
              <a:chExt cx="1589359" cy="958358"/>
            </a:xfrm>
          </p:grpSpPr>
          <p:sp>
            <p:nvSpPr>
              <p:cNvPr id="14881" name="Google Shape;14881;p5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882" name="Google Shape;14882;p5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56"/>
            <p:cNvGrpSpPr/>
            <p:nvPr/>
          </p:nvGrpSpPr>
          <p:grpSpPr>
            <a:xfrm>
              <a:off x="4249973" y="1303451"/>
              <a:ext cx="799317" cy="841334"/>
              <a:chOff x="3027033" y="1244439"/>
              <a:chExt cx="1270977" cy="1337786"/>
            </a:xfrm>
          </p:grpSpPr>
          <p:sp>
            <p:nvSpPr>
              <p:cNvPr id="14884" name="Google Shape;14884;p5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4885" name="Google Shape;14885;p5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86" name="Google Shape;14886;p56"/>
          <p:cNvGrpSpPr/>
          <p:nvPr/>
        </p:nvGrpSpPr>
        <p:grpSpPr>
          <a:xfrm>
            <a:off x="4072551" y="2058137"/>
            <a:ext cx="750769" cy="683784"/>
            <a:chOff x="4204684" y="2104422"/>
            <a:chExt cx="699822" cy="637382"/>
          </a:xfrm>
        </p:grpSpPr>
        <p:grpSp>
          <p:nvGrpSpPr>
            <p:cNvPr id="14887" name="Google Shape;14887;p56"/>
            <p:cNvGrpSpPr/>
            <p:nvPr/>
          </p:nvGrpSpPr>
          <p:grpSpPr>
            <a:xfrm>
              <a:off x="4204684" y="2430067"/>
              <a:ext cx="342957" cy="311738"/>
              <a:chOff x="4204684" y="2430067"/>
              <a:chExt cx="342957" cy="311738"/>
            </a:xfrm>
          </p:grpSpPr>
          <p:sp>
            <p:nvSpPr>
              <p:cNvPr id="14888" name="Google Shape;14888;p5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5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0" name="Google Shape;14890;p56"/>
            <p:cNvGrpSpPr/>
            <p:nvPr/>
          </p:nvGrpSpPr>
          <p:grpSpPr>
            <a:xfrm>
              <a:off x="4561586" y="2430067"/>
              <a:ext cx="342920" cy="311738"/>
              <a:chOff x="4561586" y="2430067"/>
              <a:chExt cx="342920" cy="311738"/>
            </a:xfrm>
          </p:grpSpPr>
          <p:sp>
            <p:nvSpPr>
              <p:cNvPr id="14891" name="Google Shape;14891;p5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5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3" name="Google Shape;14893;p56"/>
            <p:cNvGrpSpPr/>
            <p:nvPr/>
          </p:nvGrpSpPr>
          <p:grpSpPr>
            <a:xfrm>
              <a:off x="4561586" y="2104422"/>
              <a:ext cx="342920" cy="311738"/>
              <a:chOff x="4561586" y="2104422"/>
              <a:chExt cx="342920" cy="311738"/>
            </a:xfrm>
          </p:grpSpPr>
          <p:sp>
            <p:nvSpPr>
              <p:cNvPr id="14894" name="Google Shape;14894;p5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5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6" name="Google Shape;14896;p56"/>
            <p:cNvGrpSpPr/>
            <p:nvPr/>
          </p:nvGrpSpPr>
          <p:grpSpPr>
            <a:xfrm>
              <a:off x="4204684" y="2104422"/>
              <a:ext cx="342957" cy="311664"/>
              <a:chOff x="4204684" y="2104422"/>
              <a:chExt cx="342957" cy="311664"/>
            </a:xfrm>
          </p:grpSpPr>
          <p:sp>
            <p:nvSpPr>
              <p:cNvPr id="14897" name="Google Shape;14897;p5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5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99" name="Google Shape;14899;p56"/>
          <p:cNvGrpSpPr/>
          <p:nvPr/>
        </p:nvGrpSpPr>
        <p:grpSpPr>
          <a:xfrm>
            <a:off x="5536984" y="1171351"/>
            <a:ext cx="660591" cy="688867"/>
            <a:chOff x="5830645" y="1267368"/>
            <a:chExt cx="530340" cy="553040"/>
          </a:xfrm>
        </p:grpSpPr>
        <p:sp>
          <p:nvSpPr>
            <p:cNvPr id="14900" name="Google Shape;14900;p5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1" name="Google Shape;14901;p56"/>
            <p:cNvGrpSpPr/>
            <p:nvPr/>
          </p:nvGrpSpPr>
          <p:grpSpPr>
            <a:xfrm>
              <a:off x="5830645" y="1267368"/>
              <a:ext cx="259743" cy="269909"/>
              <a:chOff x="5830645" y="1267368"/>
              <a:chExt cx="259743" cy="269909"/>
            </a:xfrm>
          </p:grpSpPr>
          <p:sp>
            <p:nvSpPr>
              <p:cNvPr id="14902" name="Google Shape;14902;p5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5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4" name="Google Shape;14904;p56"/>
            <p:cNvGrpSpPr/>
            <p:nvPr/>
          </p:nvGrpSpPr>
          <p:grpSpPr>
            <a:xfrm>
              <a:off x="6101293" y="1267368"/>
              <a:ext cx="259692" cy="269909"/>
              <a:chOff x="6101293" y="1267368"/>
              <a:chExt cx="259692" cy="269909"/>
            </a:xfrm>
          </p:grpSpPr>
          <p:sp>
            <p:nvSpPr>
              <p:cNvPr id="14905" name="Google Shape;14905;p5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5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56"/>
            <p:cNvGrpSpPr/>
            <p:nvPr/>
          </p:nvGrpSpPr>
          <p:grpSpPr>
            <a:xfrm>
              <a:off x="5830645" y="1550500"/>
              <a:ext cx="259692" cy="269909"/>
              <a:chOff x="5830645" y="1550500"/>
              <a:chExt cx="259692" cy="269909"/>
            </a:xfrm>
          </p:grpSpPr>
          <p:sp>
            <p:nvSpPr>
              <p:cNvPr id="14908" name="Google Shape;14908;p5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5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0" name="Google Shape;14910;p56"/>
            <p:cNvGrpSpPr/>
            <p:nvPr/>
          </p:nvGrpSpPr>
          <p:grpSpPr>
            <a:xfrm>
              <a:off x="6101293" y="1550500"/>
              <a:ext cx="259692" cy="269909"/>
              <a:chOff x="6101293" y="1550500"/>
              <a:chExt cx="259692" cy="269909"/>
            </a:xfrm>
          </p:grpSpPr>
          <p:sp>
            <p:nvSpPr>
              <p:cNvPr id="14911" name="Google Shape;14911;p5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5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13" name="Google Shape;14913;p56"/>
          <p:cNvGrpSpPr/>
          <p:nvPr/>
        </p:nvGrpSpPr>
        <p:grpSpPr>
          <a:xfrm>
            <a:off x="739138" y="2061810"/>
            <a:ext cx="697154" cy="679574"/>
            <a:chOff x="2679875" y="2361475"/>
            <a:chExt cx="780425" cy="760575"/>
          </a:xfrm>
        </p:grpSpPr>
        <p:sp>
          <p:nvSpPr>
            <p:cNvPr id="14914" name="Google Shape;14914;p5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5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5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5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5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5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0" name="Google Shape;14920;p56"/>
          <p:cNvGrpSpPr/>
          <p:nvPr/>
        </p:nvGrpSpPr>
        <p:grpSpPr>
          <a:xfrm>
            <a:off x="3138297" y="1171402"/>
            <a:ext cx="735829" cy="684547"/>
            <a:chOff x="3351965" y="1148808"/>
            <a:chExt cx="750770" cy="698375"/>
          </a:xfrm>
        </p:grpSpPr>
        <p:grpSp>
          <p:nvGrpSpPr>
            <p:cNvPr id="14921" name="Google Shape;14921;p56"/>
            <p:cNvGrpSpPr/>
            <p:nvPr/>
          </p:nvGrpSpPr>
          <p:grpSpPr>
            <a:xfrm>
              <a:off x="3586796" y="1148808"/>
              <a:ext cx="294857" cy="286830"/>
              <a:chOff x="3750225" y="1774000"/>
              <a:chExt cx="149575" cy="145525"/>
            </a:xfrm>
          </p:grpSpPr>
          <p:sp>
            <p:nvSpPr>
              <p:cNvPr id="14922" name="Google Shape;14922;p5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5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4" name="Google Shape;14924;p56"/>
            <p:cNvGrpSpPr/>
            <p:nvPr/>
          </p:nvGrpSpPr>
          <p:grpSpPr>
            <a:xfrm>
              <a:off x="3779245" y="1375768"/>
              <a:ext cx="323490" cy="286978"/>
              <a:chOff x="3847850" y="1889150"/>
              <a:chExt cx="164100" cy="145600"/>
            </a:xfrm>
          </p:grpSpPr>
          <p:sp>
            <p:nvSpPr>
              <p:cNvPr id="14925" name="Google Shape;14925;p5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5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7" name="Google Shape;14927;p56"/>
            <p:cNvGrpSpPr/>
            <p:nvPr/>
          </p:nvGrpSpPr>
          <p:grpSpPr>
            <a:xfrm>
              <a:off x="3351965" y="1330435"/>
              <a:ext cx="295449" cy="285401"/>
              <a:chOff x="3631100" y="1866150"/>
              <a:chExt cx="149875" cy="144800"/>
            </a:xfrm>
          </p:grpSpPr>
          <p:sp>
            <p:nvSpPr>
              <p:cNvPr id="14928" name="Google Shape;14928;p5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5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0" name="Google Shape;14930;p56"/>
            <p:cNvGrpSpPr/>
            <p:nvPr/>
          </p:nvGrpSpPr>
          <p:grpSpPr>
            <a:xfrm>
              <a:off x="3548208" y="1560352"/>
              <a:ext cx="294808" cy="286830"/>
              <a:chOff x="3730650" y="1982800"/>
              <a:chExt cx="149550" cy="145525"/>
            </a:xfrm>
          </p:grpSpPr>
          <p:sp>
            <p:nvSpPr>
              <p:cNvPr id="14931" name="Google Shape;14931;p5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5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33" name="Google Shape;14933;p56"/>
          <p:cNvGrpSpPr/>
          <p:nvPr/>
        </p:nvGrpSpPr>
        <p:grpSpPr>
          <a:xfrm>
            <a:off x="7639949" y="1171356"/>
            <a:ext cx="804565" cy="677795"/>
            <a:chOff x="7636443" y="1204988"/>
            <a:chExt cx="804565" cy="677795"/>
          </a:xfrm>
        </p:grpSpPr>
        <p:grpSp>
          <p:nvGrpSpPr>
            <p:cNvPr id="14934" name="Google Shape;14934;p56"/>
            <p:cNvGrpSpPr/>
            <p:nvPr/>
          </p:nvGrpSpPr>
          <p:grpSpPr>
            <a:xfrm>
              <a:off x="7636443" y="1509705"/>
              <a:ext cx="804565" cy="373078"/>
              <a:chOff x="7636443" y="1509705"/>
              <a:chExt cx="804565" cy="373078"/>
            </a:xfrm>
          </p:grpSpPr>
          <p:sp>
            <p:nvSpPr>
              <p:cNvPr id="14935" name="Google Shape;14935;p5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5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7" name="Google Shape;14937;p56"/>
            <p:cNvGrpSpPr/>
            <p:nvPr/>
          </p:nvGrpSpPr>
          <p:grpSpPr>
            <a:xfrm>
              <a:off x="7636443" y="1408133"/>
              <a:ext cx="804565" cy="373078"/>
              <a:chOff x="7636443" y="1408133"/>
              <a:chExt cx="804565" cy="373078"/>
            </a:xfrm>
          </p:grpSpPr>
          <p:sp>
            <p:nvSpPr>
              <p:cNvPr id="14938" name="Google Shape;14938;p5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5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0" name="Google Shape;14940;p56"/>
            <p:cNvGrpSpPr/>
            <p:nvPr/>
          </p:nvGrpSpPr>
          <p:grpSpPr>
            <a:xfrm>
              <a:off x="7636443" y="1306560"/>
              <a:ext cx="804565" cy="373078"/>
              <a:chOff x="7636443" y="1306560"/>
              <a:chExt cx="804565" cy="373078"/>
            </a:xfrm>
          </p:grpSpPr>
          <p:sp>
            <p:nvSpPr>
              <p:cNvPr id="14941" name="Google Shape;14941;p5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5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3" name="Google Shape;14943;p56"/>
            <p:cNvGrpSpPr/>
            <p:nvPr/>
          </p:nvGrpSpPr>
          <p:grpSpPr>
            <a:xfrm>
              <a:off x="7636443" y="1204988"/>
              <a:ext cx="804565" cy="373078"/>
              <a:chOff x="7636443" y="1204988"/>
              <a:chExt cx="804565" cy="373078"/>
            </a:xfrm>
          </p:grpSpPr>
          <p:sp>
            <p:nvSpPr>
              <p:cNvPr id="14944" name="Google Shape;14944;p5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5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46" name="Google Shape;14946;p56"/>
          <p:cNvGrpSpPr/>
          <p:nvPr/>
        </p:nvGrpSpPr>
        <p:grpSpPr>
          <a:xfrm>
            <a:off x="4978796" y="2078771"/>
            <a:ext cx="661339" cy="661188"/>
            <a:chOff x="3990000" y="975400"/>
            <a:chExt cx="3934200" cy="3933300"/>
          </a:xfrm>
        </p:grpSpPr>
        <p:sp>
          <p:nvSpPr>
            <p:cNvPr id="14947" name="Google Shape;14947;p5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5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5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5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1" name="Google Shape;14951;p56"/>
          <p:cNvGrpSpPr/>
          <p:nvPr/>
        </p:nvGrpSpPr>
        <p:grpSpPr>
          <a:xfrm>
            <a:off x="6622444" y="2057409"/>
            <a:ext cx="868881" cy="684241"/>
            <a:chOff x="6598259" y="2078634"/>
            <a:chExt cx="868881" cy="684241"/>
          </a:xfrm>
        </p:grpSpPr>
        <p:sp>
          <p:nvSpPr>
            <p:cNvPr id="14952" name="Google Shape;14952;p5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5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5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5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5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5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8" name="Google Shape;14958;p56"/>
            <p:cNvGrpSpPr/>
            <p:nvPr/>
          </p:nvGrpSpPr>
          <p:grpSpPr>
            <a:xfrm>
              <a:off x="6808175" y="2078634"/>
              <a:ext cx="452229" cy="684241"/>
              <a:chOff x="6808175" y="2078634"/>
              <a:chExt cx="452229" cy="684241"/>
            </a:xfrm>
          </p:grpSpPr>
          <p:sp>
            <p:nvSpPr>
              <p:cNvPr id="14959" name="Google Shape;14959;p5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5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5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5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5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5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65" name="Google Shape;14965;p56"/>
              <p:cNvGrpSpPr/>
              <p:nvPr/>
            </p:nvGrpSpPr>
            <p:grpSpPr>
              <a:xfrm>
                <a:off x="6821586" y="2078634"/>
                <a:ext cx="426871" cy="684241"/>
                <a:chOff x="6821586" y="2078634"/>
                <a:chExt cx="426871" cy="684241"/>
              </a:xfrm>
            </p:grpSpPr>
            <p:grpSp>
              <p:nvGrpSpPr>
                <p:cNvPr id="14966" name="Google Shape;14966;p56"/>
                <p:cNvGrpSpPr/>
                <p:nvPr/>
              </p:nvGrpSpPr>
              <p:grpSpPr>
                <a:xfrm>
                  <a:off x="6821586" y="2078634"/>
                  <a:ext cx="426871" cy="684241"/>
                  <a:chOff x="6821586" y="2078634"/>
                  <a:chExt cx="426871" cy="684241"/>
                </a:xfrm>
              </p:grpSpPr>
              <p:sp>
                <p:nvSpPr>
                  <p:cNvPr id="14967" name="Google Shape;14967;p5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5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5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5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5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5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5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5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5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5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5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5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5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5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5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5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5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5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5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6" name="Google Shape;14986;p5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5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5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5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5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5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992" name="Google Shape;14992;p56"/>
          <p:cNvGrpSpPr/>
          <p:nvPr/>
        </p:nvGrpSpPr>
        <p:grpSpPr>
          <a:xfrm>
            <a:off x="5795610" y="2063018"/>
            <a:ext cx="671358" cy="671358"/>
            <a:chOff x="6535625" y="760425"/>
            <a:chExt cx="1665900" cy="1665900"/>
          </a:xfrm>
        </p:grpSpPr>
        <p:sp>
          <p:nvSpPr>
            <p:cNvPr id="14993" name="Google Shape;14993;p56"/>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56"/>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56"/>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56"/>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7" name="Google Shape;14997;p56"/>
          <p:cNvGrpSpPr/>
          <p:nvPr/>
        </p:nvGrpSpPr>
        <p:grpSpPr>
          <a:xfrm>
            <a:off x="732427" y="3731418"/>
            <a:ext cx="1340789" cy="640830"/>
            <a:chOff x="238125" y="1151100"/>
            <a:chExt cx="7139450" cy="3412300"/>
          </a:xfrm>
        </p:grpSpPr>
        <p:sp>
          <p:nvSpPr>
            <p:cNvPr id="14998" name="Google Shape;14998;p5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5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5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5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5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5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5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5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5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5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5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5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0" name="Google Shape;15010;p56"/>
          <p:cNvGrpSpPr/>
          <p:nvPr/>
        </p:nvGrpSpPr>
        <p:grpSpPr>
          <a:xfrm>
            <a:off x="5599650" y="2934699"/>
            <a:ext cx="985357" cy="585764"/>
            <a:chOff x="5145061" y="2881789"/>
            <a:chExt cx="1107641" cy="658458"/>
          </a:xfrm>
        </p:grpSpPr>
        <p:grpSp>
          <p:nvGrpSpPr>
            <p:cNvPr id="15011" name="Google Shape;15011;p56"/>
            <p:cNvGrpSpPr/>
            <p:nvPr/>
          </p:nvGrpSpPr>
          <p:grpSpPr>
            <a:xfrm>
              <a:off x="5722989" y="3244587"/>
              <a:ext cx="529713" cy="295659"/>
              <a:chOff x="5722989" y="3244587"/>
              <a:chExt cx="529713" cy="295659"/>
            </a:xfrm>
          </p:grpSpPr>
          <p:sp>
            <p:nvSpPr>
              <p:cNvPr id="15012" name="Google Shape;15012;p5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013" name="Google Shape;15013;p5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5014" name="Google Shape;15014;p56"/>
            <p:cNvGrpSpPr/>
            <p:nvPr/>
          </p:nvGrpSpPr>
          <p:grpSpPr>
            <a:xfrm>
              <a:off x="5145061" y="3244587"/>
              <a:ext cx="536807" cy="295659"/>
              <a:chOff x="5145061" y="3244587"/>
              <a:chExt cx="536807" cy="295659"/>
            </a:xfrm>
          </p:grpSpPr>
          <p:sp>
            <p:nvSpPr>
              <p:cNvPr id="15015" name="Google Shape;15015;p5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016" name="Google Shape;15016;p5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5017" name="Google Shape;15017;p56"/>
            <p:cNvGrpSpPr/>
            <p:nvPr/>
          </p:nvGrpSpPr>
          <p:grpSpPr>
            <a:xfrm>
              <a:off x="5341327" y="2898245"/>
              <a:ext cx="532309" cy="614891"/>
              <a:chOff x="5341327" y="2898245"/>
              <a:chExt cx="532309" cy="614891"/>
            </a:xfrm>
          </p:grpSpPr>
          <p:sp>
            <p:nvSpPr>
              <p:cNvPr id="15018" name="Google Shape;15018;p5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019" name="Google Shape;15019;p5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5020" name="Google Shape;15020;p56"/>
            <p:cNvGrpSpPr/>
            <p:nvPr/>
          </p:nvGrpSpPr>
          <p:grpSpPr>
            <a:xfrm>
              <a:off x="5532290" y="2881789"/>
              <a:ext cx="620516" cy="305456"/>
              <a:chOff x="5532290" y="2881789"/>
              <a:chExt cx="620516" cy="305456"/>
            </a:xfrm>
          </p:grpSpPr>
          <p:sp>
            <p:nvSpPr>
              <p:cNvPr id="15021" name="Google Shape;15021;p5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022" name="Google Shape;15022;p5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5023" name="Google Shape;15023;p56"/>
          <p:cNvGrpSpPr/>
          <p:nvPr/>
        </p:nvGrpSpPr>
        <p:grpSpPr>
          <a:xfrm>
            <a:off x="8178573" y="3726757"/>
            <a:ext cx="269068" cy="645491"/>
            <a:chOff x="7026852" y="3311869"/>
            <a:chExt cx="434331" cy="1041954"/>
          </a:xfrm>
        </p:grpSpPr>
        <p:sp>
          <p:nvSpPr>
            <p:cNvPr id="15024" name="Google Shape;15024;p5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5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5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7" name="Google Shape;15027;p56"/>
          <p:cNvGrpSpPr/>
          <p:nvPr/>
        </p:nvGrpSpPr>
        <p:grpSpPr>
          <a:xfrm>
            <a:off x="6195154" y="3765995"/>
            <a:ext cx="293882" cy="293836"/>
            <a:chOff x="4873519" y="3311869"/>
            <a:chExt cx="499374" cy="499296"/>
          </a:xfrm>
        </p:grpSpPr>
        <p:sp>
          <p:nvSpPr>
            <p:cNvPr id="15028" name="Google Shape;15028;p5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5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0" name="Google Shape;15030;p56"/>
          <p:cNvGrpSpPr/>
          <p:nvPr/>
        </p:nvGrpSpPr>
        <p:grpSpPr>
          <a:xfrm>
            <a:off x="6195154" y="4078366"/>
            <a:ext cx="293882" cy="293882"/>
            <a:chOff x="4873519" y="3875839"/>
            <a:chExt cx="499374" cy="499374"/>
          </a:xfrm>
        </p:grpSpPr>
        <p:sp>
          <p:nvSpPr>
            <p:cNvPr id="15031" name="Google Shape;15031;p5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5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56"/>
          <p:cNvGrpSpPr/>
          <p:nvPr/>
        </p:nvGrpSpPr>
        <p:grpSpPr>
          <a:xfrm>
            <a:off x="2425681" y="2050319"/>
            <a:ext cx="698104" cy="698208"/>
            <a:chOff x="2565073" y="2075876"/>
            <a:chExt cx="672482" cy="672518"/>
          </a:xfrm>
        </p:grpSpPr>
        <p:sp>
          <p:nvSpPr>
            <p:cNvPr id="15034" name="Google Shape;15034;p5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5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5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5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5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5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0" name="Google Shape;15040;p56"/>
          <p:cNvGrpSpPr/>
          <p:nvPr/>
        </p:nvGrpSpPr>
        <p:grpSpPr>
          <a:xfrm>
            <a:off x="5649092" y="3734919"/>
            <a:ext cx="438354" cy="637329"/>
            <a:chOff x="1697726" y="3244179"/>
            <a:chExt cx="788124" cy="1146069"/>
          </a:xfrm>
        </p:grpSpPr>
        <p:sp>
          <p:nvSpPr>
            <p:cNvPr id="15041" name="Google Shape;15041;p5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5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3" name="Google Shape;15043;p56"/>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4" name="Google Shape;15044;p56"/>
          <p:cNvGrpSpPr/>
          <p:nvPr/>
        </p:nvGrpSpPr>
        <p:grpSpPr>
          <a:xfrm>
            <a:off x="7650306" y="2063282"/>
            <a:ext cx="799565" cy="670282"/>
            <a:chOff x="7617850" y="2063282"/>
            <a:chExt cx="799565" cy="670282"/>
          </a:xfrm>
        </p:grpSpPr>
        <p:cxnSp>
          <p:nvCxnSpPr>
            <p:cNvPr id="15045" name="Google Shape;15045;p5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046" name="Google Shape;15046;p5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047" name="Google Shape;15047;p5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048" name="Google Shape;15048;p5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049" name="Google Shape;15049;p5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5050" name="Google Shape;15050;p5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5051" name="Google Shape;15051;p56"/>
            <p:cNvGrpSpPr/>
            <p:nvPr/>
          </p:nvGrpSpPr>
          <p:grpSpPr>
            <a:xfrm>
              <a:off x="7734309" y="2063282"/>
              <a:ext cx="570957" cy="620095"/>
              <a:chOff x="7734309" y="2063282"/>
              <a:chExt cx="570957" cy="620095"/>
            </a:xfrm>
          </p:grpSpPr>
          <p:grpSp>
            <p:nvGrpSpPr>
              <p:cNvPr id="15052" name="Google Shape;15052;p56"/>
              <p:cNvGrpSpPr/>
              <p:nvPr/>
            </p:nvGrpSpPr>
            <p:grpSpPr>
              <a:xfrm>
                <a:off x="8031573" y="2063282"/>
                <a:ext cx="273693" cy="620095"/>
                <a:chOff x="8031573" y="2063282"/>
                <a:chExt cx="273693" cy="620095"/>
              </a:xfrm>
            </p:grpSpPr>
            <p:sp>
              <p:nvSpPr>
                <p:cNvPr id="15053" name="Google Shape;15053;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7" name="Google Shape;15057;p56"/>
              <p:cNvGrpSpPr/>
              <p:nvPr/>
            </p:nvGrpSpPr>
            <p:grpSpPr>
              <a:xfrm flipH="1">
                <a:off x="7734309" y="2063282"/>
                <a:ext cx="273693" cy="620095"/>
                <a:chOff x="8031573" y="2063282"/>
                <a:chExt cx="273693" cy="620095"/>
              </a:xfrm>
            </p:grpSpPr>
            <p:sp>
              <p:nvSpPr>
                <p:cNvPr id="15058" name="Google Shape;15058;p5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5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5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5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5062" name="Google Shape;15062;p56"/>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56"/>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64" name="Google Shape;15064;p56"/>
          <p:cNvGrpSpPr/>
          <p:nvPr/>
        </p:nvGrpSpPr>
        <p:grpSpPr>
          <a:xfrm>
            <a:off x="7836913" y="2916765"/>
            <a:ext cx="602567" cy="601884"/>
            <a:chOff x="1186975" y="238125"/>
            <a:chExt cx="5244275" cy="5238325"/>
          </a:xfrm>
        </p:grpSpPr>
        <p:sp>
          <p:nvSpPr>
            <p:cNvPr id="15065" name="Google Shape;15065;p5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5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5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5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9" name="Google Shape;15069;p56"/>
          <p:cNvGrpSpPr/>
          <p:nvPr/>
        </p:nvGrpSpPr>
        <p:grpSpPr>
          <a:xfrm>
            <a:off x="3279650" y="2056249"/>
            <a:ext cx="651848" cy="687338"/>
            <a:chOff x="3400515" y="2056248"/>
            <a:chExt cx="698134" cy="735987"/>
          </a:xfrm>
        </p:grpSpPr>
        <p:grpSp>
          <p:nvGrpSpPr>
            <p:cNvPr id="15070" name="Google Shape;15070;p56"/>
            <p:cNvGrpSpPr/>
            <p:nvPr/>
          </p:nvGrpSpPr>
          <p:grpSpPr>
            <a:xfrm>
              <a:off x="3400515" y="2283913"/>
              <a:ext cx="312919" cy="219900"/>
              <a:chOff x="3400515" y="2283913"/>
              <a:chExt cx="312919" cy="219900"/>
            </a:xfrm>
          </p:grpSpPr>
          <p:sp>
            <p:nvSpPr>
              <p:cNvPr id="15071" name="Google Shape;15071;p5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072" name="Google Shape;15072;p5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5073" name="Google Shape;15073;p56"/>
            <p:cNvGrpSpPr/>
            <p:nvPr/>
          </p:nvGrpSpPr>
          <p:grpSpPr>
            <a:xfrm>
              <a:off x="3547823" y="2461089"/>
              <a:ext cx="219900" cy="331146"/>
              <a:chOff x="3547823" y="2461089"/>
              <a:chExt cx="219900" cy="331146"/>
            </a:xfrm>
          </p:grpSpPr>
          <p:sp>
            <p:nvSpPr>
              <p:cNvPr id="15074" name="Google Shape;15074;p5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075" name="Google Shape;15075;p5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5076" name="Google Shape;15076;p56"/>
            <p:cNvGrpSpPr/>
            <p:nvPr/>
          </p:nvGrpSpPr>
          <p:grpSpPr>
            <a:xfrm>
              <a:off x="3734138" y="2461089"/>
              <a:ext cx="219900" cy="331146"/>
              <a:chOff x="3734138" y="2461089"/>
              <a:chExt cx="219900" cy="331146"/>
            </a:xfrm>
          </p:grpSpPr>
          <p:sp>
            <p:nvSpPr>
              <p:cNvPr id="15077" name="Google Shape;15077;p5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078" name="Google Shape;15078;p5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5079" name="Google Shape;15079;p56"/>
            <p:cNvGrpSpPr/>
            <p:nvPr/>
          </p:nvGrpSpPr>
          <p:grpSpPr>
            <a:xfrm>
              <a:off x="3787560" y="2281742"/>
              <a:ext cx="311089" cy="219900"/>
              <a:chOff x="3787560" y="2281742"/>
              <a:chExt cx="311089" cy="219900"/>
            </a:xfrm>
          </p:grpSpPr>
          <p:sp>
            <p:nvSpPr>
              <p:cNvPr id="15080" name="Google Shape;15080;p5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081" name="Google Shape;15081;p5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5082" name="Google Shape;15082;p56"/>
            <p:cNvGrpSpPr/>
            <p:nvPr/>
          </p:nvGrpSpPr>
          <p:grpSpPr>
            <a:xfrm>
              <a:off x="3637290" y="2056248"/>
              <a:ext cx="219900" cy="330736"/>
              <a:chOff x="3637290" y="2056248"/>
              <a:chExt cx="219900" cy="330736"/>
            </a:xfrm>
          </p:grpSpPr>
          <p:sp>
            <p:nvSpPr>
              <p:cNvPr id="15083" name="Google Shape;15083;p5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5084" name="Google Shape;15084;p5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5085" name="Google Shape;15085;p56"/>
          <p:cNvGrpSpPr/>
          <p:nvPr/>
        </p:nvGrpSpPr>
        <p:grpSpPr>
          <a:xfrm>
            <a:off x="2571356" y="2926255"/>
            <a:ext cx="1268144" cy="592394"/>
            <a:chOff x="238125" y="1188750"/>
            <a:chExt cx="7140450" cy="3335550"/>
          </a:xfrm>
        </p:grpSpPr>
        <p:sp>
          <p:nvSpPr>
            <p:cNvPr id="15086" name="Google Shape;15086;p5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5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5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5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5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1" name="Google Shape;15091;p56"/>
          <p:cNvGrpSpPr/>
          <p:nvPr/>
        </p:nvGrpSpPr>
        <p:grpSpPr>
          <a:xfrm>
            <a:off x="6679257" y="2928410"/>
            <a:ext cx="1053944" cy="590147"/>
            <a:chOff x="238125" y="1335475"/>
            <a:chExt cx="5418735" cy="3034175"/>
          </a:xfrm>
        </p:grpSpPr>
        <p:sp>
          <p:nvSpPr>
            <p:cNvPr id="15092" name="Google Shape;15092;p5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5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5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5" name="Google Shape;15095;p56"/>
          <p:cNvGrpSpPr/>
          <p:nvPr/>
        </p:nvGrpSpPr>
        <p:grpSpPr>
          <a:xfrm>
            <a:off x="4110066" y="3733309"/>
            <a:ext cx="1268207" cy="638939"/>
            <a:chOff x="3967651" y="3645904"/>
            <a:chExt cx="1479304" cy="745292"/>
          </a:xfrm>
        </p:grpSpPr>
        <p:grpSp>
          <p:nvGrpSpPr>
            <p:cNvPr id="15096" name="Google Shape;15096;p56"/>
            <p:cNvGrpSpPr/>
            <p:nvPr/>
          </p:nvGrpSpPr>
          <p:grpSpPr>
            <a:xfrm>
              <a:off x="3967651" y="4009026"/>
              <a:ext cx="1479304" cy="382170"/>
              <a:chOff x="3967651" y="4009026"/>
              <a:chExt cx="1479304" cy="382170"/>
            </a:xfrm>
          </p:grpSpPr>
          <p:grpSp>
            <p:nvGrpSpPr>
              <p:cNvPr id="15097" name="Google Shape;15097;p56"/>
              <p:cNvGrpSpPr/>
              <p:nvPr/>
            </p:nvGrpSpPr>
            <p:grpSpPr>
              <a:xfrm>
                <a:off x="4892216" y="4195630"/>
                <a:ext cx="554739" cy="195566"/>
                <a:chOff x="3604375" y="4892160"/>
                <a:chExt cx="1651500" cy="582215"/>
              </a:xfrm>
            </p:grpSpPr>
            <p:sp>
              <p:nvSpPr>
                <p:cNvPr id="15098" name="Google Shape;15098;p5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5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0" name="Google Shape;15100;p56"/>
              <p:cNvGrpSpPr/>
              <p:nvPr/>
            </p:nvGrpSpPr>
            <p:grpSpPr>
              <a:xfrm>
                <a:off x="3967651" y="4146303"/>
                <a:ext cx="579402" cy="244893"/>
                <a:chOff x="851875" y="4745310"/>
                <a:chExt cx="1724925" cy="729065"/>
              </a:xfrm>
            </p:grpSpPr>
            <p:sp>
              <p:nvSpPr>
                <p:cNvPr id="15101" name="Google Shape;15101;p5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5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3" name="Google Shape;15103;p56"/>
              <p:cNvGrpSpPr/>
              <p:nvPr/>
            </p:nvGrpSpPr>
            <p:grpSpPr>
              <a:xfrm>
                <a:off x="4460753" y="4009026"/>
                <a:ext cx="493110" cy="382170"/>
                <a:chOff x="2319875" y="4336625"/>
                <a:chExt cx="1468025" cy="1137750"/>
              </a:xfrm>
            </p:grpSpPr>
            <p:sp>
              <p:nvSpPr>
                <p:cNvPr id="15104" name="Google Shape;15104;p5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5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06" name="Google Shape;15106;p56"/>
            <p:cNvGrpSpPr/>
            <p:nvPr/>
          </p:nvGrpSpPr>
          <p:grpSpPr>
            <a:xfrm>
              <a:off x="4479443" y="3645904"/>
              <a:ext cx="455965" cy="388789"/>
              <a:chOff x="2957425" y="238100"/>
              <a:chExt cx="1910200" cy="1628775"/>
            </a:xfrm>
          </p:grpSpPr>
          <p:sp>
            <p:nvSpPr>
              <p:cNvPr id="15107" name="Google Shape;15107;p5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5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5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5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5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5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5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5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5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5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17" name="Google Shape;15117;p56"/>
          <p:cNvGrpSpPr/>
          <p:nvPr/>
        </p:nvGrpSpPr>
        <p:grpSpPr>
          <a:xfrm>
            <a:off x="2496179" y="3734510"/>
            <a:ext cx="1243128" cy="637739"/>
            <a:chOff x="2496310" y="3693351"/>
            <a:chExt cx="1342906" cy="688926"/>
          </a:xfrm>
        </p:grpSpPr>
        <p:grpSp>
          <p:nvGrpSpPr>
            <p:cNvPr id="15118" name="Google Shape;15118;p56"/>
            <p:cNvGrpSpPr/>
            <p:nvPr/>
          </p:nvGrpSpPr>
          <p:grpSpPr>
            <a:xfrm>
              <a:off x="2496310" y="3693351"/>
              <a:ext cx="1342906" cy="688875"/>
              <a:chOff x="2496310" y="3693351"/>
              <a:chExt cx="1342906" cy="688875"/>
            </a:xfrm>
          </p:grpSpPr>
          <p:sp>
            <p:nvSpPr>
              <p:cNvPr id="15119" name="Google Shape;15119;p5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5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5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5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5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5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25" name="Google Shape;15125;p56"/>
              <p:cNvCxnSpPr>
                <a:stCxn id="1512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5126" name="Google Shape;15126;p56"/>
              <p:cNvCxnSpPr>
                <a:stCxn id="1512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5127" name="Google Shape;15127;p56"/>
              <p:cNvCxnSpPr>
                <a:stCxn id="1512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5128" name="Google Shape;15128;p56"/>
              <p:cNvCxnSpPr>
                <a:stCxn id="1512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5129" name="Google Shape;15129;p56"/>
              <p:cNvCxnSpPr>
                <a:stCxn id="1512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5130" name="Google Shape;15130;p56"/>
            <p:cNvGrpSpPr/>
            <p:nvPr/>
          </p:nvGrpSpPr>
          <p:grpSpPr>
            <a:xfrm>
              <a:off x="2675275" y="3930557"/>
              <a:ext cx="1003306" cy="451719"/>
              <a:chOff x="2675275" y="4174282"/>
              <a:chExt cx="1003306" cy="451719"/>
            </a:xfrm>
          </p:grpSpPr>
          <p:sp>
            <p:nvSpPr>
              <p:cNvPr id="15131" name="Google Shape;15131;p5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5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5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34" name="Google Shape;15134;p56"/>
          <p:cNvGrpSpPr/>
          <p:nvPr/>
        </p:nvGrpSpPr>
        <p:grpSpPr>
          <a:xfrm>
            <a:off x="1669850" y="1171356"/>
            <a:ext cx="574511" cy="874709"/>
            <a:chOff x="1715404" y="1112080"/>
            <a:chExt cx="642270" cy="977984"/>
          </a:xfrm>
        </p:grpSpPr>
        <p:grpSp>
          <p:nvGrpSpPr>
            <p:cNvPr id="15135" name="Google Shape;15135;p56"/>
            <p:cNvGrpSpPr/>
            <p:nvPr/>
          </p:nvGrpSpPr>
          <p:grpSpPr>
            <a:xfrm>
              <a:off x="1715404" y="1112080"/>
              <a:ext cx="642270" cy="977984"/>
              <a:chOff x="1715404" y="1112080"/>
              <a:chExt cx="642270" cy="977984"/>
            </a:xfrm>
          </p:grpSpPr>
          <p:sp>
            <p:nvSpPr>
              <p:cNvPr id="15136" name="Google Shape;15136;p5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5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8" name="Google Shape;15138;p56"/>
            <p:cNvGrpSpPr/>
            <p:nvPr/>
          </p:nvGrpSpPr>
          <p:grpSpPr>
            <a:xfrm>
              <a:off x="1768927" y="1165603"/>
              <a:ext cx="535225" cy="851367"/>
              <a:chOff x="1768927" y="1165603"/>
              <a:chExt cx="535225" cy="851367"/>
            </a:xfrm>
          </p:grpSpPr>
          <p:sp>
            <p:nvSpPr>
              <p:cNvPr id="15139" name="Google Shape;15139;p5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5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1" name="Google Shape;15141;p56"/>
            <p:cNvGrpSpPr/>
            <p:nvPr/>
          </p:nvGrpSpPr>
          <p:grpSpPr>
            <a:xfrm>
              <a:off x="1822449" y="1219125"/>
              <a:ext cx="428180" cy="718859"/>
              <a:chOff x="1822449" y="1219125"/>
              <a:chExt cx="428180" cy="718859"/>
            </a:xfrm>
          </p:grpSpPr>
          <p:sp>
            <p:nvSpPr>
              <p:cNvPr id="15142" name="Google Shape;15142;p5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5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4" name="Google Shape;15144;p56"/>
            <p:cNvGrpSpPr/>
            <p:nvPr/>
          </p:nvGrpSpPr>
          <p:grpSpPr>
            <a:xfrm>
              <a:off x="1875972" y="1272648"/>
              <a:ext cx="321135" cy="586939"/>
              <a:chOff x="1875972" y="1272648"/>
              <a:chExt cx="321135" cy="586939"/>
            </a:xfrm>
          </p:grpSpPr>
          <p:sp>
            <p:nvSpPr>
              <p:cNvPr id="15145" name="Google Shape;15145;p5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5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47" name="Google Shape;15147;p56"/>
          <p:cNvGrpSpPr/>
          <p:nvPr/>
        </p:nvGrpSpPr>
        <p:grpSpPr>
          <a:xfrm>
            <a:off x="7777011" y="3728078"/>
            <a:ext cx="293855" cy="644170"/>
            <a:chOff x="241025" y="3151575"/>
            <a:chExt cx="293855" cy="644170"/>
          </a:xfrm>
        </p:grpSpPr>
        <p:sp>
          <p:nvSpPr>
            <p:cNvPr id="15148" name="Google Shape;15148;p5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5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0" name="Google Shape;15150;p56"/>
          <p:cNvGrpSpPr/>
          <p:nvPr/>
        </p:nvGrpSpPr>
        <p:grpSpPr>
          <a:xfrm>
            <a:off x="724994" y="2928078"/>
            <a:ext cx="1779649" cy="591620"/>
            <a:chOff x="246070" y="1983375"/>
            <a:chExt cx="1855347" cy="616849"/>
          </a:xfrm>
        </p:grpSpPr>
        <p:sp>
          <p:nvSpPr>
            <p:cNvPr id="15151" name="Google Shape;15151;p5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5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5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5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5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5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5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5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5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0" name="Google Shape;15160;p56"/>
          <p:cNvGrpSpPr/>
          <p:nvPr/>
        </p:nvGrpSpPr>
        <p:grpSpPr>
          <a:xfrm>
            <a:off x="2335861" y="1171356"/>
            <a:ext cx="711055" cy="745993"/>
            <a:chOff x="2496269" y="1171698"/>
            <a:chExt cx="761953" cy="799392"/>
          </a:xfrm>
        </p:grpSpPr>
        <p:grpSp>
          <p:nvGrpSpPr>
            <p:cNvPr id="15161" name="Google Shape;15161;p56"/>
            <p:cNvGrpSpPr/>
            <p:nvPr/>
          </p:nvGrpSpPr>
          <p:grpSpPr>
            <a:xfrm>
              <a:off x="2496269" y="1171698"/>
              <a:ext cx="761953" cy="723022"/>
              <a:chOff x="2496269" y="1171698"/>
              <a:chExt cx="761953" cy="723022"/>
            </a:xfrm>
          </p:grpSpPr>
          <p:sp>
            <p:nvSpPr>
              <p:cNvPr id="15162" name="Google Shape;15162;p5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5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64" name="Google Shape;15164;p56"/>
              <p:cNvGrpSpPr/>
              <p:nvPr/>
            </p:nvGrpSpPr>
            <p:grpSpPr>
              <a:xfrm>
                <a:off x="2496269" y="1171698"/>
                <a:ext cx="761953" cy="723022"/>
                <a:chOff x="2496269" y="1120652"/>
                <a:chExt cx="761953" cy="723022"/>
              </a:xfrm>
            </p:grpSpPr>
            <p:grpSp>
              <p:nvGrpSpPr>
                <p:cNvPr id="15165" name="Google Shape;15165;p56"/>
                <p:cNvGrpSpPr/>
                <p:nvPr/>
              </p:nvGrpSpPr>
              <p:grpSpPr>
                <a:xfrm>
                  <a:off x="2496269" y="1120652"/>
                  <a:ext cx="761953" cy="723022"/>
                  <a:chOff x="2496269" y="1120652"/>
                  <a:chExt cx="761953" cy="723022"/>
                </a:xfrm>
              </p:grpSpPr>
              <p:grpSp>
                <p:nvGrpSpPr>
                  <p:cNvPr id="15166" name="Google Shape;15166;p56"/>
                  <p:cNvGrpSpPr/>
                  <p:nvPr/>
                </p:nvGrpSpPr>
                <p:grpSpPr>
                  <a:xfrm>
                    <a:off x="2496269" y="1304589"/>
                    <a:ext cx="407089" cy="305057"/>
                    <a:chOff x="2496269" y="1304589"/>
                    <a:chExt cx="407089" cy="305057"/>
                  </a:xfrm>
                </p:grpSpPr>
                <p:sp>
                  <p:nvSpPr>
                    <p:cNvPr id="15167" name="Google Shape;15167;p5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5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9" name="Google Shape;15169;p56"/>
                  <p:cNvGrpSpPr/>
                  <p:nvPr/>
                </p:nvGrpSpPr>
                <p:grpSpPr>
                  <a:xfrm>
                    <a:off x="2586468" y="1493376"/>
                    <a:ext cx="358850" cy="349656"/>
                    <a:chOff x="2586468" y="1493376"/>
                    <a:chExt cx="358850" cy="349656"/>
                  </a:xfrm>
                </p:grpSpPr>
                <p:sp>
                  <p:nvSpPr>
                    <p:cNvPr id="15170" name="Google Shape;15170;p5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5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2" name="Google Shape;15172;p56"/>
                  <p:cNvGrpSpPr/>
                  <p:nvPr/>
                </p:nvGrpSpPr>
                <p:grpSpPr>
                  <a:xfrm>
                    <a:off x="2807939" y="1494024"/>
                    <a:ext cx="358857" cy="349650"/>
                    <a:chOff x="2807939" y="1494024"/>
                    <a:chExt cx="358857" cy="349650"/>
                  </a:xfrm>
                </p:grpSpPr>
                <p:sp>
                  <p:nvSpPr>
                    <p:cNvPr id="15173" name="Google Shape;15173;p5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5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5" name="Google Shape;15175;p56"/>
                  <p:cNvGrpSpPr/>
                  <p:nvPr/>
                </p:nvGrpSpPr>
                <p:grpSpPr>
                  <a:xfrm>
                    <a:off x="2851133" y="1305635"/>
                    <a:ext cx="407089" cy="305057"/>
                    <a:chOff x="2851133" y="1305635"/>
                    <a:chExt cx="407089" cy="305057"/>
                  </a:xfrm>
                </p:grpSpPr>
                <p:sp>
                  <p:nvSpPr>
                    <p:cNvPr id="15176" name="Google Shape;15176;p5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5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8" name="Google Shape;15178;p56"/>
                  <p:cNvGrpSpPr/>
                  <p:nvPr/>
                </p:nvGrpSpPr>
                <p:grpSpPr>
                  <a:xfrm>
                    <a:off x="2727495" y="1120652"/>
                    <a:ext cx="300271" cy="396358"/>
                    <a:chOff x="2727495" y="1120652"/>
                    <a:chExt cx="300271" cy="396358"/>
                  </a:xfrm>
                </p:grpSpPr>
                <p:sp>
                  <p:nvSpPr>
                    <p:cNvPr id="15179" name="Google Shape;15179;p5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5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81" name="Google Shape;15181;p56"/>
                <p:cNvGrpSpPr/>
                <p:nvPr/>
              </p:nvGrpSpPr>
              <p:grpSpPr>
                <a:xfrm>
                  <a:off x="2722305" y="1350460"/>
                  <a:ext cx="308357" cy="308344"/>
                  <a:chOff x="2722305" y="1350460"/>
                  <a:chExt cx="308357" cy="308344"/>
                </a:xfrm>
              </p:grpSpPr>
              <p:sp>
                <p:nvSpPr>
                  <p:cNvPr id="15182" name="Google Shape;15182;p5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83" name="Google Shape;15183;p56"/>
                  <p:cNvGrpSpPr/>
                  <p:nvPr/>
                </p:nvGrpSpPr>
                <p:grpSpPr>
                  <a:xfrm>
                    <a:off x="2725064" y="1364529"/>
                    <a:ext cx="297954" cy="280182"/>
                    <a:chOff x="2725064" y="1364529"/>
                    <a:chExt cx="297954" cy="280182"/>
                  </a:xfrm>
                </p:grpSpPr>
                <p:sp>
                  <p:nvSpPr>
                    <p:cNvPr id="15184" name="Google Shape;15184;p5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5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5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5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5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5189" name="Google Shape;15189;p5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5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5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5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5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4" name="Google Shape;15194;p56"/>
          <p:cNvGrpSpPr/>
          <p:nvPr/>
        </p:nvGrpSpPr>
        <p:grpSpPr>
          <a:xfrm>
            <a:off x="3924561" y="2927462"/>
            <a:ext cx="1569144" cy="591015"/>
            <a:chOff x="3820100" y="3023049"/>
            <a:chExt cx="1303926" cy="491162"/>
          </a:xfrm>
        </p:grpSpPr>
        <p:grpSp>
          <p:nvGrpSpPr>
            <p:cNvPr id="15195" name="Google Shape;15195;p56"/>
            <p:cNvGrpSpPr/>
            <p:nvPr/>
          </p:nvGrpSpPr>
          <p:grpSpPr>
            <a:xfrm>
              <a:off x="3820100" y="3023072"/>
              <a:ext cx="1303926" cy="491139"/>
              <a:chOff x="3820100" y="3023072"/>
              <a:chExt cx="1303926" cy="491139"/>
            </a:xfrm>
          </p:grpSpPr>
          <p:sp>
            <p:nvSpPr>
              <p:cNvPr id="15196" name="Google Shape;15196;p5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5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8" name="Google Shape;15198;p56"/>
            <p:cNvGrpSpPr/>
            <p:nvPr/>
          </p:nvGrpSpPr>
          <p:grpSpPr>
            <a:xfrm>
              <a:off x="4132439" y="3023645"/>
              <a:ext cx="393633" cy="177096"/>
              <a:chOff x="4132439" y="3023645"/>
              <a:chExt cx="393633" cy="177096"/>
            </a:xfrm>
          </p:grpSpPr>
          <p:sp>
            <p:nvSpPr>
              <p:cNvPr id="15199" name="Google Shape;15199;p5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5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1" name="Google Shape;15201;p56"/>
            <p:cNvGrpSpPr/>
            <p:nvPr/>
          </p:nvGrpSpPr>
          <p:grpSpPr>
            <a:xfrm>
              <a:off x="3921811" y="3023049"/>
              <a:ext cx="1002397" cy="388943"/>
              <a:chOff x="3921811" y="3023049"/>
              <a:chExt cx="1002397" cy="388943"/>
            </a:xfrm>
          </p:grpSpPr>
          <p:sp>
            <p:nvSpPr>
              <p:cNvPr id="15202" name="Google Shape;15202;p5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5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4" name="Google Shape;15204;p56"/>
            <p:cNvGrpSpPr/>
            <p:nvPr/>
          </p:nvGrpSpPr>
          <p:grpSpPr>
            <a:xfrm>
              <a:off x="4023645" y="3023049"/>
              <a:ext cx="683032" cy="286722"/>
              <a:chOff x="4023645" y="3023049"/>
              <a:chExt cx="683032" cy="286722"/>
            </a:xfrm>
          </p:grpSpPr>
          <p:sp>
            <p:nvSpPr>
              <p:cNvPr id="15205" name="Google Shape;15205;p5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5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07" name="Google Shape;15207;p56"/>
          <p:cNvGrpSpPr/>
          <p:nvPr/>
        </p:nvGrpSpPr>
        <p:grpSpPr>
          <a:xfrm>
            <a:off x="1556683" y="2054307"/>
            <a:ext cx="713522" cy="688025"/>
            <a:chOff x="1706078" y="2092648"/>
            <a:chExt cx="660913" cy="637296"/>
          </a:xfrm>
        </p:grpSpPr>
        <p:sp>
          <p:nvSpPr>
            <p:cNvPr id="15208" name="Google Shape;15208;p5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9" name="Google Shape;15209;p56"/>
            <p:cNvGrpSpPr/>
            <p:nvPr/>
          </p:nvGrpSpPr>
          <p:grpSpPr>
            <a:xfrm>
              <a:off x="1706078" y="2092648"/>
              <a:ext cx="660913" cy="575241"/>
              <a:chOff x="1706078" y="2092648"/>
              <a:chExt cx="660913" cy="575241"/>
            </a:xfrm>
          </p:grpSpPr>
          <p:sp>
            <p:nvSpPr>
              <p:cNvPr id="15210" name="Google Shape;15210;p5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5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5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13" name="Google Shape;15213;p56"/>
          <p:cNvGrpSpPr/>
          <p:nvPr/>
        </p:nvGrpSpPr>
        <p:grpSpPr>
          <a:xfrm>
            <a:off x="6318542" y="1171856"/>
            <a:ext cx="1317459" cy="684168"/>
            <a:chOff x="238125" y="999450"/>
            <a:chExt cx="7140700" cy="3708225"/>
          </a:xfrm>
        </p:grpSpPr>
        <p:sp>
          <p:nvSpPr>
            <p:cNvPr id="15214" name="Google Shape;15214;p5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5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5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5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5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5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5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5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5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26" name="Shape 15226"/>
        <p:cNvGrpSpPr/>
        <p:nvPr/>
      </p:nvGrpSpPr>
      <p:grpSpPr>
        <a:xfrm>
          <a:off x="0" y="0"/>
          <a:ext cx="0" cy="0"/>
          <a:chOff x="0" y="0"/>
          <a:chExt cx="0" cy="0"/>
        </a:xfrm>
      </p:grpSpPr>
      <p:grpSp>
        <p:nvGrpSpPr>
          <p:cNvPr id="15227" name="Google Shape;15227;p57"/>
          <p:cNvGrpSpPr/>
          <p:nvPr/>
        </p:nvGrpSpPr>
        <p:grpSpPr>
          <a:xfrm>
            <a:off x="729238" y="1179665"/>
            <a:ext cx="1636117" cy="1526144"/>
            <a:chOff x="729238" y="1179665"/>
            <a:chExt cx="1636117" cy="1526144"/>
          </a:xfrm>
        </p:grpSpPr>
        <p:grpSp>
          <p:nvGrpSpPr>
            <p:cNvPr id="15228" name="Google Shape;15228;p57"/>
            <p:cNvGrpSpPr/>
            <p:nvPr/>
          </p:nvGrpSpPr>
          <p:grpSpPr>
            <a:xfrm>
              <a:off x="729238" y="1179665"/>
              <a:ext cx="80700" cy="1526144"/>
              <a:chOff x="729238" y="1179665"/>
              <a:chExt cx="80700" cy="1526144"/>
            </a:xfrm>
          </p:grpSpPr>
          <p:sp>
            <p:nvSpPr>
              <p:cNvPr id="15229" name="Google Shape;15229;p5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5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5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5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5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5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5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5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5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5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9" name="Google Shape;15239;p57"/>
            <p:cNvGrpSpPr/>
            <p:nvPr/>
          </p:nvGrpSpPr>
          <p:grpSpPr>
            <a:xfrm>
              <a:off x="903098" y="1179665"/>
              <a:ext cx="80700" cy="1526144"/>
              <a:chOff x="903098" y="1179665"/>
              <a:chExt cx="80700" cy="1526144"/>
            </a:xfrm>
          </p:grpSpPr>
          <p:sp>
            <p:nvSpPr>
              <p:cNvPr id="15240" name="Google Shape;15240;p5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5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5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5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5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5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5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5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5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5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0" name="Google Shape;15250;p57"/>
            <p:cNvGrpSpPr/>
            <p:nvPr/>
          </p:nvGrpSpPr>
          <p:grpSpPr>
            <a:xfrm>
              <a:off x="1076958" y="1179665"/>
              <a:ext cx="80700" cy="1526144"/>
              <a:chOff x="1076958" y="1179665"/>
              <a:chExt cx="80700" cy="1526144"/>
            </a:xfrm>
          </p:grpSpPr>
          <p:sp>
            <p:nvSpPr>
              <p:cNvPr id="15251" name="Google Shape;15251;p5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5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5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5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5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5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5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5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5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5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1" name="Google Shape;15261;p57"/>
            <p:cNvGrpSpPr/>
            <p:nvPr/>
          </p:nvGrpSpPr>
          <p:grpSpPr>
            <a:xfrm>
              <a:off x="1247707" y="1179665"/>
              <a:ext cx="80700" cy="1526144"/>
              <a:chOff x="1247707" y="1179665"/>
              <a:chExt cx="80700" cy="1526144"/>
            </a:xfrm>
          </p:grpSpPr>
          <p:sp>
            <p:nvSpPr>
              <p:cNvPr id="15262" name="Google Shape;15262;p5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5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5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5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5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5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5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5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5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5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57"/>
            <p:cNvGrpSpPr/>
            <p:nvPr/>
          </p:nvGrpSpPr>
          <p:grpSpPr>
            <a:xfrm>
              <a:off x="1421567" y="1179665"/>
              <a:ext cx="80700" cy="1526144"/>
              <a:chOff x="1421567" y="1179665"/>
              <a:chExt cx="80700" cy="1526144"/>
            </a:xfrm>
          </p:grpSpPr>
          <p:sp>
            <p:nvSpPr>
              <p:cNvPr id="15273" name="Google Shape;15273;p5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5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5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5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5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5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5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5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5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5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3" name="Google Shape;15283;p57"/>
            <p:cNvGrpSpPr/>
            <p:nvPr/>
          </p:nvGrpSpPr>
          <p:grpSpPr>
            <a:xfrm>
              <a:off x="1592327" y="1179665"/>
              <a:ext cx="80700" cy="1526144"/>
              <a:chOff x="1592327" y="1179665"/>
              <a:chExt cx="80700" cy="1526144"/>
            </a:xfrm>
          </p:grpSpPr>
          <p:sp>
            <p:nvSpPr>
              <p:cNvPr id="15284" name="Google Shape;15284;p5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5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5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5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5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5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5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5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5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5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4" name="Google Shape;15294;p57"/>
            <p:cNvGrpSpPr/>
            <p:nvPr/>
          </p:nvGrpSpPr>
          <p:grpSpPr>
            <a:xfrm>
              <a:off x="1766187" y="1179665"/>
              <a:ext cx="80700" cy="1526144"/>
              <a:chOff x="1766187" y="1179665"/>
              <a:chExt cx="80700" cy="1526144"/>
            </a:xfrm>
          </p:grpSpPr>
          <p:sp>
            <p:nvSpPr>
              <p:cNvPr id="15295" name="Google Shape;15295;p5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5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5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5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5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5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5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5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5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5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5" name="Google Shape;15305;p57"/>
            <p:cNvGrpSpPr/>
            <p:nvPr/>
          </p:nvGrpSpPr>
          <p:grpSpPr>
            <a:xfrm>
              <a:off x="1936935" y="1179665"/>
              <a:ext cx="80700" cy="1526144"/>
              <a:chOff x="1936935" y="1179665"/>
              <a:chExt cx="80700" cy="1526144"/>
            </a:xfrm>
          </p:grpSpPr>
          <p:sp>
            <p:nvSpPr>
              <p:cNvPr id="15306" name="Google Shape;15306;p5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5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5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5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5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5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5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5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5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5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6" name="Google Shape;15316;p57"/>
            <p:cNvGrpSpPr/>
            <p:nvPr/>
          </p:nvGrpSpPr>
          <p:grpSpPr>
            <a:xfrm>
              <a:off x="2110795" y="1179665"/>
              <a:ext cx="80700" cy="1526144"/>
              <a:chOff x="2110795" y="1179665"/>
              <a:chExt cx="80700" cy="1526144"/>
            </a:xfrm>
          </p:grpSpPr>
          <p:sp>
            <p:nvSpPr>
              <p:cNvPr id="15317" name="Google Shape;15317;p5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5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5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5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5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5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5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5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5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5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7" name="Google Shape;15327;p57"/>
            <p:cNvGrpSpPr/>
            <p:nvPr/>
          </p:nvGrpSpPr>
          <p:grpSpPr>
            <a:xfrm>
              <a:off x="2284655" y="1179665"/>
              <a:ext cx="80700" cy="1526144"/>
              <a:chOff x="2284655" y="1179665"/>
              <a:chExt cx="80700" cy="1526144"/>
            </a:xfrm>
          </p:grpSpPr>
          <p:sp>
            <p:nvSpPr>
              <p:cNvPr id="15328" name="Google Shape;15328;p5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5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5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5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5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5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5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5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5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5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38" name="Google Shape;15338;p57"/>
          <p:cNvGrpSpPr/>
          <p:nvPr/>
        </p:nvGrpSpPr>
        <p:grpSpPr>
          <a:xfrm>
            <a:off x="2623904" y="1198803"/>
            <a:ext cx="1364248" cy="1102133"/>
            <a:chOff x="2623904" y="1198803"/>
            <a:chExt cx="1364248" cy="1102133"/>
          </a:xfrm>
        </p:grpSpPr>
        <p:grpSp>
          <p:nvGrpSpPr>
            <p:cNvPr id="15339" name="Google Shape;15339;p57"/>
            <p:cNvGrpSpPr/>
            <p:nvPr/>
          </p:nvGrpSpPr>
          <p:grpSpPr>
            <a:xfrm>
              <a:off x="2623907" y="1198803"/>
              <a:ext cx="1364245" cy="273000"/>
              <a:chOff x="2623907" y="1198803"/>
              <a:chExt cx="1364245" cy="273000"/>
            </a:xfrm>
          </p:grpSpPr>
          <p:sp>
            <p:nvSpPr>
              <p:cNvPr id="15340" name="Google Shape;15340;p5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5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5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5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5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5" name="Google Shape;15345;p57"/>
            <p:cNvGrpSpPr/>
            <p:nvPr/>
          </p:nvGrpSpPr>
          <p:grpSpPr>
            <a:xfrm>
              <a:off x="2623904" y="1476964"/>
              <a:ext cx="1364245" cy="273000"/>
              <a:chOff x="2623904" y="1476964"/>
              <a:chExt cx="1364245" cy="273000"/>
            </a:xfrm>
          </p:grpSpPr>
          <p:sp>
            <p:nvSpPr>
              <p:cNvPr id="15346" name="Google Shape;15346;p5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5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5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5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5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1" name="Google Shape;15351;p57"/>
            <p:cNvGrpSpPr/>
            <p:nvPr/>
          </p:nvGrpSpPr>
          <p:grpSpPr>
            <a:xfrm>
              <a:off x="2623907" y="1749775"/>
              <a:ext cx="1364245" cy="273000"/>
              <a:chOff x="2623907" y="1749775"/>
              <a:chExt cx="1364245" cy="273000"/>
            </a:xfrm>
          </p:grpSpPr>
          <p:sp>
            <p:nvSpPr>
              <p:cNvPr id="15352" name="Google Shape;15352;p5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5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5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5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5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7" name="Google Shape;15357;p57"/>
            <p:cNvGrpSpPr/>
            <p:nvPr/>
          </p:nvGrpSpPr>
          <p:grpSpPr>
            <a:xfrm>
              <a:off x="2623904" y="2027936"/>
              <a:ext cx="1364245" cy="273000"/>
              <a:chOff x="2623904" y="2027936"/>
              <a:chExt cx="1364245" cy="273000"/>
            </a:xfrm>
          </p:grpSpPr>
          <p:sp>
            <p:nvSpPr>
              <p:cNvPr id="15358" name="Google Shape;15358;p5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5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5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5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5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63" name="Google Shape;15363;p57"/>
          <p:cNvGrpSpPr/>
          <p:nvPr/>
        </p:nvGrpSpPr>
        <p:grpSpPr>
          <a:xfrm>
            <a:off x="2613365" y="2657876"/>
            <a:ext cx="1387541" cy="159124"/>
            <a:chOff x="3200660" y="2180272"/>
            <a:chExt cx="2563824" cy="378237"/>
          </a:xfrm>
        </p:grpSpPr>
        <p:sp>
          <p:nvSpPr>
            <p:cNvPr id="15364" name="Google Shape;15364;p5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5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5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5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5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5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5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5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5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5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5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5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5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5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5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5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5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5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2" name="Google Shape;15382;p57"/>
          <p:cNvGrpSpPr/>
          <p:nvPr/>
        </p:nvGrpSpPr>
        <p:grpSpPr>
          <a:xfrm>
            <a:off x="2609890" y="2935640"/>
            <a:ext cx="1390502" cy="159625"/>
            <a:chOff x="3530150" y="2790075"/>
            <a:chExt cx="1962600" cy="225300"/>
          </a:xfrm>
        </p:grpSpPr>
        <p:sp>
          <p:nvSpPr>
            <p:cNvPr id="15383" name="Google Shape;15383;p5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5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5" name="Google Shape;15385;p57"/>
          <p:cNvGrpSpPr/>
          <p:nvPr/>
        </p:nvGrpSpPr>
        <p:grpSpPr>
          <a:xfrm>
            <a:off x="2609948" y="3213905"/>
            <a:ext cx="1411629" cy="154175"/>
            <a:chOff x="3558802" y="4011244"/>
            <a:chExt cx="1866000" cy="111600"/>
          </a:xfrm>
        </p:grpSpPr>
        <p:sp>
          <p:nvSpPr>
            <p:cNvPr id="15386" name="Google Shape;15386;p5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5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8" name="Google Shape;15388;p57"/>
          <p:cNvGrpSpPr/>
          <p:nvPr/>
        </p:nvGrpSpPr>
        <p:grpSpPr>
          <a:xfrm>
            <a:off x="2610235" y="2419475"/>
            <a:ext cx="1383503" cy="119761"/>
            <a:chOff x="3465975" y="2270258"/>
            <a:chExt cx="1986364" cy="171947"/>
          </a:xfrm>
        </p:grpSpPr>
        <p:sp>
          <p:nvSpPr>
            <p:cNvPr id="15389" name="Google Shape;15389;p5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5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5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5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5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5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5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5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7" name="Google Shape;15397;p57"/>
          <p:cNvGrpSpPr/>
          <p:nvPr/>
        </p:nvGrpSpPr>
        <p:grpSpPr>
          <a:xfrm>
            <a:off x="2621243" y="3783248"/>
            <a:ext cx="1369531" cy="195460"/>
            <a:chOff x="723300" y="4253549"/>
            <a:chExt cx="2276482" cy="324900"/>
          </a:xfrm>
        </p:grpSpPr>
        <p:sp>
          <p:nvSpPr>
            <p:cNvPr id="15398" name="Google Shape;15398;p5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5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5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5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5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3" name="Google Shape;15403;p57"/>
          <p:cNvGrpSpPr/>
          <p:nvPr/>
        </p:nvGrpSpPr>
        <p:grpSpPr>
          <a:xfrm>
            <a:off x="2610803" y="3484489"/>
            <a:ext cx="1389066" cy="180119"/>
            <a:chOff x="705948" y="3788465"/>
            <a:chExt cx="2308953" cy="299400"/>
          </a:xfrm>
        </p:grpSpPr>
        <p:sp>
          <p:nvSpPr>
            <p:cNvPr id="15404" name="Google Shape;15404;p5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5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5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5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5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9" name="Google Shape;15409;p57"/>
          <p:cNvGrpSpPr/>
          <p:nvPr/>
        </p:nvGrpSpPr>
        <p:grpSpPr>
          <a:xfrm>
            <a:off x="4207794" y="2088443"/>
            <a:ext cx="1433821" cy="191501"/>
            <a:chOff x="4273350" y="2088443"/>
            <a:chExt cx="1433821" cy="191501"/>
          </a:xfrm>
        </p:grpSpPr>
        <p:grpSp>
          <p:nvGrpSpPr>
            <p:cNvPr id="15410" name="Google Shape;15410;p57"/>
            <p:cNvGrpSpPr/>
            <p:nvPr/>
          </p:nvGrpSpPr>
          <p:grpSpPr>
            <a:xfrm>
              <a:off x="4273350" y="2088443"/>
              <a:ext cx="1433821" cy="0"/>
              <a:chOff x="5224975" y="2962250"/>
              <a:chExt cx="1544400" cy="0"/>
            </a:xfrm>
          </p:grpSpPr>
          <p:cxnSp>
            <p:nvCxnSpPr>
              <p:cNvPr id="15411" name="Google Shape;15411;p5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5412" name="Google Shape;15412;p5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5413" name="Google Shape;15413;p57"/>
            <p:cNvGrpSpPr/>
            <p:nvPr/>
          </p:nvGrpSpPr>
          <p:grpSpPr>
            <a:xfrm>
              <a:off x="4273350" y="2279944"/>
              <a:ext cx="1433821" cy="0"/>
              <a:chOff x="5224975" y="2962250"/>
              <a:chExt cx="1544400" cy="0"/>
            </a:xfrm>
          </p:grpSpPr>
          <p:cxnSp>
            <p:nvCxnSpPr>
              <p:cNvPr id="15414" name="Google Shape;15414;p5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5415" name="Google Shape;15415;p5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5416" name="Google Shape;15416;p57"/>
          <p:cNvGrpSpPr/>
          <p:nvPr/>
        </p:nvGrpSpPr>
        <p:grpSpPr>
          <a:xfrm>
            <a:off x="2658741" y="4097347"/>
            <a:ext cx="1304609" cy="294074"/>
            <a:chOff x="2658741" y="4097347"/>
            <a:chExt cx="1304609" cy="294074"/>
          </a:xfrm>
        </p:grpSpPr>
        <p:grpSp>
          <p:nvGrpSpPr>
            <p:cNvPr id="15417" name="Google Shape;15417;p57"/>
            <p:cNvGrpSpPr/>
            <p:nvPr/>
          </p:nvGrpSpPr>
          <p:grpSpPr>
            <a:xfrm>
              <a:off x="2658741" y="4097347"/>
              <a:ext cx="118572" cy="294074"/>
              <a:chOff x="3343310" y="4475555"/>
              <a:chExt cx="127717" cy="316753"/>
            </a:xfrm>
          </p:grpSpPr>
          <p:sp>
            <p:nvSpPr>
              <p:cNvPr id="15418" name="Google Shape;15418;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0" name="Google Shape;15420;p57"/>
            <p:cNvGrpSpPr/>
            <p:nvPr/>
          </p:nvGrpSpPr>
          <p:grpSpPr>
            <a:xfrm>
              <a:off x="3815519" y="4098388"/>
              <a:ext cx="147831" cy="291991"/>
              <a:chOff x="3527539" y="4476677"/>
              <a:chExt cx="159232" cy="314510"/>
            </a:xfrm>
          </p:grpSpPr>
          <p:sp>
            <p:nvSpPr>
              <p:cNvPr id="15421" name="Google Shape;15421;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3" name="Google Shape;15423;p57"/>
            <p:cNvGrpSpPr/>
            <p:nvPr/>
          </p:nvGrpSpPr>
          <p:grpSpPr>
            <a:xfrm>
              <a:off x="3511696" y="4098388"/>
              <a:ext cx="147831" cy="291991"/>
              <a:chOff x="3527539" y="4476677"/>
              <a:chExt cx="159232" cy="314510"/>
            </a:xfrm>
          </p:grpSpPr>
          <p:sp>
            <p:nvSpPr>
              <p:cNvPr id="15424" name="Google Shape;15424;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6" name="Google Shape;15426;p57"/>
            <p:cNvGrpSpPr/>
            <p:nvPr/>
          </p:nvGrpSpPr>
          <p:grpSpPr>
            <a:xfrm>
              <a:off x="3207874" y="4098388"/>
              <a:ext cx="147831" cy="291991"/>
              <a:chOff x="3527539" y="4476677"/>
              <a:chExt cx="159232" cy="314510"/>
            </a:xfrm>
          </p:grpSpPr>
          <p:sp>
            <p:nvSpPr>
              <p:cNvPr id="15427" name="Google Shape;15427;p5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5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9" name="Google Shape;15429;p57"/>
            <p:cNvGrpSpPr/>
            <p:nvPr/>
          </p:nvGrpSpPr>
          <p:grpSpPr>
            <a:xfrm>
              <a:off x="2933305" y="4097347"/>
              <a:ext cx="118572" cy="294074"/>
              <a:chOff x="3343310" y="4475555"/>
              <a:chExt cx="127717" cy="316753"/>
            </a:xfrm>
          </p:grpSpPr>
          <p:sp>
            <p:nvSpPr>
              <p:cNvPr id="15430" name="Google Shape;15430;p5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5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32" name="Google Shape;15432;p57"/>
          <p:cNvGrpSpPr/>
          <p:nvPr/>
        </p:nvGrpSpPr>
        <p:grpSpPr>
          <a:xfrm>
            <a:off x="4209349" y="1176041"/>
            <a:ext cx="1430711" cy="751237"/>
            <a:chOff x="5159450" y="1919950"/>
            <a:chExt cx="1541050" cy="862500"/>
          </a:xfrm>
        </p:grpSpPr>
        <p:sp>
          <p:nvSpPr>
            <p:cNvPr id="15433" name="Google Shape;15433;p5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5434" name="Google Shape;15434;p57"/>
            <p:cNvGrpSpPr/>
            <p:nvPr/>
          </p:nvGrpSpPr>
          <p:grpSpPr>
            <a:xfrm>
              <a:off x="5159450" y="1919950"/>
              <a:ext cx="1541050" cy="862500"/>
              <a:chOff x="5159450" y="1919950"/>
              <a:chExt cx="1541050" cy="862500"/>
            </a:xfrm>
          </p:grpSpPr>
          <p:cxnSp>
            <p:nvCxnSpPr>
              <p:cNvPr id="15435" name="Google Shape;15435;p5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5436" name="Google Shape;15436;p5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5437" name="Google Shape;15437;p57"/>
          <p:cNvGrpSpPr/>
          <p:nvPr/>
        </p:nvGrpSpPr>
        <p:grpSpPr>
          <a:xfrm>
            <a:off x="4257486" y="2439811"/>
            <a:ext cx="1334436" cy="967914"/>
            <a:chOff x="4294923" y="2439811"/>
            <a:chExt cx="1334436" cy="967914"/>
          </a:xfrm>
        </p:grpSpPr>
        <p:grpSp>
          <p:nvGrpSpPr>
            <p:cNvPr id="15438" name="Google Shape;15438;p57"/>
            <p:cNvGrpSpPr/>
            <p:nvPr/>
          </p:nvGrpSpPr>
          <p:grpSpPr>
            <a:xfrm>
              <a:off x="4960455" y="2469658"/>
              <a:ext cx="668904" cy="885524"/>
              <a:chOff x="4960455" y="2469658"/>
              <a:chExt cx="668904" cy="885524"/>
            </a:xfrm>
          </p:grpSpPr>
          <p:sp>
            <p:nvSpPr>
              <p:cNvPr id="15439" name="Google Shape;15439;p5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5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5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5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5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5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5" name="Google Shape;15445;p57"/>
            <p:cNvGrpSpPr/>
            <p:nvPr/>
          </p:nvGrpSpPr>
          <p:grpSpPr>
            <a:xfrm>
              <a:off x="4294923" y="2469658"/>
              <a:ext cx="668951" cy="885524"/>
              <a:chOff x="4294923" y="2469658"/>
              <a:chExt cx="668951" cy="885524"/>
            </a:xfrm>
          </p:grpSpPr>
          <p:sp>
            <p:nvSpPr>
              <p:cNvPr id="15446" name="Google Shape;15446;p5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5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5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5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5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5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52" name="Google Shape;15452;p5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3" name="Google Shape;15453;p57"/>
          <p:cNvGrpSpPr/>
          <p:nvPr/>
        </p:nvGrpSpPr>
        <p:grpSpPr>
          <a:xfrm>
            <a:off x="4243690" y="3494256"/>
            <a:ext cx="1430949" cy="897289"/>
            <a:chOff x="4351371" y="3547942"/>
            <a:chExt cx="1345130" cy="843475"/>
          </a:xfrm>
        </p:grpSpPr>
        <p:grpSp>
          <p:nvGrpSpPr>
            <p:cNvPr id="15454" name="Google Shape;15454;p57"/>
            <p:cNvGrpSpPr/>
            <p:nvPr/>
          </p:nvGrpSpPr>
          <p:grpSpPr>
            <a:xfrm>
              <a:off x="4351371" y="4209917"/>
              <a:ext cx="1345130" cy="181500"/>
              <a:chOff x="4351371" y="4209917"/>
              <a:chExt cx="1345130" cy="181500"/>
            </a:xfrm>
          </p:grpSpPr>
          <p:sp>
            <p:nvSpPr>
              <p:cNvPr id="15455" name="Google Shape;15455;p5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56" name="Google Shape;15456;p5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5457" name="Google Shape;15457;p57"/>
            <p:cNvGrpSpPr/>
            <p:nvPr/>
          </p:nvGrpSpPr>
          <p:grpSpPr>
            <a:xfrm>
              <a:off x="4403010" y="3985221"/>
              <a:ext cx="1109518" cy="181500"/>
              <a:chOff x="4403010" y="3985221"/>
              <a:chExt cx="1109518" cy="181500"/>
            </a:xfrm>
          </p:grpSpPr>
          <p:sp>
            <p:nvSpPr>
              <p:cNvPr id="15458" name="Google Shape;15458;p5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59" name="Google Shape;15459;p5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5460" name="Google Shape;15460;p57"/>
            <p:cNvGrpSpPr/>
            <p:nvPr/>
          </p:nvGrpSpPr>
          <p:grpSpPr>
            <a:xfrm>
              <a:off x="4618704" y="3766582"/>
              <a:ext cx="807858" cy="181500"/>
              <a:chOff x="4618704" y="3766582"/>
              <a:chExt cx="807858" cy="181500"/>
            </a:xfrm>
          </p:grpSpPr>
          <p:sp>
            <p:nvSpPr>
              <p:cNvPr id="15461" name="Google Shape;15461;p5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62" name="Google Shape;15462;p5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5463" name="Google Shape;15463;p57"/>
            <p:cNvGrpSpPr/>
            <p:nvPr/>
          </p:nvGrpSpPr>
          <p:grpSpPr>
            <a:xfrm>
              <a:off x="4735238" y="3547942"/>
              <a:ext cx="462839" cy="181500"/>
              <a:chOff x="4735238" y="3547942"/>
              <a:chExt cx="462839" cy="181500"/>
            </a:xfrm>
          </p:grpSpPr>
          <p:sp>
            <p:nvSpPr>
              <p:cNvPr id="15464" name="Google Shape;15464;p5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65" name="Google Shape;15465;p5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5466" name="Google Shape;15466;p57"/>
          <p:cNvGrpSpPr/>
          <p:nvPr/>
        </p:nvGrpSpPr>
        <p:grpSpPr>
          <a:xfrm>
            <a:off x="7420047" y="2429580"/>
            <a:ext cx="1020955" cy="928853"/>
            <a:chOff x="926675" y="238125"/>
            <a:chExt cx="5755100" cy="5232975"/>
          </a:xfrm>
        </p:grpSpPr>
        <p:sp>
          <p:nvSpPr>
            <p:cNvPr id="15467" name="Google Shape;15467;p5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5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5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5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1" name="Google Shape;15471;p57"/>
          <p:cNvGrpSpPr/>
          <p:nvPr/>
        </p:nvGrpSpPr>
        <p:grpSpPr>
          <a:xfrm>
            <a:off x="727421" y="2828315"/>
            <a:ext cx="1695374" cy="1560837"/>
            <a:chOff x="727421" y="2828315"/>
            <a:chExt cx="1695374" cy="1560837"/>
          </a:xfrm>
        </p:grpSpPr>
        <p:grpSp>
          <p:nvGrpSpPr>
            <p:cNvPr id="15472" name="Google Shape;15472;p57"/>
            <p:cNvGrpSpPr/>
            <p:nvPr/>
          </p:nvGrpSpPr>
          <p:grpSpPr>
            <a:xfrm>
              <a:off x="727421" y="2828315"/>
              <a:ext cx="1695374" cy="1560837"/>
              <a:chOff x="734799" y="2782450"/>
              <a:chExt cx="1571100" cy="1577400"/>
            </a:xfrm>
          </p:grpSpPr>
          <p:cxnSp>
            <p:nvCxnSpPr>
              <p:cNvPr id="15473" name="Google Shape;15473;p5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5474" name="Google Shape;15474;p5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5475" name="Google Shape;15475;p57"/>
            <p:cNvGrpSpPr/>
            <p:nvPr/>
          </p:nvGrpSpPr>
          <p:grpSpPr>
            <a:xfrm>
              <a:off x="819108" y="2882501"/>
              <a:ext cx="1556791" cy="1426186"/>
              <a:chOff x="819108" y="2882501"/>
              <a:chExt cx="1556791" cy="1426186"/>
            </a:xfrm>
          </p:grpSpPr>
          <p:grpSp>
            <p:nvGrpSpPr>
              <p:cNvPr id="15476" name="Google Shape;15476;p57"/>
              <p:cNvGrpSpPr/>
              <p:nvPr/>
            </p:nvGrpSpPr>
            <p:grpSpPr>
              <a:xfrm>
                <a:off x="819108" y="2882501"/>
                <a:ext cx="103104" cy="1426186"/>
                <a:chOff x="4674013" y="3100904"/>
                <a:chExt cx="122758" cy="1698043"/>
              </a:xfrm>
            </p:grpSpPr>
            <p:sp>
              <p:nvSpPr>
                <p:cNvPr id="15477" name="Google Shape;15477;p5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5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5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5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5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5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5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4" name="Google Shape;15484;p57"/>
              <p:cNvGrpSpPr/>
              <p:nvPr/>
            </p:nvGrpSpPr>
            <p:grpSpPr>
              <a:xfrm>
                <a:off x="1062475" y="2882501"/>
                <a:ext cx="103104" cy="1426186"/>
                <a:chOff x="4940438" y="3100904"/>
                <a:chExt cx="122758" cy="1698043"/>
              </a:xfrm>
            </p:grpSpPr>
            <p:sp>
              <p:nvSpPr>
                <p:cNvPr id="15485" name="Google Shape;15485;p5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5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5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5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5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5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5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2" name="Google Shape;15492;p57"/>
              <p:cNvGrpSpPr/>
              <p:nvPr/>
            </p:nvGrpSpPr>
            <p:grpSpPr>
              <a:xfrm>
                <a:off x="1299324" y="2882501"/>
                <a:ext cx="103104" cy="1426186"/>
                <a:chOff x="5206863" y="3100904"/>
                <a:chExt cx="122758" cy="1698043"/>
              </a:xfrm>
            </p:grpSpPr>
            <p:sp>
              <p:nvSpPr>
                <p:cNvPr id="15493" name="Google Shape;15493;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0" name="Google Shape;15500;p57"/>
              <p:cNvGrpSpPr/>
              <p:nvPr/>
            </p:nvGrpSpPr>
            <p:grpSpPr>
              <a:xfrm>
                <a:off x="1786057" y="2882501"/>
                <a:ext cx="103104" cy="1426186"/>
                <a:chOff x="6006138" y="3143629"/>
                <a:chExt cx="122758" cy="1698043"/>
              </a:xfrm>
            </p:grpSpPr>
            <p:sp>
              <p:nvSpPr>
                <p:cNvPr id="15501" name="Google Shape;15501;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8" name="Google Shape;15508;p57"/>
              <p:cNvGrpSpPr/>
              <p:nvPr/>
            </p:nvGrpSpPr>
            <p:grpSpPr>
              <a:xfrm>
                <a:off x="2029422" y="2882501"/>
                <a:ext cx="103104" cy="1426186"/>
                <a:chOff x="6805413" y="3100904"/>
                <a:chExt cx="122758" cy="1698043"/>
              </a:xfrm>
            </p:grpSpPr>
            <p:sp>
              <p:nvSpPr>
                <p:cNvPr id="15509" name="Google Shape;15509;p5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5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5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5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5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5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5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6" name="Google Shape;15516;p57"/>
              <p:cNvGrpSpPr/>
              <p:nvPr/>
            </p:nvGrpSpPr>
            <p:grpSpPr>
              <a:xfrm>
                <a:off x="2272795" y="2882501"/>
                <a:ext cx="103104" cy="1426186"/>
                <a:chOff x="5206863" y="3100904"/>
                <a:chExt cx="122758" cy="1698043"/>
              </a:xfrm>
            </p:grpSpPr>
            <p:sp>
              <p:nvSpPr>
                <p:cNvPr id="15517" name="Google Shape;15517;p5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5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5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5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5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5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5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4" name="Google Shape;15524;p57"/>
              <p:cNvGrpSpPr/>
              <p:nvPr/>
            </p:nvGrpSpPr>
            <p:grpSpPr>
              <a:xfrm>
                <a:off x="1542694" y="2882501"/>
                <a:ext cx="103104" cy="1426186"/>
                <a:chOff x="6006138" y="3143629"/>
                <a:chExt cx="122758" cy="1698043"/>
              </a:xfrm>
            </p:grpSpPr>
            <p:sp>
              <p:nvSpPr>
                <p:cNvPr id="15525" name="Google Shape;15525;p5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5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5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5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5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5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5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532" name="Google Shape;15532;p57"/>
          <p:cNvGrpSpPr/>
          <p:nvPr/>
        </p:nvGrpSpPr>
        <p:grpSpPr>
          <a:xfrm>
            <a:off x="5683472" y="3518037"/>
            <a:ext cx="2749952" cy="870677"/>
            <a:chOff x="238125" y="1725700"/>
            <a:chExt cx="7139025" cy="2260325"/>
          </a:xfrm>
        </p:grpSpPr>
        <p:sp>
          <p:nvSpPr>
            <p:cNvPr id="15533" name="Google Shape;15533;p5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5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5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5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5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5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5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5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5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5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57"/>
          <p:cNvGrpSpPr/>
          <p:nvPr/>
        </p:nvGrpSpPr>
        <p:grpSpPr>
          <a:xfrm>
            <a:off x="5953636" y="2459783"/>
            <a:ext cx="1105452" cy="916747"/>
            <a:chOff x="5249100" y="1210600"/>
            <a:chExt cx="3502700" cy="2904775"/>
          </a:xfrm>
        </p:grpSpPr>
        <p:sp>
          <p:nvSpPr>
            <p:cNvPr id="15544" name="Google Shape;15544;p5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5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5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5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48" name="Google Shape;15548;p5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5549" name="Google Shape;15549;p5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5550" name="Google Shape;15550;p5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5551" name="Google Shape;15551;p5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5552" name="Google Shape;15552;p5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3" name="Google Shape;15553;p57"/>
          <p:cNvGrpSpPr/>
          <p:nvPr/>
        </p:nvGrpSpPr>
        <p:grpSpPr>
          <a:xfrm>
            <a:off x="7136183" y="1179201"/>
            <a:ext cx="1304650" cy="1124856"/>
            <a:chOff x="7287122" y="1165658"/>
            <a:chExt cx="1219413" cy="1051365"/>
          </a:xfrm>
        </p:grpSpPr>
        <p:grpSp>
          <p:nvGrpSpPr>
            <p:cNvPr id="15554" name="Google Shape;15554;p57"/>
            <p:cNvGrpSpPr/>
            <p:nvPr/>
          </p:nvGrpSpPr>
          <p:grpSpPr>
            <a:xfrm>
              <a:off x="7287122" y="1969723"/>
              <a:ext cx="1219413" cy="247300"/>
              <a:chOff x="7287122" y="1969723"/>
              <a:chExt cx="1219413" cy="247300"/>
            </a:xfrm>
          </p:grpSpPr>
          <p:sp>
            <p:nvSpPr>
              <p:cNvPr id="15555" name="Google Shape;15555;p5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56" name="Google Shape;15556;p57"/>
              <p:cNvGrpSpPr/>
              <p:nvPr/>
            </p:nvGrpSpPr>
            <p:grpSpPr>
              <a:xfrm>
                <a:off x="7287122" y="2063892"/>
                <a:ext cx="1151753" cy="73428"/>
                <a:chOff x="7287122" y="2063892"/>
                <a:chExt cx="1151753" cy="73428"/>
              </a:xfrm>
            </p:grpSpPr>
            <p:sp>
              <p:nvSpPr>
                <p:cNvPr id="15557" name="Google Shape;15557;p5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58" name="Google Shape;15558;p5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5559" name="Google Shape;15559;p57"/>
            <p:cNvGrpSpPr/>
            <p:nvPr/>
          </p:nvGrpSpPr>
          <p:grpSpPr>
            <a:xfrm>
              <a:off x="7287122" y="1712201"/>
              <a:ext cx="1219403" cy="246767"/>
              <a:chOff x="7287122" y="1712201"/>
              <a:chExt cx="1219403" cy="246767"/>
            </a:xfrm>
          </p:grpSpPr>
          <p:sp>
            <p:nvSpPr>
              <p:cNvPr id="15560" name="Google Shape;15560;p5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1" name="Google Shape;15561;p57"/>
              <p:cNvGrpSpPr/>
              <p:nvPr/>
            </p:nvGrpSpPr>
            <p:grpSpPr>
              <a:xfrm>
                <a:off x="7287122" y="1842861"/>
                <a:ext cx="1005303" cy="73419"/>
                <a:chOff x="7287122" y="1842861"/>
                <a:chExt cx="1005303" cy="73419"/>
              </a:xfrm>
            </p:grpSpPr>
            <p:sp>
              <p:nvSpPr>
                <p:cNvPr id="15562" name="Google Shape;15562;p5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63" name="Google Shape;15563;p5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5564" name="Google Shape;15564;p57"/>
            <p:cNvGrpSpPr/>
            <p:nvPr/>
          </p:nvGrpSpPr>
          <p:grpSpPr>
            <a:xfrm>
              <a:off x="7287122" y="1447520"/>
              <a:ext cx="1219403" cy="286667"/>
              <a:chOff x="7287122" y="1447520"/>
              <a:chExt cx="1219403" cy="286667"/>
            </a:xfrm>
          </p:grpSpPr>
          <p:sp>
            <p:nvSpPr>
              <p:cNvPr id="15565" name="Google Shape;15565;p5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6" name="Google Shape;15566;p57"/>
              <p:cNvGrpSpPr/>
              <p:nvPr/>
            </p:nvGrpSpPr>
            <p:grpSpPr>
              <a:xfrm>
                <a:off x="7287122" y="1581977"/>
                <a:ext cx="852803" cy="73428"/>
                <a:chOff x="7287122" y="1581977"/>
                <a:chExt cx="852803" cy="73428"/>
              </a:xfrm>
            </p:grpSpPr>
            <p:sp>
              <p:nvSpPr>
                <p:cNvPr id="15567" name="Google Shape;15567;p5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68" name="Google Shape;15568;p5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5569" name="Google Shape;15569;p57"/>
            <p:cNvGrpSpPr/>
            <p:nvPr/>
          </p:nvGrpSpPr>
          <p:grpSpPr>
            <a:xfrm>
              <a:off x="7287122" y="1165658"/>
              <a:ext cx="1219403" cy="344253"/>
              <a:chOff x="7287122" y="1165658"/>
              <a:chExt cx="1219403" cy="344253"/>
            </a:xfrm>
          </p:grpSpPr>
          <p:sp>
            <p:nvSpPr>
              <p:cNvPr id="15570" name="Google Shape;15570;p5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71" name="Google Shape;15571;p57"/>
              <p:cNvGrpSpPr/>
              <p:nvPr/>
            </p:nvGrpSpPr>
            <p:grpSpPr>
              <a:xfrm>
                <a:off x="7287122" y="1341025"/>
                <a:ext cx="695703" cy="73419"/>
                <a:chOff x="7287122" y="1341025"/>
                <a:chExt cx="695703" cy="73419"/>
              </a:xfrm>
            </p:grpSpPr>
            <p:sp>
              <p:nvSpPr>
                <p:cNvPr id="15572" name="Google Shape;15572;p5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73" name="Google Shape;15573;p5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5574" name="Google Shape;15574;p57"/>
          <p:cNvGrpSpPr/>
          <p:nvPr/>
        </p:nvGrpSpPr>
        <p:grpSpPr>
          <a:xfrm>
            <a:off x="5802676" y="1185224"/>
            <a:ext cx="1397729" cy="1098540"/>
            <a:chOff x="5900602" y="1193063"/>
            <a:chExt cx="1299851" cy="1021707"/>
          </a:xfrm>
        </p:grpSpPr>
        <p:grpSp>
          <p:nvGrpSpPr>
            <p:cNvPr id="15575" name="Google Shape;15575;p57"/>
            <p:cNvGrpSpPr/>
            <p:nvPr/>
          </p:nvGrpSpPr>
          <p:grpSpPr>
            <a:xfrm>
              <a:off x="6520337" y="1193063"/>
              <a:ext cx="341815" cy="799959"/>
              <a:chOff x="6520337" y="1193063"/>
              <a:chExt cx="341815" cy="799959"/>
            </a:xfrm>
          </p:grpSpPr>
          <p:grpSp>
            <p:nvGrpSpPr>
              <p:cNvPr id="15576" name="Google Shape;15576;p57"/>
              <p:cNvGrpSpPr/>
              <p:nvPr/>
            </p:nvGrpSpPr>
            <p:grpSpPr>
              <a:xfrm>
                <a:off x="6520337" y="1589527"/>
                <a:ext cx="213950" cy="403494"/>
                <a:chOff x="6520337" y="1589527"/>
                <a:chExt cx="213950" cy="403494"/>
              </a:xfrm>
            </p:grpSpPr>
            <p:sp>
              <p:nvSpPr>
                <p:cNvPr id="15577" name="Google Shape;15577;p5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5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9" name="Google Shape;15579;p57"/>
              <p:cNvGrpSpPr/>
              <p:nvPr/>
            </p:nvGrpSpPr>
            <p:grpSpPr>
              <a:xfrm>
                <a:off x="6577204" y="1193063"/>
                <a:ext cx="284947" cy="464512"/>
                <a:chOff x="6577204" y="1193063"/>
                <a:chExt cx="284947" cy="464512"/>
              </a:xfrm>
            </p:grpSpPr>
            <p:sp>
              <p:nvSpPr>
                <p:cNvPr id="15580" name="Google Shape;15580;p5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81" name="Google Shape;15581;p5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5582" name="Google Shape;15582;p57"/>
            <p:cNvGrpSpPr/>
            <p:nvPr/>
          </p:nvGrpSpPr>
          <p:grpSpPr>
            <a:xfrm>
              <a:off x="6238903" y="1193063"/>
              <a:ext cx="300475" cy="900152"/>
              <a:chOff x="6238903" y="1193063"/>
              <a:chExt cx="300475" cy="900152"/>
            </a:xfrm>
          </p:grpSpPr>
          <p:grpSp>
            <p:nvGrpSpPr>
              <p:cNvPr id="15583" name="Google Shape;15583;p57"/>
              <p:cNvGrpSpPr/>
              <p:nvPr/>
            </p:nvGrpSpPr>
            <p:grpSpPr>
              <a:xfrm>
                <a:off x="6290865" y="1489315"/>
                <a:ext cx="248514" cy="603900"/>
                <a:chOff x="6290865" y="1489315"/>
                <a:chExt cx="248514" cy="603900"/>
              </a:xfrm>
            </p:grpSpPr>
            <p:sp>
              <p:nvSpPr>
                <p:cNvPr id="15584" name="Google Shape;15584;p5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5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6" name="Google Shape;15586;p57"/>
              <p:cNvGrpSpPr/>
              <p:nvPr/>
            </p:nvGrpSpPr>
            <p:grpSpPr>
              <a:xfrm>
                <a:off x="6238903" y="1193063"/>
                <a:ext cx="284947" cy="333087"/>
                <a:chOff x="6238903" y="1193063"/>
                <a:chExt cx="284947" cy="333087"/>
              </a:xfrm>
            </p:grpSpPr>
            <p:sp>
              <p:nvSpPr>
                <p:cNvPr id="15587" name="Google Shape;15587;p5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88" name="Google Shape;15588;p5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5589" name="Google Shape;15589;p57"/>
            <p:cNvGrpSpPr/>
            <p:nvPr/>
          </p:nvGrpSpPr>
          <p:grpSpPr>
            <a:xfrm>
              <a:off x="5900602" y="1193063"/>
              <a:ext cx="444345" cy="1021707"/>
              <a:chOff x="5900602" y="1193063"/>
              <a:chExt cx="444345" cy="1021707"/>
            </a:xfrm>
          </p:grpSpPr>
          <p:grpSp>
            <p:nvGrpSpPr>
              <p:cNvPr id="15590" name="Google Shape;15590;p57"/>
              <p:cNvGrpSpPr/>
              <p:nvPr/>
            </p:nvGrpSpPr>
            <p:grpSpPr>
              <a:xfrm>
                <a:off x="6046501" y="1367785"/>
                <a:ext cx="298446" cy="846986"/>
                <a:chOff x="6046501" y="1367785"/>
                <a:chExt cx="298446" cy="846986"/>
              </a:xfrm>
            </p:grpSpPr>
            <p:sp>
              <p:nvSpPr>
                <p:cNvPr id="15591" name="Google Shape;15591;p5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5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3" name="Google Shape;15593;p57"/>
              <p:cNvGrpSpPr/>
              <p:nvPr/>
            </p:nvGrpSpPr>
            <p:grpSpPr>
              <a:xfrm>
                <a:off x="5900602" y="1193063"/>
                <a:ext cx="284947" cy="182312"/>
                <a:chOff x="5900602" y="1193063"/>
                <a:chExt cx="284947" cy="182312"/>
              </a:xfrm>
            </p:grpSpPr>
            <p:sp>
              <p:nvSpPr>
                <p:cNvPr id="15594" name="Google Shape;15594;p5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95" name="Google Shape;15595;p5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5596" name="Google Shape;15596;p57"/>
            <p:cNvGrpSpPr/>
            <p:nvPr/>
          </p:nvGrpSpPr>
          <p:grpSpPr>
            <a:xfrm>
              <a:off x="6738300" y="1193063"/>
              <a:ext cx="462153" cy="707634"/>
              <a:chOff x="6738300" y="1193063"/>
              <a:chExt cx="462153" cy="707634"/>
            </a:xfrm>
          </p:grpSpPr>
          <p:grpSp>
            <p:nvGrpSpPr>
              <p:cNvPr id="15597" name="Google Shape;15597;p57"/>
              <p:cNvGrpSpPr/>
              <p:nvPr/>
            </p:nvGrpSpPr>
            <p:grpSpPr>
              <a:xfrm>
                <a:off x="6915505" y="1193063"/>
                <a:ext cx="284947" cy="597387"/>
                <a:chOff x="6915505" y="1193063"/>
                <a:chExt cx="284947" cy="597387"/>
              </a:xfrm>
            </p:grpSpPr>
            <p:sp>
              <p:nvSpPr>
                <p:cNvPr id="15598" name="Google Shape;15598;p5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99" name="Google Shape;15599;p5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5600" name="Google Shape;15600;p57"/>
              <p:cNvGrpSpPr/>
              <p:nvPr/>
            </p:nvGrpSpPr>
            <p:grpSpPr>
              <a:xfrm>
                <a:off x="6738300" y="1684725"/>
                <a:ext cx="230066" cy="215971"/>
                <a:chOff x="6738300" y="1684725"/>
                <a:chExt cx="230066" cy="215971"/>
              </a:xfrm>
            </p:grpSpPr>
            <p:sp>
              <p:nvSpPr>
                <p:cNvPr id="15601" name="Google Shape;15601;p5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5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606" name="Shape 15606"/>
        <p:cNvGrpSpPr/>
        <p:nvPr/>
      </p:nvGrpSpPr>
      <p:grpSpPr>
        <a:xfrm>
          <a:off x="0" y="0"/>
          <a:ext cx="0" cy="0"/>
          <a:chOff x="0" y="0"/>
          <a:chExt cx="0" cy="0"/>
        </a:xfrm>
      </p:grpSpPr>
      <p:sp>
        <p:nvSpPr>
          <p:cNvPr id="15607" name="Google Shape;15607;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5608" name="Google Shape;15608;p58"/>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5609" name="Google Shape;15609;p58"/>
          <p:cNvGrpSpPr/>
          <p:nvPr/>
        </p:nvGrpSpPr>
        <p:grpSpPr>
          <a:xfrm>
            <a:off x="839307" y="2318098"/>
            <a:ext cx="387992" cy="329326"/>
            <a:chOff x="839307" y="2318098"/>
            <a:chExt cx="387992" cy="329326"/>
          </a:xfrm>
        </p:grpSpPr>
        <p:sp>
          <p:nvSpPr>
            <p:cNvPr id="15610" name="Google Shape;15610;p58"/>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58"/>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58"/>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58"/>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58"/>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58"/>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58"/>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58"/>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58"/>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58"/>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0" name="Google Shape;15620;p58"/>
          <p:cNvGrpSpPr/>
          <p:nvPr/>
        </p:nvGrpSpPr>
        <p:grpSpPr>
          <a:xfrm>
            <a:off x="1414990" y="2289671"/>
            <a:ext cx="387073" cy="385996"/>
            <a:chOff x="1414990" y="2289671"/>
            <a:chExt cx="387073" cy="385996"/>
          </a:xfrm>
        </p:grpSpPr>
        <p:sp>
          <p:nvSpPr>
            <p:cNvPr id="15621" name="Google Shape;15621;p58"/>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58"/>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58"/>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58"/>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58"/>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58"/>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58"/>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58"/>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58"/>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58"/>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58"/>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58"/>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58"/>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58"/>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58"/>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58"/>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58"/>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58"/>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9" name="Google Shape;15639;p58"/>
          <p:cNvGrpSpPr/>
          <p:nvPr/>
        </p:nvGrpSpPr>
        <p:grpSpPr>
          <a:xfrm>
            <a:off x="1989911" y="2306065"/>
            <a:ext cx="387099" cy="353207"/>
            <a:chOff x="1989911" y="2306065"/>
            <a:chExt cx="387099" cy="353207"/>
          </a:xfrm>
        </p:grpSpPr>
        <p:sp>
          <p:nvSpPr>
            <p:cNvPr id="15640" name="Google Shape;15640;p58"/>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58"/>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58"/>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58"/>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58"/>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58"/>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58"/>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7" name="Google Shape;15647;p58"/>
          <p:cNvGrpSpPr/>
          <p:nvPr/>
        </p:nvGrpSpPr>
        <p:grpSpPr>
          <a:xfrm>
            <a:off x="2593102" y="2288778"/>
            <a:ext cx="204663" cy="363007"/>
            <a:chOff x="2593102" y="2288778"/>
            <a:chExt cx="204663" cy="363007"/>
          </a:xfrm>
        </p:grpSpPr>
        <p:sp>
          <p:nvSpPr>
            <p:cNvPr id="15648" name="Google Shape;15648;p58"/>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58"/>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58"/>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58"/>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58"/>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58"/>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58"/>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58"/>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58"/>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7" name="Google Shape;15657;p58"/>
          <p:cNvGrpSpPr/>
          <p:nvPr/>
        </p:nvGrpSpPr>
        <p:grpSpPr>
          <a:xfrm>
            <a:off x="2970874" y="2329763"/>
            <a:ext cx="403651" cy="305996"/>
            <a:chOff x="2970874" y="2329763"/>
            <a:chExt cx="403651" cy="305996"/>
          </a:xfrm>
        </p:grpSpPr>
        <p:sp>
          <p:nvSpPr>
            <p:cNvPr id="15658" name="Google Shape;15658;p58"/>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58"/>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58"/>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58"/>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58"/>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58"/>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58"/>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58"/>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58"/>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7" name="Google Shape;15667;p58"/>
          <p:cNvGrpSpPr/>
          <p:nvPr/>
        </p:nvGrpSpPr>
        <p:grpSpPr>
          <a:xfrm>
            <a:off x="3545795" y="2318755"/>
            <a:ext cx="387835" cy="327933"/>
            <a:chOff x="3545795" y="2318755"/>
            <a:chExt cx="387835" cy="327933"/>
          </a:xfrm>
        </p:grpSpPr>
        <p:sp>
          <p:nvSpPr>
            <p:cNvPr id="15668" name="Google Shape;15668;p58"/>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58"/>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58"/>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71" name="Google Shape;15671;p58"/>
            <p:cNvGrpSpPr/>
            <p:nvPr/>
          </p:nvGrpSpPr>
          <p:grpSpPr>
            <a:xfrm>
              <a:off x="3545795" y="2322301"/>
              <a:ext cx="387835" cy="324387"/>
              <a:chOff x="3545795" y="2322301"/>
              <a:chExt cx="387835" cy="324387"/>
            </a:xfrm>
          </p:grpSpPr>
          <p:sp>
            <p:nvSpPr>
              <p:cNvPr id="15672" name="Google Shape;15672;p58"/>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58"/>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58"/>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58"/>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58"/>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58"/>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58"/>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79" name="Google Shape;15679;p58"/>
          <p:cNvGrpSpPr/>
          <p:nvPr/>
        </p:nvGrpSpPr>
        <p:grpSpPr>
          <a:xfrm>
            <a:off x="4718468" y="2306984"/>
            <a:ext cx="364294" cy="351552"/>
            <a:chOff x="4718468" y="2306984"/>
            <a:chExt cx="364294" cy="351552"/>
          </a:xfrm>
        </p:grpSpPr>
        <p:sp>
          <p:nvSpPr>
            <p:cNvPr id="15680" name="Google Shape;15680;p58"/>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58"/>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58"/>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58"/>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58"/>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58"/>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58"/>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58"/>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58"/>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58"/>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0" name="Google Shape;15690;p58"/>
          <p:cNvGrpSpPr/>
          <p:nvPr/>
        </p:nvGrpSpPr>
        <p:grpSpPr>
          <a:xfrm>
            <a:off x="4147908" y="2303017"/>
            <a:ext cx="361194" cy="359355"/>
            <a:chOff x="4147908" y="2303017"/>
            <a:chExt cx="361194" cy="359355"/>
          </a:xfrm>
        </p:grpSpPr>
        <p:sp>
          <p:nvSpPr>
            <p:cNvPr id="15691" name="Google Shape;15691;p58"/>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58"/>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58"/>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58"/>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58"/>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58"/>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58"/>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58"/>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58"/>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58"/>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58"/>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58"/>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58"/>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58"/>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5" name="Google Shape;15705;p58"/>
          <p:cNvGrpSpPr/>
          <p:nvPr/>
        </p:nvGrpSpPr>
        <p:grpSpPr>
          <a:xfrm>
            <a:off x="5292128" y="2299891"/>
            <a:ext cx="367027" cy="365214"/>
            <a:chOff x="5292128" y="2299891"/>
            <a:chExt cx="367027" cy="365214"/>
          </a:xfrm>
        </p:grpSpPr>
        <p:sp>
          <p:nvSpPr>
            <p:cNvPr id="15706" name="Google Shape;15706;p58"/>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58"/>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58"/>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58"/>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58"/>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58"/>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2" name="Google Shape;15712;p58"/>
          <p:cNvGrpSpPr/>
          <p:nvPr/>
        </p:nvGrpSpPr>
        <p:grpSpPr>
          <a:xfrm>
            <a:off x="5873617" y="2309901"/>
            <a:ext cx="345720" cy="345720"/>
            <a:chOff x="5873617" y="2309901"/>
            <a:chExt cx="345720" cy="345720"/>
          </a:xfrm>
        </p:grpSpPr>
        <p:sp>
          <p:nvSpPr>
            <p:cNvPr id="15713" name="Google Shape;15713;p58"/>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58"/>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58"/>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58"/>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58"/>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58"/>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58"/>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58"/>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58"/>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58"/>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58"/>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58"/>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58"/>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58"/>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58"/>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58"/>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58"/>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58"/>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58"/>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2" name="Google Shape;15732;p58"/>
          <p:cNvGrpSpPr/>
          <p:nvPr/>
        </p:nvGrpSpPr>
        <p:grpSpPr>
          <a:xfrm>
            <a:off x="6863329" y="2297710"/>
            <a:ext cx="391460" cy="370127"/>
            <a:chOff x="6863329" y="2297710"/>
            <a:chExt cx="391460" cy="370127"/>
          </a:xfrm>
        </p:grpSpPr>
        <p:sp>
          <p:nvSpPr>
            <p:cNvPr id="15733" name="Google Shape;15733;p58"/>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58"/>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58"/>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58"/>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58"/>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58"/>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58"/>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58"/>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58"/>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2" name="Google Shape;15742;p58"/>
          <p:cNvGrpSpPr/>
          <p:nvPr/>
        </p:nvGrpSpPr>
        <p:grpSpPr>
          <a:xfrm>
            <a:off x="7421488" y="2318518"/>
            <a:ext cx="342620" cy="328459"/>
            <a:chOff x="7421488" y="2318518"/>
            <a:chExt cx="342620" cy="328459"/>
          </a:xfrm>
        </p:grpSpPr>
        <p:sp>
          <p:nvSpPr>
            <p:cNvPr id="15743" name="Google Shape;15743;p58"/>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58"/>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58"/>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58"/>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58"/>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58"/>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58"/>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0" name="Google Shape;15750;p58"/>
          <p:cNvGrpSpPr/>
          <p:nvPr/>
        </p:nvGrpSpPr>
        <p:grpSpPr>
          <a:xfrm>
            <a:off x="2508373" y="2779889"/>
            <a:ext cx="337523" cy="337680"/>
            <a:chOff x="2508373" y="2779889"/>
            <a:chExt cx="337523" cy="337680"/>
          </a:xfrm>
        </p:grpSpPr>
        <p:sp>
          <p:nvSpPr>
            <p:cNvPr id="15751" name="Google Shape;15751;p58"/>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58"/>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58"/>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58"/>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58"/>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58"/>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7" name="Google Shape;15757;p58"/>
          <p:cNvGrpSpPr/>
          <p:nvPr/>
        </p:nvGrpSpPr>
        <p:grpSpPr>
          <a:xfrm>
            <a:off x="1884401" y="4141593"/>
            <a:ext cx="410613" cy="372229"/>
            <a:chOff x="1884401" y="4141593"/>
            <a:chExt cx="410613" cy="372229"/>
          </a:xfrm>
        </p:grpSpPr>
        <p:sp>
          <p:nvSpPr>
            <p:cNvPr id="15758" name="Google Shape;15758;p58"/>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58"/>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58"/>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58"/>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58"/>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58"/>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58"/>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5" name="Google Shape;15765;p58"/>
          <p:cNvGrpSpPr/>
          <p:nvPr/>
        </p:nvGrpSpPr>
        <p:grpSpPr>
          <a:xfrm>
            <a:off x="1430832" y="2773689"/>
            <a:ext cx="294515" cy="349897"/>
            <a:chOff x="1430832" y="2773689"/>
            <a:chExt cx="294515" cy="349897"/>
          </a:xfrm>
        </p:grpSpPr>
        <p:sp>
          <p:nvSpPr>
            <p:cNvPr id="15766" name="Google Shape;15766;p58"/>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58"/>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58"/>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58"/>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58"/>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58"/>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58"/>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58"/>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58"/>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58"/>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58"/>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58"/>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58"/>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9" name="Google Shape;15779;p58"/>
          <p:cNvGrpSpPr/>
          <p:nvPr/>
        </p:nvGrpSpPr>
        <p:grpSpPr>
          <a:xfrm>
            <a:off x="3082217" y="2788586"/>
            <a:ext cx="288866" cy="320236"/>
            <a:chOff x="3082217" y="2788586"/>
            <a:chExt cx="288866" cy="320236"/>
          </a:xfrm>
        </p:grpSpPr>
        <p:sp>
          <p:nvSpPr>
            <p:cNvPr id="15780" name="Google Shape;15780;p58"/>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58"/>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58"/>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58"/>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58"/>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58"/>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58"/>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7" name="Google Shape;15787;p58"/>
          <p:cNvGrpSpPr/>
          <p:nvPr/>
        </p:nvGrpSpPr>
        <p:grpSpPr>
          <a:xfrm>
            <a:off x="3610557" y="2780704"/>
            <a:ext cx="325017" cy="336052"/>
            <a:chOff x="3610557" y="2780704"/>
            <a:chExt cx="325017" cy="336052"/>
          </a:xfrm>
        </p:grpSpPr>
        <p:sp>
          <p:nvSpPr>
            <p:cNvPr id="15788" name="Google Shape;15788;p58"/>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58"/>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58"/>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1" name="Google Shape;15791;p58"/>
          <p:cNvGrpSpPr/>
          <p:nvPr/>
        </p:nvGrpSpPr>
        <p:grpSpPr>
          <a:xfrm>
            <a:off x="4179067" y="2811495"/>
            <a:ext cx="286475" cy="274390"/>
            <a:chOff x="4179067" y="2811495"/>
            <a:chExt cx="286475" cy="274390"/>
          </a:xfrm>
        </p:grpSpPr>
        <p:sp>
          <p:nvSpPr>
            <p:cNvPr id="15792" name="Google Shape;15792;p58"/>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58"/>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58"/>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58"/>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58"/>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58"/>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58"/>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58"/>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58"/>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1" name="Google Shape;15801;p58"/>
          <p:cNvGrpSpPr/>
          <p:nvPr/>
        </p:nvGrpSpPr>
        <p:grpSpPr>
          <a:xfrm>
            <a:off x="4686757" y="2762156"/>
            <a:ext cx="371047" cy="374199"/>
            <a:chOff x="4686757" y="2762156"/>
            <a:chExt cx="371047" cy="374199"/>
          </a:xfrm>
        </p:grpSpPr>
        <p:sp>
          <p:nvSpPr>
            <p:cNvPr id="15802" name="Google Shape;15802;p58"/>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58"/>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58"/>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58"/>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58"/>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58"/>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58"/>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9" name="Google Shape;15809;p58"/>
          <p:cNvGrpSpPr/>
          <p:nvPr/>
        </p:nvGrpSpPr>
        <p:grpSpPr>
          <a:xfrm>
            <a:off x="5221613" y="2784802"/>
            <a:ext cx="406567" cy="327855"/>
            <a:chOff x="5221613" y="2784802"/>
            <a:chExt cx="406567" cy="327855"/>
          </a:xfrm>
        </p:grpSpPr>
        <p:sp>
          <p:nvSpPr>
            <p:cNvPr id="15810" name="Google Shape;15810;p58"/>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58"/>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58"/>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58"/>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58"/>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58"/>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58"/>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58"/>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58"/>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58"/>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58"/>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58"/>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58"/>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58"/>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58"/>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58"/>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58"/>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58"/>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58"/>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58"/>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58"/>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58"/>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58"/>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58"/>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58"/>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58"/>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58"/>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58"/>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58"/>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58"/>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0" name="Google Shape;15840;p58"/>
          <p:cNvGrpSpPr/>
          <p:nvPr/>
        </p:nvGrpSpPr>
        <p:grpSpPr>
          <a:xfrm>
            <a:off x="5812586" y="2760921"/>
            <a:ext cx="303605" cy="375434"/>
            <a:chOff x="5812586" y="2760921"/>
            <a:chExt cx="303605" cy="375434"/>
          </a:xfrm>
        </p:grpSpPr>
        <p:sp>
          <p:nvSpPr>
            <p:cNvPr id="15841" name="Google Shape;15841;p58"/>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58"/>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58"/>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58"/>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58"/>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58"/>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58"/>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58"/>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58"/>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58"/>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58"/>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2" name="Google Shape;15852;p58"/>
          <p:cNvGrpSpPr/>
          <p:nvPr/>
        </p:nvGrpSpPr>
        <p:grpSpPr>
          <a:xfrm>
            <a:off x="6334673" y="2759633"/>
            <a:ext cx="378508" cy="378166"/>
            <a:chOff x="6334673" y="2759633"/>
            <a:chExt cx="378508" cy="378166"/>
          </a:xfrm>
        </p:grpSpPr>
        <p:sp>
          <p:nvSpPr>
            <p:cNvPr id="15853" name="Google Shape;15853;p58"/>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58"/>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58"/>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58"/>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7" name="Google Shape;15857;p58"/>
          <p:cNvGrpSpPr/>
          <p:nvPr/>
        </p:nvGrpSpPr>
        <p:grpSpPr>
          <a:xfrm>
            <a:off x="8012645" y="2806477"/>
            <a:ext cx="319763" cy="284505"/>
            <a:chOff x="8012645" y="2806477"/>
            <a:chExt cx="319763" cy="284505"/>
          </a:xfrm>
        </p:grpSpPr>
        <p:sp>
          <p:nvSpPr>
            <p:cNvPr id="15858" name="Google Shape;15858;p58"/>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58"/>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58"/>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58"/>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58"/>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58"/>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58"/>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58"/>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58"/>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58"/>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8" name="Google Shape;15868;p58"/>
          <p:cNvGrpSpPr/>
          <p:nvPr/>
        </p:nvGrpSpPr>
        <p:grpSpPr>
          <a:xfrm>
            <a:off x="2454435" y="4162138"/>
            <a:ext cx="385339" cy="388071"/>
            <a:chOff x="2454435" y="4162138"/>
            <a:chExt cx="385339" cy="388071"/>
          </a:xfrm>
        </p:grpSpPr>
        <p:sp>
          <p:nvSpPr>
            <p:cNvPr id="15869" name="Google Shape;15869;p58"/>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58"/>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58"/>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58"/>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58"/>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58"/>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58"/>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58"/>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58"/>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58"/>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58"/>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0" name="Google Shape;15880;p58"/>
          <p:cNvGrpSpPr/>
          <p:nvPr/>
        </p:nvGrpSpPr>
        <p:grpSpPr>
          <a:xfrm>
            <a:off x="3601939" y="4161192"/>
            <a:ext cx="275178" cy="388912"/>
            <a:chOff x="3601939" y="4161192"/>
            <a:chExt cx="275178" cy="388912"/>
          </a:xfrm>
        </p:grpSpPr>
        <p:sp>
          <p:nvSpPr>
            <p:cNvPr id="15881" name="Google Shape;15881;p58"/>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58"/>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58"/>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58"/>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58"/>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58"/>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58"/>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58"/>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58"/>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58"/>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58"/>
          <p:cNvGrpSpPr/>
          <p:nvPr/>
        </p:nvGrpSpPr>
        <p:grpSpPr>
          <a:xfrm>
            <a:off x="836023" y="3215146"/>
            <a:ext cx="375802" cy="371677"/>
            <a:chOff x="836023" y="3215146"/>
            <a:chExt cx="375802" cy="371677"/>
          </a:xfrm>
        </p:grpSpPr>
        <p:sp>
          <p:nvSpPr>
            <p:cNvPr id="15892" name="Google Shape;15892;p58"/>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58"/>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58"/>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58"/>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58"/>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58"/>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58"/>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58"/>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58"/>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58"/>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58"/>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58"/>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58"/>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58"/>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58"/>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58"/>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8" name="Google Shape;15908;p58"/>
          <p:cNvGrpSpPr/>
          <p:nvPr/>
        </p:nvGrpSpPr>
        <p:grpSpPr>
          <a:xfrm>
            <a:off x="1356297" y="3210890"/>
            <a:ext cx="431368" cy="380189"/>
            <a:chOff x="1356297" y="3210890"/>
            <a:chExt cx="431368" cy="380189"/>
          </a:xfrm>
        </p:grpSpPr>
        <p:sp>
          <p:nvSpPr>
            <p:cNvPr id="15909" name="Google Shape;15909;p58"/>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58"/>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58"/>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58"/>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58"/>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58"/>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58"/>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58"/>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58"/>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58"/>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58"/>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58"/>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58"/>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58"/>
          <p:cNvGrpSpPr/>
          <p:nvPr/>
        </p:nvGrpSpPr>
        <p:grpSpPr>
          <a:xfrm>
            <a:off x="1903737" y="3215540"/>
            <a:ext cx="411874" cy="370731"/>
            <a:chOff x="1903737" y="3215540"/>
            <a:chExt cx="411874" cy="370731"/>
          </a:xfrm>
        </p:grpSpPr>
        <p:sp>
          <p:nvSpPr>
            <p:cNvPr id="15923" name="Google Shape;15923;p58"/>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58"/>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58"/>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58"/>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58"/>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58"/>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58"/>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58"/>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58"/>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2" name="Google Shape;15932;p58"/>
          <p:cNvGrpSpPr/>
          <p:nvPr/>
        </p:nvGrpSpPr>
        <p:grpSpPr>
          <a:xfrm>
            <a:off x="2468465" y="3248854"/>
            <a:ext cx="397818" cy="304078"/>
            <a:chOff x="2468465" y="3248854"/>
            <a:chExt cx="397818" cy="304078"/>
          </a:xfrm>
        </p:grpSpPr>
        <p:sp>
          <p:nvSpPr>
            <p:cNvPr id="15933" name="Google Shape;15933;p58"/>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58"/>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58"/>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58"/>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58"/>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58"/>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9" name="Google Shape;15939;p58"/>
          <p:cNvGrpSpPr/>
          <p:nvPr/>
        </p:nvGrpSpPr>
        <p:grpSpPr>
          <a:xfrm>
            <a:off x="3017166" y="3216013"/>
            <a:ext cx="394376" cy="369812"/>
            <a:chOff x="3017166" y="3216013"/>
            <a:chExt cx="394376" cy="369812"/>
          </a:xfrm>
        </p:grpSpPr>
        <p:sp>
          <p:nvSpPr>
            <p:cNvPr id="15940" name="Google Shape;15940;p58"/>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58"/>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2" name="Google Shape;15942;p58"/>
          <p:cNvGrpSpPr/>
          <p:nvPr/>
        </p:nvGrpSpPr>
        <p:grpSpPr>
          <a:xfrm>
            <a:off x="4210043" y="3213228"/>
            <a:ext cx="199014" cy="375408"/>
            <a:chOff x="4210043" y="3213228"/>
            <a:chExt cx="199014" cy="375408"/>
          </a:xfrm>
        </p:grpSpPr>
        <p:sp>
          <p:nvSpPr>
            <p:cNvPr id="15943" name="Google Shape;15943;p58"/>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58"/>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58"/>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58"/>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58"/>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58"/>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58"/>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58"/>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58"/>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58"/>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3" name="Google Shape;15953;p58"/>
          <p:cNvGrpSpPr/>
          <p:nvPr/>
        </p:nvGrpSpPr>
        <p:grpSpPr>
          <a:xfrm>
            <a:off x="4818146" y="3203323"/>
            <a:ext cx="77845" cy="395165"/>
            <a:chOff x="4818146" y="3203323"/>
            <a:chExt cx="77845" cy="395165"/>
          </a:xfrm>
        </p:grpSpPr>
        <p:sp>
          <p:nvSpPr>
            <p:cNvPr id="15954" name="Google Shape;15954;p58"/>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58"/>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58"/>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58"/>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58"/>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58"/>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58"/>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58"/>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2" name="Google Shape;15962;p58"/>
          <p:cNvGrpSpPr/>
          <p:nvPr/>
        </p:nvGrpSpPr>
        <p:grpSpPr>
          <a:xfrm>
            <a:off x="5228890" y="3235428"/>
            <a:ext cx="344091" cy="332767"/>
            <a:chOff x="5228890" y="3235428"/>
            <a:chExt cx="344091" cy="332767"/>
          </a:xfrm>
        </p:grpSpPr>
        <p:sp>
          <p:nvSpPr>
            <p:cNvPr id="15963" name="Google Shape;15963;p58"/>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58"/>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58"/>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58"/>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58"/>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8" name="Google Shape;15968;p58"/>
          <p:cNvGrpSpPr/>
          <p:nvPr/>
        </p:nvGrpSpPr>
        <p:grpSpPr>
          <a:xfrm>
            <a:off x="5757913" y="3227047"/>
            <a:ext cx="388544" cy="347927"/>
            <a:chOff x="5757913" y="3227047"/>
            <a:chExt cx="388544" cy="347927"/>
          </a:xfrm>
        </p:grpSpPr>
        <p:sp>
          <p:nvSpPr>
            <p:cNvPr id="15969" name="Google Shape;15969;p58"/>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58"/>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71" name="Google Shape;15971;p58"/>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58"/>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58"/>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58"/>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58"/>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58"/>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58"/>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58"/>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58"/>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58"/>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58"/>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58"/>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58"/>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58"/>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58"/>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58"/>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87" name="Google Shape;15987;p58"/>
          <p:cNvGrpSpPr/>
          <p:nvPr/>
        </p:nvGrpSpPr>
        <p:grpSpPr>
          <a:xfrm>
            <a:off x="7414946" y="3220873"/>
            <a:ext cx="360091" cy="360117"/>
            <a:chOff x="7414946" y="3220873"/>
            <a:chExt cx="360091" cy="360117"/>
          </a:xfrm>
        </p:grpSpPr>
        <p:sp>
          <p:nvSpPr>
            <p:cNvPr id="15988" name="Google Shape;15988;p58"/>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58"/>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58"/>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58"/>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58"/>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58"/>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58"/>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58"/>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58"/>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58"/>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58"/>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9" name="Google Shape;15999;p58"/>
          <p:cNvGrpSpPr/>
          <p:nvPr/>
        </p:nvGrpSpPr>
        <p:grpSpPr>
          <a:xfrm>
            <a:off x="8027227" y="3215041"/>
            <a:ext cx="231829" cy="371782"/>
            <a:chOff x="8027227" y="3215041"/>
            <a:chExt cx="231829" cy="371782"/>
          </a:xfrm>
        </p:grpSpPr>
        <p:sp>
          <p:nvSpPr>
            <p:cNvPr id="16000" name="Google Shape;16000;p58"/>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58"/>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58"/>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58"/>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58"/>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58"/>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58"/>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58"/>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58"/>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58"/>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0" name="Google Shape;16010;p58"/>
          <p:cNvGrpSpPr/>
          <p:nvPr/>
        </p:nvGrpSpPr>
        <p:grpSpPr>
          <a:xfrm>
            <a:off x="4093603" y="4146138"/>
            <a:ext cx="395638" cy="420544"/>
            <a:chOff x="4093603" y="4146138"/>
            <a:chExt cx="395638" cy="420544"/>
          </a:xfrm>
        </p:grpSpPr>
        <p:sp>
          <p:nvSpPr>
            <p:cNvPr id="16011" name="Google Shape;16011;p58"/>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58"/>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58"/>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58"/>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58"/>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58"/>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58"/>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58"/>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58"/>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58"/>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58"/>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58"/>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58"/>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58"/>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58"/>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58"/>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58"/>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8" name="Google Shape;16028;p58"/>
          <p:cNvGrpSpPr/>
          <p:nvPr/>
        </p:nvGrpSpPr>
        <p:grpSpPr>
          <a:xfrm>
            <a:off x="4644406" y="4162322"/>
            <a:ext cx="392065" cy="387887"/>
            <a:chOff x="4644406" y="4162322"/>
            <a:chExt cx="392065" cy="387887"/>
          </a:xfrm>
        </p:grpSpPr>
        <p:sp>
          <p:nvSpPr>
            <p:cNvPr id="16029" name="Google Shape;16029;p58"/>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58"/>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58"/>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58"/>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58"/>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58"/>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5" name="Google Shape;16035;p58"/>
          <p:cNvGrpSpPr/>
          <p:nvPr/>
        </p:nvGrpSpPr>
        <p:grpSpPr>
          <a:xfrm>
            <a:off x="5728383" y="4221698"/>
            <a:ext cx="417128" cy="269162"/>
            <a:chOff x="5728383" y="4221698"/>
            <a:chExt cx="417128" cy="269162"/>
          </a:xfrm>
        </p:grpSpPr>
        <p:sp>
          <p:nvSpPr>
            <p:cNvPr id="16036" name="Google Shape;16036;p58"/>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58"/>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58"/>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58"/>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58"/>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58"/>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58"/>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58"/>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58"/>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58"/>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58"/>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58"/>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8" name="Google Shape;16048;p58"/>
          <p:cNvGrpSpPr/>
          <p:nvPr/>
        </p:nvGrpSpPr>
        <p:grpSpPr>
          <a:xfrm>
            <a:off x="834210" y="3696905"/>
            <a:ext cx="371782" cy="342751"/>
            <a:chOff x="834210" y="3696905"/>
            <a:chExt cx="371782" cy="342751"/>
          </a:xfrm>
        </p:grpSpPr>
        <p:sp>
          <p:nvSpPr>
            <p:cNvPr id="16049" name="Google Shape;16049;p58"/>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58"/>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58"/>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58"/>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58"/>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58"/>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58"/>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58"/>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58"/>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58"/>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58"/>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58"/>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1" name="Google Shape;16061;p58"/>
          <p:cNvGrpSpPr/>
          <p:nvPr/>
        </p:nvGrpSpPr>
        <p:grpSpPr>
          <a:xfrm>
            <a:off x="1359398" y="3682271"/>
            <a:ext cx="395296" cy="371966"/>
            <a:chOff x="1359398" y="3682271"/>
            <a:chExt cx="395296" cy="371966"/>
          </a:xfrm>
        </p:grpSpPr>
        <p:sp>
          <p:nvSpPr>
            <p:cNvPr id="16062" name="Google Shape;16062;p58"/>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58"/>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58"/>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58"/>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58"/>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58"/>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58"/>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9" name="Google Shape;16069;p58"/>
          <p:cNvGrpSpPr/>
          <p:nvPr/>
        </p:nvGrpSpPr>
        <p:grpSpPr>
          <a:xfrm>
            <a:off x="1908099" y="3682271"/>
            <a:ext cx="395296" cy="371966"/>
            <a:chOff x="1908099" y="3682271"/>
            <a:chExt cx="395296" cy="371966"/>
          </a:xfrm>
        </p:grpSpPr>
        <p:sp>
          <p:nvSpPr>
            <p:cNvPr id="16070" name="Google Shape;16070;p58"/>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58"/>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58"/>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58"/>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58"/>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58"/>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58"/>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7" name="Google Shape;16077;p58"/>
          <p:cNvGrpSpPr/>
          <p:nvPr/>
        </p:nvGrpSpPr>
        <p:grpSpPr>
          <a:xfrm>
            <a:off x="2456800" y="3682271"/>
            <a:ext cx="395270" cy="371966"/>
            <a:chOff x="2456800" y="3682271"/>
            <a:chExt cx="395270" cy="371966"/>
          </a:xfrm>
        </p:grpSpPr>
        <p:sp>
          <p:nvSpPr>
            <p:cNvPr id="16078" name="Google Shape;16078;p58"/>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58"/>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58"/>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58"/>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58"/>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58"/>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58"/>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58"/>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58"/>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7" name="Google Shape;16087;p58"/>
          <p:cNvGrpSpPr/>
          <p:nvPr/>
        </p:nvGrpSpPr>
        <p:grpSpPr>
          <a:xfrm>
            <a:off x="3014250" y="3682271"/>
            <a:ext cx="391092" cy="371940"/>
            <a:chOff x="3014250" y="3682271"/>
            <a:chExt cx="391092" cy="371940"/>
          </a:xfrm>
        </p:grpSpPr>
        <p:sp>
          <p:nvSpPr>
            <p:cNvPr id="16088" name="Google Shape;16088;p58"/>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58"/>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58"/>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1" name="Google Shape;16091;p58"/>
          <p:cNvGrpSpPr/>
          <p:nvPr/>
        </p:nvGrpSpPr>
        <p:grpSpPr>
          <a:xfrm>
            <a:off x="3569125" y="3702947"/>
            <a:ext cx="388728" cy="330692"/>
            <a:chOff x="3569125" y="3702947"/>
            <a:chExt cx="388728" cy="330692"/>
          </a:xfrm>
        </p:grpSpPr>
        <p:sp>
          <p:nvSpPr>
            <p:cNvPr id="16092" name="Google Shape;16092;p58"/>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58"/>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58"/>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58"/>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6" name="Google Shape;16096;p58"/>
          <p:cNvGrpSpPr/>
          <p:nvPr/>
        </p:nvGrpSpPr>
        <p:grpSpPr>
          <a:xfrm>
            <a:off x="4111994" y="3682455"/>
            <a:ext cx="387992" cy="371625"/>
            <a:chOff x="4111994" y="3682455"/>
            <a:chExt cx="387992" cy="371625"/>
          </a:xfrm>
        </p:grpSpPr>
        <p:sp>
          <p:nvSpPr>
            <p:cNvPr id="16097" name="Google Shape;16097;p58"/>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58"/>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9" name="Google Shape;16099;p58"/>
          <p:cNvGrpSpPr/>
          <p:nvPr/>
        </p:nvGrpSpPr>
        <p:grpSpPr>
          <a:xfrm>
            <a:off x="4674908" y="3682271"/>
            <a:ext cx="371966" cy="371966"/>
            <a:chOff x="4674908" y="3682271"/>
            <a:chExt cx="371966" cy="371966"/>
          </a:xfrm>
        </p:grpSpPr>
        <p:sp>
          <p:nvSpPr>
            <p:cNvPr id="16100" name="Google Shape;16100;p58"/>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58"/>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58"/>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58"/>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4" name="Google Shape;16104;p58"/>
          <p:cNvGrpSpPr/>
          <p:nvPr/>
        </p:nvGrpSpPr>
        <p:grpSpPr>
          <a:xfrm>
            <a:off x="5223609" y="3731112"/>
            <a:ext cx="371782" cy="274285"/>
            <a:chOff x="5223609" y="3731112"/>
            <a:chExt cx="371782" cy="274285"/>
          </a:xfrm>
        </p:grpSpPr>
        <p:sp>
          <p:nvSpPr>
            <p:cNvPr id="16105" name="Google Shape;16105;p58"/>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58"/>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07" name="Google Shape;16107;p58"/>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08" name="Google Shape;16108;p58"/>
          <p:cNvGrpSpPr/>
          <p:nvPr/>
        </p:nvGrpSpPr>
        <p:grpSpPr>
          <a:xfrm>
            <a:off x="6319908" y="3696721"/>
            <a:ext cx="373963" cy="343119"/>
            <a:chOff x="6319908" y="3696721"/>
            <a:chExt cx="373963" cy="343119"/>
          </a:xfrm>
        </p:grpSpPr>
        <p:sp>
          <p:nvSpPr>
            <p:cNvPr id="16109" name="Google Shape;16109;p58"/>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58"/>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58"/>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58"/>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58"/>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58"/>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58"/>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58"/>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58"/>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8" name="Google Shape;16118;p58"/>
          <p:cNvGrpSpPr/>
          <p:nvPr/>
        </p:nvGrpSpPr>
        <p:grpSpPr>
          <a:xfrm>
            <a:off x="6871342" y="3740044"/>
            <a:ext cx="371966" cy="256420"/>
            <a:chOff x="6871342" y="3740044"/>
            <a:chExt cx="371966" cy="256420"/>
          </a:xfrm>
        </p:grpSpPr>
        <p:sp>
          <p:nvSpPr>
            <p:cNvPr id="16119" name="Google Shape;16119;p58"/>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58"/>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58"/>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58"/>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58"/>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58"/>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58"/>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58"/>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58"/>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58"/>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58"/>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58"/>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1" name="Google Shape;16131;p58"/>
          <p:cNvGrpSpPr/>
          <p:nvPr/>
        </p:nvGrpSpPr>
        <p:grpSpPr>
          <a:xfrm>
            <a:off x="7402362" y="3681535"/>
            <a:ext cx="402757" cy="372728"/>
            <a:chOff x="7402362" y="3681535"/>
            <a:chExt cx="402757" cy="372728"/>
          </a:xfrm>
        </p:grpSpPr>
        <p:sp>
          <p:nvSpPr>
            <p:cNvPr id="16132" name="Google Shape;16132;p58"/>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58"/>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58"/>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58"/>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58"/>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58"/>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58"/>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58"/>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58"/>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58"/>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58"/>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58"/>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58"/>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58"/>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58"/>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58"/>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58"/>
          <p:cNvGrpSpPr/>
          <p:nvPr/>
        </p:nvGrpSpPr>
        <p:grpSpPr>
          <a:xfrm>
            <a:off x="7960705" y="3736235"/>
            <a:ext cx="378902" cy="264065"/>
            <a:chOff x="7960705" y="3736235"/>
            <a:chExt cx="378902" cy="264065"/>
          </a:xfrm>
        </p:grpSpPr>
        <p:sp>
          <p:nvSpPr>
            <p:cNvPr id="16149" name="Google Shape;16149;p58"/>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58"/>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58"/>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58"/>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58"/>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58"/>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58"/>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58"/>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58"/>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58"/>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58"/>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58"/>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58"/>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58"/>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3" name="Google Shape;16163;p58"/>
          <p:cNvGrpSpPr/>
          <p:nvPr/>
        </p:nvGrpSpPr>
        <p:grpSpPr>
          <a:xfrm>
            <a:off x="6400828" y="4162270"/>
            <a:ext cx="166200" cy="388019"/>
            <a:chOff x="6400828" y="4162270"/>
            <a:chExt cx="166200" cy="388019"/>
          </a:xfrm>
        </p:grpSpPr>
        <p:sp>
          <p:nvSpPr>
            <p:cNvPr id="16164" name="Google Shape;16164;p58"/>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58"/>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58"/>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58"/>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58"/>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58"/>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58"/>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1" name="Google Shape;16171;p58"/>
          <p:cNvGrpSpPr/>
          <p:nvPr/>
        </p:nvGrpSpPr>
        <p:grpSpPr>
          <a:xfrm>
            <a:off x="6919815" y="4162270"/>
            <a:ext cx="225260" cy="388019"/>
            <a:chOff x="6919815" y="4162270"/>
            <a:chExt cx="225260" cy="388019"/>
          </a:xfrm>
        </p:grpSpPr>
        <p:sp>
          <p:nvSpPr>
            <p:cNvPr id="16172" name="Google Shape;16172;p58"/>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58"/>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58"/>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58"/>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58"/>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58"/>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58"/>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58"/>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0" name="Google Shape;16180;p58"/>
          <p:cNvGrpSpPr/>
          <p:nvPr/>
        </p:nvGrpSpPr>
        <p:grpSpPr>
          <a:xfrm>
            <a:off x="7385600" y="4177035"/>
            <a:ext cx="388728" cy="358383"/>
            <a:chOff x="7385600" y="4177035"/>
            <a:chExt cx="388728" cy="358383"/>
          </a:xfrm>
        </p:grpSpPr>
        <p:sp>
          <p:nvSpPr>
            <p:cNvPr id="16181" name="Google Shape;16181;p58"/>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58"/>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58"/>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58"/>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58"/>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58"/>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58"/>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8" name="Google Shape;16188;p58"/>
          <p:cNvGrpSpPr/>
          <p:nvPr/>
        </p:nvGrpSpPr>
        <p:grpSpPr>
          <a:xfrm>
            <a:off x="3625085" y="3259862"/>
            <a:ext cx="369207" cy="258259"/>
            <a:chOff x="3625085" y="3259862"/>
            <a:chExt cx="369207" cy="258259"/>
          </a:xfrm>
        </p:grpSpPr>
        <p:sp>
          <p:nvSpPr>
            <p:cNvPr id="16189" name="Google Shape;16189;p58"/>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58"/>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58"/>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58"/>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58"/>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58"/>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58"/>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58"/>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58"/>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58"/>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58"/>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58"/>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58"/>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2" name="Google Shape;16202;p58"/>
          <p:cNvGrpSpPr/>
          <p:nvPr/>
        </p:nvGrpSpPr>
        <p:grpSpPr>
          <a:xfrm>
            <a:off x="6317360" y="3276808"/>
            <a:ext cx="363217" cy="248590"/>
            <a:chOff x="6317360" y="3276808"/>
            <a:chExt cx="363217" cy="248590"/>
          </a:xfrm>
        </p:grpSpPr>
        <p:sp>
          <p:nvSpPr>
            <p:cNvPr id="16203" name="Google Shape;16203;p58"/>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58"/>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58"/>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58"/>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58"/>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58"/>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58"/>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58"/>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58"/>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58"/>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58"/>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58"/>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58"/>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58"/>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58"/>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58"/>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58"/>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58"/>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58"/>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58"/>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58"/>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58"/>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58"/>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58"/>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58"/>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58"/>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58"/>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0" name="Google Shape;16230;p58"/>
          <p:cNvGrpSpPr/>
          <p:nvPr/>
        </p:nvGrpSpPr>
        <p:grpSpPr>
          <a:xfrm>
            <a:off x="5084391" y="4183682"/>
            <a:ext cx="504064" cy="325595"/>
            <a:chOff x="5084391" y="4183682"/>
            <a:chExt cx="504064" cy="325595"/>
          </a:xfrm>
        </p:grpSpPr>
        <p:sp>
          <p:nvSpPr>
            <p:cNvPr id="16231" name="Google Shape;16231;p58"/>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58"/>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58"/>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58"/>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58"/>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58"/>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58"/>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58"/>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58"/>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58"/>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58"/>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58"/>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58"/>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58"/>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58"/>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58"/>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7" name="Google Shape;16247;p58"/>
          <p:cNvGrpSpPr/>
          <p:nvPr/>
        </p:nvGrpSpPr>
        <p:grpSpPr>
          <a:xfrm>
            <a:off x="7947595" y="2347996"/>
            <a:ext cx="379795" cy="267165"/>
            <a:chOff x="7947595" y="2347996"/>
            <a:chExt cx="379795" cy="267165"/>
          </a:xfrm>
        </p:grpSpPr>
        <p:sp>
          <p:nvSpPr>
            <p:cNvPr id="16248" name="Google Shape;16248;p58"/>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58"/>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58"/>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58"/>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58"/>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58"/>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58"/>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58"/>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58"/>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7" name="Google Shape;16257;p58"/>
          <p:cNvGrpSpPr/>
          <p:nvPr/>
        </p:nvGrpSpPr>
        <p:grpSpPr>
          <a:xfrm>
            <a:off x="6400644" y="2310269"/>
            <a:ext cx="275362" cy="338784"/>
            <a:chOff x="6400644" y="2310269"/>
            <a:chExt cx="275362" cy="338784"/>
          </a:xfrm>
        </p:grpSpPr>
        <p:sp>
          <p:nvSpPr>
            <p:cNvPr id="16258" name="Google Shape;16258;p58"/>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58"/>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58"/>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58"/>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58"/>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58"/>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58"/>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58"/>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58"/>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58"/>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58"/>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58"/>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58"/>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1" name="Google Shape;16271;p58"/>
          <p:cNvGrpSpPr/>
          <p:nvPr/>
        </p:nvGrpSpPr>
        <p:grpSpPr>
          <a:xfrm>
            <a:off x="1342268" y="4161009"/>
            <a:ext cx="359565" cy="358094"/>
            <a:chOff x="1342268" y="4161009"/>
            <a:chExt cx="359565" cy="358094"/>
          </a:xfrm>
        </p:grpSpPr>
        <p:sp>
          <p:nvSpPr>
            <p:cNvPr id="16272" name="Google Shape;16272;p58"/>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58"/>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58"/>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58"/>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58"/>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58"/>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58"/>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58"/>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58"/>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1" name="Google Shape;16281;p58"/>
          <p:cNvGrpSpPr/>
          <p:nvPr/>
        </p:nvGrpSpPr>
        <p:grpSpPr>
          <a:xfrm>
            <a:off x="1913012" y="2764940"/>
            <a:ext cx="417523" cy="374252"/>
            <a:chOff x="1913012" y="2764940"/>
            <a:chExt cx="417523" cy="374252"/>
          </a:xfrm>
        </p:grpSpPr>
        <p:sp>
          <p:nvSpPr>
            <p:cNvPr id="16282" name="Google Shape;16282;p58"/>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58"/>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58"/>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58"/>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58"/>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58"/>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58"/>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58"/>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58"/>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58"/>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58"/>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58"/>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4" name="Google Shape;16294;p58"/>
          <p:cNvGrpSpPr/>
          <p:nvPr/>
        </p:nvGrpSpPr>
        <p:grpSpPr>
          <a:xfrm>
            <a:off x="830742" y="2763601"/>
            <a:ext cx="384734" cy="381556"/>
            <a:chOff x="830742" y="2763601"/>
            <a:chExt cx="384734" cy="381556"/>
          </a:xfrm>
        </p:grpSpPr>
        <p:sp>
          <p:nvSpPr>
            <p:cNvPr id="16295" name="Google Shape;16295;p58"/>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58"/>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58"/>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58"/>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58"/>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58"/>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58"/>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58"/>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58"/>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58"/>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58"/>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58"/>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58"/>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58"/>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58"/>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58"/>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58"/>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58"/>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5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58"/>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58"/>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6" name="Google Shape;16316;p58"/>
          <p:cNvGrpSpPr/>
          <p:nvPr/>
        </p:nvGrpSpPr>
        <p:grpSpPr>
          <a:xfrm>
            <a:off x="3007498" y="4183419"/>
            <a:ext cx="375434" cy="329667"/>
            <a:chOff x="3007498" y="4183419"/>
            <a:chExt cx="375434" cy="329667"/>
          </a:xfrm>
        </p:grpSpPr>
        <p:sp>
          <p:nvSpPr>
            <p:cNvPr id="16317" name="Google Shape;16317;p58"/>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58"/>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58"/>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58"/>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58"/>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58"/>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58"/>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58"/>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58"/>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58"/>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58"/>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58"/>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58"/>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58"/>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58"/>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58"/>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58"/>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58"/>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58"/>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58"/>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7" name="Google Shape;16337;p58"/>
          <p:cNvGrpSpPr/>
          <p:nvPr/>
        </p:nvGrpSpPr>
        <p:grpSpPr>
          <a:xfrm>
            <a:off x="6919276" y="2766990"/>
            <a:ext cx="274550" cy="354728"/>
            <a:chOff x="7606826" y="2419290"/>
            <a:chExt cx="274550" cy="354728"/>
          </a:xfrm>
        </p:grpSpPr>
        <p:sp>
          <p:nvSpPr>
            <p:cNvPr id="16338" name="Google Shape;16338;p58"/>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58"/>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58"/>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58"/>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58"/>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58"/>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58"/>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58"/>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58"/>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58"/>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58"/>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58"/>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58"/>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58"/>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58"/>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3" name="Google Shape;16353;p58"/>
          <p:cNvGrpSpPr/>
          <p:nvPr/>
        </p:nvGrpSpPr>
        <p:grpSpPr>
          <a:xfrm>
            <a:off x="7550168" y="2777003"/>
            <a:ext cx="263316" cy="354728"/>
            <a:chOff x="8062968" y="2419290"/>
            <a:chExt cx="263316" cy="354728"/>
          </a:xfrm>
        </p:grpSpPr>
        <p:sp>
          <p:nvSpPr>
            <p:cNvPr id="16354" name="Google Shape;16354;p58"/>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58"/>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58"/>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58"/>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58"/>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58"/>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58"/>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58"/>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58"/>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58"/>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58"/>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58"/>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58"/>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58"/>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58"/>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58"/>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58"/>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74" name="Shape 16374"/>
        <p:cNvGrpSpPr/>
        <p:nvPr/>
      </p:nvGrpSpPr>
      <p:grpSpPr>
        <a:xfrm>
          <a:off x="0" y="0"/>
          <a:ext cx="0" cy="0"/>
          <a:chOff x="0" y="0"/>
          <a:chExt cx="0" cy="0"/>
        </a:xfrm>
      </p:grpSpPr>
      <p:sp>
        <p:nvSpPr>
          <p:cNvPr id="16375" name="Google Shape;16375;p59"/>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6376" name="Google Shape;16376;p59"/>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6377" name="Google Shape;16377;p59"/>
          <p:cNvGrpSpPr/>
          <p:nvPr/>
        </p:nvGrpSpPr>
        <p:grpSpPr>
          <a:xfrm>
            <a:off x="7075663" y="2444129"/>
            <a:ext cx="362163" cy="347098"/>
            <a:chOff x="7075663" y="2444129"/>
            <a:chExt cx="362163" cy="347098"/>
          </a:xfrm>
        </p:grpSpPr>
        <p:sp>
          <p:nvSpPr>
            <p:cNvPr id="16378" name="Google Shape;16378;p59"/>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59"/>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59"/>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59"/>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59"/>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59"/>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59"/>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59"/>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6" name="Google Shape;16386;p59"/>
          <p:cNvGrpSpPr/>
          <p:nvPr/>
        </p:nvGrpSpPr>
        <p:grpSpPr>
          <a:xfrm>
            <a:off x="6638175" y="2436584"/>
            <a:ext cx="372197" cy="362163"/>
            <a:chOff x="6638175" y="2436584"/>
            <a:chExt cx="372197" cy="362163"/>
          </a:xfrm>
        </p:grpSpPr>
        <p:sp>
          <p:nvSpPr>
            <p:cNvPr id="16387" name="Google Shape;16387;p59"/>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59"/>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59"/>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59"/>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59"/>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59"/>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59"/>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59"/>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59"/>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59"/>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59"/>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59"/>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59"/>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0" name="Google Shape;16400;p59"/>
          <p:cNvGrpSpPr/>
          <p:nvPr/>
        </p:nvGrpSpPr>
        <p:grpSpPr>
          <a:xfrm>
            <a:off x="6192906" y="2439440"/>
            <a:ext cx="371699" cy="356084"/>
            <a:chOff x="6192906" y="2439440"/>
            <a:chExt cx="371699" cy="356084"/>
          </a:xfrm>
        </p:grpSpPr>
        <p:sp>
          <p:nvSpPr>
            <p:cNvPr id="16401" name="Google Shape;16401;p59"/>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59"/>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59"/>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59"/>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59"/>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59"/>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59"/>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59"/>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59"/>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59"/>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59"/>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59"/>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59"/>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4" name="Google Shape;16414;p59"/>
          <p:cNvGrpSpPr/>
          <p:nvPr/>
        </p:nvGrpSpPr>
        <p:grpSpPr>
          <a:xfrm>
            <a:off x="5762467" y="2436584"/>
            <a:ext cx="362163" cy="362163"/>
            <a:chOff x="5762467" y="2436584"/>
            <a:chExt cx="362163" cy="362163"/>
          </a:xfrm>
        </p:grpSpPr>
        <p:sp>
          <p:nvSpPr>
            <p:cNvPr id="16415" name="Google Shape;16415;p59"/>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59"/>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59"/>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59"/>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59"/>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59"/>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5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5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59"/>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59"/>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59"/>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5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5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59"/>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59"/>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59"/>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59"/>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59"/>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59"/>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59"/>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59"/>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59"/>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59"/>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59"/>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59"/>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0" name="Google Shape;16440;p59"/>
          <p:cNvGrpSpPr/>
          <p:nvPr/>
        </p:nvGrpSpPr>
        <p:grpSpPr>
          <a:xfrm>
            <a:off x="5323721" y="2437029"/>
            <a:ext cx="362922" cy="361219"/>
            <a:chOff x="5323721" y="2437029"/>
            <a:chExt cx="362922" cy="361219"/>
          </a:xfrm>
        </p:grpSpPr>
        <p:sp>
          <p:nvSpPr>
            <p:cNvPr id="16441" name="Google Shape;16441;p59"/>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59"/>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59"/>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59"/>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59"/>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59"/>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59"/>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59"/>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59"/>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59"/>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59"/>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59"/>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59"/>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59"/>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59"/>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59"/>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59"/>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8" name="Google Shape;16458;p59"/>
          <p:cNvGrpSpPr/>
          <p:nvPr/>
        </p:nvGrpSpPr>
        <p:grpSpPr>
          <a:xfrm>
            <a:off x="4875937" y="2468731"/>
            <a:ext cx="407122" cy="315448"/>
            <a:chOff x="4875937" y="2468731"/>
            <a:chExt cx="407122" cy="315448"/>
          </a:xfrm>
        </p:grpSpPr>
        <p:sp>
          <p:nvSpPr>
            <p:cNvPr id="16459" name="Google Shape;16459;p59"/>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59"/>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59"/>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59"/>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59"/>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59"/>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59"/>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59"/>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59"/>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59"/>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59"/>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59"/>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59"/>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59"/>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59"/>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59"/>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59"/>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59"/>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59"/>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8" name="Google Shape;16478;p59"/>
          <p:cNvGrpSpPr/>
          <p:nvPr/>
        </p:nvGrpSpPr>
        <p:grpSpPr>
          <a:xfrm>
            <a:off x="4893282" y="3804774"/>
            <a:ext cx="242114" cy="362163"/>
            <a:chOff x="4893282" y="3804774"/>
            <a:chExt cx="242114" cy="362163"/>
          </a:xfrm>
        </p:grpSpPr>
        <p:sp>
          <p:nvSpPr>
            <p:cNvPr id="16479" name="Google Shape;16479;p59"/>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59"/>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59"/>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59"/>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59"/>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59"/>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59"/>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59"/>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59"/>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59"/>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59"/>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59"/>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59"/>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59"/>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59"/>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59"/>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59"/>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59"/>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59"/>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59"/>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59"/>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59"/>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59"/>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59"/>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59"/>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59"/>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59"/>
          <p:cNvGrpSpPr/>
          <p:nvPr/>
        </p:nvGrpSpPr>
        <p:grpSpPr>
          <a:xfrm>
            <a:off x="6248162" y="3804774"/>
            <a:ext cx="231058" cy="362425"/>
            <a:chOff x="6248162" y="3804774"/>
            <a:chExt cx="231058" cy="362425"/>
          </a:xfrm>
        </p:grpSpPr>
        <p:sp>
          <p:nvSpPr>
            <p:cNvPr id="16506" name="Google Shape;16506;p59"/>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59"/>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59"/>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59"/>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0" name="Google Shape;16510;p59"/>
          <p:cNvGrpSpPr/>
          <p:nvPr/>
        </p:nvGrpSpPr>
        <p:grpSpPr>
          <a:xfrm>
            <a:off x="5346568" y="3804774"/>
            <a:ext cx="233337" cy="362163"/>
            <a:chOff x="5346568" y="3804774"/>
            <a:chExt cx="233337" cy="362163"/>
          </a:xfrm>
        </p:grpSpPr>
        <p:sp>
          <p:nvSpPr>
            <p:cNvPr id="16511" name="Google Shape;16511;p59"/>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59"/>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59"/>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59"/>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59"/>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59"/>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59"/>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59"/>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59"/>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59"/>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59"/>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59"/>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59"/>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59"/>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59"/>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59"/>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59"/>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59"/>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59"/>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0" name="Google Shape;16530;p59"/>
          <p:cNvGrpSpPr/>
          <p:nvPr/>
        </p:nvGrpSpPr>
        <p:grpSpPr>
          <a:xfrm>
            <a:off x="6704985" y="3805141"/>
            <a:ext cx="209967" cy="361639"/>
            <a:chOff x="6704985" y="3805141"/>
            <a:chExt cx="209967" cy="361639"/>
          </a:xfrm>
        </p:grpSpPr>
        <p:sp>
          <p:nvSpPr>
            <p:cNvPr id="16531" name="Google Shape;16531;p59"/>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59"/>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59"/>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59"/>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59"/>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59"/>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59"/>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59"/>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59"/>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59"/>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59"/>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59"/>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3" name="Google Shape;16543;p59"/>
          <p:cNvGrpSpPr/>
          <p:nvPr/>
        </p:nvGrpSpPr>
        <p:grpSpPr>
          <a:xfrm>
            <a:off x="7513884" y="2448269"/>
            <a:ext cx="363184" cy="338792"/>
            <a:chOff x="7513884" y="2448269"/>
            <a:chExt cx="363184" cy="338792"/>
          </a:xfrm>
        </p:grpSpPr>
        <p:sp>
          <p:nvSpPr>
            <p:cNvPr id="16544" name="Google Shape;16544;p59"/>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59"/>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59"/>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59"/>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59"/>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59"/>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0" name="Google Shape;16550;p59"/>
          <p:cNvGrpSpPr/>
          <p:nvPr/>
        </p:nvGrpSpPr>
        <p:grpSpPr>
          <a:xfrm>
            <a:off x="5777767" y="3804826"/>
            <a:ext cx="258699" cy="362136"/>
            <a:chOff x="5777767" y="3804826"/>
            <a:chExt cx="258699" cy="362136"/>
          </a:xfrm>
        </p:grpSpPr>
        <p:sp>
          <p:nvSpPr>
            <p:cNvPr id="16551" name="Google Shape;16551;p59"/>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59"/>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59"/>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4" name="Google Shape;16554;p59"/>
          <p:cNvGrpSpPr/>
          <p:nvPr/>
        </p:nvGrpSpPr>
        <p:grpSpPr>
          <a:xfrm>
            <a:off x="7953101" y="2436584"/>
            <a:ext cx="361691" cy="362163"/>
            <a:chOff x="7953101" y="2436584"/>
            <a:chExt cx="361691" cy="362163"/>
          </a:xfrm>
        </p:grpSpPr>
        <p:sp>
          <p:nvSpPr>
            <p:cNvPr id="16555" name="Google Shape;16555;p59"/>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59"/>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59"/>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59"/>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59"/>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59"/>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59"/>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59"/>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59"/>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4" name="Google Shape;16564;p59"/>
          <p:cNvGrpSpPr/>
          <p:nvPr/>
        </p:nvGrpSpPr>
        <p:grpSpPr>
          <a:xfrm>
            <a:off x="4859353" y="3355130"/>
            <a:ext cx="373481" cy="362267"/>
            <a:chOff x="4859353" y="3355130"/>
            <a:chExt cx="373481" cy="362267"/>
          </a:xfrm>
        </p:grpSpPr>
        <p:sp>
          <p:nvSpPr>
            <p:cNvPr id="16565" name="Google Shape;16565;p59"/>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59"/>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59"/>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59"/>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59"/>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59"/>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59"/>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59"/>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59"/>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59"/>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59"/>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59"/>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59"/>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59"/>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9" name="Google Shape;16579;p59"/>
          <p:cNvGrpSpPr/>
          <p:nvPr/>
        </p:nvGrpSpPr>
        <p:grpSpPr>
          <a:xfrm>
            <a:off x="6637678" y="1500982"/>
            <a:ext cx="378721" cy="362005"/>
            <a:chOff x="6637678" y="1500982"/>
            <a:chExt cx="378721" cy="362005"/>
          </a:xfrm>
        </p:grpSpPr>
        <p:sp>
          <p:nvSpPr>
            <p:cNvPr id="16580" name="Google Shape;16580;p59"/>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59"/>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59"/>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59"/>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59"/>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59"/>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59"/>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59"/>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59"/>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59"/>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59"/>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59"/>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59"/>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59"/>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59"/>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59"/>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6" name="Google Shape;16596;p59"/>
          <p:cNvGrpSpPr/>
          <p:nvPr/>
        </p:nvGrpSpPr>
        <p:grpSpPr>
          <a:xfrm>
            <a:off x="5827993" y="3355496"/>
            <a:ext cx="223041" cy="362163"/>
            <a:chOff x="5827993" y="3355496"/>
            <a:chExt cx="223041" cy="362163"/>
          </a:xfrm>
        </p:grpSpPr>
        <p:sp>
          <p:nvSpPr>
            <p:cNvPr id="16597" name="Google Shape;16597;p59"/>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59"/>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5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5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59"/>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59"/>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59"/>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59"/>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59"/>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59"/>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59"/>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59"/>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59"/>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59"/>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59"/>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2" name="Google Shape;16612;p59"/>
          <p:cNvGrpSpPr/>
          <p:nvPr/>
        </p:nvGrpSpPr>
        <p:grpSpPr>
          <a:xfrm>
            <a:off x="7528713" y="1500641"/>
            <a:ext cx="370520" cy="361586"/>
            <a:chOff x="7528713" y="1500641"/>
            <a:chExt cx="370520" cy="361586"/>
          </a:xfrm>
        </p:grpSpPr>
        <p:sp>
          <p:nvSpPr>
            <p:cNvPr id="16613" name="Google Shape;16613;p59"/>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59"/>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5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5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59"/>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59"/>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59"/>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0" name="Google Shape;16620;p59"/>
          <p:cNvGrpSpPr/>
          <p:nvPr/>
        </p:nvGrpSpPr>
        <p:grpSpPr>
          <a:xfrm>
            <a:off x="5317198" y="3355496"/>
            <a:ext cx="367429" cy="362163"/>
            <a:chOff x="5317198" y="3355496"/>
            <a:chExt cx="367429" cy="362163"/>
          </a:xfrm>
        </p:grpSpPr>
        <p:sp>
          <p:nvSpPr>
            <p:cNvPr id="16621" name="Google Shape;16621;p59"/>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59"/>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59"/>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59"/>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59"/>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59"/>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59"/>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59"/>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59"/>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59"/>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59"/>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59"/>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59"/>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59"/>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59"/>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59"/>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7" name="Google Shape;16637;p59"/>
          <p:cNvGrpSpPr/>
          <p:nvPr/>
        </p:nvGrpSpPr>
        <p:grpSpPr>
          <a:xfrm>
            <a:off x="5302971" y="1500563"/>
            <a:ext cx="383175" cy="362241"/>
            <a:chOff x="5302971" y="1500563"/>
            <a:chExt cx="383175" cy="362241"/>
          </a:xfrm>
        </p:grpSpPr>
        <p:sp>
          <p:nvSpPr>
            <p:cNvPr id="16638" name="Google Shape;16638;p59"/>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59"/>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0" name="Google Shape;16640;p59"/>
          <p:cNvGrpSpPr/>
          <p:nvPr/>
        </p:nvGrpSpPr>
        <p:grpSpPr>
          <a:xfrm>
            <a:off x="6202705" y="1525453"/>
            <a:ext cx="364180" cy="312461"/>
            <a:chOff x="6202705" y="1525453"/>
            <a:chExt cx="364180" cy="312461"/>
          </a:xfrm>
        </p:grpSpPr>
        <p:sp>
          <p:nvSpPr>
            <p:cNvPr id="16641" name="Google Shape;16641;p59"/>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59"/>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59"/>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59"/>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59"/>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59"/>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59"/>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8" name="Google Shape;16648;p59"/>
          <p:cNvGrpSpPr/>
          <p:nvPr/>
        </p:nvGrpSpPr>
        <p:grpSpPr>
          <a:xfrm>
            <a:off x="7087217" y="1503602"/>
            <a:ext cx="362398" cy="356163"/>
            <a:chOff x="7087217" y="1503602"/>
            <a:chExt cx="362398" cy="356163"/>
          </a:xfrm>
        </p:grpSpPr>
        <p:sp>
          <p:nvSpPr>
            <p:cNvPr id="16649" name="Google Shape;16649;p59"/>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59"/>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59"/>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59"/>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59"/>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59"/>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59"/>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59"/>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59"/>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59"/>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59"/>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59"/>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59"/>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59"/>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59"/>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59"/>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59"/>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59"/>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59"/>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59"/>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59"/>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0" name="Google Shape;16670;p59"/>
          <p:cNvGrpSpPr/>
          <p:nvPr/>
        </p:nvGrpSpPr>
        <p:grpSpPr>
          <a:xfrm>
            <a:off x="7968952" y="1500877"/>
            <a:ext cx="378747" cy="361455"/>
            <a:chOff x="7968952" y="1500877"/>
            <a:chExt cx="378747" cy="361455"/>
          </a:xfrm>
        </p:grpSpPr>
        <p:sp>
          <p:nvSpPr>
            <p:cNvPr id="16671" name="Google Shape;16671;p59"/>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59"/>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59"/>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59"/>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59"/>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59"/>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59"/>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59"/>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59"/>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59"/>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59"/>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59"/>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59"/>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59"/>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59"/>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6" name="Google Shape;16686;p59"/>
          <p:cNvGrpSpPr/>
          <p:nvPr/>
        </p:nvGrpSpPr>
        <p:grpSpPr>
          <a:xfrm>
            <a:off x="5761445" y="1541723"/>
            <a:ext cx="362163" cy="279737"/>
            <a:chOff x="5761445" y="1541723"/>
            <a:chExt cx="362163" cy="279737"/>
          </a:xfrm>
        </p:grpSpPr>
        <p:sp>
          <p:nvSpPr>
            <p:cNvPr id="16687" name="Google Shape;16687;p59"/>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59"/>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59"/>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59"/>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59"/>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59"/>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3" name="Google Shape;16693;p59"/>
          <p:cNvGrpSpPr/>
          <p:nvPr/>
        </p:nvGrpSpPr>
        <p:grpSpPr>
          <a:xfrm>
            <a:off x="6204958" y="3355575"/>
            <a:ext cx="358390" cy="362320"/>
            <a:chOff x="6204958" y="3355575"/>
            <a:chExt cx="358390" cy="362320"/>
          </a:xfrm>
        </p:grpSpPr>
        <p:sp>
          <p:nvSpPr>
            <p:cNvPr id="16694" name="Google Shape;16694;p59"/>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59"/>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59"/>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59"/>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59"/>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59"/>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59"/>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59"/>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59"/>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59"/>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59"/>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59"/>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59"/>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59"/>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59"/>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59"/>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59"/>
          <p:cNvGrpSpPr/>
          <p:nvPr/>
        </p:nvGrpSpPr>
        <p:grpSpPr>
          <a:xfrm>
            <a:off x="4939970" y="1499855"/>
            <a:ext cx="242979" cy="362660"/>
            <a:chOff x="4939970" y="1499855"/>
            <a:chExt cx="242979" cy="362660"/>
          </a:xfrm>
        </p:grpSpPr>
        <p:sp>
          <p:nvSpPr>
            <p:cNvPr id="16711" name="Google Shape;16711;p59"/>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59"/>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59"/>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59"/>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59"/>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59"/>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7" name="Google Shape;16717;p59"/>
          <p:cNvGrpSpPr/>
          <p:nvPr/>
        </p:nvGrpSpPr>
        <p:grpSpPr>
          <a:xfrm>
            <a:off x="8023448" y="3355496"/>
            <a:ext cx="284322" cy="362163"/>
            <a:chOff x="8023448" y="3355496"/>
            <a:chExt cx="284322" cy="362163"/>
          </a:xfrm>
        </p:grpSpPr>
        <p:sp>
          <p:nvSpPr>
            <p:cNvPr id="16718" name="Google Shape;16718;p59"/>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59"/>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59"/>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59"/>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59"/>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59"/>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59"/>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59"/>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59"/>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7" name="Google Shape;16727;p59"/>
          <p:cNvGrpSpPr/>
          <p:nvPr/>
        </p:nvGrpSpPr>
        <p:grpSpPr>
          <a:xfrm>
            <a:off x="6644201" y="3355496"/>
            <a:ext cx="366695" cy="361979"/>
            <a:chOff x="6644201" y="3355496"/>
            <a:chExt cx="366695" cy="361979"/>
          </a:xfrm>
        </p:grpSpPr>
        <p:sp>
          <p:nvSpPr>
            <p:cNvPr id="16728" name="Google Shape;16728;p59"/>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59"/>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59"/>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59"/>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59"/>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59"/>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59"/>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59"/>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59"/>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59"/>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59"/>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59"/>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59"/>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59"/>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59"/>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59"/>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59"/>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59"/>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59"/>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59"/>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59"/>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59"/>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0" name="Google Shape;16750;p59"/>
          <p:cNvGrpSpPr/>
          <p:nvPr/>
        </p:nvGrpSpPr>
        <p:grpSpPr>
          <a:xfrm>
            <a:off x="7955145" y="2019192"/>
            <a:ext cx="365176" cy="271013"/>
            <a:chOff x="7955145" y="2019192"/>
            <a:chExt cx="365176" cy="271013"/>
          </a:xfrm>
        </p:grpSpPr>
        <p:sp>
          <p:nvSpPr>
            <p:cNvPr id="16751" name="Google Shape;16751;p59"/>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59"/>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59"/>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59"/>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59"/>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59"/>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7" name="Google Shape;16757;p59"/>
          <p:cNvGrpSpPr/>
          <p:nvPr/>
        </p:nvGrpSpPr>
        <p:grpSpPr>
          <a:xfrm>
            <a:off x="7518155" y="2009471"/>
            <a:ext cx="361927" cy="290270"/>
            <a:chOff x="7518155" y="2009471"/>
            <a:chExt cx="361927" cy="290270"/>
          </a:xfrm>
        </p:grpSpPr>
        <p:sp>
          <p:nvSpPr>
            <p:cNvPr id="16758" name="Google Shape;16758;p59"/>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59"/>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59"/>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59"/>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59"/>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59"/>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59"/>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59"/>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59"/>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59"/>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59"/>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59"/>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59"/>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1" name="Google Shape;16771;p59"/>
          <p:cNvGrpSpPr/>
          <p:nvPr/>
        </p:nvGrpSpPr>
        <p:grpSpPr>
          <a:xfrm>
            <a:off x="7079672" y="1991053"/>
            <a:ext cx="362163" cy="327264"/>
            <a:chOff x="7079672" y="1991053"/>
            <a:chExt cx="362163" cy="327264"/>
          </a:xfrm>
        </p:grpSpPr>
        <p:sp>
          <p:nvSpPr>
            <p:cNvPr id="16772" name="Google Shape;16772;p59"/>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59"/>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59"/>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59"/>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59"/>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59"/>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59"/>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59"/>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59"/>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59"/>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59"/>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59"/>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59"/>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59"/>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59"/>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59"/>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8" name="Google Shape;16788;p59"/>
          <p:cNvGrpSpPr/>
          <p:nvPr/>
        </p:nvGrpSpPr>
        <p:grpSpPr>
          <a:xfrm>
            <a:off x="6641188" y="2035514"/>
            <a:ext cx="361901" cy="238132"/>
            <a:chOff x="6641188" y="2035514"/>
            <a:chExt cx="361901" cy="238132"/>
          </a:xfrm>
        </p:grpSpPr>
        <p:sp>
          <p:nvSpPr>
            <p:cNvPr id="16789" name="Google Shape;16789;p59"/>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59"/>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59"/>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59"/>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59"/>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59"/>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59"/>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59"/>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59"/>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59"/>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59"/>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59"/>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59"/>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59"/>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59"/>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59"/>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59"/>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59"/>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59"/>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8" name="Google Shape;16808;p59"/>
          <p:cNvGrpSpPr/>
          <p:nvPr/>
        </p:nvGrpSpPr>
        <p:grpSpPr>
          <a:xfrm>
            <a:off x="6202443" y="1986677"/>
            <a:ext cx="362425" cy="335884"/>
            <a:chOff x="6202443" y="1986677"/>
            <a:chExt cx="362425" cy="335884"/>
          </a:xfrm>
        </p:grpSpPr>
        <p:sp>
          <p:nvSpPr>
            <p:cNvPr id="16809" name="Google Shape;16809;p59"/>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59"/>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59"/>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59"/>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59"/>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59"/>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59"/>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59"/>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59"/>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59"/>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59"/>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59"/>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59"/>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59"/>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59"/>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59"/>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59"/>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59"/>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59"/>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59"/>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9" name="Google Shape;16829;p59"/>
          <p:cNvGrpSpPr/>
          <p:nvPr/>
        </p:nvGrpSpPr>
        <p:grpSpPr>
          <a:xfrm>
            <a:off x="5764222" y="2016598"/>
            <a:ext cx="374293" cy="276069"/>
            <a:chOff x="5764222" y="2016598"/>
            <a:chExt cx="374293" cy="276069"/>
          </a:xfrm>
        </p:grpSpPr>
        <p:sp>
          <p:nvSpPr>
            <p:cNvPr id="16830" name="Google Shape;16830;p59"/>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59"/>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59"/>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59"/>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59"/>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59"/>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59"/>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59"/>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59"/>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59"/>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59"/>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1" name="Google Shape;16841;p59"/>
          <p:cNvGrpSpPr/>
          <p:nvPr/>
        </p:nvGrpSpPr>
        <p:grpSpPr>
          <a:xfrm>
            <a:off x="5325477" y="2016441"/>
            <a:ext cx="361927" cy="276515"/>
            <a:chOff x="5325477" y="2016441"/>
            <a:chExt cx="361927" cy="276515"/>
          </a:xfrm>
        </p:grpSpPr>
        <p:sp>
          <p:nvSpPr>
            <p:cNvPr id="16842" name="Google Shape;16842;p59"/>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59"/>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59"/>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59"/>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59"/>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59"/>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59"/>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59"/>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59"/>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59"/>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59"/>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59"/>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59"/>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59"/>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59"/>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59"/>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59"/>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59"/>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59"/>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59"/>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2" name="Google Shape;16862;p59"/>
          <p:cNvGrpSpPr/>
          <p:nvPr/>
        </p:nvGrpSpPr>
        <p:grpSpPr>
          <a:xfrm>
            <a:off x="4870671" y="2017200"/>
            <a:ext cx="364180" cy="274812"/>
            <a:chOff x="4870671" y="2017200"/>
            <a:chExt cx="364180" cy="274812"/>
          </a:xfrm>
        </p:grpSpPr>
        <p:sp>
          <p:nvSpPr>
            <p:cNvPr id="16863" name="Google Shape;16863;p59"/>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59"/>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59"/>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59"/>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59"/>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59"/>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59"/>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59"/>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59"/>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59"/>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59"/>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59"/>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59"/>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6" name="Google Shape;16876;p59"/>
          <p:cNvGrpSpPr/>
          <p:nvPr/>
        </p:nvGrpSpPr>
        <p:grpSpPr>
          <a:xfrm>
            <a:off x="7144726" y="3355496"/>
            <a:ext cx="260690" cy="362032"/>
            <a:chOff x="7144726" y="3355496"/>
            <a:chExt cx="260690" cy="362032"/>
          </a:xfrm>
        </p:grpSpPr>
        <p:sp>
          <p:nvSpPr>
            <p:cNvPr id="16877" name="Google Shape;16877;p59"/>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59"/>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59"/>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59"/>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59"/>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59"/>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3" name="Google Shape;16883;p59"/>
          <p:cNvGrpSpPr/>
          <p:nvPr/>
        </p:nvGrpSpPr>
        <p:grpSpPr>
          <a:xfrm>
            <a:off x="6705719" y="4278051"/>
            <a:ext cx="261712" cy="361770"/>
            <a:chOff x="6705719" y="4278051"/>
            <a:chExt cx="261712" cy="361770"/>
          </a:xfrm>
        </p:grpSpPr>
        <p:sp>
          <p:nvSpPr>
            <p:cNvPr id="16884" name="Google Shape;16884;p59"/>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59"/>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59"/>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59"/>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59"/>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59"/>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59"/>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59"/>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59"/>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59"/>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59"/>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59"/>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59"/>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59"/>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59"/>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9" name="Google Shape;16899;p59"/>
          <p:cNvGrpSpPr/>
          <p:nvPr/>
        </p:nvGrpSpPr>
        <p:grpSpPr>
          <a:xfrm>
            <a:off x="5750650" y="2891652"/>
            <a:ext cx="320216" cy="361403"/>
            <a:chOff x="5750650" y="2891652"/>
            <a:chExt cx="320216" cy="361403"/>
          </a:xfrm>
        </p:grpSpPr>
        <p:sp>
          <p:nvSpPr>
            <p:cNvPr id="16900" name="Google Shape;16900;p59"/>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59"/>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59"/>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59"/>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59"/>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59"/>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59"/>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59"/>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59"/>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59"/>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59"/>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59"/>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59"/>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59"/>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59"/>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5" name="Google Shape;16915;p59"/>
          <p:cNvGrpSpPr/>
          <p:nvPr/>
        </p:nvGrpSpPr>
        <p:grpSpPr>
          <a:xfrm>
            <a:off x="6658009" y="2891390"/>
            <a:ext cx="315972" cy="361927"/>
            <a:chOff x="6658009" y="2891390"/>
            <a:chExt cx="315972" cy="361927"/>
          </a:xfrm>
        </p:grpSpPr>
        <p:sp>
          <p:nvSpPr>
            <p:cNvPr id="16916" name="Google Shape;16916;p59"/>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59"/>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59"/>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59"/>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59"/>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59"/>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59"/>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3" name="Google Shape;16923;p59"/>
          <p:cNvGrpSpPr/>
          <p:nvPr/>
        </p:nvGrpSpPr>
        <p:grpSpPr>
          <a:xfrm>
            <a:off x="6203465" y="2891206"/>
            <a:ext cx="320478" cy="362110"/>
            <a:chOff x="6203465" y="2891206"/>
            <a:chExt cx="320478" cy="362110"/>
          </a:xfrm>
        </p:grpSpPr>
        <p:sp>
          <p:nvSpPr>
            <p:cNvPr id="16924" name="Google Shape;16924;p59"/>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59"/>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59"/>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59"/>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59"/>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9" name="Google Shape;16929;p59"/>
          <p:cNvGrpSpPr/>
          <p:nvPr/>
        </p:nvGrpSpPr>
        <p:grpSpPr>
          <a:xfrm>
            <a:off x="7567280" y="2891259"/>
            <a:ext cx="307116" cy="362294"/>
            <a:chOff x="7567280" y="2891259"/>
            <a:chExt cx="307116" cy="362294"/>
          </a:xfrm>
        </p:grpSpPr>
        <p:sp>
          <p:nvSpPr>
            <p:cNvPr id="16930" name="Google Shape;16930;p59"/>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59"/>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59"/>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59"/>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59"/>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59"/>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59"/>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59"/>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59"/>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59"/>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59"/>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59"/>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2" name="Google Shape;16942;p59"/>
          <p:cNvGrpSpPr/>
          <p:nvPr/>
        </p:nvGrpSpPr>
        <p:grpSpPr>
          <a:xfrm>
            <a:off x="7112579" y="2891521"/>
            <a:ext cx="338556" cy="361534"/>
            <a:chOff x="7112579" y="2891521"/>
            <a:chExt cx="338556" cy="361534"/>
          </a:xfrm>
        </p:grpSpPr>
        <p:sp>
          <p:nvSpPr>
            <p:cNvPr id="16943" name="Google Shape;16943;p59"/>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59"/>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5" name="Google Shape;16945;p59"/>
          <p:cNvGrpSpPr/>
          <p:nvPr/>
        </p:nvGrpSpPr>
        <p:grpSpPr>
          <a:xfrm>
            <a:off x="7155259" y="3805036"/>
            <a:ext cx="207478" cy="361272"/>
            <a:chOff x="7155259" y="3805036"/>
            <a:chExt cx="207478" cy="361272"/>
          </a:xfrm>
        </p:grpSpPr>
        <p:sp>
          <p:nvSpPr>
            <p:cNvPr id="16946" name="Google Shape;16946;p59"/>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59"/>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59"/>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59"/>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59"/>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59"/>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59"/>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59"/>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59"/>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59"/>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59"/>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59"/>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8" name="Google Shape;16958;p59"/>
          <p:cNvGrpSpPr/>
          <p:nvPr/>
        </p:nvGrpSpPr>
        <p:grpSpPr>
          <a:xfrm>
            <a:off x="4915368" y="2891390"/>
            <a:ext cx="182850" cy="361927"/>
            <a:chOff x="4915368" y="2891390"/>
            <a:chExt cx="182850" cy="361927"/>
          </a:xfrm>
        </p:grpSpPr>
        <p:sp>
          <p:nvSpPr>
            <p:cNvPr id="16959" name="Google Shape;16959;p59"/>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59"/>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59"/>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59"/>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59"/>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59"/>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59"/>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59"/>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59"/>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59"/>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59"/>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0" name="Google Shape;16970;p59"/>
          <p:cNvGrpSpPr/>
          <p:nvPr/>
        </p:nvGrpSpPr>
        <p:grpSpPr>
          <a:xfrm>
            <a:off x="8028714" y="2891652"/>
            <a:ext cx="289589" cy="361403"/>
            <a:chOff x="8028714" y="2891652"/>
            <a:chExt cx="289589" cy="361403"/>
          </a:xfrm>
        </p:grpSpPr>
        <p:sp>
          <p:nvSpPr>
            <p:cNvPr id="16971" name="Google Shape;16971;p59"/>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59"/>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59"/>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59"/>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59"/>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59"/>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59"/>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59"/>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59"/>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59"/>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59"/>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59"/>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59"/>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59"/>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59"/>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59"/>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59"/>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59"/>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59"/>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59"/>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1" name="Google Shape;16991;p59"/>
          <p:cNvGrpSpPr/>
          <p:nvPr/>
        </p:nvGrpSpPr>
        <p:grpSpPr>
          <a:xfrm>
            <a:off x="7551822" y="3804774"/>
            <a:ext cx="293335" cy="361927"/>
            <a:chOff x="7551822" y="3804774"/>
            <a:chExt cx="293335" cy="361927"/>
          </a:xfrm>
        </p:grpSpPr>
        <p:sp>
          <p:nvSpPr>
            <p:cNvPr id="16992" name="Google Shape;16992;p59"/>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59"/>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59"/>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59"/>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59"/>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59"/>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59"/>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59"/>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59"/>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59"/>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59"/>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3" name="Google Shape;17003;p59"/>
          <p:cNvGrpSpPr/>
          <p:nvPr/>
        </p:nvGrpSpPr>
        <p:grpSpPr>
          <a:xfrm>
            <a:off x="6263725" y="4277658"/>
            <a:ext cx="210491" cy="362163"/>
            <a:chOff x="6263725" y="4277658"/>
            <a:chExt cx="210491" cy="362163"/>
          </a:xfrm>
        </p:grpSpPr>
        <p:sp>
          <p:nvSpPr>
            <p:cNvPr id="17004" name="Google Shape;17004;p59"/>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59"/>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59"/>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59"/>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59"/>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59"/>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59"/>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59"/>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59"/>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59"/>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59"/>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59"/>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59"/>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59"/>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59"/>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9" name="Google Shape;17019;p59"/>
          <p:cNvGrpSpPr/>
          <p:nvPr/>
        </p:nvGrpSpPr>
        <p:grpSpPr>
          <a:xfrm>
            <a:off x="7987790" y="3804695"/>
            <a:ext cx="336303" cy="362005"/>
            <a:chOff x="7987790" y="3804695"/>
            <a:chExt cx="336303" cy="362005"/>
          </a:xfrm>
        </p:grpSpPr>
        <p:sp>
          <p:nvSpPr>
            <p:cNvPr id="17020" name="Google Shape;17020;p59"/>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59"/>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59"/>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59"/>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59"/>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59"/>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59"/>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59"/>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59"/>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59"/>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0" name="Google Shape;17030;p59"/>
          <p:cNvGrpSpPr/>
          <p:nvPr/>
        </p:nvGrpSpPr>
        <p:grpSpPr>
          <a:xfrm>
            <a:off x="5273444" y="2891285"/>
            <a:ext cx="371123" cy="362267"/>
            <a:chOff x="5273444" y="2891285"/>
            <a:chExt cx="371123" cy="362267"/>
          </a:xfrm>
        </p:grpSpPr>
        <p:sp>
          <p:nvSpPr>
            <p:cNvPr id="17031" name="Google Shape;17031;p59"/>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59"/>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59"/>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59"/>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59"/>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59"/>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59"/>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59"/>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59"/>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59"/>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59"/>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59"/>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59"/>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59"/>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5" name="Google Shape;17045;p59"/>
          <p:cNvGrpSpPr/>
          <p:nvPr/>
        </p:nvGrpSpPr>
        <p:grpSpPr>
          <a:xfrm>
            <a:off x="7630397" y="3358399"/>
            <a:ext cx="214759" cy="357030"/>
            <a:chOff x="2235125" y="238075"/>
            <a:chExt cx="3144350" cy="5227375"/>
          </a:xfrm>
        </p:grpSpPr>
        <p:sp>
          <p:nvSpPr>
            <p:cNvPr id="17046" name="Google Shape;17046;p59"/>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59"/>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59"/>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59"/>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59"/>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59"/>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59"/>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59"/>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59"/>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5" name="Google Shape;17055;p59"/>
          <p:cNvGrpSpPr/>
          <p:nvPr/>
        </p:nvGrpSpPr>
        <p:grpSpPr>
          <a:xfrm>
            <a:off x="2810729" y="4267107"/>
            <a:ext cx="342496" cy="351944"/>
            <a:chOff x="2810729" y="4267107"/>
            <a:chExt cx="342496" cy="351944"/>
          </a:xfrm>
        </p:grpSpPr>
        <p:sp>
          <p:nvSpPr>
            <p:cNvPr id="17056" name="Google Shape;17056;p59"/>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59"/>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59"/>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59"/>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59"/>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59"/>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59"/>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59"/>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59"/>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59"/>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59"/>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59"/>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59"/>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59"/>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59"/>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59"/>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59"/>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59"/>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59"/>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59"/>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59"/>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59"/>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59"/>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59"/>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59"/>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59"/>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59"/>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59"/>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59"/>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59"/>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6" name="Google Shape;17086;p59"/>
          <p:cNvGrpSpPr/>
          <p:nvPr/>
        </p:nvGrpSpPr>
        <p:grpSpPr>
          <a:xfrm>
            <a:off x="1779168" y="3805625"/>
            <a:ext cx="282381" cy="343454"/>
            <a:chOff x="1779168" y="3805625"/>
            <a:chExt cx="282381" cy="343454"/>
          </a:xfrm>
        </p:grpSpPr>
        <p:sp>
          <p:nvSpPr>
            <p:cNvPr id="17087" name="Google Shape;17087;p59"/>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59"/>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59"/>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59"/>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59"/>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59"/>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59"/>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59"/>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59"/>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59"/>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59"/>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59"/>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59"/>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59"/>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59"/>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59"/>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59"/>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59"/>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59"/>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59"/>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59"/>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59"/>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59"/>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59"/>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59"/>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59"/>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59"/>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59"/>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5" name="Google Shape;17115;p59"/>
          <p:cNvGrpSpPr/>
          <p:nvPr/>
        </p:nvGrpSpPr>
        <p:grpSpPr>
          <a:xfrm>
            <a:off x="2593522" y="2407029"/>
            <a:ext cx="391606" cy="364535"/>
            <a:chOff x="2593522" y="2407029"/>
            <a:chExt cx="391606" cy="364535"/>
          </a:xfrm>
        </p:grpSpPr>
        <p:sp>
          <p:nvSpPr>
            <p:cNvPr id="17116" name="Google Shape;17116;p59"/>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59"/>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59"/>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59"/>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59"/>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59"/>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59"/>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59"/>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59"/>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59"/>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59"/>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59"/>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59"/>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59"/>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59"/>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59"/>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59"/>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59"/>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59"/>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59"/>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59"/>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59"/>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59"/>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59"/>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59"/>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59"/>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59"/>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59"/>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59"/>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59"/>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59"/>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59"/>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59"/>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59"/>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59"/>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59"/>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59"/>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59"/>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59"/>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5" name="Google Shape;17155;p59"/>
          <p:cNvGrpSpPr/>
          <p:nvPr/>
        </p:nvGrpSpPr>
        <p:grpSpPr>
          <a:xfrm>
            <a:off x="3955047" y="2432242"/>
            <a:ext cx="322912" cy="334396"/>
            <a:chOff x="3955047" y="2432242"/>
            <a:chExt cx="322912" cy="334396"/>
          </a:xfrm>
        </p:grpSpPr>
        <p:sp>
          <p:nvSpPr>
            <p:cNvPr id="17156" name="Google Shape;17156;p59"/>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59"/>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59"/>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9" name="Google Shape;17159;p59"/>
          <p:cNvGrpSpPr/>
          <p:nvPr/>
        </p:nvGrpSpPr>
        <p:grpSpPr>
          <a:xfrm>
            <a:off x="1802465" y="1962854"/>
            <a:ext cx="265373" cy="351944"/>
            <a:chOff x="1802465" y="1962854"/>
            <a:chExt cx="265373" cy="351944"/>
          </a:xfrm>
        </p:grpSpPr>
        <p:sp>
          <p:nvSpPr>
            <p:cNvPr id="17160" name="Google Shape;17160;p59"/>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59"/>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59"/>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59"/>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59"/>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59"/>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59"/>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7" name="Google Shape;17167;p59"/>
          <p:cNvGrpSpPr/>
          <p:nvPr/>
        </p:nvGrpSpPr>
        <p:grpSpPr>
          <a:xfrm>
            <a:off x="3512070" y="1956222"/>
            <a:ext cx="373983" cy="363622"/>
            <a:chOff x="3512070" y="1956222"/>
            <a:chExt cx="373983" cy="363622"/>
          </a:xfrm>
        </p:grpSpPr>
        <p:sp>
          <p:nvSpPr>
            <p:cNvPr id="17168" name="Google Shape;17168;p59"/>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59"/>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59"/>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59"/>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59"/>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59"/>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59"/>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59"/>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59"/>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59"/>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59"/>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59"/>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59"/>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59"/>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59"/>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59"/>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59"/>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5" name="Google Shape;17185;p59"/>
          <p:cNvGrpSpPr/>
          <p:nvPr/>
        </p:nvGrpSpPr>
        <p:grpSpPr>
          <a:xfrm>
            <a:off x="842683" y="2394751"/>
            <a:ext cx="345640" cy="356660"/>
            <a:chOff x="842683" y="2394751"/>
            <a:chExt cx="345640" cy="356660"/>
          </a:xfrm>
        </p:grpSpPr>
        <p:sp>
          <p:nvSpPr>
            <p:cNvPr id="17186" name="Google Shape;17186;p59"/>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59"/>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59"/>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59"/>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59"/>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59"/>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59"/>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59"/>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59"/>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59"/>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59"/>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59"/>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59"/>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59"/>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59"/>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59"/>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2" name="Google Shape;17202;p59"/>
          <p:cNvGrpSpPr/>
          <p:nvPr/>
        </p:nvGrpSpPr>
        <p:grpSpPr>
          <a:xfrm>
            <a:off x="1290615" y="2399467"/>
            <a:ext cx="336836" cy="342511"/>
            <a:chOff x="1290615" y="2399467"/>
            <a:chExt cx="336836" cy="342511"/>
          </a:xfrm>
        </p:grpSpPr>
        <p:sp>
          <p:nvSpPr>
            <p:cNvPr id="17203" name="Google Shape;17203;p59"/>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59"/>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59"/>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59"/>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59"/>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59"/>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59"/>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59"/>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59"/>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59"/>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59"/>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59"/>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59"/>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59"/>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59"/>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59"/>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59"/>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59"/>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59"/>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2" name="Google Shape;17222;p59"/>
          <p:cNvGrpSpPr/>
          <p:nvPr/>
        </p:nvGrpSpPr>
        <p:grpSpPr>
          <a:xfrm>
            <a:off x="1748310" y="2408601"/>
            <a:ext cx="308508" cy="333378"/>
            <a:chOff x="1748310" y="2408601"/>
            <a:chExt cx="308508" cy="333378"/>
          </a:xfrm>
        </p:grpSpPr>
        <p:sp>
          <p:nvSpPr>
            <p:cNvPr id="17223" name="Google Shape;17223;p59"/>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59"/>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59"/>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59"/>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59"/>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59"/>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59"/>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59"/>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1" name="Google Shape;17231;p59"/>
          <p:cNvGrpSpPr/>
          <p:nvPr/>
        </p:nvGrpSpPr>
        <p:grpSpPr>
          <a:xfrm>
            <a:off x="3044614" y="2418033"/>
            <a:ext cx="376184" cy="315141"/>
            <a:chOff x="3044614" y="2418033"/>
            <a:chExt cx="376184" cy="315141"/>
          </a:xfrm>
        </p:grpSpPr>
        <p:sp>
          <p:nvSpPr>
            <p:cNvPr id="17232" name="Google Shape;17232;p59"/>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59"/>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59"/>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59"/>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59"/>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59"/>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59"/>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59"/>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59"/>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1" name="Google Shape;17241;p59"/>
          <p:cNvGrpSpPr/>
          <p:nvPr/>
        </p:nvGrpSpPr>
        <p:grpSpPr>
          <a:xfrm>
            <a:off x="3943638" y="3815072"/>
            <a:ext cx="357933" cy="342676"/>
            <a:chOff x="3943638" y="3815072"/>
            <a:chExt cx="357933" cy="342676"/>
          </a:xfrm>
        </p:grpSpPr>
        <p:sp>
          <p:nvSpPr>
            <p:cNvPr id="17242" name="Google Shape;17242;p59"/>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59"/>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59"/>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59"/>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59"/>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59"/>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59"/>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59"/>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59"/>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1" name="Google Shape;17251;p59"/>
          <p:cNvGrpSpPr/>
          <p:nvPr/>
        </p:nvGrpSpPr>
        <p:grpSpPr>
          <a:xfrm>
            <a:off x="3508282" y="3810341"/>
            <a:ext cx="351644" cy="351959"/>
            <a:chOff x="3508282" y="3810341"/>
            <a:chExt cx="351644" cy="351959"/>
          </a:xfrm>
        </p:grpSpPr>
        <p:sp>
          <p:nvSpPr>
            <p:cNvPr id="17252" name="Google Shape;17252;p59"/>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59"/>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59"/>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59"/>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59"/>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59"/>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59"/>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59"/>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59"/>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59"/>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59"/>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59"/>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59"/>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5" name="Google Shape;17265;p59"/>
          <p:cNvGrpSpPr/>
          <p:nvPr/>
        </p:nvGrpSpPr>
        <p:grpSpPr>
          <a:xfrm>
            <a:off x="2224585" y="1962854"/>
            <a:ext cx="303163" cy="351809"/>
            <a:chOff x="2224585" y="1962854"/>
            <a:chExt cx="303163" cy="351809"/>
          </a:xfrm>
        </p:grpSpPr>
        <p:sp>
          <p:nvSpPr>
            <p:cNvPr id="17266" name="Google Shape;17266;p59"/>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59"/>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59"/>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59"/>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59"/>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59"/>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59"/>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59"/>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4" name="Google Shape;17274;p59"/>
          <p:cNvGrpSpPr/>
          <p:nvPr/>
        </p:nvGrpSpPr>
        <p:grpSpPr>
          <a:xfrm>
            <a:off x="2622794" y="1990868"/>
            <a:ext cx="389090" cy="296231"/>
            <a:chOff x="2622794" y="1990868"/>
            <a:chExt cx="389090" cy="296231"/>
          </a:xfrm>
        </p:grpSpPr>
        <p:sp>
          <p:nvSpPr>
            <p:cNvPr id="17275" name="Google Shape;17275;p59"/>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59"/>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59"/>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59"/>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59"/>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59"/>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59"/>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59"/>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59"/>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4" name="Google Shape;17284;p59"/>
          <p:cNvGrpSpPr/>
          <p:nvPr/>
        </p:nvGrpSpPr>
        <p:grpSpPr>
          <a:xfrm>
            <a:off x="3977326" y="1952149"/>
            <a:ext cx="327074" cy="375241"/>
            <a:chOff x="3977326" y="1952149"/>
            <a:chExt cx="327074" cy="375241"/>
          </a:xfrm>
        </p:grpSpPr>
        <p:sp>
          <p:nvSpPr>
            <p:cNvPr id="17285" name="Google Shape;17285;p59"/>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59"/>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59"/>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59"/>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59"/>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59"/>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59"/>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59"/>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59"/>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59"/>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59"/>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59"/>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59"/>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59"/>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59"/>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59"/>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59"/>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2" name="Google Shape;17302;p59"/>
          <p:cNvGrpSpPr/>
          <p:nvPr/>
        </p:nvGrpSpPr>
        <p:grpSpPr>
          <a:xfrm>
            <a:off x="1341612" y="3340055"/>
            <a:ext cx="259399" cy="370524"/>
            <a:chOff x="1341612" y="3340055"/>
            <a:chExt cx="259399" cy="370524"/>
          </a:xfrm>
        </p:grpSpPr>
        <p:sp>
          <p:nvSpPr>
            <p:cNvPr id="17303" name="Google Shape;17303;p59"/>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59"/>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59"/>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59"/>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59"/>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59"/>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59"/>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59"/>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59"/>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59"/>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59"/>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59"/>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59"/>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59"/>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59"/>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59"/>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59"/>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59"/>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1" name="Google Shape;17321;p59"/>
          <p:cNvGrpSpPr/>
          <p:nvPr/>
        </p:nvGrpSpPr>
        <p:grpSpPr>
          <a:xfrm>
            <a:off x="2179892" y="3844972"/>
            <a:ext cx="351629" cy="282381"/>
            <a:chOff x="2179892" y="3844972"/>
            <a:chExt cx="351629" cy="282381"/>
          </a:xfrm>
        </p:grpSpPr>
        <p:sp>
          <p:nvSpPr>
            <p:cNvPr id="17322" name="Google Shape;17322;p59"/>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59"/>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59"/>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59"/>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59"/>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59"/>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59"/>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59"/>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59"/>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59"/>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59"/>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59"/>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59"/>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59"/>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59"/>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59"/>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59"/>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59"/>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59"/>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59"/>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2" name="Google Shape;17342;p59"/>
          <p:cNvGrpSpPr/>
          <p:nvPr/>
        </p:nvGrpSpPr>
        <p:grpSpPr>
          <a:xfrm>
            <a:off x="3131170" y="3816884"/>
            <a:ext cx="220051" cy="338169"/>
            <a:chOff x="3131170" y="3816884"/>
            <a:chExt cx="220051" cy="338169"/>
          </a:xfrm>
        </p:grpSpPr>
        <p:sp>
          <p:nvSpPr>
            <p:cNvPr id="17343" name="Google Shape;17343;p59"/>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59"/>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59"/>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59"/>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59"/>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59"/>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59"/>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59"/>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59"/>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2" name="Google Shape;17352;p59"/>
          <p:cNvGrpSpPr/>
          <p:nvPr/>
        </p:nvGrpSpPr>
        <p:grpSpPr>
          <a:xfrm>
            <a:off x="903502" y="3359564"/>
            <a:ext cx="247990" cy="333393"/>
            <a:chOff x="903502" y="3359564"/>
            <a:chExt cx="247990" cy="333393"/>
          </a:xfrm>
        </p:grpSpPr>
        <p:sp>
          <p:nvSpPr>
            <p:cNvPr id="17353" name="Google Shape;17353;p59"/>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59"/>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59"/>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59"/>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59"/>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59"/>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59"/>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59"/>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59"/>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59"/>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59"/>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59"/>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59"/>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59"/>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59"/>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59"/>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59"/>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59"/>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59"/>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59"/>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59"/>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59"/>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5" name="Google Shape;17375;p59"/>
          <p:cNvGrpSpPr/>
          <p:nvPr/>
        </p:nvGrpSpPr>
        <p:grpSpPr>
          <a:xfrm>
            <a:off x="2616191" y="2890461"/>
            <a:ext cx="365793" cy="361152"/>
            <a:chOff x="2616191" y="2890461"/>
            <a:chExt cx="365793" cy="361152"/>
          </a:xfrm>
        </p:grpSpPr>
        <p:sp>
          <p:nvSpPr>
            <p:cNvPr id="17376" name="Google Shape;17376;p59"/>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59"/>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59"/>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5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5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59"/>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59"/>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59"/>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59"/>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59"/>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59"/>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7" name="Google Shape;17387;p59"/>
          <p:cNvGrpSpPr/>
          <p:nvPr/>
        </p:nvGrpSpPr>
        <p:grpSpPr>
          <a:xfrm>
            <a:off x="3049959" y="1945861"/>
            <a:ext cx="402940" cy="388536"/>
            <a:chOff x="3049959" y="1945861"/>
            <a:chExt cx="402940" cy="388536"/>
          </a:xfrm>
        </p:grpSpPr>
        <p:sp>
          <p:nvSpPr>
            <p:cNvPr id="17388" name="Google Shape;17388;p59"/>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59"/>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59"/>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59"/>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59"/>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59"/>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4" name="Google Shape;17394;p59"/>
          <p:cNvGrpSpPr/>
          <p:nvPr/>
        </p:nvGrpSpPr>
        <p:grpSpPr>
          <a:xfrm>
            <a:off x="2483025" y="4268679"/>
            <a:ext cx="202428" cy="349114"/>
            <a:chOff x="2483025" y="4268679"/>
            <a:chExt cx="202428" cy="349114"/>
          </a:xfrm>
        </p:grpSpPr>
        <p:sp>
          <p:nvSpPr>
            <p:cNvPr id="17395" name="Google Shape;17395;p59"/>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59"/>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59"/>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59"/>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59"/>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59"/>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1" name="Google Shape;17401;p59"/>
          <p:cNvGrpSpPr/>
          <p:nvPr/>
        </p:nvGrpSpPr>
        <p:grpSpPr>
          <a:xfrm>
            <a:off x="862507" y="2885984"/>
            <a:ext cx="329590" cy="365000"/>
            <a:chOff x="862507" y="2885984"/>
            <a:chExt cx="329590" cy="365000"/>
          </a:xfrm>
        </p:grpSpPr>
        <p:sp>
          <p:nvSpPr>
            <p:cNvPr id="17402" name="Google Shape;17402;p59"/>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59"/>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59"/>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59"/>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59"/>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59"/>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59"/>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9" name="Google Shape;17409;p59"/>
          <p:cNvGrpSpPr/>
          <p:nvPr/>
        </p:nvGrpSpPr>
        <p:grpSpPr>
          <a:xfrm>
            <a:off x="3082075" y="2871805"/>
            <a:ext cx="318884" cy="379807"/>
            <a:chOff x="3082075" y="2871805"/>
            <a:chExt cx="318884" cy="379807"/>
          </a:xfrm>
        </p:grpSpPr>
        <p:sp>
          <p:nvSpPr>
            <p:cNvPr id="17410" name="Google Shape;17410;p59"/>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59"/>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59"/>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59"/>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59"/>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59"/>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59"/>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59"/>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59"/>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59"/>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59"/>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59"/>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59"/>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59"/>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59"/>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59"/>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59"/>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59"/>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59"/>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59"/>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0" name="Google Shape;17430;p59"/>
          <p:cNvGrpSpPr/>
          <p:nvPr/>
        </p:nvGrpSpPr>
        <p:grpSpPr>
          <a:xfrm>
            <a:off x="2594780" y="1516494"/>
            <a:ext cx="410187" cy="324244"/>
            <a:chOff x="2594780" y="1516494"/>
            <a:chExt cx="410187" cy="324244"/>
          </a:xfrm>
        </p:grpSpPr>
        <p:sp>
          <p:nvSpPr>
            <p:cNvPr id="17431" name="Google Shape;17431;p59"/>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59"/>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59"/>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59"/>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59"/>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59"/>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59"/>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59"/>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9" name="Google Shape;17439;p59"/>
          <p:cNvGrpSpPr/>
          <p:nvPr/>
        </p:nvGrpSpPr>
        <p:grpSpPr>
          <a:xfrm>
            <a:off x="1742965" y="1502959"/>
            <a:ext cx="333692" cy="333363"/>
            <a:chOff x="1742965" y="1502959"/>
            <a:chExt cx="333692" cy="333363"/>
          </a:xfrm>
        </p:grpSpPr>
        <p:sp>
          <p:nvSpPr>
            <p:cNvPr id="17440" name="Google Shape;17440;p59"/>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59"/>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59"/>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59"/>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4" name="Google Shape;17444;p59"/>
          <p:cNvGrpSpPr/>
          <p:nvPr/>
        </p:nvGrpSpPr>
        <p:grpSpPr>
          <a:xfrm>
            <a:off x="3051531" y="1516809"/>
            <a:ext cx="390034" cy="296545"/>
            <a:chOff x="3051531" y="1516809"/>
            <a:chExt cx="390034" cy="296545"/>
          </a:xfrm>
        </p:grpSpPr>
        <p:sp>
          <p:nvSpPr>
            <p:cNvPr id="17445" name="Google Shape;17445;p59"/>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59"/>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59"/>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59"/>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59"/>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59"/>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59"/>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59"/>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59"/>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59"/>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59"/>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59"/>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59"/>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59"/>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59"/>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0" name="Google Shape;17460;p59"/>
          <p:cNvGrpSpPr/>
          <p:nvPr/>
        </p:nvGrpSpPr>
        <p:grpSpPr>
          <a:xfrm>
            <a:off x="3514900" y="1489020"/>
            <a:ext cx="354145" cy="351869"/>
            <a:chOff x="3514900" y="1489020"/>
            <a:chExt cx="354145" cy="351869"/>
          </a:xfrm>
        </p:grpSpPr>
        <p:sp>
          <p:nvSpPr>
            <p:cNvPr id="17461" name="Google Shape;17461;p59"/>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59"/>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59"/>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59"/>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59"/>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59"/>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59"/>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59"/>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59"/>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59"/>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59"/>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59"/>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59"/>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59"/>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59"/>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59"/>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59"/>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59"/>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59"/>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59"/>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59"/>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59"/>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3" name="Google Shape;17483;p59"/>
          <p:cNvGrpSpPr/>
          <p:nvPr/>
        </p:nvGrpSpPr>
        <p:grpSpPr>
          <a:xfrm>
            <a:off x="3066324" y="3350446"/>
            <a:ext cx="346598" cy="333183"/>
            <a:chOff x="3066324" y="3350446"/>
            <a:chExt cx="346598" cy="333183"/>
          </a:xfrm>
        </p:grpSpPr>
        <p:sp>
          <p:nvSpPr>
            <p:cNvPr id="17484" name="Google Shape;17484;p59"/>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59"/>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59"/>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59"/>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59"/>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59"/>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59"/>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59"/>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59"/>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59"/>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4" name="Google Shape;17494;p59"/>
          <p:cNvGrpSpPr/>
          <p:nvPr/>
        </p:nvGrpSpPr>
        <p:grpSpPr>
          <a:xfrm>
            <a:off x="1282755" y="1952089"/>
            <a:ext cx="363278" cy="363338"/>
            <a:chOff x="1282755" y="1952089"/>
            <a:chExt cx="363278" cy="363338"/>
          </a:xfrm>
        </p:grpSpPr>
        <p:sp>
          <p:nvSpPr>
            <p:cNvPr id="17495" name="Google Shape;17495;p59"/>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59"/>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59"/>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59"/>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59"/>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59"/>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59"/>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2" name="Google Shape;17502;p59"/>
          <p:cNvGrpSpPr/>
          <p:nvPr/>
        </p:nvGrpSpPr>
        <p:grpSpPr>
          <a:xfrm>
            <a:off x="3510094" y="2909281"/>
            <a:ext cx="355133" cy="343574"/>
            <a:chOff x="3510094" y="2909281"/>
            <a:chExt cx="355133" cy="343574"/>
          </a:xfrm>
        </p:grpSpPr>
        <p:sp>
          <p:nvSpPr>
            <p:cNvPr id="17503" name="Google Shape;17503;p59"/>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59"/>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59"/>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59"/>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59"/>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59"/>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59"/>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59"/>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59"/>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59"/>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59"/>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59"/>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59"/>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16" name="Google Shape;17516;p59"/>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17" name="Google Shape;17517;p59"/>
          <p:cNvGrpSpPr/>
          <p:nvPr/>
        </p:nvGrpSpPr>
        <p:grpSpPr>
          <a:xfrm>
            <a:off x="2163842" y="1506972"/>
            <a:ext cx="382787" cy="331566"/>
            <a:chOff x="2163842" y="1506972"/>
            <a:chExt cx="382787" cy="331566"/>
          </a:xfrm>
        </p:grpSpPr>
        <p:sp>
          <p:nvSpPr>
            <p:cNvPr id="17518" name="Google Shape;17518;p59"/>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59"/>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59"/>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59"/>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59"/>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59"/>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59"/>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59"/>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6" name="Google Shape;17526;p59"/>
          <p:cNvGrpSpPr/>
          <p:nvPr/>
        </p:nvGrpSpPr>
        <p:grpSpPr>
          <a:xfrm>
            <a:off x="1738877" y="3349652"/>
            <a:ext cx="357918" cy="350536"/>
            <a:chOff x="1738877" y="3349652"/>
            <a:chExt cx="357918" cy="350536"/>
          </a:xfrm>
        </p:grpSpPr>
        <p:sp>
          <p:nvSpPr>
            <p:cNvPr id="17527" name="Google Shape;17527;p59"/>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59"/>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59"/>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59"/>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59"/>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59"/>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59"/>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59"/>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59"/>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59"/>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59"/>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59"/>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59"/>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59"/>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59"/>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59"/>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59"/>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59"/>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5" name="Google Shape;17545;p59"/>
          <p:cNvGrpSpPr/>
          <p:nvPr/>
        </p:nvGrpSpPr>
        <p:grpSpPr>
          <a:xfrm>
            <a:off x="1971819" y="4276854"/>
            <a:ext cx="383281" cy="333947"/>
            <a:chOff x="1971819" y="4276854"/>
            <a:chExt cx="383281" cy="333947"/>
          </a:xfrm>
        </p:grpSpPr>
        <p:sp>
          <p:nvSpPr>
            <p:cNvPr id="17546" name="Google Shape;17546;p59"/>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59"/>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59"/>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59"/>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59"/>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59"/>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59"/>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59"/>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59"/>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59"/>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6" name="Google Shape;17556;p59"/>
          <p:cNvGrpSpPr/>
          <p:nvPr/>
        </p:nvGrpSpPr>
        <p:grpSpPr>
          <a:xfrm>
            <a:off x="1825119" y="2885819"/>
            <a:ext cx="175987" cy="361391"/>
            <a:chOff x="1825119" y="2885819"/>
            <a:chExt cx="175987" cy="361391"/>
          </a:xfrm>
        </p:grpSpPr>
        <p:sp>
          <p:nvSpPr>
            <p:cNvPr id="17557" name="Google Shape;17557;p59"/>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59"/>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59"/>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59"/>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59"/>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59"/>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59"/>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59"/>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59"/>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59"/>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7" name="Google Shape;17567;p59"/>
          <p:cNvGrpSpPr/>
          <p:nvPr/>
        </p:nvGrpSpPr>
        <p:grpSpPr>
          <a:xfrm>
            <a:off x="3504824" y="3405844"/>
            <a:ext cx="369896" cy="226339"/>
            <a:chOff x="3504824" y="3405844"/>
            <a:chExt cx="369896" cy="226339"/>
          </a:xfrm>
        </p:grpSpPr>
        <p:sp>
          <p:nvSpPr>
            <p:cNvPr id="17568" name="Google Shape;17568;p59"/>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59"/>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59"/>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59"/>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59"/>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59"/>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59"/>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59"/>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59"/>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59"/>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59"/>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59"/>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59"/>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59"/>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59"/>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59"/>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4" name="Google Shape;17584;p59"/>
          <p:cNvGrpSpPr/>
          <p:nvPr/>
        </p:nvGrpSpPr>
        <p:grpSpPr>
          <a:xfrm>
            <a:off x="1295661" y="3819594"/>
            <a:ext cx="345640" cy="342900"/>
            <a:chOff x="1295661" y="3819594"/>
            <a:chExt cx="345640" cy="342900"/>
          </a:xfrm>
        </p:grpSpPr>
        <p:sp>
          <p:nvSpPr>
            <p:cNvPr id="17585" name="Google Shape;17585;p59"/>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59"/>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59"/>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59"/>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59"/>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59"/>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59"/>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59"/>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59"/>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59"/>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59"/>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59"/>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59"/>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59"/>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59"/>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59"/>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59"/>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2" name="Google Shape;17602;p59"/>
          <p:cNvGrpSpPr/>
          <p:nvPr/>
        </p:nvGrpSpPr>
        <p:grpSpPr>
          <a:xfrm>
            <a:off x="3486572" y="2433470"/>
            <a:ext cx="379328" cy="281738"/>
            <a:chOff x="3486572" y="2433470"/>
            <a:chExt cx="379328" cy="281738"/>
          </a:xfrm>
        </p:grpSpPr>
        <p:sp>
          <p:nvSpPr>
            <p:cNvPr id="17603" name="Google Shape;17603;p59"/>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59"/>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59"/>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59"/>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59"/>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59"/>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59"/>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10" name="Google Shape;17610;p59"/>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11" name="Google Shape;17611;p59"/>
          <p:cNvGrpSpPr/>
          <p:nvPr/>
        </p:nvGrpSpPr>
        <p:grpSpPr>
          <a:xfrm>
            <a:off x="3997149" y="3329634"/>
            <a:ext cx="270733" cy="355762"/>
            <a:chOff x="3997149" y="3329634"/>
            <a:chExt cx="270733" cy="355762"/>
          </a:xfrm>
        </p:grpSpPr>
        <p:sp>
          <p:nvSpPr>
            <p:cNvPr id="17612" name="Google Shape;17612;p59"/>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59"/>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59"/>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59"/>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59"/>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59"/>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59"/>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59"/>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59"/>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59"/>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59"/>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59"/>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59"/>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59"/>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59"/>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59"/>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59"/>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59"/>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59"/>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59"/>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59"/>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3" name="Google Shape;17633;p59"/>
          <p:cNvGrpSpPr/>
          <p:nvPr/>
        </p:nvGrpSpPr>
        <p:grpSpPr>
          <a:xfrm>
            <a:off x="3954343" y="2899354"/>
            <a:ext cx="345655" cy="343529"/>
            <a:chOff x="3954343" y="2899354"/>
            <a:chExt cx="345655" cy="343529"/>
          </a:xfrm>
        </p:grpSpPr>
        <p:sp>
          <p:nvSpPr>
            <p:cNvPr id="17634" name="Google Shape;17634;p59"/>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59"/>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59"/>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59"/>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59"/>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59"/>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59"/>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59"/>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59"/>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59"/>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59"/>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59"/>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6" name="Google Shape;17646;p59"/>
          <p:cNvGrpSpPr/>
          <p:nvPr/>
        </p:nvGrpSpPr>
        <p:grpSpPr>
          <a:xfrm>
            <a:off x="2166043" y="3351344"/>
            <a:ext cx="369566" cy="349803"/>
            <a:chOff x="2166043" y="3351344"/>
            <a:chExt cx="369566" cy="349803"/>
          </a:xfrm>
        </p:grpSpPr>
        <p:sp>
          <p:nvSpPr>
            <p:cNvPr id="17647" name="Google Shape;17647;p59"/>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59"/>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59"/>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59"/>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59"/>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59"/>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59"/>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59"/>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59"/>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6" name="Google Shape;17656;p59"/>
          <p:cNvGrpSpPr/>
          <p:nvPr/>
        </p:nvGrpSpPr>
        <p:grpSpPr>
          <a:xfrm>
            <a:off x="2619649" y="3352332"/>
            <a:ext cx="365793" cy="329275"/>
            <a:chOff x="2619649" y="3352332"/>
            <a:chExt cx="365793" cy="329275"/>
          </a:xfrm>
        </p:grpSpPr>
        <p:sp>
          <p:nvSpPr>
            <p:cNvPr id="17657" name="Google Shape;17657;p59"/>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59"/>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59"/>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59"/>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59"/>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59"/>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59"/>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59"/>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59"/>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59"/>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7" name="Google Shape;17667;p59"/>
          <p:cNvGrpSpPr/>
          <p:nvPr/>
        </p:nvGrpSpPr>
        <p:grpSpPr>
          <a:xfrm>
            <a:off x="1293760" y="1498228"/>
            <a:ext cx="340624" cy="351944"/>
            <a:chOff x="1293760" y="1498228"/>
            <a:chExt cx="340624" cy="351944"/>
          </a:xfrm>
        </p:grpSpPr>
        <p:sp>
          <p:nvSpPr>
            <p:cNvPr id="17668" name="Google Shape;17668;p59"/>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59"/>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59"/>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59"/>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59"/>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59"/>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59"/>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59"/>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59"/>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59"/>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59"/>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59"/>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59"/>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59"/>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2" name="Google Shape;17682;p59"/>
          <p:cNvGrpSpPr/>
          <p:nvPr/>
        </p:nvGrpSpPr>
        <p:grpSpPr>
          <a:xfrm>
            <a:off x="849601" y="1952074"/>
            <a:ext cx="406713" cy="383745"/>
            <a:chOff x="849601" y="1952074"/>
            <a:chExt cx="406713" cy="383745"/>
          </a:xfrm>
        </p:grpSpPr>
        <p:sp>
          <p:nvSpPr>
            <p:cNvPr id="17683" name="Google Shape;17683;p59"/>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59"/>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59"/>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59"/>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59"/>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59"/>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59"/>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0" name="Google Shape;17690;p59"/>
          <p:cNvGrpSpPr/>
          <p:nvPr/>
        </p:nvGrpSpPr>
        <p:grpSpPr>
          <a:xfrm>
            <a:off x="2253871" y="2893365"/>
            <a:ext cx="203985" cy="355417"/>
            <a:chOff x="2253871" y="2893365"/>
            <a:chExt cx="203985" cy="355417"/>
          </a:xfrm>
        </p:grpSpPr>
        <p:sp>
          <p:nvSpPr>
            <p:cNvPr id="17691" name="Google Shape;17691;p59"/>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59"/>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59"/>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59"/>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59"/>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59"/>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59"/>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59"/>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59"/>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59"/>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59"/>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2" name="Google Shape;17702;p59"/>
          <p:cNvGrpSpPr/>
          <p:nvPr/>
        </p:nvGrpSpPr>
        <p:grpSpPr>
          <a:xfrm>
            <a:off x="2191541" y="2408601"/>
            <a:ext cx="308823" cy="342571"/>
            <a:chOff x="2191541" y="2408601"/>
            <a:chExt cx="308823" cy="342571"/>
          </a:xfrm>
        </p:grpSpPr>
        <p:sp>
          <p:nvSpPr>
            <p:cNvPr id="17703" name="Google Shape;17703;p59"/>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59"/>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59"/>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59"/>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59"/>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59"/>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59"/>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59"/>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59"/>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59"/>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59"/>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59"/>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59"/>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6" name="Google Shape;17716;p59"/>
          <p:cNvGrpSpPr/>
          <p:nvPr/>
        </p:nvGrpSpPr>
        <p:grpSpPr>
          <a:xfrm>
            <a:off x="847400" y="1503588"/>
            <a:ext cx="342496" cy="341553"/>
            <a:chOff x="847400" y="1503588"/>
            <a:chExt cx="342496" cy="341553"/>
          </a:xfrm>
        </p:grpSpPr>
        <p:sp>
          <p:nvSpPr>
            <p:cNvPr id="17717" name="Google Shape;17717;p59"/>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59"/>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59"/>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59"/>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59"/>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59"/>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59"/>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59"/>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59"/>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59"/>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59"/>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59"/>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59"/>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59"/>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59"/>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59"/>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59"/>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59"/>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59"/>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59"/>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7" name="Google Shape;17737;p59"/>
          <p:cNvGrpSpPr/>
          <p:nvPr/>
        </p:nvGrpSpPr>
        <p:grpSpPr>
          <a:xfrm>
            <a:off x="1329963" y="2899669"/>
            <a:ext cx="280495" cy="361077"/>
            <a:chOff x="1329963" y="2899669"/>
            <a:chExt cx="280495" cy="361077"/>
          </a:xfrm>
        </p:grpSpPr>
        <p:sp>
          <p:nvSpPr>
            <p:cNvPr id="17738" name="Google Shape;17738;p59"/>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59"/>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59"/>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59"/>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5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5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59"/>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5" name="Google Shape;17745;p59"/>
          <p:cNvGrpSpPr/>
          <p:nvPr/>
        </p:nvGrpSpPr>
        <p:grpSpPr>
          <a:xfrm>
            <a:off x="937429" y="3800908"/>
            <a:ext cx="195496" cy="343439"/>
            <a:chOff x="937429" y="3800908"/>
            <a:chExt cx="195496" cy="343439"/>
          </a:xfrm>
        </p:grpSpPr>
        <p:sp>
          <p:nvSpPr>
            <p:cNvPr id="17746" name="Google Shape;17746;p59"/>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59"/>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59"/>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59"/>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59"/>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59"/>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59"/>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59"/>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59"/>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59"/>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59"/>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59"/>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59"/>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9" name="Google Shape;17759;p59"/>
          <p:cNvGrpSpPr/>
          <p:nvPr/>
        </p:nvGrpSpPr>
        <p:grpSpPr>
          <a:xfrm>
            <a:off x="2687659" y="3810655"/>
            <a:ext cx="365164" cy="342511"/>
            <a:chOff x="2611459" y="3810655"/>
            <a:chExt cx="365164" cy="342511"/>
          </a:xfrm>
        </p:grpSpPr>
        <p:sp>
          <p:nvSpPr>
            <p:cNvPr id="17760" name="Google Shape;17760;p59"/>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59"/>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59"/>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59"/>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59"/>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59"/>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59"/>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59"/>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59"/>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59"/>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59"/>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1" name="Google Shape;17771;p59"/>
          <p:cNvGrpSpPr/>
          <p:nvPr/>
        </p:nvGrpSpPr>
        <p:grpSpPr>
          <a:xfrm>
            <a:off x="3952456" y="1524280"/>
            <a:ext cx="370195" cy="300154"/>
            <a:chOff x="3952456" y="1524280"/>
            <a:chExt cx="370195" cy="300154"/>
          </a:xfrm>
        </p:grpSpPr>
        <p:sp>
          <p:nvSpPr>
            <p:cNvPr id="17772" name="Google Shape;17772;p59"/>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59"/>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59"/>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59"/>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59"/>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59"/>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81" name="Shape 17781"/>
        <p:cNvGrpSpPr/>
        <p:nvPr/>
      </p:nvGrpSpPr>
      <p:grpSpPr>
        <a:xfrm>
          <a:off x="0" y="0"/>
          <a:ext cx="0" cy="0"/>
          <a:chOff x="0" y="0"/>
          <a:chExt cx="0" cy="0"/>
        </a:xfrm>
      </p:grpSpPr>
      <p:sp>
        <p:nvSpPr>
          <p:cNvPr id="17782" name="Google Shape;17782;p60"/>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783" name="Google Shape;17783;p60"/>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7784" name="Google Shape;17784;p60"/>
          <p:cNvGrpSpPr/>
          <p:nvPr/>
        </p:nvGrpSpPr>
        <p:grpSpPr>
          <a:xfrm>
            <a:off x="908482" y="1502585"/>
            <a:ext cx="257112" cy="362808"/>
            <a:chOff x="908482" y="1502585"/>
            <a:chExt cx="257112" cy="362808"/>
          </a:xfrm>
        </p:grpSpPr>
        <p:sp>
          <p:nvSpPr>
            <p:cNvPr id="17785" name="Google Shape;17785;p60"/>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60"/>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60"/>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60"/>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60"/>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60"/>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60"/>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60"/>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60"/>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60"/>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60"/>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60"/>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60"/>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60"/>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60"/>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60"/>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60"/>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60"/>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60"/>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60"/>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5" name="Google Shape;17805;p60"/>
          <p:cNvGrpSpPr/>
          <p:nvPr/>
        </p:nvGrpSpPr>
        <p:grpSpPr>
          <a:xfrm>
            <a:off x="1303537" y="1502716"/>
            <a:ext cx="362939" cy="362677"/>
            <a:chOff x="1303537" y="1502716"/>
            <a:chExt cx="362939" cy="362677"/>
          </a:xfrm>
        </p:grpSpPr>
        <p:sp>
          <p:nvSpPr>
            <p:cNvPr id="17806" name="Google Shape;17806;p60"/>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60"/>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60"/>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60"/>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60"/>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60"/>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60"/>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60"/>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60"/>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60"/>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60"/>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7" name="Google Shape;17817;p60"/>
          <p:cNvGrpSpPr/>
          <p:nvPr/>
        </p:nvGrpSpPr>
        <p:grpSpPr>
          <a:xfrm>
            <a:off x="1751901" y="1502716"/>
            <a:ext cx="362677" cy="362677"/>
            <a:chOff x="1751901" y="1502716"/>
            <a:chExt cx="362677" cy="362677"/>
          </a:xfrm>
        </p:grpSpPr>
        <p:sp>
          <p:nvSpPr>
            <p:cNvPr id="17818" name="Google Shape;17818;p60"/>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60"/>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60"/>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60"/>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60"/>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60"/>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60"/>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60"/>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60"/>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60"/>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60"/>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60"/>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60"/>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60"/>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60"/>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60"/>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60"/>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60"/>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60"/>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7" name="Google Shape;17837;p60"/>
          <p:cNvGrpSpPr/>
          <p:nvPr/>
        </p:nvGrpSpPr>
        <p:grpSpPr>
          <a:xfrm>
            <a:off x="3095178" y="1502716"/>
            <a:ext cx="334290" cy="362677"/>
            <a:chOff x="3095178" y="1502716"/>
            <a:chExt cx="334290" cy="362677"/>
          </a:xfrm>
        </p:grpSpPr>
        <p:sp>
          <p:nvSpPr>
            <p:cNvPr id="17838" name="Google Shape;17838;p60"/>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60"/>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60"/>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60"/>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60"/>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60"/>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60"/>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60"/>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60"/>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60"/>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60"/>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60"/>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60"/>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60"/>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60"/>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60"/>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60"/>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5" name="Google Shape;17855;p60"/>
          <p:cNvGrpSpPr/>
          <p:nvPr/>
        </p:nvGrpSpPr>
        <p:grpSpPr>
          <a:xfrm>
            <a:off x="3542281" y="1505605"/>
            <a:ext cx="366196" cy="357005"/>
            <a:chOff x="3542281" y="1505605"/>
            <a:chExt cx="366196" cy="357005"/>
          </a:xfrm>
        </p:grpSpPr>
        <p:sp>
          <p:nvSpPr>
            <p:cNvPr id="17856" name="Google Shape;17856;p60"/>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60"/>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60"/>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60"/>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60"/>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60"/>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60"/>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60"/>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60"/>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60"/>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60"/>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60"/>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60"/>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60"/>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60"/>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60"/>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60"/>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60"/>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60"/>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60"/>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60"/>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60"/>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60"/>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60"/>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60"/>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1" name="Google Shape;17881;p60"/>
          <p:cNvGrpSpPr/>
          <p:nvPr/>
        </p:nvGrpSpPr>
        <p:grpSpPr>
          <a:xfrm>
            <a:off x="1748382" y="3384797"/>
            <a:ext cx="364673" cy="340067"/>
            <a:chOff x="1748382" y="3384797"/>
            <a:chExt cx="364673" cy="340067"/>
          </a:xfrm>
        </p:grpSpPr>
        <p:sp>
          <p:nvSpPr>
            <p:cNvPr id="17882" name="Google Shape;17882;p60"/>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60"/>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60"/>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60"/>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60"/>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60"/>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60"/>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60"/>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60"/>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60"/>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60"/>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60"/>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60"/>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60"/>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60"/>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7" name="Google Shape;17897;p60"/>
          <p:cNvGrpSpPr/>
          <p:nvPr/>
        </p:nvGrpSpPr>
        <p:grpSpPr>
          <a:xfrm>
            <a:off x="6221064" y="3811049"/>
            <a:ext cx="364673" cy="339804"/>
            <a:chOff x="6221064" y="3811049"/>
            <a:chExt cx="364673" cy="339804"/>
          </a:xfrm>
        </p:grpSpPr>
        <p:sp>
          <p:nvSpPr>
            <p:cNvPr id="17898" name="Google Shape;17898;p60"/>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60"/>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60"/>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60"/>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60"/>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60"/>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60"/>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60"/>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60"/>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60"/>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60"/>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60"/>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60"/>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60"/>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60"/>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3" name="Google Shape;17913;p60"/>
          <p:cNvGrpSpPr/>
          <p:nvPr/>
        </p:nvGrpSpPr>
        <p:grpSpPr>
          <a:xfrm>
            <a:off x="2182643" y="3386320"/>
            <a:ext cx="382030" cy="320451"/>
            <a:chOff x="2182643" y="3386320"/>
            <a:chExt cx="382030" cy="320451"/>
          </a:xfrm>
        </p:grpSpPr>
        <p:sp>
          <p:nvSpPr>
            <p:cNvPr id="17914" name="Google Shape;17914;p60"/>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60"/>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60"/>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60"/>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60"/>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60"/>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60"/>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60"/>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60"/>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60"/>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60"/>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60"/>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60"/>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60"/>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60"/>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9" name="Google Shape;17929;p60"/>
          <p:cNvGrpSpPr/>
          <p:nvPr/>
        </p:nvGrpSpPr>
        <p:grpSpPr>
          <a:xfrm>
            <a:off x="3084386" y="3389340"/>
            <a:ext cx="353880" cy="330745"/>
            <a:chOff x="3084386" y="3389340"/>
            <a:chExt cx="353880" cy="330745"/>
          </a:xfrm>
        </p:grpSpPr>
        <p:sp>
          <p:nvSpPr>
            <p:cNvPr id="17930" name="Google Shape;17930;p60"/>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60"/>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60"/>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60"/>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60"/>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60"/>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60"/>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60"/>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60"/>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60"/>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60"/>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60"/>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2" name="Google Shape;17942;p60"/>
          <p:cNvGrpSpPr/>
          <p:nvPr/>
        </p:nvGrpSpPr>
        <p:grpSpPr>
          <a:xfrm>
            <a:off x="863499" y="1970906"/>
            <a:ext cx="347078" cy="364016"/>
            <a:chOff x="863499" y="1970906"/>
            <a:chExt cx="347078" cy="364016"/>
          </a:xfrm>
        </p:grpSpPr>
        <p:sp>
          <p:nvSpPr>
            <p:cNvPr id="17943" name="Google Shape;17943;p60"/>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60"/>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60"/>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60"/>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60"/>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60"/>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60"/>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60"/>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60"/>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60"/>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60"/>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60"/>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60"/>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60"/>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7" name="Google Shape;17957;p60"/>
          <p:cNvGrpSpPr/>
          <p:nvPr/>
        </p:nvGrpSpPr>
        <p:grpSpPr>
          <a:xfrm>
            <a:off x="1749879" y="1970906"/>
            <a:ext cx="364436" cy="364174"/>
            <a:chOff x="1749879" y="1970906"/>
            <a:chExt cx="364436" cy="364174"/>
          </a:xfrm>
        </p:grpSpPr>
        <p:sp>
          <p:nvSpPr>
            <p:cNvPr id="17958" name="Google Shape;17958;p60"/>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60"/>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60"/>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60"/>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60"/>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60"/>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60"/>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60"/>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60"/>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60"/>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60"/>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60"/>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60"/>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60"/>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2" name="Google Shape;17972;p60"/>
          <p:cNvGrpSpPr/>
          <p:nvPr/>
        </p:nvGrpSpPr>
        <p:grpSpPr>
          <a:xfrm>
            <a:off x="2186425" y="1976158"/>
            <a:ext cx="396106" cy="353985"/>
            <a:chOff x="2186425" y="1976158"/>
            <a:chExt cx="396106" cy="353985"/>
          </a:xfrm>
        </p:grpSpPr>
        <p:sp>
          <p:nvSpPr>
            <p:cNvPr id="17973" name="Google Shape;17973;p60"/>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60"/>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60"/>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60"/>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60"/>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60"/>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60"/>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0" name="Google Shape;17980;p60"/>
          <p:cNvGrpSpPr/>
          <p:nvPr/>
        </p:nvGrpSpPr>
        <p:grpSpPr>
          <a:xfrm>
            <a:off x="2659157" y="2017412"/>
            <a:ext cx="319190" cy="271240"/>
            <a:chOff x="2659157" y="2017412"/>
            <a:chExt cx="319190" cy="271240"/>
          </a:xfrm>
        </p:grpSpPr>
        <p:sp>
          <p:nvSpPr>
            <p:cNvPr id="17981" name="Google Shape;17981;p60"/>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60"/>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60"/>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60"/>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60"/>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60"/>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60"/>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60"/>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60"/>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60"/>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60"/>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60"/>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60"/>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60"/>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60"/>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60"/>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60"/>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60"/>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60"/>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60"/>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60"/>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60"/>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60"/>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60"/>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60"/>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60"/>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7" name="Google Shape;18007;p60"/>
          <p:cNvGrpSpPr/>
          <p:nvPr/>
        </p:nvGrpSpPr>
        <p:grpSpPr>
          <a:xfrm>
            <a:off x="3111775" y="1993516"/>
            <a:ext cx="318928" cy="319217"/>
            <a:chOff x="3111775" y="1993516"/>
            <a:chExt cx="318928" cy="319217"/>
          </a:xfrm>
        </p:grpSpPr>
        <p:sp>
          <p:nvSpPr>
            <p:cNvPr id="18008" name="Google Shape;18008;p60"/>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60"/>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60"/>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60"/>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60"/>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60"/>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60"/>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60"/>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60"/>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60"/>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60"/>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60"/>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60"/>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60"/>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60"/>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60"/>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60"/>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60"/>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60"/>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60"/>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60"/>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60"/>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60"/>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60"/>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60"/>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60"/>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60"/>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60"/>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60"/>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60"/>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8" name="Google Shape;18038;p60"/>
          <p:cNvGrpSpPr/>
          <p:nvPr/>
        </p:nvGrpSpPr>
        <p:grpSpPr>
          <a:xfrm>
            <a:off x="4023785" y="1970407"/>
            <a:ext cx="288807" cy="355377"/>
            <a:chOff x="4023785" y="1970407"/>
            <a:chExt cx="288807" cy="355377"/>
          </a:xfrm>
        </p:grpSpPr>
        <p:sp>
          <p:nvSpPr>
            <p:cNvPr id="18039" name="Google Shape;18039;p60"/>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60"/>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60"/>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60"/>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60"/>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60"/>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60"/>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60"/>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60"/>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60"/>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60"/>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60"/>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60"/>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60"/>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60"/>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60"/>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60"/>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60"/>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60"/>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60"/>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9" name="Google Shape;18059;p60"/>
          <p:cNvGrpSpPr/>
          <p:nvPr/>
        </p:nvGrpSpPr>
        <p:grpSpPr>
          <a:xfrm>
            <a:off x="3544540" y="3380963"/>
            <a:ext cx="320188" cy="319269"/>
            <a:chOff x="3544540" y="3380963"/>
            <a:chExt cx="320188" cy="319269"/>
          </a:xfrm>
        </p:grpSpPr>
        <p:sp>
          <p:nvSpPr>
            <p:cNvPr id="18060" name="Google Shape;18060;p60"/>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60"/>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60"/>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60"/>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60"/>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60"/>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60"/>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60"/>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60"/>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60"/>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60"/>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60"/>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60"/>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60"/>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60"/>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60"/>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6" name="Google Shape;18076;p60"/>
          <p:cNvGrpSpPr/>
          <p:nvPr/>
        </p:nvGrpSpPr>
        <p:grpSpPr>
          <a:xfrm>
            <a:off x="3944637" y="3354834"/>
            <a:ext cx="415696" cy="371605"/>
            <a:chOff x="3944637" y="3354834"/>
            <a:chExt cx="415696" cy="371605"/>
          </a:xfrm>
        </p:grpSpPr>
        <p:sp>
          <p:nvSpPr>
            <p:cNvPr id="18077" name="Google Shape;18077;p60"/>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60"/>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60"/>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60"/>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60"/>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60"/>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60"/>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60"/>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60"/>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60"/>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60"/>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60"/>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60"/>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60"/>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60"/>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60"/>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60"/>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4" name="Google Shape;18094;p60"/>
          <p:cNvGrpSpPr/>
          <p:nvPr/>
        </p:nvGrpSpPr>
        <p:grpSpPr>
          <a:xfrm>
            <a:off x="1314619" y="3821527"/>
            <a:ext cx="346317" cy="332136"/>
            <a:chOff x="1314619" y="3821527"/>
            <a:chExt cx="346317" cy="332136"/>
          </a:xfrm>
        </p:grpSpPr>
        <p:sp>
          <p:nvSpPr>
            <p:cNvPr id="18095" name="Google Shape;18095;p60"/>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60"/>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60"/>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60"/>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60"/>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60"/>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60"/>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60"/>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3" name="Google Shape;18103;p60"/>
          <p:cNvGrpSpPr/>
          <p:nvPr/>
        </p:nvGrpSpPr>
        <p:grpSpPr>
          <a:xfrm>
            <a:off x="1751139" y="3790934"/>
            <a:ext cx="386258" cy="380507"/>
            <a:chOff x="1751139" y="3790934"/>
            <a:chExt cx="386258" cy="380507"/>
          </a:xfrm>
        </p:grpSpPr>
        <p:sp>
          <p:nvSpPr>
            <p:cNvPr id="18104" name="Google Shape;18104;p60"/>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60"/>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60"/>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60"/>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60"/>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60"/>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60"/>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60"/>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60"/>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60"/>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60"/>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60"/>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6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6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60"/>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60"/>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60"/>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60"/>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2" name="Google Shape;18122;p60"/>
          <p:cNvGrpSpPr/>
          <p:nvPr/>
        </p:nvGrpSpPr>
        <p:grpSpPr>
          <a:xfrm>
            <a:off x="2189681" y="3821606"/>
            <a:ext cx="395607" cy="318928"/>
            <a:chOff x="2189681" y="3821606"/>
            <a:chExt cx="395607" cy="318928"/>
          </a:xfrm>
        </p:grpSpPr>
        <p:sp>
          <p:nvSpPr>
            <p:cNvPr id="18123" name="Google Shape;18123;p60"/>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60"/>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60"/>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60"/>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60"/>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60"/>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60"/>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60"/>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60"/>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60"/>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60"/>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60"/>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60"/>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60"/>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60"/>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60"/>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60"/>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60"/>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60"/>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60"/>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60"/>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60"/>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60"/>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60"/>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60"/>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60"/>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60"/>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60"/>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60"/>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60"/>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53" name="Google Shape;18153;p60"/>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54" name="Google Shape;18154;p60"/>
          <p:cNvGrpSpPr/>
          <p:nvPr/>
        </p:nvGrpSpPr>
        <p:grpSpPr>
          <a:xfrm>
            <a:off x="1277409" y="1961347"/>
            <a:ext cx="420475" cy="383055"/>
            <a:chOff x="1277409" y="1961347"/>
            <a:chExt cx="420475" cy="383055"/>
          </a:xfrm>
        </p:grpSpPr>
        <p:sp>
          <p:nvSpPr>
            <p:cNvPr id="18155" name="Google Shape;18155;p60"/>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60"/>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60"/>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60"/>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60"/>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60"/>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60"/>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60"/>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60"/>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60"/>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60"/>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60"/>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60"/>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60"/>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60"/>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60"/>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60"/>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60"/>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60"/>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60"/>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60"/>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60"/>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60"/>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60"/>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60"/>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60"/>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60"/>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2" name="Google Shape;18182;p60"/>
          <p:cNvGrpSpPr/>
          <p:nvPr/>
        </p:nvGrpSpPr>
        <p:grpSpPr>
          <a:xfrm>
            <a:off x="2215075" y="2432819"/>
            <a:ext cx="380008" cy="351648"/>
            <a:chOff x="2215075" y="2432819"/>
            <a:chExt cx="380008" cy="351648"/>
          </a:xfrm>
        </p:grpSpPr>
        <p:sp>
          <p:nvSpPr>
            <p:cNvPr id="18183" name="Google Shape;18183;p60"/>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60"/>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60"/>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60"/>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60"/>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60"/>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60"/>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60"/>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60"/>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60"/>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60"/>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60"/>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60"/>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60"/>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60"/>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60"/>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60"/>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60"/>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60"/>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60"/>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60"/>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60"/>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60"/>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60"/>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60"/>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60"/>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60"/>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60"/>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60"/>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60"/>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60"/>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4" name="Google Shape;18214;p60"/>
          <p:cNvGrpSpPr/>
          <p:nvPr/>
        </p:nvGrpSpPr>
        <p:grpSpPr>
          <a:xfrm>
            <a:off x="2661416" y="2422342"/>
            <a:ext cx="344059" cy="340671"/>
            <a:chOff x="2661416" y="2422342"/>
            <a:chExt cx="344059" cy="340671"/>
          </a:xfrm>
        </p:grpSpPr>
        <p:sp>
          <p:nvSpPr>
            <p:cNvPr id="18215" name="Google Shape;18215;p60"/>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60"/>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60"/>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60"/>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60"/>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60"/>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60"/>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60"/>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60"/>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60"/>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60"/>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60"/>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60"/>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8" name="Google Shape;18228;p60"/>
          <p:cNvGrpSpPr/>
          <p:nvPr/>
        </p:nvGrpSpPr>
        <p:grpSpPr>
          <a:xfrm>
            <a:off x="4066510" y="2422342"/>
            <a:ext cx="206876" cy="348470"/>
            <a:chOff x="4066510" y="2422342"/>
            <a:chExt cx="206876" cy="348470"/>
          </a:xfrm>
        </p:grpSpPr>
        <p:sp>
          <p:nvSpPr>
            <p:cNvPr id="18229" name="Google Shape;18229;p60"/>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60"/>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60"/>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60"/>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60"/>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60"/>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60"/>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60"/>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60"/>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60"/>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60"/>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60"/>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41" name="Google Shape;18241;p60"/>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42" name="Google Shape;18242;p60"/>
          <p:cNvGrpSpPr/>
          <p:nvPr/>
        </p:nvGrpSpPr>
        <p:grpSpPr>
          <a:xfrm>
            <a:off x="2617693" y="3817325"/>
            <a:ext cx="420475" cy="326491"/>
            <a:chOff x="2617693" y="3817325"/>
            <a:chExt cx="420475" cy="326491"/>
          </a:xfrm>
        </p:grpSpPr>
        <p:sp>
          <p:nvSpPr>
            <p:cNvPr id="18243" name="Google Shape;18243;p60"/>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60"/>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60"/>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60"/>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60"/>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60"/>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60"/>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60"/>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60"/>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60"/>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60"/>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60"/>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60"/>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60"/>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60"/>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60"/>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60"/>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0" name="Google Shape;18260;p60"/>
          <p:cNvGrpSpPr/>
          <p:nvPr/>
        </p:nvGrpSpPr>
        <p:grpSpPr>
          <a:xfrm>
            <a:off x="3545301" y="2423523"/>
            <a:ext cx="358134" cy="356637"/>
            <a:chOff x="3545301" y="2423523"/>
            <a:chExt cx="358134" cy="356637"/>
          </a:xfrm>
        </p:grpSpPr>
        <p:sp>
          <p:nvSpPr>
            <p:cNvPr id="18261" name="Google Shape;18261;p60"/>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60"/>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60"/>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60"/>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60"/>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60"/>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60"/>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60"/>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60"/>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0" name="Google Shape;18270;p60"/>
          <p:cNvGrpSpPr/>
          <p:nvPr/>
        </p:nvGrpSpPr>
        <p:grpSpPr>
          <a:xfrm>
            <a:off x="5766424" y="4275195"/>
            <a:ext cx="358160" cy="356926"/>
            <a:chOff x="5766424" y="4275195"/>
            <a:chExt cx="358160" cy="356926"/>
          </a:xfrm>
        </p:grpSpPr>
        <p:sp>
          <p:nvSpPr>
            <p:cNvPr id="18271" name="Google Shape;18271;p60"/>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60"/>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60"/>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60"/>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60"/>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60"/>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60"/>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60"/>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60"/>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0" name="Google Shape;18280;p60"/>
          <p:cNvGrpSpPr/>
          <p:nvPr/>
        </p:nvGrpSpPr>
        <p:grpSpPr>
          <a:xfrm>
            <a:off x="3531462" y="3824599"/>
            <a:ext cx="377251" cy="324232"/>
            <a:chOff x="3531462" y="3824599"/>
            <a:chExt cx="377251" cy="324232"/>
          </a:xfrm>
        </p:grpSpPr>
        <p:sp>
          <p:nvSpPr>
            <p:cNvPr id="18281" name="Google Shape;18281;p60"/>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60"/>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60"/>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60"/>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60"/>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60"/>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60"/>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60"/>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60"/>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60"/>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60"/>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2" name="Google Shape;18292;p60"/>
          <p:cNvGrpSpPr/>
          <p:nvPr/>
        </p:nvGrpSpPr>
        <p:grpSpPr>
          <a:xfrm>
            <a:off x="4030586" y="3805246"/>
            <a:ext cx="286523" cy="340566"/>
            <a:chOff x="4030586" y="3805246"/>
            <a:chExt cx="286523" cy="340566"/>
          </a:xfrm>
        </p:grpSpPr>
        <p:sp>
          <p:nvSpPr>
            <p:cNvPr id="18293" name="Google Shape;18293;p60"/>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60"/>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60"/>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60"/>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60"/>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60"/>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60"/>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60"/>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60"/>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60"/>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60"/>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60"/>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60"/>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6" name="Google Shape;18306;p60"/>
          <p:cNvGrpSpPr/>
          <p:nvPr/>
        </p:nvGrpSpPr>
        <p:grpSpPr>
          <a:xfrm>
            <a:off x="2180884" y="2888719"/>
            <a:ext cx="376752" cy="374468"/>
            <a:chOff x="2180884" y="2888719"/>
            <a:chExt cx="376752" cy="374468"/>
          </a:xfrm>
        </p:grpSpPr>
        <p:sp>
          <p:nvSpPr>
            <p:cNvPr id="18307" name="Google Shape;18307;p60"/>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60"/>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60"/>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60"/>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60"/>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60"/>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60"/>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60"/>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60"/>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60"/>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60"/>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60"/>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60"/>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60"/>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1" name="Google Shape;18321;p60"/>
          <p:cNvGrpSpPr/>
          <p:nvPr/>
        </p:nvGrpSpPr>
        <p:grpSpPr>
          <a:xfrm>
            <a:off x="3954432" y="2942999"/>
            <a:ext cx="378249" cy="265909"/>
            <a:chOff x="3954432" y="2942999"/>
            <a:chExt cx="378249" cy="265909"/>
          </a:xfrm>
        </p:grpSpPr>
        <p:sp>
          <p:nvSpPr>
            <p:cNvPr id="18322" name="Google Shape;18322;p60"/>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60"/>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60"/>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60"/>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60"/>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60"/>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60"/>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60"/>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60"/>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1" name="Google Shape;18331;p60"/>
          <p:cNvGrpSpPr/>
          <p:nvPr/>
        </p:nvGrpSpPr>
        <p:grpSpPr>
          <a:xfrm>
            <a:off x="1752137" y="4266608"/>
            <a:ext cx="378512" cy="374756"/>
            <a:chOff x="1752137" y="4266608"/>
            <a:chExt cx="378512" cy="374756"/>
          </a:xfrm>
        </p:grpSpPr>
        <p:sp>
          <p:nvSpPr>
            <p:cNvPr id="18332" name="Google Shape;18332;p60"/>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60"/>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60"/>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60"/>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60"/>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60"/>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60"/>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60"/>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60"/>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60"/>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60"/>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60"/>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60"/>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60"/>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60"/>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60"/>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60"/>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60"/>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6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6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60"/>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3" name="Google Shape;18353;p60"/>
          <p:cNvGrpSpPr/>
          <p:nvPr/>
        </p:nvGrpSpPr>
        <p:grpSpPr>
          <a:xfrm>
            <a:off x="3117788" y="3812546"/>
            <a:ext cx="341065" cy="341065"/>
            <a:chOff x="3117788" y="3812546"/>
            <a:chExt cx="341065" cy="341065"/>
          </a:xfrm>
        </p:grpSpPr>
        <p:sp>
          <p:nvSpPr>
            <p:cNvPr id="18354" name="Google Shape;18354;p60"/>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60"/>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60"/>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60"/>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60"/>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60"/>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0" name="Google Shape;18360;p60"/>
          <p:cNvGrpSpPr/>
          <p:nvPr/>
        </p:nvGrpSpPr>
        <p:grpSpPr>
          <a:xfrm>
            <a:off x="3994400" y="4299932"/>
            <a:ext cx="338281" cy="322657"/>
            <a:chOff x="3994400" y="4299932"/>
            <a:chExt cx="338281" cy="322657"/>
          </a:xfrm>
        </p:grpSpPr>
        <p:sp>
          <p:nvSpPr>
            <p:cNvPr id="18361" name="Google Shape;18361;p60"/>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60"/>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60"/>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60"/>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60"/>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60"/>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60"/>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60"/>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69" name="Google Shape;18369;p60"/>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60"/>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71" name="Google Shape;18371;p60"/>
          <p:cNvGrpSpPr/>
          <p:nvPr/>
        </p:nvGrpSpPr>
        <p:grpSpPr>
          <a:xfrm>
            <a:off x="3573426" y="1965628"/>
            <a:ext cx="302358" cy="374993"/>
            <a:chOff x="3573426" y="1965628"/>
            <a:chExt cx="302358" cy="374993"/>
          </a:xfrm>
        </p:grpSpPr>
        <p:sp>
          <p:nvSpPr>
            <p:cNvPr id="18372" name="Google Shape;18372;p60"/>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60"/>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60"/>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60"/>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60"/>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60"/>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60"/>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60"/>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60"/>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60"/>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60"/>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60"/>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60"/>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60"/>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60"/>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60"/>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60"/>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60"/>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60"/>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60"/>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60"/>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60"/>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60"/>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60"/>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60"/>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60"/>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60"/>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60"/>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60"/>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60"/>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60"/>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60"/>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60"/>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60"/>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60"/>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60"/>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60"/>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60"/>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60"/>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60"/>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60"/>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60"/>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60"/>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60"/>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60"/>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60"/>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60"/>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9" name="Google Shape;18419;p60"/>
          <p:cNvGrpSpPr/>
          <p:nvPr/>
        </p:nvGrpSpPr>
        <p:grpSpPr>
          <a:xfrm>
            <a:off x="3513632" y="2908572"/>
            <a:ext cx="355876" cy="331007"/>
            <a:chOff x="3513632" y="2908572"/>
            <a:chExt cx="355876" cy="331007"/>
          </a:xfrm>
        </p:grpSpPr>
        <p:sp>
          <p:nvSpPr>
            <p:cNvPr id="18420" name="Google Shape;18420;p60"/>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60"/>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60"/>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60"/>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60"/>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60"/>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60"/>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60"/>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60"/>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60"/>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60"/>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60"/>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60"/>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60"/>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60"/>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60"/>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6" name="Google Shape;18436;p60"/>
          <p:cNvGrpSpPr/>
          <p:nvPr/>
        </p:nvGrpSpPr>
        <p:grpSpPr>
          <a:xfrm>
            <a:off x="2694083" y="2888430"/>
            <a:ext cx="235762" cy="374756"/>
            <a:chOff x="2694083" y="2888430"/>
            <a:chExt cx="235762" cy="374756"/>
          </a:xfrm>
        </p:grpSpPr>
        <p:sp>
          <p:nvSpPr>
            <p:cNvPr id="18437" name="Google Shape;18437;p60"/>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60"/>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60"/>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60"/>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60"/>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60"/>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60"/>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60"/>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60"/>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6" name="Google Shape;18446;p60"/>
          <p:cNvGrpSpPr/>
          <p:nvPr/>
        </p:nvGrpSpPr>
        <p:grpSpPr>
          <a:xfrm>
            <a:off x="871534" y="4300588"/>
            <a:ext cx="357661" cy="311155"/>
            <a:chOff x="871534" y="4300588"/>
            <a:chExt cx="357661" cy="311155"/>
          </a:xfrm>
        </p:grpSpPr>
        <p:sp>
          <p:nvSpPr>
            <p:cNvPr id="18447" name="Google Shape;18447;p60"/>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60"/>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60"/>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60"/>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60"/>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60"/>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60"/>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60"/>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60"/>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60"/>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60"/>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60"/>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60"/>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60"/>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60"/>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60"/>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60"/>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60"/>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60"/>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60"/>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60"/>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8" name="Google Shape;18468;p60"/>
          <p:cNvGrpSpPr/>
          <p:nvPr/>
        </p:nvGrpSpPr>
        <p:grpSpPr>
          <a:xfrm>
            <a:off x="916019" y="3821606"/>
            <a:ext cx="250100" cy="336785"/>
            <a:chOff x="916019" y="3821606"/>
            <a:chExt cx="250100" cy="336785"/>
          </a:xfrm>
        </p:grpSpPr>
        <p:sp>
          <p:nvSpPr>
            <p:cNvPr id="18469" name="Google Shape;18469;p60"/>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60"/>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60"/>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60"/>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60"/>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60"/>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60"/>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60"/>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60"/>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60"/>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60"/>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60"/>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60"/>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2" name="Google Shape;18482;p60"/>
          <p:cNvGrpSpPr/>
          <p:nvPr/>
        </p:nvGrpSpPr>
        <p:grpSpPr>
          <a:xfrm>
            <a:off x="849686" y="2909570"/>
            <a:ext cx="374730" cy="332504"/>
            <a:chOff x="849686" y="2909570"/>
            <a:chExt cx="374730" cy="332504"/>
          </a:xfrm>
        </p:grpSpPr>
        <p:sp>
          <p:nvSpPr>
            <p:cNvPr id="18483" name="Google Shape;18483;p60"/>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60"/>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60"/>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60"/>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60"/>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60"/>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60"/>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60"/>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60"/>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60"/>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60"/>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4" name="Google Shape;18494;p60"/>
          <p:cNvGrpSpPr/>
          <p:nvPr/>
        </p:nvGrpSpPr>
        <p:grpSpPr>
          <a:xfrm>
            <a:off x="1735567" y="2420241"/>
            <a:ext cx="417718" cy="372866"/>
            <a:chOff x="1735567" y="2420241"/>
            <a:chExt cx="417718" cy="372866"/>
          </a:xfrm>
        </p:grpSpPr>
        <p:sp>
          <p:nvSpPr>
            <p:cNvPr id="18495" name="Google Shape;18495;p60"/>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60"/>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60"/>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60"/>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60"/>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60"/>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60"/>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60"/>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60"/>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60"/>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60"/>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60"/>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7" name="Google Shape;18507;p60"/>
          <p:cNvGrpSpPr/>
          <p:nvPr/>
        </p:nvGrpSpPr>
        <p:grpSpPr>
          <a:xfrm>
            <a:off x="3599318" y="4299590"/>
            <a:ext cx="251098" cy="309028"/>
            <a:chOff x="3599318" y="4299590"/>
            <a:chExt cx="251098" cy="309028"/>
          </a:xfrm>
        </p:grpSpPr>
        <p:sp>
          <p:nvSpPr>
            <p:cNvPr id="18508" name="Google Shape;18508;p60"/>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60"/>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60"/>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60"/>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60"/>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60"/>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4" name="Google Shape;18514;p60"/>
          <p:cNvGrpSpPr/>
          <p:nvPr/>
        </p:nvGrpSpPr>
        <p:grpSpPr>
          <a:xfrm>
            <a:off x="3105998" y="2433240"/>
            <a:ext cx="345818" cy="345056"/>
            <a:chOff x="3105998" y="2433240"/>
            <a:chExt cx="345818" cy="345056"/>
          </a:xfrm>
        </p:grpSpPr>
        <p:sp>
          <p:nvSpPr>
            <p:cNvPr id="18515" name="Google Shape;18515;p60"/>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60"/>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60"/>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60"/>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60"/>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60"/>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60"/>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60"/>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60"/>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60"/>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60"/>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6" name="Google Shape;18526;p60"/>
          <p:cNvGrpSpPr/>
          <p:nvPr/>
        </p:nvGrpSpPr>
        <p:grpSpPr>
          <a:xfrm>
            <a:off x="1737326" y="2900773"/>
            <a:ext cx="374730" cy="350361"/>
            <a:chOff x="1737326" y="2900773"/>
            <a:chExt cx="374730" cy="350361"/>
          </a:xfrm>
        </p:grpSpPr>
        <p:sp>
          <p:nvSpPr>
            <p:cNvPr id="18527" name="Google Shape;18527;p60"/>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60"/>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60"/>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60"/>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60"/>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60"/>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60"/>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60"/>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60"/>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60"/>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60"/>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60"/>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60"/>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60"/>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60"/>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60"/>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60"/>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4" name="Google Shape;18544;p60"/>
          <p:cNvGrpSpPr/>
          <p:nvPr/>
        </p:nvGrpSpPr>
        <p:grpSpPr>
          <a:xfrm>
            <a:off x="4000676" y="1579396"/>
            <a:ext cx="327226" cy="211603"/>
            <a:chOff x="4000676" y="1579396"/>
            <a:chExt cx="327226" cy="211603"/>
          </a:xfrm>
        </p:grpSpPr>
        <p:sp>
          <p:nvSpPr>
            <p:cNvPr id="18545" name="Google Shape;18545;p60"/>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60"/>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60"/>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60"/>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60"/>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60"/>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60"/>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60"/>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60"/>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60"/>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60"/>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60"/>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60"/>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60"/>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60"/>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60"/>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1" name="Google Shape;18561;p60"/>
          <p:cNvGrpSpPr/>
          <p:nvPr/>
        </p:nvGrpSpPr>
        <p:grpSpPr>
          <a:xfrm>
            <a:off x="2635523" y="1515584"/>
            <a:ext cx="371054" cy="336469"/>
            <a:chOff x="2635523" y="1515584"/>
            <a:chExt cx="371054" cy="336469"/>
          </a:xfrm>
        </p:grpSpPr>
        <p:sp>
          <p:nvSpPr>
            <p:cNvPr id="18562" name="Google Shape;18562;p60"/>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60"/>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60"/>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60"/>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60"/>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60"/>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60"/>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9" name="Google Shape;18569;p60"/>
          <p:cNvGrpSpPr/>
          <p:nvPr/>
        </p:nvGrpSpPr>
        <p:grpSpPr>
          <a:xfrm>
            <a:off x="2231907" y="1520731"/>
            <a:ext cx="311627" cy="326569"/>
            <a:chOff x="2231907" y="1520731"/>
            <a:chExt cx="311627" cy="326569"/>
          </a:xfrm>
        </p:grpSpPr>
        <p:sp>
          <p:nvSpPr>
            <p:cNvPr id="18570" name="Google Shape;18570;p60"/>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60"/>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60"/>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60"/>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60"/>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60"/>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60"/>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60"/>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60"/>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60"/>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0" name="Google Shape;18580;p60"/>
          <p:cNvGrpSpPr/>
          <p:nvPr/>
        </p:nvGrpSpPr>
        <p:grpSpPr>
          <a:xfrm>
            <a:off x="1340249" y="4301533"/>
            <a:ext cx="311890" cy="304695"/>
            <a:chOff x="1340249" y="4301533"/>
            <a:chExt cx="311890" cy="304695"/>
          </a:xfrm>
        </p:grpSpPr>
        <p:sp>
          <p:nvSpPr>
            <p:cNvPr id="18581" name="Google Shape;18581;p60"/>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60"/>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60"/>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60"/>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60"/>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60"/>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60"/>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60"/>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60"/>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60"/>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60"/>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60"/>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60"/>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60"/>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5" name="Google Shape;18595;p60"/>
          <p:cNvGrpSpPr/>
          <p:nvPr/>
        </p:nvGrpSpPr>
        <p:grpSpPr>
          <a:xfrm>
            <a:off x="1330690" y="3377024"/>
            <a:ext cx="306874" cy="332268"/>
            <a:chOff x="1330690" y="3377024"/>
            <a:chExt cx="306874" cy="332268"/>
          </a:xfrm>
        </p:grpSpPr>
        <p:sp>
          <p:nvSpPr>
            <p:cNvPr id="18596" name="Google Shape;18596;p60"/>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60"/>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60"/>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60"/>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6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6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6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6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6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60"/>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6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60"/>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6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60"/>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6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60"/>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60"/>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60"/>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60"/>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5" name="Google Shape;18615;p60"/>
          <p:cNvGrpSpPr/>
          <p:nvPr/>
        </p:nvGrpSpPr>
        <p:grpSpPr>
          <a:xfrm>
            <a:off x="2650597" y="3381777"/>
            <a:ext cx="341511" cy="324994"/>
            <a:chOff x="2650597" y="3381777"/>
            <a:chExt cx="341511" cy="324994"/>
          </a:xfrm>
        </p:grpSpPr>
        <p:sp>
          <p:nvSpPr>
            <p:cNvPr id="18616" name="Google Shape;18616;p60"/>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60"/>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60"/>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60"/>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60"/>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60"/>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60"/>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60"/>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60"/>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60"/>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60"/>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60"/>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60"/>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60"/>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60"/>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60"/>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60"/>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60"/>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60"/>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60"/>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60"/>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60"/>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60"/>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60"/>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60"/>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60"/>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60"/>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60"/>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60"/>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60"/>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60"/>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60"/>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60"/>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60"/>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60"/>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1" name="Google Shape;18651;p60"/>
          <p:cNvGrpSpPr/>
          <p:nvPr/>
        </p:nvGrpSpPr>
        <p:grpSpPr>
          <a:xfrm>
            <a:off x="1295502" y="2437362"/>
            <a:ext cx="402645" cy="323917"/>
            <a:chOff x="1295502" y="2437362"/>
            <a:chExt cx="402645" cy="323917"/>
          </a:xfrm>
        </p:grpSpPr>
        <p:sp>
          <p:nvSpPr>
            <p:cNvPr id="18652" name="Google Shape;18652;p60"/>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60"/>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60"/>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60"/>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60"/>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60"/>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60"/>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60"/>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60"/>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60"/>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60"/>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60"/>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60"/>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60"/>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60"/>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60"/>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8" name="Google Shape;18668;p60"/>
          <p:cNvGrpSpPr/>
          <p:nvPr/>
        </p:nvGrpSpPr>
        <p:grpSpPr>
          <a:xfrm>
            <a:off x="882590" y="2438360"/>
            <a:ext cx="337310" cy="337047"/>
            <a:chOff x="882590" y="2438360"/>
            <a:chExt cx="337310" cy="337047"/>
          </a:xfrm>
        </p:grpSpPr>
        <p:sp>
          <p:nvSpPr>
            <p:cNvPr id="18669" name="Google Shape;18669;p60"/>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60"/>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60"/>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60"/>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60"/>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60"/>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60"/>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60"/>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60"/>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60"/>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60"/>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60"/>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60"/>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60"/>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60"/>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60"/>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60"/>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60"/>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60"/>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60"/>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60"/>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60"/>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60"/>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60"/>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3" name="Google Shape;18693;p60"/>
          <p:cNvGrpSpPr/>
          <p:nvPr/>
        </p:nvGrpSpPr>
        <p:grpSpPr>
          <a:xfrm>
            <a:off x="4885060" y="1518788"/>
            <a:ext cx="385786" cy="342588"/>
            <a:chOff x="4885060" y="1518788"/>
            <a:chExt cx="385786" cy="342588"/>
          </a:xfrm>
        </p:grpSpPr>
        <p:sp>
          <p:nvSpPr>
            <p:cNvPr id="18694" name="Google Shape;18694;p60"/>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60"/>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60"/>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60"/>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60"/>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60"/>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60"/>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60"/>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60"/>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60"/>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60"/>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60"/>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60"/>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60"/>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60"/>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60"/>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60"/>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60"/>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60"/>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3" name="Google Shape;18713;p60"/>
          <p:cNvGrpSpPr/>
          <p:nvPr/>
        </p:nvGrpSpPr>
        <p:grpSpPr>
          <a:xfrm>
            <a:off x="5394478" y="1514533"/>
            <a:ext cx="249076" cy="351096"/>
            <a:chOff x="5394478" y="1514533"/>
            <a:chExt cx="249076" cy="351096"/>
          </a:xfrm>
        </p:grpSpPr>
        <p:sp>
          <p:nvSpPr>
            <p:cNvPr id="18714" name="Google Shape;18714;p60"/>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60"/>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60"/>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60"/>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60"/>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60"/>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60"/>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60"/>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60"/>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60"/>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60"/>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60"/>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60"/>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60"/>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60"/>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60"/>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60"/>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60"/>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60"/>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60"/>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4" name="Google Shape;18734;p60"/>
          <p:cNvGrpSpPr/>
          <p:nvPr/>
        </p:nvGrpSpPr>
        <p:grpSpPr>
          <a:xfrm>
            <a:off x="5782259" y="1512012"/>
            <a:ext cx="356138" cy="356138"/>
            <a:chOff x="5782259" y="1512012"/>
            <a:chExt cx="356138" cy="356138"/>
          </a:xfrm>
        </p:grpSpPr>
        <p:sp>
          <p:nvSpPr>
            <p:cNvPr id="18735" name="Google Shape;18735;p60"/>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60"/>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60"/>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60"/>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60"/>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60"/>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60"/>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60"/>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60"/>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60"/>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60"/>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6" name="Google Shape;18746;p60"/>
          <p:cNvGrpSpPr/>
          <p:nvPr/>
        </p:nvGrpSpPr>
        <p:grpSpPr>
          <a:xfrm>
            <a:off x="6229598" y="1518052"/>
            <a:ext cx="343560" cy="343822"/>
            <a:chOff x="6229598" y="1518052"/>
            <a:chExt cx="343560" cy="343822"/>
          </a:xfrm>
        </p:grpSpPr>
        <p:sp>
          <p:nvSpPr>
            <p:cNvPr id="18747" name="Google Shape;18747;p60"/>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60"/>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60"/>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60"/>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60"/>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60"/>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60"/>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60"/>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60"/>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60"/>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60"/>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60"/>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60"/>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60"/>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60"/>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60"/>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60"/>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60"/>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60"/>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6" name="Google Shape;18766;p60"/>
          <p:cNvGrpSpPr/>
          <p:nvPr/>
        </p:nvGrpSpPr>
        <p:grpSpPr>
          <a:xfrm>
            <a:off x="870773" y="3357985"/>
            <a:ext cx="342824" cy="351228"/>
            <a:chOff x="870773" y="3357985"/>
            <a:chExt cx="342824" cy="351228"/>
          </a:xfrm>
        </p:grpSpPr>
        <p:sp>
          <p:nvSpPr>
            <p:cNvPr id="18767" name="Google Shape;18767;p60"/>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60"/>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60"/>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60"/>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60"/>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60"/>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60"/>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60"/>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5" name="Google Shape;18775;p60"/>
          <p:cNvGrpSpPr/>
          <p:nvPr/>
        </p:nvGrpSpPr>
        <p:grpSpPr>
          <a:xfrm>
            <a:off x="2743084" y="4299590"/>
            <a:ext cx="159372" cy="308896"/>
            <a:chOff x="2743084" y="4299590"/>
            <a:chExt cx="159372" cy="308896"/>
          </a:xfrm>
        </p:grpSpPr>
        <p:sp>
          <p:nvSpPr>
            <p:cNvPr id="18776" name="Google Shape;18776;p60"/>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60"/>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60"/>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60"/>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60"/>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60"/>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60"/>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60"/>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60"/>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60"/>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60"/>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60"/>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60"/>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60"/>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60"/>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1" name="Google Shape;18791;p60"/>
          <p:cNvGrpSpPr/>
          <p:nvPr/>
        </p:nvGrpSpPr>
        <p:grpSpPr>
          <a:xfrm>
            <a:off x="1293506" y="2939716"/>
            <a:ext cx="374730" cy="272211"/>
            <a:chOff x="1293506" y="2939716"/>
            <a:chExt cx="374730" cy="272211"/>
          </a:xfrm>
        </p:grpSpPr>
        <p:sp>
          <p:nvSpPr>
            <p:cNvPr id="18792" name="Google Shape;18792;p60"/>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60"/>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60"/>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60"/>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60"/>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60"/>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60"/>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60"/>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60"/>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60"/>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60"/>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60"/>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60"/>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60"/>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60"/>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60"/>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60"/>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60"/>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60"/>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60"/>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60"/>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60"/>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60"/>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60"/>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60"/>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60"/>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60"/>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60"/>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60"/>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60"/>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2" name="Google Shape;18822;p60"/>
          <p:cNvGrpSpPr/>
          <p:nvPr/>
        </p:nvGrpSpPr>
        <p:grpSpPr>
          <a:xfrm>
            <a:off x="6669900" y="1505474"/>
            <a:ext cx="345083" cy="369216"/>
            <a:chOff x="6669900" y="1505474"/>
            <a:chExt cx="345083" cy="369216"/>
          </a:xfrm>
        </p:grpSpPr>
        <p:sp>
          <p:nvSpPr>
            <p:cNvPr id="18823" name="Google Shape;18823;p60"/>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60"/>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60"/>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60"/>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60"/>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60"/>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60"/>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60"/>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60"/>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60"/>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60"/>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60"/>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60"/>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60"/>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60"/>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60"/>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60"/>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60"/>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60"/>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60"/>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60"/>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60"/>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5" name="Google Shape;18845;p60"/>
          <p:cNvGrpSpPr/>
          <p:nvPr/>
        </p:nvGrpSpPr>
        <p:grpSpPr>
          <a:xfrm>
            <a:off x="7117003" y="1518000"/>
            <a:ext cx="333003" cy="344085"/>
            <a:chOff x="7117003" y="1518000"/>
            <a:chExt cx="333003" cy="344085"/>
          </a:xfrm>
        </p:grpSpPr>
        <p:sp>
          <p:nvSpPr>
            <p:cNvPr id="18846" name="Google Shape;18846;p60"/>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60"/>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60"/>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60"/>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60"/>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60"/>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60"/>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60"/>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60"/>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60"/>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60"/>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60"/>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60"/>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60"/>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60"/>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60"/>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60"/>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60"/>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60"/>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60"/>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60"/>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60"/>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60"/>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60"/>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60"/>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60"/>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60"/>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60"/>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60"/>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60"/>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60"/>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60"/>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60"/>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60"/>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60"/>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60"/>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60"/>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60"/>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4" name="Google Shape;18884;p60"/>
          <p:cNvGrpSpPr/>
          <p:nvPr/>
        </p:nvGrpSpPr>
        <p:grpSpPr>
          <a:xfrm>
            <a:off x="2200238" y="4289165"/>
            <a:ext cx="374756" cy="329300"/>
            <a:chOff x="2200238" y="4289165"/>
            <a:chExt cx="374756" cy="329300"/>
          </a:xfrm>
        </p:grpSpPr>
        <p:sp>
          <p:nvSpPr>
            <p:cNvPr id="18885" name="Google Shape;18885;p60"/>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60"/>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60"/>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60"/>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60"/>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60"/>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60"/>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60"/>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60"/>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60"/>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60"/>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60"/>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60"/>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60"/>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60"/>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60"/>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60"/>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60"/>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60"/>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60"/>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60"/>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60"/>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7" name="Google Shape;18907;p60"/>
          <p:cNvGrpSpPr/>
          <p:nvPr/>
        </p:nvGrpSpPr>
        <p:grpSpPr>
          <a:xfrm>
            <a:off x="7556043" y="1499959"/>
            <a:ext cx="337283" cy="380192"/>
            <a:chOff x="7556043" y="1499959"/>
            <a:chExt cx="337283" cy="380192"/>
          </a:xfrm>
        </p:grpSpPr>
        <p:sp>
          <p:nvSpPr>
            <p:cNvPr id="18908" name="Google Shape;18908;p60"/>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60"/>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60"/>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60"/>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60"/>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60"/>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60"/>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60"/>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60"/>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60"/>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60"/>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60"/>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60"/>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60"/>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2" name="Google Shape;18922;p60"/>
          <p:cNvGrpSpPr/>
          <p:nvPr/>
        </p:nvGrpSpPr>
        <p:grpSpPr>
          <a:xfrm>
            <a:off x="7992826" y="1517790"/>
            <a:ext cx="317431" cy="344584"/>
            <a:chOff x="7992826" y="1517790"/>
            <a:chExt cx="317431" cy="344584"/>
          </a:xfrm>
        </p:grpSpPr>
        <p:sp>
          <p:nvSpPr>
            <p:cNvPr id="18923" name="Google Shape;18923;p60"/>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60"/>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60"/>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60"/>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60"/>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60"/>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60"/>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60"/>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60"/>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60"/>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60"/>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60"/>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60"/>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60"/>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60"/>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60"/>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60"/>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0" name="Google Shape;18940;p60"/>
          <p:cNvGrpSpPr/>
          <p:nvPr/>
        </p:nvGrpSpPr>
        <p:grpSpPr>
          <a:xfrm>
            <a:off x="4864446" y="3340207"/>
            <a:ext cx="395607" cy="387414"/>
            <a:chOff x="4864446" y="3340207"/>
            <a:chExt cx="395607" cy="387414"/>
          </a:xfrm>
        </p:grpSpPr>
        <p:sp>
          <p:nvSpPr>
            <p:cNvPr id="18941" name="Google Shape;18941;p60"/>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60"/>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60"/>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60"/>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60"/>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60"/>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60"/>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60"/>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60"/>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60"/>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60"/>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60"/>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60"/>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60"/>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60"/>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60"/>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60"/>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60"/>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60"/>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60"/>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60"/>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60"/>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60"/>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60"/>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60"/>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6" name="Google Shape;18966;p60"/>
          <p:cNvGrpSpPr/>
          <p:nvPr/>
        </p:nvGrpSpPr>
        <p:grpSpPr>
          <a:xfrm>
            <a:off x="3130367" y="4324485"/>
            <a:ext cx="297342" cy="258871"/>
            <a:chOff x="3130367" y="4324485"/>
            <a:chExt cx="297342" cy="258871"/>
          </a:xfrm>
        </p:grpSpPr>
        <p:sp>
          <p:nvSpPr>
            <p:cNvPr id="18967" name="Google Shape;18967;p60"/>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60"/>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60"/>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60"/>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60"/>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60"/>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60"/>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60"/>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60"/>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60"/>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60"/>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60"/>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60"/>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60"/>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60"/>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60"/>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60"/>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60"/>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60"/>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60"/>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60"/>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60"/>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60"/>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0" name="Google Shape;18990;p60"/>
          <p:cNvGrpSpPr/>
          <p:nvPr/>
        </p:nvGrpSpPr>
        <p:grpSpPr>
          <a:xfrm>
            <a:off x="5302988" y="3389839"/>
            <a:ext cx="394609" cy="286523"/>
            <a:chOff x="5302988" y="3389839"/>
            <a:chExt cx="394609" cy="286523"/>
          </a:xfrm>
        </p:grpSpPr>
        <p:sp>
          <p:nvSpPr>
            <p:cNvPr id="18991" name="Google Shape;18991;p60"/>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60"/>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60"/>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60"/>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60"/>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60"/>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60"/>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60"/>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60"/>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60"/>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60"/>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60"/>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60"/>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60"/>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60"/>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60"/>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60"/>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60"/>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60"/>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60"/>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60"/>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60"/>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60"/>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60"/>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60"/>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60"/>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60"/>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60"/>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60"/>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60"/>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60"/>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60"/>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60"/>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24" name="Google Shape;19024;p60"/>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25" name="Google Shape;19025;p60"/>
          <p:cNvGrpSpPr/>
          <p:nvPr/>
        </p:nvGrpSpPr>
        <p:grpSpPr>
          <a:xfrm>
            <a:off x="3060752" y="2903609"/>
            <a:ext cx="390565" cy="359578"/>
            <a:chOff x="3060752" y="2903609"/>
            <a:chExt cx="390565" cy="359578"/>
          </a:xfrm>
        </p:grpSpPr>
        <p:sp>
          <p:nvSpPr>
            <p:cNvPr id="19026" name="Google Shape;19026;p6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60"/>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60"/>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60"/>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60"/>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60"/>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60"/>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60"/>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60"/>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60"/>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60"/>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60"/>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60"/>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60"/>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60"/>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60"/>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6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60"/>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60"/>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60"/>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60"/>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60"/>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60"/>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60"/>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60"/>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60"/>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6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6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60"/>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60"/>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60"/>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60"/>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60"/>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60"/>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0" name="Google Shape;19060;p60"/>
          <p:cNvGrpSpPr/>
          <p:nvPr/>
        </p:nvGrpSpPr>
        <p:grpSpPr>
          <a:xfrm>
            <a:off x="5741031" y="3386057"/>
            <a:ext cx="394609" cy="294585"/>
            <a:chOff x="5741031" y="3386057"/>
            <a:chExt cx="394609" cy="294585"/>
          </a:xfrm>
        </p:grpSpPr>
        <p:sp>
          <p:nvSpPr>
            <p:cNvPr id="19061" name="Google Shape;19061;p60"/>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60"/>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60"/>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60"/>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60"/>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60"/>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60"/>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60"/>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60"/>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60"/>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60"/>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60"/>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60"/>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60"/>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60"/>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60"/>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60"/>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60"/>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60"/>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60"/>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60"/>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60"/>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60"/>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60"/>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60"/>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60"/>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60"/>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60"/>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60"/>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60"/>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91" name="Google Shape;19091;p60"/>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92" name="Google Shape;19092;p60"/>
          <p:cNvGrpSpPr/>
          <p:nvPr/>
        </p:nvGrpSpPr>
        <p:grpSpPr>
          <a:xfrm>
            <a:off x="6179074" y="3368726"/>
            <a:ext cx="394609" cy="328749"/>
            <a:chOff x="6179074" y="3368726"/>
            <a:chExt cx="394609" cy="328749"/>
          </a:xfrm>
        </p:grpSpPr>
        <p:sp>
          <p:nvSpPr>
            <p:cNvPr id="19093" name="Google Shape;19093;p60"/>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60"/>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60"/>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60"/>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60"/>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60"/>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60"/>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60"/>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60"/>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60"/>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60"/>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60"/>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60"/>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60"/>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60"/>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60"/>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60"/>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60"/>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60"/>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60"/>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60"/>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60"/>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60"/>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60"/>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60"/>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60"/>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60"/>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60"/>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60"/>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60"/>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60"/>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60"/>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60"/>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60"/>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60"/>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60"/>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60"/>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60"/>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60"/>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60"/>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60"/>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60"/>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60"/>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60"/>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60"/>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60"/>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60"/>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60"/>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60"/>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60"/>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60"/>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60"/>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60"/>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60"/>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60"/>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60"/>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60"/>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60"/>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60"/>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60"/>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60"/>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60"/>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60"/>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60"/>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60"/>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60"/>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60"/>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60"/>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60"/>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60"/>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60"/>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60"/>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60"/>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60"/>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60"/>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60"/>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60"/>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60"/>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60"/>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60"/>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60"/>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60"/>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60"/>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6" name="Google Shape;19176;p60"/>
          <p:cNvGrpSpPr/>
          <p:nvPr/>
        </p:nvGrpSpPr>
        <p:grpSpPr>
          <a:xfrm>
            <a:off x="7054924" y="3367728"/>
            <a:ext cx="394583" cy="331007"/>
            <a:chOff x="7054924" y="3367728"/>
            <a:chExt cx="394583" cy="331007"/>
          </a:xfrm>
        </p:grpSpPr>
        <p:sp>
          <p:nvSpPr>
            <p:cNvPr id="19177" name="Google Shape;19177;p60"/>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60"/>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60"/>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60"/>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60"/>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60"/>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60"/>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60"/>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60"/>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60"/>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60"/>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60"/>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60"/>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60"/>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60"/>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2" name="Google Shape;19192;p60"/>
          <p:cNvGrpSpPr/>
          <p:nvPr/>
        </p:nvGrpSpPr>
        <p:grpSpPr>
          <a:xfrm>
            <a:off x="7492967" y="3361425"/>
            <a:ext cx="394583" cy="343586"/>
            <a:chOff x="7492967" y="3361425"/>
            <a:chExt cx="394583" cy="343586"/>
          </a:xfrm>
        </p:grpSpPr>
        <p:sp>
          <p:nvSpPr>
            <p:cNvPr id="19193" name="Google Shape;19193;p60"/>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60"/>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60"/>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60"/>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60"/>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60"/>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60"/>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60"/>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60"/>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60"/>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60"/>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60"/>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60"/>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60"/>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60"/>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60"/>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60"/>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60"/>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60"/>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60"/>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60"/>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60"/>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60"/>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6" name="Google Shape;19216;p60"/>
          <p:cNvGrpSpPr/>
          <p:nvPr/>
        </p:nvGrpSpPr>
        <p:grpSpPr>
          <a:xfrm>
            <a:off x="7935527" y="3353154"/>
            <a:ext cx="385287" cy="360156"/>
            <a:chOff x="7935527" y="3353154"/>
            <a:chExt cx="385287" cy="360156"/>
          </a:xfrm>
        </p:grpSpPr>
        <p:sp>
          <p:nvSpPr>
            <p:cNvPr id="19217" name="Google Shape;19217;p60"/>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60"/>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60"/>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60"/>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60"/>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60"/>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60"/>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60"/>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60"/>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60"/>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60"/>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60"/>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9" name="Google Shape;19229;p60"/>
          <p:cNvGrpSpPr/>
          <p:nvPr/>
        </p:nvGrpSpPr>
        <p:grpSpPr>
          <a:xfrm>
            <a:off x="5319821" y="1986242"/>
            <a:ext cx="348103" cy="348103"/>
            <a:chOff x="5319821" y="1986242"/>
            <a:chExt cx="348103" cy="348103"/>
          </a:xfrm>
        </p:grpSpPr>
        <p:sp>
          <p:nvSpPr>
            <p:cNvPr id="19230" name="Google Shape;19230;p60"/>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60"/>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60"/>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60"/>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60"/>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60"/>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60"/>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60"/>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60"/>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60"/>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60"/>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60"/>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60"/>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60"/>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60"/>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60"/>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60"/>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60"/>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60"/>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60"/>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60"/>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60"/>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60"/>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60"/>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60"/>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60"/>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60"/>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60"/>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60"/>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60"/>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60"/>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60"/>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60"/>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60"/>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60"/>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60"/>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60"/>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7" name="Google Shape;19267;p60"/>
          <p:cNvGrpSpPr/>
          <p:nvPr/>
        </p:nvGrpSpPr>
        <p:grpSpPr>
          <a:xfrm>
            <a:off x="5765926" y="1976683"/>
            <a:ext cx="348339" cy="348103"/>
            <a:chOff x="5765926" y="1976683"/>
            <a:chExt cx="348339" cy="348103"/>
          </a:xfrm>
        </p:grpSpPr>
        <p:sp>
          <p:nvSpPr>
            <p:cNvPr id="19268" name="Google Shape;19268;p60"/>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60"/>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60"/>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60"/>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60"/>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60"/>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60"/>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60"/>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60"/>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60"/>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60"/>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60"/>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60"/>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60"/>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2" name="Google Shape;19282;p60"/>
          <p:cNvGrpSpPr/>
          <p:nvPr/>
        </p:nvGrpSpPr>
        <p:grpSpPr>
          <a:xfrm>
            <a:off x="6191390" y="1981489"/>
            <a:ext cx="389068" cy="347787"/>
            <a:chOff x="6191390" y="1981489"/>
            <a:chExt cx="389068" cy="347787"/>
          </a:xfrm>
        </p:grpSpPr>
        <p:sp>
          <p:nvSpPr>
            <p:cNvPr id="19283" name="Google Shape;19283;p60"/>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60"/>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60"/>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60"/>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60"/>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60"/>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60"/>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0" name="Google Shape;19290;p60"/>
          <p:cNvGrpSpPr/>
          <p:nvPr/>
        </p:nvGrpSpPr>
        <p:grpSpPr>
          <a:xfrm>
            <a:off x="6657846" y="2007591"/>
            <a:ext cx="348103" cy="295714"/>
            <a:chOff x="6657846" y="2007591"/>
            <a:chExt cx="348103" cy="295714"/>
          </a:xfrm>
        </p:grpSpPr>
        <p:sp>
          <p:nvSpPr>
            <p:cNvPr id="19291" name="Google Shape;19291;p60"/>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60"/>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60"/>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60"/>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60"/>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60"/>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60"/>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60"/>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60"/>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60"/>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60"/>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60"/>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60"/>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60"/>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60"/>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60"/>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60"/>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60"/>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60"/>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60"/>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60"/>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60"/>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60"/>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60"/>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60"/>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60"/>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7" name="Google Shape;19317;p60"/>
          <p:cNvGrpSpPr/>
          <p:nvPr/>
        </p:nvGrpSpPr>
        <p:grpSpPr>
          <a:xfrm>
            <a:off x="7104188" y="1971904"/>
            <a:ext cx="347341" cy="348103"/>
            <a:chOff x="7104188" y="1971904"/>
            <a:chExt cx="347341" cy="348103"/>
          </a:xfrm>
        </p:grpSpPr>
        <p:sp>
          <p:nvSpPr>
            <p:cNvPr id="19318" name="Google Shape;19318;p60"/>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60"/>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60"/>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60"/>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60"/>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60"/>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60"/>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60"/>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60"/>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60"/>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60"/>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60"/>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60"/>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60"/>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60"/>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60"/>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60"/>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60"/>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60"/>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60"/>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60"/>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60"/>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60"/>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60"/>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60"/>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60"/>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60"/>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60"/>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60"/>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60"/>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8" name="Google Shape;19348;p60"/>
          <p:cNvGrpSpPr/>
          <p:nvPr/>
        </p:nvGrpSpPr>
        <p:grpSpPr>
          <a:xfrm>
            <a:off x="7551264" y="1971904"/>
            <a:ext cx="344321" cy="348155"/>
            <a:chOff x="7551264" y="1971904"/>
            <a:chExt cx="344321" cy="348155"/>
          </a:xfrm>
        </p:grpSpPr>
        <p:sp>
          <p:nvSpPr>
            <p:cNvPr id="19349" name="Google Shape;19349;p60"/>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60"/>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60"/>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60"/>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60"/>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60"/>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60"/>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60"/>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60"/>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60"/>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60"/>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60"/>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60"/>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60"/>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60"/>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60"/>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60"/>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60"/>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60"/>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8" name="Google Shape;19368;p60"/>
          <p:cNvGrpSpPr/>
          <p:nvPr/>
        </p:nvGrpSpPr>
        <p:grpSpPr>
          <a:xfrm>
            <a:off x="7992065" y="1971904"/>
            <a:ext cx="351621" cy="348103"/>
            <a:chOff x="7992065" y="1971904"/>
            <a:chExt cx="351621" cy="348103"/>
          </a:xfrm>
        </p:grpSpPr>
        <p:sp>
          <p:nvSpPr>
            <p:cNvPr id="19369" name="Google Shape;19369;p60"/>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60"/>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60"/>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60"/>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60"/>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60"/>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60"/>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60"/>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60"/>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60"/>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60"/>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60"/>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60"/>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60"/>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60"/>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4" name="Google Shape;19384;p60"/>
          <p:cNvGrpSpPr/>
          <p:nvPr/>
        </p:nvGrpSpPr>
        <p:grpSpPr>
          <a:xfrm>
            <a:off x="4911189" y="3793455"/>
            <a:ext cx="296580" cy="364935"/>
            <a:chOff x="4911189" y="3793455"/>
            <a:chExt cx="296580" cy="364935"/>
          </a:xfrm>
        </p:grpSpPr>
        <p:sp>
          <p:nvSpPr>
            <p:cNvPr id="19385" name="Google Shape;19385;p60"/>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60"/>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60"/>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60"/>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60"/>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60"/>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60"/>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60"/>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60"/>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60"/>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60"/>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60"/>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60"/>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60"/>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60"/>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60"/>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60"/>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60"/>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60"/>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60"/>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5" name="Google Shape;19405;p60"/>
          <p:cNvGrpSpPr/>
          <p:nvPr/>
        </p:nvGrpSpPr>
        <p:grpSpPr>
          <a:xfrm>
            <a:off x="5341433" y="3793271"/>
            <a:ext cx="330272" cy="329117"/>
            <a:chOff x="5341433" y="3793271"/>
            <a:chExt cx="330272" cy="329117"/>
          </a:xfrm>
        </p:grpSpPr>
        <p:sp>
          <p:nvSpPr>
            <p:cNvPr id="19406" name="Google Shape;19406;p60"/>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60"/>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60"/>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60"/>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60"/>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60"/>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60"/>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60"/>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60"/>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60"/>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60"/>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60"/>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60"/>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60"/>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60"/>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60"/>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2" name="Google Shape;19422;p60"/>
          <p:cNvGrpSpPr/>
          <p:nvPr/>
        </p:nvGrpSpPr>
        <p:grpSpPr>
          <a:xfrm>
            <a:off x="5744051" y="3766250"/>
            <a:ext cx="428511" cy="383186"/>
            <a:chOff x="5744051" y="3766250"/>
            <a:chExt cx="428511" cy="383186"/>
          </a:xfrm>
        </p:grpSpPr>
        <p:sp>
          <p:nvSpPr>
            <p:cNvPr id="19423" name="Google Shape;19423;p60"/>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60"/>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60"/>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60"/>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60"/>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60"/>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60"/>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60"/>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60"/>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60"/>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60"/>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60"/>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60"/>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60"/>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60"/>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60"/>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60"/>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0" name="Google Shape;19440;p60"/>
          <p:cNvGrpSpPr/>
          <p:nvPr/>
        </p:nvGrpSpPr>
        <p:grpSpPr>
          <a:xfrm>
            <a:off x="6678697" y="3793324"/>
            <a:ext cx="342824" cy="328985"/>
            <a:chOff x="6678697" y="3793324"/>
            <a:chExt cx="342824" cy="328985"/>
          </a:xfrm>
        </p:grpSpPr>
        <p:sp>
          <p:nvSpPr>
            <p:cNvPr id="19441" name="Google Shape;19441;p60"/>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60"/>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60"/>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60"/>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60"/>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60"/>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60"/>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60"/>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9" name="Google Shape;19449;p60"/>
          <p:cNvGrpSpPr/>
          <p:nvPr/>
        </p:nvGrpSpPr>
        <p:grpSpPr>
          <a:xfrm>
            <a:off x="7101903" y="3762022"/>
            <a:ext cx="398627" cy="392088"/>
            <a:chOff x="7101903" y="3762022"/>
            <a:chExt cx="398627" cy="392088"/>
          </a:xfrm>
        </p:grpSpPr>
        <p:sp>
          <p:nvSpPr>
            <p:cNvPr id="19450" name="Google Shape;19450;p60"/>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60"/>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60"/>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60"/>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60"/>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60"/>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60"/>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60"/>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60"/>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60"/>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60"/>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60"/>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6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6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60"/>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60"/>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60"/>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60"/>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8" name="Google Shape;19468;p60"/>
          <p:cNvGrpSpPr/>
          <p:nvPr/>
        </p:nvGrpSpPr>
        <p:grpSpPr>
          <a:xfrm>
            <a:off x="7541469" y="3793455"/>
            <a:ext cx="407897" cy="328985"/>
            <a:chOff x="7541469" y="3793455"/>
            <a:chExt cx="407897" cy="328985"/>
          </a:xfrm>
        </p:grpSpPr>
        <p:sp>
          <p:nvSpPr>
            <p:cNvPr id="19469" name="Google Shape;19469;p60"/>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60"/>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60"/>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60"/>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60"/>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60"/>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60"/>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60"/>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60"/>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60"/>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60"/>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60"/>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60"/>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60"/>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60"/>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60"/>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60"/>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60"/>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60"/>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60"/>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60"/>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60"/>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60"/>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60"/>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60"/>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60"/>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60"/>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60"/>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60"/>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60"/>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9" name="Google Shape;19499;p60"/>
          <p:cNvGrpSpPr/>
          <p:nvPr/>
        </p:nvGrpSpPr>
        <p:grpSpPr>
          <a:xfrm>
            <a:off x="5310288" y="2956312"/>
            <a:ext cx="432292" cy="264412"/>
            <a:chOff x="5310288" y="2956312"/>
            <a:chExt cx="432292" cy="264412"/>
          </a:xfrm>
        </p:grpSpPr>
        <p:sp>
          <p:nvSpPr>
            <p:cNvPr id="19500" name="Google Shape;19500;p60"/>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60"/>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60"/>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60"/>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60"/>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60"/>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60"/>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60"/>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60"/>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60"/>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60"/>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60"/>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60"/>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60"/>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60"/>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60"/>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60"/>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60"/>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60"/>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60"/>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60"/>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60"/>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60"/>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60"/>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60"/>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60"/>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60"/>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7" name="Google Shape;19527;p60"/>
          <p:cNvGrpSpPr/>
          <p:nvPr/>
        </p:nvGrpSpPr>
        <p:grpSpPr>
          <a:xfrm>
            <a:off x="4879047" y="2432320"/>
            <a:ext cx="398075" cy="340303"/>
            <a:chOff x="4879047" y="2432320"/>
            <a:chExt cx="398075" cy="340303"/>
          </a:xfrm>
        </p:grpSpPr>
        <p:sp>
          <p:nvSpPr>
            <p:cNvPr id="19528" name="Google Shape;19528;p60"/>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60"/>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60"/>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60"/>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60"/>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60"/>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60"/>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60"/>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60"/>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60"/>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60"/>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60"/>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60"/>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60"/>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60"/>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60"/>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60"/>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60"/>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60"/>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60"/>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60"/>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60"/>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60"/>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60"/>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60"/>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60"/>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4" name="Google Shape;19554;p60"/>
          <p:cNvGrpSpPr/>
          <p:nvPr/>
        </p:nvGrpSpPr>
        <p:grpSpPr>
          <a:xfrm>
            <a:off x="5388701" y="2393823"/>
            <a:ext cx="280982" cy="395896"/>
            <a:chOff x="5388701" y="2393823"/>
            <a:chExt cx="280982" cy="395896"/>
          </a:xfrm>
        </p:grpSpPr>
        <p:sp>
          <p:nvSpPr>
            <p:cNvPr id="19555" name="Google Shape;19555;p60"/>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60"/>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60"/>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60"/>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60"/>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60"/>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60"/>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60"/>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60"/>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60"/>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60"/>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60"/>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60"/>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60"/>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60"/>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60"/>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60"/>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60"/>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60"/>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60"/>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60"/>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60"/>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60"/>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60"/>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60"/>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60"/>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60"/>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60"/>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60"/>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60"/>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5" name="Google Shape;19585;p60"/>
          <p:cNvGrpSpPr/>
          <p:nvPr/>
        </p:nvGrpSpPr>
        <p:grpSpPr>
          <a:xfrm>
            <a:off x="5743289" y="2439122"/>
            <a:ext cx="444871" cy="316407"/>
            <a:chOff x="5743289" y="2439122"/>
            <a:chExt cx="444871" cy="316407"/>
          </a:xfrm>
        </p:grpSpPr>
        <p:sp>
          <p:nvSpPr>
            <p:cNvPr id="19586" name="Google Shape;19586;p60"/>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60"/>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60"/>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60"/>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60"/>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60"/>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60"/>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60"/>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60"/>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60"/>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60"/>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60"/>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60"/>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60"/>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60"/>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60"/>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60"/>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60"/>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60"/>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60"/>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60"/>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60"/>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60"/>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60"/>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60"/>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60"/>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60"/>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60"/>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60"/>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5" name="Google Shape;19615;p60"/>
          <p:cNvGrpSpPr/>
          <p:nvPr/>
        </p:nvGrpSpPr>
        <p:grpSpPr>
          <a:xfrm>
            <a:off x="6230360" y="2432583"/>
            <a:ext cx="351359" cy="363412"/>
            <a:chOff x="6230360" y="2432583"/>
            <a:chExt cx="351359" cy="363412"/>
          </a:xfrm>
        </p:grpSpPr>
        <p:sp>
          <p:nvSpPr>
            <p:cNvPr id="19616" name="Google Shape;19616;p60"/>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60"/>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60"/>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60"/>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60"/>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60"/>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60"/>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60"/>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60"/>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60"/>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60"/>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60"/>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60"/>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60"/>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60"/>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60"/>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60"/>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60"/>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60"/>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60"/>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60"/>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7" name="Google Shape;19637;p60"/>
          <p:cNvGrpSpPr/>
          <p:nvPr/>
        </p:nvGrpSpPr>
        <p:grpSpPr>
          <a:xfrm>
            <a:off x="6633976" y="2459552"/>
            <a:ext cx="387781" cy="286680"/>
            <a:chOff x="6633976" y="2459552"/>
            <a:chExt cx="387781" cy="286680"/>
          </a:xfrm>
        </p:grpSpPr>
        <p:sp>
          <p:nvSpPr>
            <p:cNvPr id="19638" name="Google Shape;19638;p60"/>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60"/>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60"/>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60"/>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60"/>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60"/>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60"/>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5" name="Google Shape;19645;p60"/>
          <p:cNvGrpSpPr/>
          <p:nvPr/>
        </p:nvGrpSpPr>
        <p:grpSpPr>
          <a:xfrm>
            <a:off x="7091110" y="2428565"/>
            <a:ext cx="376989" cy="348864"/>
            <a:chOff x="7091110" y="2428565"/>
            <a:chExt cx="376989" cy="348864"/>
          </a:xfrm>
        </p:grpSpPr>
        <p:sp>
          <p:nvSpPr>
            <p:cNvPr id="19646" name="Google Shape;19646;p60"/>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60"/>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60"/>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60"/>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60"/>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60"/>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60"/>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60"/>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60"/>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60"/>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60"/>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60"/>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60"/>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60"/>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60"/>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60"/>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60"/>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60"/>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60"/>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60"/>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60"/>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60"/>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60"/>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60"/>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60"/>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60"/>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60"/>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60"/>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60"/>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60"/>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60"/>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7" name="Google Shape;19677;p60"/>
          <p:cNvGrpSpPr/>
          <p:nvPr/>
        </p:nvGrpSpPr>
        <p:grpSpPr>
          <a:xfrm>
            <a:off x="7536427" y="2415225"/>
            <a:ext cx="369715" cy="375492"/>
            <a:chOff x="7536427" y="2415225"/>
            <a:chExt cx="369715" cy="375492"/>
          </a:xfrm>
        </p:grpSpPr>
        <p:sp>
          <p:nvSpPr>
            <p:cNvPr id="19678" name="Google Shape;19678;p60"/>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60"/>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60"/>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60"/>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60"/>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60"/>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60"/>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60"/>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60"/>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60"/>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60"/>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60"/>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60"/>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60"/>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60"/>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60"/>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60"/>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60"/>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60"/>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60"/>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60"/>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60"/>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60"/>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60"/>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60"/>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60"/>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60"/>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60"/>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60"/>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60"/>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60"/>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60"/>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60"/>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60"/>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60"/>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60"/>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60"/>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60"/>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6" name="Google Shape;19716;p60"/>
          <p:cNvGrpSpPr/>
          <p:nvPr/>
        </p:nvGrpSpPr>
        <p:grpSpPr>
          <a:xfrm>
            <a:off x="7980773" y="2428802"/>
            <a:ext cx="353381" cy="358160"/>
            <a:chOff x="7980773" y="2428802"/>
            <a:chExt cx="353381" cy="358160"/>
          </a:xfrm>
        </p:grpSpPr>
        <p:sp>
          <p:nvSpPr>
            <p:cNvPr id="19717" name="Google Shape;19717;p60"/>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60"/>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60"/>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60"/>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60"/>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60"/>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60"/>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60"/>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60"/>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60"/>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60"/>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60"/>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60"/>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60"/>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60"/>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60"/>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60"/>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60"/>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60"/>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60"/>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60"/>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60"/>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60"/>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60"/>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60"/>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60"/>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60"/>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60"/>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60"/>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60"/>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7" name="Google Shape;19747;p60"/>
          <p:cNvGrpSpPr/>
          <p:nvPr/>
        </p:nvGrpSpPr>
        <p:grpSpPr>
          <a:xfrm>
            <a:off x="4886058" y="4291240"/>
            <a:ext cx="346343" cy="343953"/>
            <a:chOff x="4886058" y="4291240"/>
            <a:chExt cx="346343" cy="343953"/>
          </a:xfrm>
        </p:grpSpPr>
        <p:sp>
          <p:nvSpPr>
            <p:cNvPr id="19748" name="Google Shape;19748;p60"/>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60"/>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60"/>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60"/>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60"/>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60"/>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60"/>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60"/>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60"/>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60"/>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60"/>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60"/>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60"/>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1" name="Google Shape;19761;p60"/>
          <p:cNvGrpSpPr/>
          <p:nvPr/>
        </p:nvGrpSpPr>
        <p:grpSpPr>
          <a:xfrm>
            <a:off x="5344216" y="4291056"/>
            <a:ext cx="304616" cy="343560"/>
            <a:chOff x="5344216" y="4291056"/>
            <a:chExt cx="304616" cy="343560"/>
          </a:xfrm>
        </p:grpSpPr>
        <p:sp>
          <p:nvSpPr>
            <p:cNvPr id="19762" name="Google Shape;19762;p60"/>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60"/>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60"/>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60"/>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60"/>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60"/>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60"/>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60"/>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60"/>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60"/>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60"/>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3" name="Google Shape;19773;p60"/>
          <p:cNvGrpSpPr/>
          <p:nvPr/>
        </p:nvGrpSpPr>
        <p:grpSpPr>
          <a:xfrm>
            <a:off x="6279999" y="4264422"/>
            <a:ext cx="204093" cy="343743"/>
            <a:chOff x="6271562" y="4290872"/>
            <a:chExt cx="204093" cy="343743"/>
          </a:xfrm>
        </p:grpSpPr>
        <p:sp>
          <p:nvSpPr>
            <p:cNvPr id="19774" name="Google Shape;19774;p60"/>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60"/>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60"/>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60"/>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60"/>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60"/>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60"/>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60"/>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60"/>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60"/>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60"/>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60"/>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6" name="Google Shape;19786;p60"/>
          <p:cNvGrpSpPr/>
          <p:nvPr/>
        </p:nvGrpSpPr>
        <p:grpSpPr>
          <a:xfrm>
            <a:off x="6639491" y="4329238"/>
            <a:ext cx="344085" cy="267195"/>
            <a:chOff x="6639491" y="4329238"/>
            <a:chExt cx="344085" cy="267195"/>
          </a:xfrm>
        </p:grpSpPr>
        <p:sp>
          <p:nvSpPr>
            <p:cNvPr id="19787" name="Google Shape;19787;p60"/>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60"/>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60"/>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60"/>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60"/>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60"/>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60"/>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60"/>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60"/>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60"/>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60"/>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60"/>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60"/>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60"/>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60"/>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60"/>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60"/>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60"/>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5" name="Google Shape;19805;p60"/>
          <p:cNvGrpSpPr/>
          <p:nvPr/>
        </p:nvGrpSpPr>
        <p:grpSpPr>
          <a:xfrm>
            <a:off x="7133336" y="4291056"/>
            <a:ext cx="232979" cy="343560"/>
            <a:chOff x="7133336" y="4291056"/>
            <a:chExt cx="232979" cy="343560"/>
          </a:xfrm>
        </p:grpSpPr>
        <p:sp>
          <p:nvSpPr>
            <p:cNvPr id="19806" name="Google Shape;19806;p60"/>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60"/>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60"/>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60"/>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60"/>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60"/>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60"/>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60"/>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60"/>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60"/>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60"/>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60"/>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60"/>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60"/>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60"/>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60"/>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60"/>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3" name="Google Shape;19823;p60"/>
          <p:cNvGrpSpPr/>
          <p:nvPr/>
        </p:nvGrpSpPr>
        <p:grpSpPr>
          <a:xfrm>
            <a:off x="7571379" y="4291056"/>
            <a:ext cx="232979" cy="343560"/>
            <a:chOff x="7571379" y="4291056"/>
            <a:chExt cx="232979" cy="343560"/>
          </a:xfrm>
        </p:grpSpPr>
        <p:sp>
          <p:nvSpPr>
            <p:cNvPr id="19824" name="Google Shape;19824;p60"/>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60"/>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60"/>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60"/>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60"/>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60"/>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60"/>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60"/>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60"/>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60"/>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60"/>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60"/>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60"/>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60"/>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60"/>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60"/>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0" name="Google Shape;19840;p60"/>
          <p:cNvGrpSpPr/>
          <p:nvPr/>
        </p:nvGrpSpPr>
        <p:grpSpPr>
          <a:xfrm>
            <a:off x="6666381" y="3347875"/>
            <a:ext cx="295819" cy="370712"/>
            <a:chOff x="6666381" y="3347875"/>
            <a:chExt cx="295819" cy="370712"/>
          </a:xfrm>
        </p:grpSpPr>
        <p:sp>
          <p:nvSpPr>
            <p:cNvPr id="19841" name="Google Shape;19841;p60"/>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60"/>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60"/>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60"/>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60"/>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60"/>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60"/>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60"/>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60"/>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60"/>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60"/>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60"/>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60"/>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60"/>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60"/>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60"/>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60"/>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60"/>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60"/>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60"/>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60"/>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60"/>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60"/>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60"/>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60"/>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60"/>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60"/>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60"/>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60"/>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60"/>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60"/>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60"/>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60"/>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60"/>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60"/>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60"/>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60"/>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60"/>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60"/>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60"/>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1" name="Google Shape;19881;p60"/>
          <p:cNvGrpSpPr/>
          <p:nvPr/>
        </p:nvGrpSpPr>
        <p:grpSpPr>
          <a:xfrm>
            <a:off x="4877760" y="2887459"/>
            <a:ext cx="389567" cy="390329"/>
            <a:chOff x="4877760" y="2887459"/>
            <a:chExt cx="389567" cy="390329"/>
          </a:xfrm>
        </p:grpSpPr>
        <p:sp>
          <p:nvSpPr>
            <p:cNvPr id="19882" name="Google Shape;19882;p60"/>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60"/>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60"/>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60"/>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60"/>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60"/>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60"/>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60"/>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60"/>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60"/>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60"/>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60"/>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60"/>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60"/>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60"/>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60"/>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60"/>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60"/>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60"/>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60"/>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60"/>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60"/>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60"/>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60"/>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60"/>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60"/>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60"/>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60"/>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60"/>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60"/>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60"/>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60"/>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60"/>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60"/>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60"/>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60"/>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60"/>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60"/>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60"/>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60"/>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60"/>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60"/>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60"/>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60"/>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26" name="Google Shape;19926;p60"/>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60"/>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60"/>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60"/>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60"/>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31" name="Google Shape;19931;p60"/>
          <p:cNvGrpSpPr/>
          <p:nvPr/>
        </p:nvGrpSpPr>
        <p:grpSpPr>
          <a:xfrm>
            <a:off x="5779239" y="2887695"/>
            <a:ext cx="314411" cy="389830"/>
            <a:chOff x="5779239" y="2887695"/>
            <a:chExt cx="314411" cy="389830"/>
          </a:xfrm>
        </p:grpSpPr>
        <p:sp>
          <p:nvSpPr>
            <p:cNvPr id="19932" name="Google Shape;19932;p60"/>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60"/>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60"/>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60"/>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60"/>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60"/>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60"/>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60"/>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60"/>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60"/>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60"/>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60"/>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60"/>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60"/>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60"/>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60"/>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60"/>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60"/>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60"/>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60"/>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60"/>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60"/>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60"/>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60"/>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60"/>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60"/>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60"/>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60"/>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60"/>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60"/>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60"/>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60"/>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60"/>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60"/>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60"/>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60"/>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60"/>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60"/>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60"/>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60"/>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60"/>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60"/>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60"/>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60"/>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6" name="Google Shape;19976;p60"/>
          <p:cNvGrpSpPr/>
          <p:nvPr/>
        </p:nvGrpSpPr>
        <p:grpSpPr>
          <a:xfrm>
            <a:off x="6190130" y="2940977"/>
            <a:ext cx="389830" cy="283004"/>
            <a:chOff x="6190130" y="2940977"/>
            <a:chExt cx="389830" cy="283004"/>
          </a:xfrm>
        </p:grpSpPr>
        <p:sp>
          <p:nvSpPr>
            <p:cNvPr id="19977" name="Google Shape;19977;p60"/>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60"/>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60"/>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60"/>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60"/>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60"/>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60"/>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60"/>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60"/>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60"/>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60"/>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60"/>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60"/>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60"/>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60"/>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60"/>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60"/>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60"/>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60"/>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60"/>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60"/>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60"/>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60"/>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60"/>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60"/>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60"/>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60"/>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60"/>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60"/>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60"/>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7" name="Google Shape;20007;p60"/>
          <p:cNvGrpSpPr/>
          <p:nvPr/>
        </p:nvGrpSpPr>
        <p:grpSpPr>
          <a:xfrm>
            <a:off x="6633976" y="2900274"/>
            <a:ext cx="389803" cy="364673"/>
            <a:chOff x="6633976" y="2900274"/>
            <a:chExt cx="389803" cy="364673"/>
          </a:xfrm>
        </p:grpSpPr>
        <p:sp>
          <p:nvSpPr>
            <p:cNvPr id="20008" name="Google Shape;20008;p60"/>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60"/>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60"/>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60"/>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60"/>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60"/>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60"/>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60"/>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60"/>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60"/>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60"/>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60"/>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60"/>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60"/>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60"/>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60"/>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60"/>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5" name="Google Shape;20025;p60"/>
          <p:cNvGrpSpPr/>
          <p:nvPr/>
        </p:nvGrpSpPr>
        <p:grpSpPr>
          <a:xfrm>
            <a:off x="7517835" y="2885437"/>
            <a:ext cx="364935" cy="382529"/>
            <a:chOff x="7517835" y="2885437"/>
            <a:chExt cx="364935" cy="382529"/>
          </a:xfrm>
        </p:grpSpPr>
        <p:sp>
          <p:nvSpPr>
            <p:cNvPr id="20026" name="Google Shape;20026;p60"/>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60"/>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60"/>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60"/>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60"/>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60"/>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60"/>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60"/>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60"/>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60"/>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60"/>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60"/>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60"/>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60"/>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60"/>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60"/>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60"/>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60"/>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60"/>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60"/>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60"/>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60"/>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60"/>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60"/>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60"/>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60"/>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60"/>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60"/>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60"/>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60"/>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60"/>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60"/>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60"/>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60"/>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60"/>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60"/>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60"/>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3" name="Google Shape;20063;p60"/>
          <p:cNvGrpSpPr/>
          <p:nvPr/>
        </p:nvGrpSpPr>
        <p:grpSpPr>
          <a:xfrm>
            <a:off x="7087591" y="2887144"/>
            <a:ext cx="358160" cy="385602"/>
            <a:chOff x="7087591" y="2887144"/>
            <a:chExt cx="358160" cy="385602"/>
          </a:xfrm>
        </p:grpSpPr>
        <p:sp>
          <p:nvSpPr>
            <p:cNvPr id="20064" name="Google Shape;20064;p60"/>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60"/>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60"/>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60"/>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60"/>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60"/>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60"/>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60"/>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60"/>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60"/>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60"/>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60"/>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60"/>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60"/>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60"/>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60"/>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60"/>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60"/>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60"/>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3" name="Google Shape;20083;p60"/>
          <p:cNvGrpSpPr/>
          <p:nvPr/>
        </p:nvGrpSpPr>
        <p:grpSpPr>
          <a:xfrm>
            <a:off x="7951362" y="2885437"/>
            <a:ext cx="382529" cy="382529"/>
            <a:chOff x="7951362" y="2885437"/>
            <a:chExt cx="382529" cy="382529"/>
          </a:xfrm>
        </p:grpSpPr>
        <p:sp>
          <p:nvSpPr>
            <p:cNvPr id="20084" name="Google Shape;20084;p60"/>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60"/>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60"/>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60"/>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60"/>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60"/>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60"/>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60"/>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60"/>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60"/>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60"/>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60"/>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60"/>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60"/>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60"/>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60"/>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60"/>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60"/>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60"/>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60"/>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60"/>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60"/>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60"/>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60"/>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60"/>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60"/>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60"/>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60"/>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60"/>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60"/>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60"/>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60"/>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60"/>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60"/>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60"/>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60"/>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60"/>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60"/>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60"/>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60"/>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60"/>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60"/>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60"/>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60"/>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60"/>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60"/>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60"/>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60"/>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60"/>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3" name="Google Shape;20133;p60"/>
          <p:cNvGrpSpPr/>
          <p:nvPr/>
        </p:nvGrpSpPr>
        <p:grpSpPr>
          <a:xfrm>
            <a:off x="8054406" y="3814489"/>
            <a:ext cx="276964" cy="336601"/>
            <a:chOff x="8054406" y="3814489"/>
            <a:chExt cx="276964" cy="336601"/>
          </a:xfrm>
        </p:grpSpPr>
        <p:sp>
          <p:nvSpPr>
            <p:cNvPr id="20134" name="Google Shape;20134;p60"/>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60"/>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60"/>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60"/>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60"/>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60"/>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60"/>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60"/>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60"/>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3" name="Google Shape;20143;p60"/>
          <p:cNvGrpSpPr/>
          <p:nvPr/>
        </p:nvGrpSpPr>
        <p:grpSpPr>
          <a:xfrm>
            <a:off x="7936787" y="4295074"/>
            <a:ext cx="378249" cy="335524"/>
            <a:chOff x="7936787" y="4295074"/>
            <a:chExt cx="378249" cy="335524"/>
          </a:xfrm>
        </p:grpSpPr>
        <p:sp>
          <p:nvSpPr>
            <p:cNvPr id="20144" name="Google Shape;20144;p60"/>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60"/>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60"/>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60"/>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60"/>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60"/>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60"/>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60"/>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60"/>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60"/>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60"/>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60"/>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60"/>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60"/>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60"/>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60"/>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0" name="Google Shape;20160;p60"/>
          <p:cNvGrpSpPr/>
          <p:nvPr/>
        </p:nvGrpSpPr>
        <p:grpSpPr>
          <a:xfrm>
            <a:off x="4886058" y="1965890"/>
            <a:ext cx="388569" cy="388307"/>
            <a:chOff x="4886058" y="1965890"/>
            <a:chExt cx="388569" cy="388307"/>
          </a:xfrm>
        </p:grpSpPr>
        <p:sp>
          <p:nvSpPr>
            <p:cNvPr id="20161" name="Google Shape;20161;p60"/>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60"/>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60"/>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60"/>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60"/>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60"/>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60"/>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60"/>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60"/>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60"/>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60"/>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175" name="Shape 20175"/>
        <p:cNvGrpSpPr/>
        <p:nvPr/>
      </p:nvGrpSpPr>
      <p:grpSpPr>
        <a:xfrm>
          <a:off x="0" y="0"/>
          <a:ext cx="0" cy="0"/>
          <a:chOff x="0" y="0"/>
          <a:chExt cx="0" cy="0"/>
        </a:xfrm>
      </p:grpSpPr>
      <p:sp>
        <p:nvSpPr>
          <p:cNvPr id="20176" name="Google Shape;20176;p6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0177" name="Google Shape;20177;p6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20178" name="Google Shape;20178;p61"/>
          <p:cNvGrpSpPr/>
          <p:nvPr/>
        </p:nvGrpSpPr>
        <p:grpSpPr>
          <a:xfrm>
            <a:off x="1765162" y="3346789"/>
            <a:ext cx="292801" cy="359258"/>
            <a:chOff x="1765162" y="3346789"/>
            <a:chExt cx="292801" cy="359258"/>
          </a:xfrm>
        </p:grpSpPr>
        <p:sp>
          <p:nvSpPr>
            <p:cNvPr id="20179" name="Google Shape;20179;p61"/>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61"/>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61"/>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61"/>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61"/>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61"/>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61"/>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61"/>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61"/>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61"/>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61"/>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61"/>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61"/>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61"/>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61"/>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4" name="Google Shape;20194;p61"/>
          <p:cNvGrpSpPr/>
          <p:nvPr/>
        </p:nvGrpSpPr>
        <p:grpSpPr>
          <a:xfrm>
            <a:off x="3077632" y="2445004"/>
            <a:ext cx="358996" cy="296309"/>
            <a:chOff x="3077632" y="2445004"/>
            <a:chExt cx="358996" cy="296309"/>
          </a:xfrm>
        </p:grpSpPr>
        <p:sp>
          <p:nvSpPr>
            <p:cNvPr id="20195" name="Google Shape;20195;p61"/>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61"/>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61"/>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61"/>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61"/>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61"/>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61"/>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61"/>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61"/>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61"/>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61"/>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61"/>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61"/>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61"/>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61"/>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61"/>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61"/>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61"/>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61"/>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61"/>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61"/>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61"/>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61"/>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61"/>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61"/>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61"/>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1" name="Google Shape;20221;p61"/>
          <p:cNvGrpSpPr/>
          <p:nvPr/>
        </p:nvGrpSpPr>
        <p:grpSpPr>
          <a:xfrm>
            <a:off x="2635237" y="2431780"/>
            <a:ext cx="359232" cy="323018"/>
            <a:chOff x="2635237" y="2431780"/>
            <a:chExt cx="359232" cy="323018"/>
          </a:xfrm>
        </p:grpSpPr>
        <p:sp>
          <p:nvSpPr>
            <p:cNvPr id="20222" name="Google Shape;20222;p61"/>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61"/>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61"/>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61"/>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61"/>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61"/>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61"/>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61"/>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61"/>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61"/>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61"/>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61"/>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61"/>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61"/>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61"/>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7" name="Google Shape;20237;p61"/>
          <p:cNvGrpSpPr/>
          <p:nvPr/>
        </p:nvGrpSpPr>
        <p:grpSpPr>
          <a:xfrm>
            <a:off x="4011651" y="3768132"/>
            <a:ext cx="373189" cy="358944"/>
            <a:chOff x="4011651" y="3768132"/>
            <a:chExt cx="373189" cy="358944"/>
          </a:xfrm>
        </p:grpSpPr>
        <p:sp>
          <p:nvSpPr>
            <p:cNvPr id="20238" name="Google Shape;20238;p61"/>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61"/>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61"/>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61"/>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61"/>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61"/>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61"/>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61"/>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61"/>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61"/>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8" name="Google Shape;20248;p61"/>
          <p:cNvGrpSpPr/>
          <p:nvPr/>
        </p:nvGrpSpPr>
        <p:grpSpPr>
          <a:xfrm>
            <a:off x="2189568" y="1961603"/>
            <a:ext cx="364993" cy="359049"/>
            <a:chOff x="2189568" y="1961603"/>
            <a:chExt cx="364993" cy="359049"/>
          </a:xfrm>
        </p:grpSpPr>
        <p:sp>
          <p:nvSpPr>
            <p:cNvPr id="20249" name="Google Shape;20249;p61"/>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61"/>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61"/>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61"/>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61"/>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61"/>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61"/>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61"/>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61"/>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61"/>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61"/>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61"/>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61"/>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61"/>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61"/>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61"/>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5" name="Google Shape;20265;p61"/>
          <p:cNvGrpSpPr/>
          <p:nvPr/>
        </p:nvGrpSpPr>
        <p:grpSpPr>
          <a:xfrm>
            <a:off x="2193077" y="2419971"/>
            <a:ext cx="378426" cy="346323"/>
            <a:chOff x="2193077" y="2419971"/>
            <a:chExt cx="378426" cy="346323"/>
          </a:xfrm>
        </p:grpSpPr>
        <p:sp>
          <p:nvSpPr>
            <p:cNvPr id="20266" name="Google Shape;20266;p61"/>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61"/>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61"/>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61"/>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61"/>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61"/>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61"/>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61"/>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61"/>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61"/>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61"/>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61"/>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61"/>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61"/>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61"/>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61"/>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61"/>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61"/>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61"/>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61"/>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61"/>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7" name="Google Shape;20287;p61"/>
          <p:cNvGrpSpPr/>
          <p:nvPr/>
        </p:nvGrpSpPr>
        <p:grpSpPr>
          <a:xfrm>
            <a:off x="861622" y="2881770"/>
            <a:ext cx="276802" cy="367140"/>
            <a:chOff x="861622" y="2881770"/>
            <a:chExt cx="276802" cy="367140"/>
          </a:xfrm>
        </p:grpSpPr>
        <p:sp>
          <p:nvSpPr>
            <p:cNvPr id="20288" name="Google Shape;20288;p61"/>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61"/>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61"/>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61"/>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61"/>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61"/>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61"/>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61"/>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61"/>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61"/>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61"/>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61"/>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61"/>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61"/>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61"/>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61"/>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61"/>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61"/>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61"/>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61"/>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61"/>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61"/>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0" name="Google Shape;20310;p61"/>
          <p:cNvGrpSpPr/>
          <p:nvPr/>
        </p:nvGrpSpPr>
        <p:grpSpPr>
          <a:xfrm>
            <a:off x="3968184" y="2881691"/>
            <a:ext cx="369444" cy="367140"/>
            <a:chOff x="3968184" y="2881691"/>
            <a:chExt cx="369444" cy="367140"/>
          </a:xfrm>
        </p:grpSpPr>
        <p:sp>
          <p:nvSpPr>
            <p:cNvPr id="20311" name="Google Shape;20311;p61"/>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61"/>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61"/>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61"/>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61"/>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61"/>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61"/>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61"/>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61"/>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61"/>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61"/>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61"/>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61"/>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61"/>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61"/>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61"/>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61"/>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61"/>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61"/>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61"/>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61"/>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61"/>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61"/>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61"/>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5" name="Google Shape;20335;p61"/>
          <p:cNvGrpSpPr/>
          <p:nvPr/>
        </p:nvGrpSpPr>
        <p:grpSpPr>
          <a:xfrm>
            <a:off x="3513796" y="2882084"/>
            <a:ext cx="371487" cy="366826"/>
            <a:chOff x="3513796" y="2882084"/>
            <a:chExt cx="371487" cy="366826"/>
          </a:xfrm>
        </p:grpSpPr>
        <p:sp>
          <p:nvSpPr>
            <p:cNvPr id="20336" name="Google Shape;20336;p61"/>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61"/>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61"/>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61"/>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61"/>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61"/>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61"/>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61"/>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61"/>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61"/>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61"/>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61"/>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61"/>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61"/>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61"/>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61"/>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61"/>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61"/>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61"/>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61"/>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61"/>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61"/>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61"/>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61"/>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61"/>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61"/>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61"/>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61"/>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61"/>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61"/>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61"/>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61"/>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61"/>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61"/>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61"/>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61"/>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61"/>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61"/>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61"/>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61"/>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61"/>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61"/>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61"/>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61"/>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61"/>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61"/>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61"/>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61"/>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61"/>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5" name="Google Shape;20385;p61"/>
          <p:cNvGrpSpPr/>
          <p:nvPr/>
        </p:nvGrpSpPr>
        <p:grpSpPr>
          <a:xfrm>
            <a:off x="873615" y="1500275"/>
            <a:ext cx="335011" cy="359232"/>
            <a:chOff x="873615" y="1500275"/>
            <a:chExt cx="335011" cy="359232"/>
          </a:xfrm>
        </p:grpSpPr>
        <p:sp>
          <p:nvSpPr>
            <p:cNvPr id="20386" name="Google Shape;20386;p61"/>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61"/>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61"/>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61"/>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61"/>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61"/>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61"/>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61"/>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61"/>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61"/>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61"/>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7" name="Google Shape;20397;p61"/>
          <p:cNvGrpSpPr/>
          <p:nvPr/>
        </p:nvGrpSpPr>
        <p:grpSpPr>
          <a:xfrm>
            <a:off x="2202058" y="3346737"/>
            <a:ext cx="337158" cy="359311"/>
            <a:chOff x="2202058" y="3346737"/>
            <a:chExt cx="337158" cy="359311"/>
          </a:xfrm>
        </p:grpSpPr>
        <p:sp>
          <p:nvSpPr>
            <p:cNvPr id="20398" name="Google Shape;20398;p61"/>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61"/>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61"/>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61"/>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61"/>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61"/>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61"/>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61"/>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61"/>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7" name="Google Shape;20407;p61"/>
          <p:cNvGrpSpPr/>
          <p:nvPr/>
        </p:nvGrpSpPr>
        <p:grpSpPr>
          <a:xfrm>
            <a:off x="2223059" y="3818172"/>
            <a:ext cx="359232" cy="306050"/>
            <a:chOff x="2223059" y="3818172"/>
            <a:chExt cx="359232" cy="306050"/>
          </a:xfrm>
        </p:grpSpPr>
        <p:sp>
          <p:nvSpPr>
            <p:cNvPr id="20408" name="Google Shape;20408;p61"/>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61"/>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61"/>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61"/>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61"/>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61"/>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61"/>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61"/>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61"/>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7" name="Google Shape;20417;p61"/>
          <p:cNvGrpSpPr/>
          <p:nvPr/>
        </p:nvGrpSpPr>
        <p:grpSpPr>
          <a:xfrm>
            <a:off x="1725989" y="1991820"/>
            <a:ext cx="378426" cy="298509"/>
            <a:chOff x="1725989" y="1991820"/>
            <a:chExt cx="378426" cy="298509"/>
          </a:xfrm>
        </p:grpSpPr>
        <p:sp>
          <p:nvSpPr>
            <p:cNvPr id="20418" name="Google Shape;20418;p61"/>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61"/>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61"/>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61"/>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61"/>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61"/>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61"/>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61"/>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61"/>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61"/>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61"/>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61"/>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0" name="Google Shape;20430;p61"/>
          <p:cNvGrpSpPr/>
          <p:nvPr/>
        </p:nvGrpSpPr>
        <p:grpSpPr>
          <a:xfrm>
            <a:off x="1768409" y="3791751"/>
            <a:ext cx="367978" cy="359075"/>
            <a:chOff x="1768409" y="3791751"/>
            <a:chExt cx="367978" cy="359075"/>
          </a:xfrm>
        </p:grpSpPr>
        <p:sp>
          <p:nvSpPr>
            <p:cNvPr id="20431" name="Google Shape;20431;p61"/>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61"/>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61"/>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61"/>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61"/>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61"/>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61"/>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61"/>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61"/>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61"/>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61"/>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61"/>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61"/>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4" name="Google Shape;20444;p61"/>
          <p:cNvGrpSpPr/>
          <p:nvPr/>
        </p:nvGrpSpPr>
        <p:grpSpPr>
          <a:xfrm>
            <a:off x="2668963" y="3791306"/>
            <a:ext cx="358735" cy="359311"/>
            <a:chOff x="2668963" y="3791306"/>
            <a:chExt cx="358735" cy="359311"/>
          </a:xfrm>
        </p:grpSpPr>
        <p:sp>
          <p:nvSpPr>
            <p:cNvPr id="20445" name="Google Shape;20445;p61"/>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61"/>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61"/>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61"/>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61"/>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61"/>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61"/>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61"/>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61"/>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61"/>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61"/>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61"/>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61"/>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61"/>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61"/>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61"/>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1" name="Google Shape;20461;p61"/>
          <p:cNvGrpSpPr/>
          <p:nvPr/>
        </p:nvGrpSpPr>
        <p:grpSpPr>
          <a:xfrm>
            <a:off x="849682" y="1995198"/>
            <a:ext cx="363893" cy="291727"/>
            <a:chOff x="849682" y="1995198"/>
            <a:chExt cx="363893" cy="291727"/>
          </a:xfrm>
        </p:grpSpPr>
        <p:sp>
          <p:nvSpPr>
            <p:cNvPr id="20462" name="Google Shape;20462;p61"/>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61"/>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61"/>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61"/>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61"/>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61"/>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61"/>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61"/>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61"/>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61"/>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61"/>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61"/>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61"/>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61"/>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61"/>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61"/>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61"/>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61"/>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0" name="Google Shape;20480;p61"/>
          <p:cNvGrpSpPr/>
          <p:nvPr/>
        </p:nvGrpSpPr>
        <p:grpSpPr>
          <a:xfrm>
            <a:off x="3065430" y="1990066"/>
            <a:ext cx="378190" cy="302044"/>
            <a:chOff x="3065430" y="1990066"/>
            <a:chExt cx="378190" cy="302044"/>
          </a:xfrm>
        </p:grpSpPr>
        <p:sp>
          <p:nvSpPr>
            <p:cNvPr id="20481" name="Google Shape;20481;p61"/>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61"/>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61"/>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61"/>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61"/>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61"/>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61"/>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61"/>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61"/>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61"/>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61"/>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2" name="Google Shape;20492;p61"/>
          <p:cNvGrpSpPr/>
          <p:nvPr/>
        </p:nvGrpSpPr>
        <p:grpSpPr>
          <a:xfrm>
            <a:off x="3568234" y="3791410"/>
            <a:ext cx="347501" cy="359284"/>
            <a:chOff x="3568234" y="3791410"/>
            <a:chExt cx="347501" cy="359284"/>
          </a:xfrm>
        </p:grpSpPr>
        <p:sp>
          <p:nvSpPr>
            <p:cNvPr id="20493" name="Google Shape;20493;p61"/>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61"/>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61"/>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61"/>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61"/>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61"/>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61"/>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61"/>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61"/>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61"/>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61"/>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4" name="Google Shape;20504;p61"/>
          <p:cNvGrpSpPr/>
          <p:nvPr/>
        </p:nvGrpSpPr>
        <p:grpSpPr>
          <a:xfrm>
            <a:off x="1759925" y="1501087"/>
            <a:ext cx="347004" cy="358420"/>
            <a:chOff x="1759925" y="1501087"/>
            <a:chExt cx="347004" cy="358420"/>
          </a:xfrm>
        </p:grpSpPr>
        <p:sp>
          <p:nvSpPr>
            <p:cNvPr id="20505" name="Google Shape;20505;p61"/>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61"/>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61"/>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61"/>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61"/>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61"/>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61"/>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61"/>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61"/>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61"/>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61"/>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61"/>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61"/>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61"/>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61"/>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61"/>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61"/>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61"/>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61"/>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61"/>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61"/>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61"/>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61"/>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61"/>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61"/>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61"/>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61"/>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2" name="Google Shape;20532;p61"/>
          <p:cNvGrpSpPr/>
          <p:nvPr/>
        </p:nvGrpSpPr>
        <p:grpSpPr>
          <a:xfrm>
            <a:off x="3519295" y="2413660"/>
            <a:ext cx="360227" cy="359311"/>
            <a:chOff x="3519295" y="2413660"/>
            <a:chExt cx="360227" cy="359311"/>
          </a:xfrm>
        </p:grpSpPr>
        <p:sp>
          <p:nvSpPr>
            <p:cNvPr id="20533" name="Google Shape;20533;p61"/>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61"/>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61"/>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61"/>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61"/>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61"/>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61"/>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61"/>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61"/>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61"/>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61"/>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61"/>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61"/>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61"/>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61"/>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61"/>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61"/>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61"/>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61"/>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61"/>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61"/>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61"/>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61"/>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61"/>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61"/>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61"/>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61"/>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61"/>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61"/>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61"/>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61"/>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61"/>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61"/>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61"/>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61"/>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8" name="Google Shape;20568;p61"/>
          <p:cNvGrpSpPr/>
          <p:nvPr/>
        </p:nvGrpSpPr>
        <p:grpSpPr>
          <a:xfrm>
            <a:off x="1330255" y="3845718"/>
            <a:ext cx="358996" cy="250774"/>
            <a:chOff x="1330255" y="3845718"/>
            <a:chExt cx="358996" cy="250774"/>
          </a:xfrm>
        </p:grpSpPr>
        <p:sp>
          <p:nvSpPr>
            <p:cNvPr id="20569" name="Google Shape;20569;p61"/>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61"/>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61"/>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61"/>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61"/>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61"/>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61"/>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61"/>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61"/>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61"/>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9" name="Google Shape;20579;p61"/>
          <p:cNvGrpSpPr/>
          <p:nvPr/>
        </p:nvGrpSpPr>
        <p:grpSpPr>
          <a:xfrm>
            <a:off x="3115103" y="3791384"/>
            <a:ext cx="373424" cy="359311"/>
            <a:chOff x="3115103" y="3791384"/>
            <a:chExt cx="373424" cy="359311"/>
          </a:xfrm>
        </p:grpSpPr>
        <p:sp>
          <p:nvSpPr>
            <p:cNvPr id="20580" name="Google Shape;20580;p61"/>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61"/>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61"/>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61"/>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61"/>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61"/>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61"/>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61"/>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61"/>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61"/>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61"/>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61"/>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61"/>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61"/>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4" name="Google Shape;20594;p61"/>
          <p:cNvGrpSpPr/>
          <p:nvPr/>
        </p:nvGrpSpPr>
        <p:grpSpPr>
          <a:xfrm>
            <a:off x="883853" y="3792641"/>
            <a:ext cx="378190" cy="357059"/>
            <a:chOff x="883853" y="3792641"/>
            <a:chExt cx="378190" cy="357059"/>
          </a:xfrm>
        </p:grpSpPr>
        <p:sp>
          <p:nvSpPr>
            <p:cNvPr id="20595" name="Google Shape;20595;p61"/>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61"/>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61"/>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61"/>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61"/>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61"/>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61"/>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61"/>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61"/>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61"/>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61"/>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61"/>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61"/>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61"/>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61"/>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61"/>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61"/>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61"/>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61"/>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61"/>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61"/>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61"/>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61"/>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61"/>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61"/>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61"/>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1" name="Google Shape;20621;p61"/>
          <p:cNvGrpSpPr/>
          <p:nvPr/>
        </p:nvGrpSpPr>
        <p:grpSpPr>
          <a:xfrm>
            <a:off x="3934196" y="2484805"/>
            <a:ext cx="401207" cy="214036"/>
            <a:chOff x="3934196" y="2484805"/>
            <a:chExt cx="401207" cy="214036"/>
          </a:xfrm>
        </p:grpSpPr>
        <p:sp>
          <p:nvSpPr>
            <p:cNvPr id="20622" name="Google Shape;20622;p61"/>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61"/>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61"/>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61"/>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61"/>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7" name="Google Shape;20627;p61"/>
          <p:cNvGrpSpPr/>
          <p:nvPr/>
        </p:nvGrpSpPr>
        <p:grpSpPr>
          <a:xfrm>
            <a:off x="3999894" y="1500197"/>
            <a:ext cx="342474" cy="359232"/>
            <a:chOff x="3999894" y="1500197"/>
            <a:chExt cx="342474" cy="359232"/>
          </a:xfrm>
        </p:grpSpPr>
        <p:sp>
          <p:nvSpPr>
            <p:cNvPr id="20628" name="Google Shape;20628;p61"/>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61"/>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61"/>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61"/>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61"/>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61"/>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61"/>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61"/>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61"/>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61"/>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8" name="Google Shape;20638;p61"/>
          <p:cNvGrpSpPr/>
          <p:nvPr/>
        </p:nvGrpSpPr>
        <p:grpSpPr>
          <a:xfrm>
            <a:off x="2233795" y="2882162"/>
            <a:ext cx="232601" cy="366747"/>
            <a:chOff x="2233795" y="2882162"/>
            <a:chExt cx="232601" cy="366747"/>
          </a:xfrm>
        </p:grpSpPr>
        <p:sp>
          <p:nvSpPr>
            <p:cNvPr id="20639" name="Google Shape;20639;p61"/>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61"/>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61"/>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61"/>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61"/>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61"/>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61"/>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61"/>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61"/>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61"/>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61"/>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61"/>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61"/>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61"/>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61"/>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61"/>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61"/>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61"/>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7" name="Google Shape;20657;p61"/>
          <p:cNvGrpSpPr/>
          <p:nvPr/>
        </p:nvGrpSpPr>
        <p:grpSpPr>
          <a:xfrm>
            <a:off x="3523772" y="3404422"/>
            <a:ext cx="362008" cy="244175"/>
            <a:chOff x="3523772" y="3404422"/>
            <a:chExt cx="362008" cy="244175"/>
          </a:xfrm>
        </p:grpSpPr>
        <p:sp>
          <p:nvSpPr>
            <p:cNvPr id="20658" name="Google Shape;20658;p61"/>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61"/>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61"/>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61"/>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61"/>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61"/>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61"/>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61"/>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61"/>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61"/>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61"/>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61"/>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61"/>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61"/>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61"/>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3" name="Google Shape;20673;p61"/>
          <p:cNvGrpSpPr/>
          <p:nvPr/>
        </p:nvGrpSpPr>
        <p:grpSpPr>
          <a:xfrm>
            <a:off x="3531026" y="1977314"/>
            <a:ext cx="359232" cy="327836"/>
            <a:chOff x="3531026" y="1977314"/>
            <a:chExt cx="359232" cy="327836"/>
          </a:xfrm>
        </p:grpSpPr>
        <p:sp>
          <p:nvSpPr>
            <p:cNvPr id="20674" name="Google Shape;20674;p61"/>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61"/>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61"/>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61"/>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61"/>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61"/>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61"/>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61"/>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61"/>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61"/>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4" name="Google Shape;20684;p61"/>
          <p:cNvGrpSpPr/>
          <p:nvPr/>
        </p:nvGrpSpPr>
        <p:grpSpPr>
          <a:xfrm>
            <a:off x="3123351" y="1500275"/>
            <a:ext cx="296781" cy="359232"/>
            <a:chOff x="3123351" y="1500275"/>
            <a:chExt cx="296781" cy="359232"/>
          </a:xfrm>
        </p:grpSpPr>
        <p:sp>
          <p:nvSpPr>
            <p:cNvPr id="20685" name="Google Shape;20685;p61"/>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61"/>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61"/>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61"/>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61"/>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61"/>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61"/>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61"/>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61"/>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61"/>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61"/>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6" name="Google Shape;20696;p61"/>
          <p:cNvGrpSpPr/>
          <p:nvPr/>
        </p:nvGrpSpPr>
        <p:grpSpPr>
          <a:xfrm>
            <a:off x="2659458" y="1500275"/>
            <a:ext cx="332261" cy="359232"/>
            <a:chOff x="2659458" y="1500275"/>
            <a:chExt cx="332261" cy="359232"/>
          </a:xfrm>
        </p:grpSpPr>
        <p:sp>
          <p:nvSpPr>
            <p:cNvPr id="20697" name="Google Shape;20697;p61"/>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61"/>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61"/>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61"/>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61"/>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61"/>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61"/>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61"/>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61"/>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61"/>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61"/>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61"/>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61"/>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61"/>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61"/>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61"/>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61"/>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61"/>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61"/>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61"/>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7" name="Google Shape;20717;p61"/>
          <p:cNvGrpSpPr/>
          <p:nvPr/>
        </p:nvGrpSpPr>
        <p:grpSpPr>
          <a:xfrm>
            <a:off x="1750184" y="2413530"/>
            <a:ext cx="359730" cy="359441"/>
            <a:chOff x="1750184" y="2413530"/>
            <a:chExt cx="359730" cy="359441"/>
          </a:xfrm>
        </p:grpSpPr>
        <p:sp>
          <p:nvSpPr>
            <p:cNvPr id="20718" name="Google Shape;20718;p61"/>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61"/>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61"/>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61"/>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61"/>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61"/>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61"/>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61"/>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61"/>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61"/>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61"/>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9" name="Google Shape;20729;p61"/>
          <p:cNvGrpSpPr/>
          <p:nvPr/>
        </p:nvGrpSpPr>
        <p:grpSpPr>
          <a:xfrm>
            <a:off x="2230050" y="1500223"/>
            <a:ext cx="316524" cy="359284"/>
            <a:chOff x="2230050" y="1500223"/>
            <a:chExt cx="316524" cy="359284"/>
          </a:xfrm>
        </p:grpSpPr>
        <p:sp>
          <p:nvSpPr>
            <p:cNvPr id="20730" name="Google Shape;20730;p61"/>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61"/>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61"/>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61"/>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61"/>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61"/>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61"/>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61"/>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61"/>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61"/>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61"/>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61"/>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61"/>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61"/>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61"/>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61"/>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61"/>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61"/>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61"/>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61"/>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0" name="Google Shape;20750;p61"/>
          <p:cNvGrpSpPr/>
          <p:nvPr/>
        </p:nvGrpSpPr>
        <p:grpSpPr>
          <a:xfrm>
            <a:off x="2690042" y="4262767"/>
            <a:ext cx="359389" cy="359232"/>
            <a:chOff x="2690042" y="4262767"/>
            <a:chExt cx="359389" cy="359232"/>
          </a:xfrm>
        </p:grpSpPr>
        <p:sp>
          <p:nvSpPr>
            <p:cNvPr id="20751" name="Google Shape;20751;p61"/>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61"/>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61"/>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61"/>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61"/>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61"/>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61"/>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8" name="Google Shape;20758;p61"/>
          <p:cNvGrpSpPr/>
          <p:nvPr/>
        </p:nvGrpSpPr>
        <p:grpSpPr>
          <a:xfrm>
            <a:off x="2689440" y="2882162"/>
            <a:ext cx="222337" cy="366721"/>
            <a:chOff x="2689440" y="2882162"/>
            <a:chExt cx="222337" cy="366721"/>
          </a:xfrm>
        </p:grpSpPr>
        <p:sp>
          <p:nvSpPr>
            <p:cNvPr id="20759" name="Google Shape;20759;p61"/>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61"/>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61"/>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61"/>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61"/>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61"/>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61"/>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61"/>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61"/>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68" name="Google Shape;20768;p61"/>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69" name="Google Shape;20769;p61"/>
          <p:cNvGrpSpPr/>
          <p:nvPr/>
        </p:nvGrpSpPr>
        <p:grpSpPr>
          <a:xfrm>
            <a:off x="2637986" y="1980142"/>
            <a:ext cx="359232" cy="322023"/>
            <a:chOff x="2637986" y="1980142"/>
            <a:chExt cx="359232" cy="322023"/>
          </a:xfrm>
        </p:grpSpPr>
        <p:sp>
          <p:nvSpPr>
            <p:cNvPr id="20770" name="Google Shape;20770;p61"/>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61"/>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61"/>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61"/>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61"/>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61"/>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61"/>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61"/>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61"/>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61"/>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61"/>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61"/>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61"/>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3" name="Google Shape;20783;p61"/>
          <p:cNvGrpSpPr/>
          <p:nvPr/>
        </p:nvGrpSpPr>
        <p:grpSpPr>
          <a:xfrm>
            <a:off x="1306531" y="3346972"/>
            <a:ext cx="323018" cy="359075"/>
            <a:chOff x="1306531" y="3346972"/>
            <a:chExt cx="323018" cy="359075"/>
          </a:xfrm>
        </p:grpSpPr>
        <p:sp>
          <p:nvSpPr>
            <p:cNvPr id="20784" name="Google Shape;20784;p61"/>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61"/>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61"/>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61"/>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61"/>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61"/>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61"/>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61"/>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61"/>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3" name="Google Shape;20793;p61"/>
          <p:cNvGrpSpPr/>
          <p:nvPr/>
        </p:nvGrpSpPr>
        <p:grpSpPr>
          <a:xfrm>
            <a:off x="1308024" y="2413975"/>
            <a:ext cx="360253" cy="357111"/>
            <a:chOff x="1308024" y="2413975"/>
            <a:chExt cx="360253" cy="357111"/>
          </a:xfrm>
        </p:grpSpPr>
        <p:sp>
          <p:nvSpPr>
            <p:cNvPr id="20794" name="Google Shape;20794;p61"/>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61"/>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61"/>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61"/>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61"/>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61"/>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61"/>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61"/>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61"/>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61"/>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61"/>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61"/>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61"/>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61"/>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61"/>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61"/>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61"/>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61"/>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61"/>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61"/>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61"/>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61"/>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61"/>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61"/>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61"/>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61"/>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61"/>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61"/>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61"/>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61"/>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4" name="Google Shape;20824;p61"/>
          <p:cNvGrpSpPr/>
          <p:nvPr/>
        </p:nvGrpSpPr>
        <p:grpSpPr>
          <a:xfrm>
            <a:off x="1298519" y="1970322"/>
            <a:ext cx="378452" cy="341321"/>
            <a:chOff x="1298519" y="1970322"/>
            <a:chExt cx="378452" cy="341321"/>
          </a:xfrm>
        </p:grpSpPr>
        <p:sp>
          <p:nvSpPr>
            <p:cNvPr id="20825" name="Google Shape;20825;p61"/>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61"/>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61"/>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61"/>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61"/>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61"/>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61"/>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61"/>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61"/>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61"/>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61"/>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61"/>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61"/>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61"/>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61"/>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61"/>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61"/>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61"/>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61"/>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61"/>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5" name="Google Shape;20845;p61"/>
          <p:cNvGrpSpPr/>
          <p:nvPr/>
        </p:nvGrpSpPr>
        <p:grpSpPr>
          <a:xfrm>
            <a:off x="3114815" y="3346868"/>
            <a:ext cx="283217" cy="359180"/>
            <a:chOff x="3114815" y="3346868"/>
            <a:chExt cx="283217" cy="359180"/>
          </a:xfrm>
        </p:grpSpPr>
        <p:sp>
          <p:nvSpPr>
            <p:cNvPr id="20846" name="Google Shape;20846;p61"/>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61"/>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61"/>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61"/>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61"/>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61"/>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61"/>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61"/>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61"/>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61"/>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61"/>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61"/>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61"/>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9" name="Google Shape;20859;p61"/>
          <p:cNvGrpSpPr/>
          <p:nvPr/>
        </p:nvGrpSpPr>
        <p:grpSpPr>
          <a:xfrm>
            <a:off x="3973186" y="3353231"/>
            <a:ext cx="378661" cy="346558"/>
            <a:chOff x="3973186" y="3353231"/>
            <a:chExt cx="378661" cy="346558"/>
          </a:xfrm>
        </p:grpSpPr>
        <p:sp>
          <p:nvSpPr>
            <p:cNvPr id="20860" name="Google Shape;20860;p61"/>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61"/>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61"/>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61"/>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61"/>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61"/>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61"/>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61"/>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61"/>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61"/>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61"/>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61"/>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61"/>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61"/>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61"/>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61"/>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61"/>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61"/>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8" name="Google Shape;20878;p61"/>
          <p:cNvGrpSpPr/>
          <p:nvPr/>
        </p:nvGrpSpPr>
        <p:grpSpPr>
          <a:xfrm>
            <a:off x="2152857" y="4263002"/>
            <a:ext cx="373241" cy="359127"/>
            <a:chOff x="2152857" y="4263002"/>
            <a:chExt cx="373241" cy="359127"/>
          </a:xfrm>
        </p:grpSpPr>
        <p:sp>
          <p:nvSpPr>
            <p:cNvPr id="20879" name="Google Shape;20879;p61"/>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61"/>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61"/>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61"/>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61"/>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61"/>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61"/>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61"/>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7" name="Google Shape;20887;p61"/>
          <p:cNvGrpSpPr/>
          <p:nvPr/>
        </p:nvGrpSpPr>
        <p:grpSpPr>
          <a:xfrm>
            <a:off x="859632" y="3346972"/>
            <a:ext cx="303537" cy="359127"/>
            <a:chOff x="859632" y="3346972"/>
            <a:chExt cx="303537" cy="359127"/>
          </a:xfrm>
        </p:grpSpPr>
        <p:sp>
          <p:nvSpPr>
            <p:cNvPr id="20888" name="Google Shape;20888;p61"/>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61"/>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61"/>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61"/>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61"/>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3" name="Google Shape;20893;p61"/>
          <p:cNvGrpSpPr/>
          <p:nvPr/>
        </p:nvGrpSpPr>
        <p:grpSpPr>
          <a:xfrm>
            <a:off x="1767911" y="2882241"/>
            <a:ext cx="265306" cy="366799"/>
            <a:chOff x="1767911" y="2882241"/>
            <a:chExt cx="265306" cy="366799"/>
          </a:xfrm>
        </p:grpSpPr>
        <p:sp>
          <p:nvSpPr>
            <p:cNvPr id="20894" name="Google Shape;20894;p61"/>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61"/>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61"/>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61"/>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6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61"/>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61"/>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61"/>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61"/>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61"/>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61"/>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61"/>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61"/>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61"/>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61"/>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9" name="Google Shape;20909;p61"/>
          <p:cNvGrpSpPr/>
          <p:nvPr/>
        </p:nvGrpSpPr>
        <p:grpSpPr>
          <a:xfrm>
            <a:off x="1332009" y="1499935"/>
            <a:ext cx="331895" cy="359311"/>
            <a:chOff x="1332009" y="1499935"/>
            <a:chExt cx="331895" cy="359311"/>
          </a:xfrm>
        </p:grpSpPr>
        <p:sp>
          <p:nvSpPr>
            <p:cNvPr id="20910" name="Google Shape;20910;p61"/>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61"/>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61"/>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61"/>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61"/>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61"/>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61"/>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61"/>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61"/>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61"/>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61"/>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61"/>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61"/>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61"/>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61"/>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61"/>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61"/>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7" name="Google Shape;20927;p61"/>
          <p:cNvGrpSpPr/>
          <p:nvPr/>
        </p:nvGrpSpPr>
        <p:grpSpPr>
          <a:xfrm>
            <a:off x="2663464" y="3346815"/>
            <a:ext cx="289528" cy="359232"/>
            <a:chOff x="2663464" y="3346815"/>
            <a:chExt cx="289528" cy="359232"/>
          </a:xfrm>
        </p:grpSpPr>
        <p:sp>
          <p:nvSpPr>
            <p:cNvPr id="20928" name="Google Shape;20928;p61"/>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61"/>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61"/>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61"/>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61"/>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61"/>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61"/>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61"/>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61"/>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61"/>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61"/>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9" name="Google Shape;20939;p61"/>
          <p:cNvGrpSpPr/>
          <p:nvPr/>
        </p:nvGrpSpPr>
        <p:grpSpPr>
          <a:xfrm>
            <a:off x="1315775" y="2881927"/>
            <a:ext cx="269051" cy="366983"/>
            <a:chOff x="1315775" y="2881927"/>
            <a:chExt cx="269051" cy="366983"/>
          </a:xfrm>
        </p:grpSpPr>
        <p:sp>
          <p:nvSpPr>
            <p:cNvPr id="20940" name="Google Shape;20940;p61"/>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61"/>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61"/>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61"/>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61"/>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61"/>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61"/>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61"/>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61"/>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61"/>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61"/>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61"/>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61"/>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61"/>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61"/>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5" name="Google Shape;20955;p61"/>
          <p:cNvGrpSpPr/>
          <p:nvPr/>
        </p:nvGrpSpPr>
        <p:grpSpPr>
          <a:xfrm>
            <a:off x="3977427" y="1980142"/>
            <a:ext cx="359232" cy="322023"/>
            <a:chOff x="3977427" y="1980142"/>
            <a:chExt cx="359232" cy="322023"/>
          </a:xfrm>
        </p:grpSpPr>
        <p:sp>
          <p:nvSpPr>
            <p:cNvPr id="20956" name="Google Shape;20956;p61"/>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61"/>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61"/>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61"/>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61"/>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61"/>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61"/>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61"/>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61"/>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61"/>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6" name="Google Shape;20966;p61"/>
          <p:cNvGrpSpPr/>
          <p:nvPr/>
        </p:nvGrpSpPr>
        <p:grpSpPr>
          <a:xfrm>
            <a:off x="865628" y="2413608"/>
            <a:ext cx="361720" cy="359180"/>
            <a:chOff x="865628" y="2413608"/>
            <a:chExt cx="361720" cy="359180"/>
          </a:xfrm>
        </p:grpSpPr>
        <p:sp>
          <p:nvSpPr>
            <p:cNvPr id="20967" name="Google Shape;20967;p61"/>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61"/>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61"/>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61"/>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61"/>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61"/>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61"/>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61"/>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61"/>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61"/>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61"/>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61"/>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61"/>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0" name="Google Shape;20980;p61"/>
          <p:cNvGrpSpPr/>
          <p:nvPr/>
        </p:nvGrpSpPr>
        <p:grpSpPr>
          <a:xfrm>
            <a:off x="3117093" y="2881927"/>
            <a:ext cx="268815" cy="366983"/>
            <a:chOff x="3117093" y="2881927"/>
            <a:chExt cx="268815" cy="366983"/>
          </a:xfrm>
        </p:grpSpPr>
        <p:sp>
          <p:nvSpPr>
            <p:cNvPr id="20981" name="Google Shape;20981;p61"/>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61"/>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61"/>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61"/>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61"/>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61"/>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61"/>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61"/>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61"/>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61"/>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61"/>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61"/>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61"/>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61"/>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61"/>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6" name="Google Shape;20996;p61"/>
          <p:cNvGrpSpPr/>
          <p:nvPr/>
        </p:nvGrpSpPr>
        <p:grpSpPr>
          <a:xfrm>
            <a:off x="3534508" y="1508000"/>
            <a:ext cx="368502" cy="343521"/>
            <a:chOff x="3534508" y="1508000"/>
            <a:chExt cx="368502" cy="343521"/>
          </a:xfrm>
        </p:grpSpPr>
        <p:sp>
          <p:nvSpPr>
            <p:cNvPr id="20997" name="Google Shape;20997;p61"/>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61"/>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61"/>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61"/>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61"/>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61"/>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61"/>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61"/>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61"/>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61"/>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61"/>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61"/>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61"/>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61"/>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61"/>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2" name="Google Shape;21012;p61"/>
          <p:cNvGrpSpPr/>
          <p:nvPr/>
        </p:nvGrpSpPr>
        <p:grpSpPr>
          <a:xfrm>
            <a:off x="7147436" y="1502999"/>
            <a:ext cx="279054" cy="354754"/>
            <a:chOff x="7147436" y="1502999"/>
            <a:chExt cx="279054" cy="354754"/>
          </a:xfrm>
        </p:grpSpPr>
        <p:sp>
          <p:nvSpPr>
            <p:cNvPr id="21013" name="Google Shape;21013;p61"/>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61"/>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61"/>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61"/>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61"/>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61"/>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61"/>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61"/>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61"/>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61"/>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61"/>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61"/>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61"/>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61"/>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61"/>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61"/>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9" name="Google Shape;21029;p61"/>
          <p:cNvGrpSpPr/>
          <p:nvPr/>
        </p:nvGrpSpPr>
        <p:grpSpPr>
          <a:xfrm>
            <a:off x="7603081" y="1973072"/>
            <a:ext cx="276802" cy="354807"/>
            <a:chOff x="7603081" y="1973072"/>
            <a:chExt cx="276802" cy="354807"/>
          </a:xfrm>
        </p:grpSpPr>
        <p:sp>
          <p:nvSpPr>
            <p:cNvPr id="21030" name="Google Shape;21030;p61"/>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61"/>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61"/>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61"/>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61"/>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61"/>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61"/>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61"/>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61"/>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61"/>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61"/>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61"/>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61"/>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61"/>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4" name="Google Shape;21044;p61"/>
          <p:cNvGrpSpPr/>
          <p:nvPr/>
        </p:nvGrpSpPr>
        <p:grpSpPr>
          <a:xfrm>
            <a:off x="6696792" y="1502999"/>
            <a:ext cx="276802" cy="354754"/>
            <a:chOff x="6696792" y="1502999"/>
            <a:chExt cx="276802" cy="354754"/>
          </a:xfrm>
        </p:grpSpPr>
        <p:sp>
          <p:nvSpPr>
            <p:cNvPr id="21045" name="Google Shape;21045;p61"/>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61"/>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61"/>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61"/>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61"/>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61"/>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61"/>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61"/>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61"/>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61"/>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61"/>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61"/>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61"/>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61"/>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61"/>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60" name="Google Shape;21060;p61"/>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61" name="Google Shape;21061;p61"/>
          <p:cNvGrpSpPr/>
          <p:nvPr/>
        </p:nvGrpSpPr>
        <p:grpSpPr>
          <a:xfrm>
            <a:off x="6223393" y="1502999"/>
            <a:ext cx="320295" cy="354754"/>
            <a:chOff x="6223393" y="1502999"/>
            <a:chExt cx="320295" cy="354754"/>
          </a:xfrm>
        </p:grpSpPr>
        <p:sp>
          <p:nvSpPr>
            <p:cNvPr id="21062" name="Google Shape;21062;p61"/>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61"/>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61"/>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61"/>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61"/>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61"/>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61"/>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61"/>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61"/>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61"/>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61"/>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61"/>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61"/>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61"/>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61"/>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61"/>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61"/>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61"/>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61"/>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61"/>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61"/>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61"/>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61"/>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5" name="Google Shape;21085;p61"/>
          <p:cNvGrpSpPr/>
          <p:nvPr/>
        </p:nvGrpSpPr>
        <p:grpSpPr>
          <a:xfrm>
            <a:off x="5310611" y="1502972"/>
            <a:ext cx="339515" cy="354781"/>
            <a:chOff x="5310611" y="1502972"/>
            <a:chExt cx="339515" cy="354781"/>
          </a:xfrm>
        </p:grpSpPr>
        <p:sp>
          <p:nvSpPr>
            <p:cNvPr id="21086" name="Google Shape;21086;p61"/>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61"/>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61"/>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61"/>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61"/>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61"/>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61"/>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61"/>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61"/>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61"/>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61"/>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61"/>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61"/>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61"/>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61"/>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61"/>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2" name="Google Shape;21102;p61"/>
          <p:cNvGrpSpPr/>
          <p:nvPr/>
        </p:nvGrpSpPr>
        <p:grpSpPr>
          <a:xfrm>
            <a:off x="6253637" y="3790101"/>
            <a:ext cx="274550" cy="354833"/>
            <a:chOff x="6253637" y="3790101"/>
            <a:chExt cx="274550" cy="354833"/>
          </a:xfrm>
        </p:grpSpPr>
        <p:sp>
          <p:nvSpPr>
            <p:cNvPr id="21103" name="Google Shape;21103;p61"/>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61"/>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61"/>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61"/>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61"/>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61"/>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61"/>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61"/>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61"/>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61"/>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61"/>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61"/>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61"/>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61"/>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61"/>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61"/>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61"/>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0" name="Google Shape;21120;p61"/>
          <p:cNvGrpSpPr/>
          <p:nvPr/>
        </p:nvGrpSpPr>
        <p:grpSpPr>
          <a:xfrm>
            <a:off x="5802731" y="3790180"/>
            <a:ext cx="274576" cy="354754"/>
            <a:chOff x="5802731" y="3790180"/>
            <a:chExt cx="274576" cy="354754"/>
          </a:xfrm>
        </p:grpSpPr>
        <p:sp>
          <p:nvSpPr>
            <p:cNvPr id="21121" name="Google Shape;21121;p61"/>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61"/>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61"/>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61"/>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61"/>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61"/>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61"/>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61"/>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61"/>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61"/>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61"/>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61"/>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61"/>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61"/>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61"/>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61"/>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61"/>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61"/>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61"/>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61"/>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61"/>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2" name="Google Shape;21142;p61"/>
          <p:cNvGrpSpPr/>
          <p:nvPr/>
        </p:nvGrpSpPr>
        <p:grpSpPr>
          <a:xfrm>
            <a:off x="5352088" y="3790206"/>
            <a:ext cx="274550" cy="354728"/>
            <a:chOff x="5352088" y="3790206"/>
            <a:chExt cx="274550" cy="354728"/>
          </a:xfrm>
        </p:grpSpPr>
        <p:sp>
          <p:nvSpPr>
            <p:cNvPr id="21143" name="Google Shape;21143;p61"/>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61"/>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61"/>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61"/>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61"/>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61"/>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61"/>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61"/>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61"/>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61"/>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61"/>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61"/>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61"/>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61"/>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61"/>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61"/>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61"/>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61"/>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61"/>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61"/>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61"/>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61"/>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61"/>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61"/>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7" name="Google Shape;21167;p61"/>
          <p:cNvGrpSpPr/>
          <p:nvPr/>
        </p:nvGrpSpPr>
        <p:grpSpPr>
          <a:xfrm>
            <a:off x="4901706" y="3790075"/>
            <a:ext cx="274550" cy="354859"/>
            <a:chOff x="4901706" y="3790075"/>
            <a:chExt cx="274550" cy="354859"/>
          </a:xfrm>
        </p:grpSpPr>
        <p:sp>
          <p:nvSpPr>
            <p:cNvPr id="21168" name="Google Shape;21168;p61"/>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61"/>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61"/>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61"/>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61"/>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61"/>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61"/>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61"/>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61"/>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61"/>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61"/>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61"/>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61"/>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61"/>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61"/>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61"/>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61"/>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5" name="Google Shape;21185;p61"/>
          <p:cNvGrpSpPr/>
          <p:nvPr/>
        </p:nvGrpSpPr>
        <p:grpSpPr>
          <a:xfrm>
            <a:off x="8052704" y="1503208"/>
            <a:ext cx="275073" cy="354545"/>
            <a:chOff x="8052704" y="1503208"/>
            <a:chExt cx="275073" cy="354545"/>
          </a:xfrm>
        </p:grpSpPr>
        <p:sp>
          <p:nvSpPr>
            <p:cNvPr id="21186" name="Google Shape;21186;p61"/>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61"/>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61"/>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61"/>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61"/>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61"/>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61"/>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61"/>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61"/>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61"/>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61"/>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61"/>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61"/>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61"/>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61"/>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61"/>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61"/>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3" name="Google Shape;21203;p61"/>
          <p:cNvGrpSpPr/>
          <p:nvPr/>
        </p:nvGrpSpPr>
        <p:grpSpPr>
          <a:xfrm>
            <a:off x="5794745" y="1502999"/>
            <a:ext cx="274550" cy="354754"/>
            <a:chOff x="5794745" y="1502999"/>
            <a:chExt cx="274550" cy="354754"/>
          </a:xfrm>
        </p:grpSpPr>
        <p:sp>
          <p:nvSpPr>
            <p:cNvPr id="21204" name="Google Shape;21204;p61"/>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61"/>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61"/>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61"/>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61"/>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61"/>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61"/>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61"/>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61"/>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61"/>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61"/>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61"/>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61"/>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61"/>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61"/>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61"/>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61"/>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61"/>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61"/>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61"/>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61"/>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61"/>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61"/>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7" name="Google Shape;21227;p61"/>
          <p:cNvGrpSpPr/>
          <p:nvPr/>
        </p:nvGrpSpPr>
        <p:grpSpPr>
          <a:xfrm>
            <a:off x="4896940" y="1502999"/>
            <a:ext cx="263316" cy="354754"/>
            <a:chOff x="4896940" y="1502999"/>
            <a:chExt cx="263316" cy="354754"/>
          </a:xfrm>
        </p:grpSpPr>
        <p:sp>
          <p:nvSpPr>
            <p:cNvPr id="21228" name="Google Shape;21228;p61"/>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61"/>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61"/>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61"/>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61"/>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61"/>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61"/>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61"/>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61"/>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61"/>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61"/>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61"/>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61"/>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61"/>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61"/>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61"/>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61"/>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61"/>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61"/>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61"/>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61"/>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9" name="Google Shape;21249;p61"/>
          <p:cNvGrpSpPr/>
          <p:nvPr/>
        </p:nvGrpSpPr>
        <p:grpSpPr>
          <a:xfrm>
            <a:off x="6255392" y="4268082"/>
            <a:ext cx="274550" cy="354728"/>
            <a:chOff x="6255392" y="4268082"/>
            <a:chExt cx="274550" cy="354728"/>
          </a:xfrm>
        </p:grpSpPr>
        <p:sp>
          <p:nvSpPr>
            <p:cNvPr id="21250" name="Google Shape;21250;p61"/>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61"/>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61"/>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61"/>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61"/>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61"/>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61"/>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61"/>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61"/>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61"/>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61"/>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61"/>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61"/>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61"/>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61"/>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61"/>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61"/>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61"/>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61"/>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61"/>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0" name="Google Shape;21270;p61"/>
          <p:cNvGrpSpPr/>
          <p:nvPr/>
        </p:nvGrpSpPr>
        <p:grpSpPr>
          <a:xfrm>
            <a:off x="7604076" y="3790075"/>
            <a:ext cx="275807" cy="354859"/>
            <a:chOff x="7604076" y="3790075"/>
            <a:chExt cx="275807" cy="354859"/>
          </a:xfrm>
        </p:grpSpPr>
        <p:sp>
          <p:nvSpPr>
            <p:cNvPr id="21271" name="Google Shape;21271;p61"/>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61"/>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61"/>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61"/>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61"/>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61"/>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61"/>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61"/>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61"/>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61"/>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61"/>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61"/>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61"/>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61"/>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61"/>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61"/>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61"/>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61"/>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61"/>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61"/>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61"/>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61"/>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3" name="Google Shape;21293;p61"/>
          <p:cNvGrpSpPr/>
          <p:nvPr/>
        </p:nvGrpSpPr>
        <p:grpSpPr>
          <a:xfrm>
            <a:off x="7154427" y="3790206"/>
            <a:ext cx="274550" cy="354493"/>
            <a:chOff x="7154427" y="3790206"/>
            <a:chExt cx="274550" cy="354493"/>
          </a:xfrm>
        </p:grpSpPr>
        <p:sp>
          <p:nvSpPr>
            <p:cNvPr id="21294" name="Google Shape;21294;p61"/>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61"/>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61"/>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61"/>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61"/>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61"/>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61"/>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61"/>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61"/>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61"/>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61"/>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61"/>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61"/>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61"/>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61"/>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61"/>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61"/>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61"/>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61"/>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61"/>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4" name="Google Shape;21314;p61"/>
          <p:cNvGrpSpPr/>
          <p:nvPr/>
        </p:nvGrpSpPr>
        <p:grpSpPr>
          <a:xfrm>
            <a:off x="8054458" y="1973150"/>
            <a:ext cx="274576" cy="354728"/>
            <a:chOff x="8054458" y="1973150"/>
            <a:chExt cx="274576" cy="354728"/>
          </a:xfrm>
        </p:grpSpPr>
        <p:sp>
          <p:nvSpPr>
            <p:cNvPr id="21315" name="Google Shape;21315;p61"/>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61"/>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61"/>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61"/>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61"/>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61"/>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61"/>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61"/>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61"/>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61"/>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61"/>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61"/>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61"/>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61"/>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61"/>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61"/>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61"/>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61"/>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61"/>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61"/>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61"/>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61"/>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7" name="Google Shape;21337;p61"/>
          <p:cNvGrpSpPr/>
          <p:nvPr/>
        </p:nvGrpSpPr>
        <p:grpSpPr>
          <a:xfrm>
            <a:off x="7153930" y="1973150"/>
            <a:ext cx="274812" cy="354728"/>
            <a:chOff x="7153930" y="1973150"/>
            <a:chExt cx="274812" cy="354728"/>
          </a:xfrm>
        </p:grpSpPr>
        <p:sp>
          <p:nvSpPr>
            <p:cNvPr id="21338" name="Google Shape;21338;p61"/>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61"/>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61"/>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61"/>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61"/>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61"/>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61"/>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61"/>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61"/>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61"/>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61"/>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61"/>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61"/>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61"/>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61"/>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61"/>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61"/>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61"/>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61"/>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7" name="Google Shape;21357;p61"/>
          <p:cNvGrpSpPr/>
          <p:nvPr/>
        </p:nvGrpSpPr>
        <p:grpSpPr>
          <a:xfrm>
            <a:off x="6703522" y="1973098"/>
            <a:ext cx="274812" cy="354781"/>
            <a:chOff x="6703522" y="1973098"/>
            <a:chExt cx="274812" cy="354781"/>
          </a:xfrm>
        </p:grpSpPr>
        <p:sp>
          <p:nvSpPr>
            <p:cNvPr id="21358" name="Google Shape;21358;p61"/>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61"/>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61"/>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61"/>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61"/>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61"/>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61"/>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61"/>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61"/>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61"/>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61"/>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61"/>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61"/>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61"/>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61"/>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61"/>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61"/>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61"/>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61"/>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61"/>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61"/>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61"/>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61"/>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61"/>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61"/>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3" name="Google Shape;21383;p61"/>
          <p:cNvGrpSpPr/>
          <p:nvPr/>
        </p:nvGrpSpPr>
        <p:grpSpPr>
          <a:xfrm>
            <a:off x="6253375" y="1973150"/>
            <a:ext cx="274812" cy="354728"/>
            <a:chOff x="6253375" y="1973150"/>
            <a:chExt cx="274812" cy="354728"/>
          </a:xfrm>
        </p:grpSpPr>
        <p:sp>
          <p:nvSpPr>
            <p:cNvPr id="21384" name="Google Shape;21384;p61"/>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61"/>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61"/>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61"/>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61"/>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61"/>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61"/>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61"/>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61"/>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61"/>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61"/>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61"/>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61"/>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61"/>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61"/>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61"/>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61"/>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61"/>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61"/>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61"/>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61"/>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61"/>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61"/>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61"/>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61"/>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61"/>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61"/>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61"/>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61"/>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61"/>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61"/>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61"/>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61"/>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61"/>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61"/>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61"/>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61"/>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61"/>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2" name="Google Shape;21422;p61"/>
          <p:cNvGrpSpPr/>
          <p:nvPr/>
        </p:nvGrpSpPr>
        <p:grpSpPr>
          <a:xfrm>
            <a:off x="5802496" y="1973150"/>
            <a:ext cx="275309" cy="354728"/>
            <a:chOff x="5802496" y="1973150"/>
            <a:chExt cx="275309" cy="354728"/>
          </a:xfrm>
        </p:grpSpPr>
        <p:sp>
          <p:nvSpPr>
            <p:cNvPr id="21423" name="Google Shape;21423;p61"/>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61"/>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61"/>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61"/>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61"/>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61"/>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61"/>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61"/>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61"/>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61"/>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61"/>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61"/>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61"/>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61"/>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61"/>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61"/>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61"/>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61"/>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61"/>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61"/>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61"/>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61"/>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61"/>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61"/>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61"/>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61"/>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9" name="Google Shape;21449;p61"/>
          <p:cNvGrpSpPr/>
          <p:nvPr/>
        </p:nvGrpSpPr>
        <p:grpSpPr>
          <a:xfrm>
            <a:off x="5353083" y="1973150"/>
            <a:ext cx="274576" cy="354728"/>
            <a:chOff x="5353083" y="1973150"/>
            <a:chExt cx="274576" cy="354728"/>
          </a:xfrm>
        </p:grpSpPr>
        <p:sp>
          <p:nvSpPr>
            <p:cNvPr id="21450" name="Google Shape;21450;p61"/>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61"/>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61"/>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61"/>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61"/>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61"/>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61"/>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61"/>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61"/>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61"/>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61"/>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61"/>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61"/>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61"/>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61"/>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61"/>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61"/>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61"/>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61"/>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61"/>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61"/>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1" name="Google Shape;21471;p61"/>
          <p:cNvGrpSpPr/>
          <p:nvPr/>
        </p:nvGrpSpPr>
        <p:grpSpPr>
          <a:xfrm>
            <a:off x="4902701" y="1973150"/>
            <a:ext cx="274812" cy="354728"/>
            <a:chOff x="4902701" y="1973150"/>
            <a:chExt cx="274812" cy="354728"/>
          </a:xfrm>
        </p:grpSpPr>
        <p:sp>
          <p:nvSpPr>
            <p:cNvPr id="21472" name="Google Shape;21472;p61"/>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61"/>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61"/>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61"/>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61"/>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61"/>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61"/>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61"/>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61"/>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61"/>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61"/>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61"/>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61"/>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61"/>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61"/>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61"/>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61"/>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61"/>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61"/>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61"/>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61"/>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61"/>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61"/>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61"/>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61"/>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7" name="Google Shape;21497;p61"/>
          <p:cNvGrpSpPr/>
          <p:nvPr/>
        </p:nvGrpSpPr>
        <p:grpSpPr>
          <a:xfrm>
            <a:off x="4902701" y="2879989"/>
            <a:ext cx="272560" cy="354676"/>
            <a:chOff x="4902701" y="2879989"/>
            <a:chExt cx="272560" cy="354676"/>
          </a:xfrm>
        </p:grpSpPr>
        <p:sp>
          <p:nvSpPr>
            <p:cNvPr id="21498" name="Google Shape;21498;p61"/>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61"/>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61"/>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61"/>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61"/>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61"/>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61"/>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61"/>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61"/>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61"/>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61"/>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61"/>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61"/>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61"/>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61"/>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61"/>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61"/>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61"/>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61"/>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61"/>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61"/>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61"/>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61"/>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61"/>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2" name="Google Shape;21522;p61"/>
          <p:cNvGrpSpPr/>
          <p:nvPr/>
        </p:nvGrpSpPr>
        <p:grpSpPr>
          <a:xfrm>
            <a:off x="5803988" y="4268082"/>
            <a:ext cx="274550" cy="354728"/>
            <a:chOff x="5803988" y="4268082"/>
            <a:chExt cx="274550" cy="354728"/>
          </a:xfrm>
        </p:grpSpPr>
        <p:sp>
          <p:nvSpPr>
            <p:cNvPr id="21523" name="Google Shape;21523;p61"/>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61"/>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61"/>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61"/>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61"/>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61"/>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61"/>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61"/>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61"/>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61"/>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61"/>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61"/>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61"/>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61"/>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61"/>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61"/>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61"/>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61"/>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61"/>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61"/>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61"/>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61"/>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5" name="Google Shape;21545;p61"/>
          <p:cNvGrpSpPr/>
          <p:nvPr/>
        </p:nvGrpSpPr>
        <p:grpSpPr>
          <a:xfrm>
            <a:off x="5352349" y="4268082"/>
            <a:ext cx="274550" cy="354728"/>
            <a:chOff x="5352349" y="4268082"/>
            <a:chExt cx="274550" cy="354728"/>
          </a:xfrm>
        </p:grpSpPr>
        <p:sp>
          <p:nvSpPr>
            <p:cNvPr id="21546" name="Google Shape;21546;p61"/>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61"/>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61"/>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61"/>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61"/>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61"/>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61"/>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61"/>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61"/>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61"/>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61"/>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61"/>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61"/>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61"/>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61"/>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61"/>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61"/>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61"/>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61"/>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61"/>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61"/>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61"/>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8" name="Google Shape;21568;p61"/>
          <p:cNvGrpSpPr/>
          <p:nvPr/>
        </p:nvGrpSpPr>
        <p:grpSpPr>
          <a:xfrm>
            <a:off x="7606826" y="2419290"/>
            <a:ext cx="274550" cy="354728"/>
            <a:chOff x="7606826" y="2419290"/>
            <a:chExt cx="274550" cy="354728"/>
          </a:xfrm>
        </p:grpSpPr>
        <p:sp>
          <p:nvSpPr>
            <p:cNvPr id="21569" name="Google Shape;21569;p6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6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6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6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6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6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6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6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6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6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6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6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6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6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6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4" name="Google Shape;21584;p61"/>
          <p:cNvGrpSpPr/>
          <p:nvPr/>
        </p:nvGrpSpPr>
        <p:grpSpPr>
          <a:xfrm>
            <a:off x="7156182" y="2419290"/>
            <a:ext cx="274550" cy="354728"/>
            <a:chOff x="7156182" y="2419290"/>
            <a:chExt cx="274550" cy="354728"/>
          </a:xfrm>
        </p:grpSpPr>
        <p:sp>
          <p:nvSpPr>
            <p:cNvPr id="21585" name="Google Shape;21585;p61"/>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61"/>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61"/>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61"/>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61"/>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61"/>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61"/>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61"/>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61"/>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61"/>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61"/>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61"/>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61"/>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61"/>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61"/>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0" name="Google Shape;21600;p61"/>
          <p:cNvGrpSpPr/>
          <p:nvPr/>
        </p:nvGrpSpPr>
        <p:grpSpPr>
          <a:xfrm>
            <a:off x="6705276" y="2419290"/>
            <a:ext cx="274812" cy="354728"/>
            <a:chOff x="6705276" y="2419290"/>
            <a:chExt cx="274812" cy="354728"/>
          </a:xfrm>
        </p:grpSpPr>
        <p:sp>
          <p:nvSpPr>
            <p:cNvPr id="21601" name="Google Shape;21601;p61"/>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61"/>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61"/>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61"/>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61"/>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61"/>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61"/>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61"/>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61"/>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61"/>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61"/>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61"/>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61"/>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61"/>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61"/>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61"/>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61"/>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61"/>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61"/>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61"/>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61"/>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61"/>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61"/>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61"/>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61"/>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61"/>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61"/>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61"/>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9" name="Google Shape;21629;p61"/>
          <p:cNvGrpSpPr/>
          <p:nvPr/>
        </p:nvGrpSpPr>
        <p:grpSpPr>
          <a:xfrm>
            <a:off x="4902936" y="2419290"/>
            <a:ext cx="274576" cy="354728"/>
            <a:chOff x="4902936" y="2419290"/>
            <a:chExt cx="274576" cy="354728"/>
          </a:xfrm>
        </p:grpSpPr>
        <p:sp>
          <p:nvSpPr>
            <p:cNvPr id="21630" name="Google Shape;21630;p61"/>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61"/>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61"/>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61"/>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61"/>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61"/>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61"/>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61"/>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61"/>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61"/>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61"/>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61"/>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61"/>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61"/>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61"/>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61"/>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61"/>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61"/>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61"/>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61"/>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0" name="Google Shape;21650;p61"/>
          <p:cNvGrpSpPr/>
          <p:nvPr/>
        </p:nvGrpSpPr>
        <p:grpSpPr>
          <a:xfrm>
            <a:off x="7608056" y="3345794"/>
            <a:ext cx="270334" cy="354754"/>
            <a:chOff x="7608056" y="3345794"/>
            <a:chExt cx="270334" cy="354754"/>
          </a:xfrm>
        </p:grpSpPr>
        <p:sp>
          <p:nvSpPr>
            <p:cNvPr id="21651" name="Google Shape;21651;p61"/>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61"/>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61"/>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61"/>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61"/>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61"/>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61"/>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61"/>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61"/>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61"/>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61"/>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61"/>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61"/>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61"/>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61"/>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61"/>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61"/>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61"/>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61"/>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0" name="Google Shape;21670;p61"/>
          <p:cNvGrpSpPr/>
          <p:nvPr/>
        </p:nvGrpSpPr>
        <p:grpSpPr>
          <a:xfrm>
            <a:off x="6712765" y="4268082"/>
            <a:ext cx="263316" cy="354728"/>
            <a:chOff x="6712765" y="4268082"/>
            <a:chExt cx="263316" cy="354728"/>
          </a:xfrm>
        </p:grpSpPr>
        <p:sp>
          <p:nvSpPr>
            <p:cNvPr id="21671" name="Google Shape;21671;p61"/>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61"/>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61"/>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61"/>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61"/>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61"/>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61"/>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61"/>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61"/>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61"/>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61"/>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61"/>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61"/>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61"/>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61"/>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61"/>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7" name="Google Shape;21687;p61"/>
          <p:cNvGrpSpPr/>
          <p:nvPr/>
        </p:nvGrpSpPr>
        <p:grpSpPr>
          <a:xfrm>
            <a:off x="5359341" y="2419159"/>
            <a:ext cx="262819" cy="354859"/>
            <a:chOff x="5359341" y="2419159"/>
            <a:chExt cx="262819" cy="354859"/>
          </a:xfrm>
        </p:grpSpPr>
        <p:sp>
          <p:nvSpPr>
            <p:cNvPr id="21688" name="Google Shape;21688;p61"/>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61"/>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61"/>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61"/>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61"/>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61"/>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61"/>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61"/>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61"/>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61"/>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61"/>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61"/>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61"/>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61"/>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61"/>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61"/>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61"/>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61"/>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61"/>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61"/>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61"/>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9" name="Google Shape;21709;p61"/>
          <p:cNvGrpSpPr/>
          <p:nvPr/>
        </p:nvGrpSpPr>
        <p:grpSpPr>
          <a:xfrm>
            <a:off x="6709282" y="3790206"/>
            <a:ext cx="263316" cy="354493"/>
            <a:chOff x="6709282" y="3790206"/>
            <a:chExt cx="263316" cy="354493"/>
          </a:xfrm>
        </p:grpSpPr>
        <p:sp>
          <p:nvSpPr>
            <p:cNvPr id="21710" name="Google Shape;21710;p61"/>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61"/>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61"/>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61"/>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61"/>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61"/>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61"/>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61"/>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61"/>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61"/>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61"/>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61"/>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61"/>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61"/>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61"/>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61"/>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6" name="Google Shape;21726;p61"/>
          <p:cNvGrpSpPr/>
          <p:nvPr/>
        </p:nvGrpSpPr>
        <p:grpSpPr>
          <a:xfrm>
            <a:off x="6260629" y="2419290"/>
            <a:ext cx="263055" cy="354493"/>
            <a:chOff x="6260629" y="2419290"/>
            <a:chExt cx="263055" cy="354493"/>
          </a:xfrm>
        </p:grpSpPr>
        <p:sp>
          <p:nvSpPr>
            <p:cNvPr id="21727" name="Google Shape;21727;p61"/>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61"/>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61"/>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61"/>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61"/>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61"/>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61"/>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61"/>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61"/>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61"/>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61"/>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61"/>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61"/>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61"/>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61"/>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2" name="Google Shape;21742;p61"/>
          <p:cNvGrpSpPr/>
          <p:nvPr/>
        </p:nvGrpSpPr>
        <p:grpSpPr>
          <a:xfrm>
            <a:off x="6260864" y="2879911"/>
            <a:ext cx="263343" cy="354754"/>
            <a:chOff x="6260864" y="2879911"/>
            <a:chExt cx="263343" cy="354754"/>
          </a:xfrm>
        </p:grpSpPr>
        <p:sp>
          <p:nvSpPr>
            <p:cNvPr id="21743" name="Google Shape;21743;p61"/>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61"/>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61"/>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61"/>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61"/>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61"/>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61"/>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61"/>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61"/>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61"/>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61"/>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61"/>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61"/>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61"/>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61"/>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61"/>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61"/>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61"/>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1" name="Google Shape;21761;p61"/>
          <p:cNvGrpSpPr/>
          <p:nvPr/>
        </p:nvGrpSpPr>
        <p:grpSpPr>
          <a:xfrm>
            <a:off x="8062968" y="2419290"/>
            <a:ext cx="263316" cy="354728"/>
            <a:chOff x="8062968" y="2419290"/>
            <a:chExt cx="263316" cy="354728"/>
          </a:xfrm>
        </p:grpSpPr>
        <p:sp>
          <p:nvSpPr>
            <p:cNvPr id="21762" name="Google Shape;21762;p6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6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6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6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6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6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6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6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6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6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6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6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6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6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6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6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6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9" name="Google Shape;21779;p61"/>
          <p:cNvGrpSpPr/>
          <p:nvPr/>
        </p:nvGrpSpPr>
        <p:grpSpPr>
          <a:xfrm>
            <a:off x="5809723" y="2419290"/>
            <a:ext cx="263316" cy="354728"/>
            <a:chOff x="5809723" y="2419290"/>
            <a:chExt cx="263316" cy="354728"/>
          </a:xfrm>
        </p:grpSpPr>
        <p:sp>
          <p:nvSpPr>
            <p:cNvPr id="21780" name="Google Shape;21780;p61"/>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61"/>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61"/>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61"/>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61"/>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61"/>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61"/>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61"/>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61"/>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61"/>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61"/>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61"/>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61"/>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61"/>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61"/>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61"/>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61"/>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7" name="Google Shape;21797;p61"/>
          <p:cNvGrpSpPr/>
          <p:nvPr/>
        </p:nvGrpSpPr>
        <p:grpSpPr>
          <a:xfrm>
            <a:off x="7606826" y="1502999"/>
            <a:ext cx="263552" cy="354754"/>
            <a:chOff x="7606826" y="1502999"/>
            <a:chExt cx="263552" cy="354754"/>
          </a:xfrm>
        </p:grpSpPr>
        <p:sp>
          <p:nvSpPr>
            <p:cNvPr id="21798" name="Google Shape;21798;p61"/>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61"/>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61"/>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61"/>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61"/>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61"/>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61"/>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61"/>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61"/>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61"/>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61"/>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61"/>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61"/>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61"/>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61"/>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61"/>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61"/>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61"/>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6" name="Google Shape;21816;p61"/>
          <p:cNvGrpSpPr/>
          <p:nvPr/>
        </p:nvGrpSpPr>
        <p:grpSpPr>
          <a:xfrm>
            <a:off x="8060455" y="3790075"/>
            <a:ext cx="264076" cy="354623"/>
            <a:chOff x="8060455" y="3790075"/>
            <a:chExt cx="264076" cy="354623"/>
          </a:xfrm>
        </p:grpSpPr>
        <p:sp>
          <p:nvSpPr>
            <p:cNvPr id="21817" name="Google Shape;21817;p61"/>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61"/>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61"/>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61"/>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61"/>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61"/>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61"/>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61"/>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61"/>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61"/>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61"/>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61"/>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61"/>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61"/>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61"/>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61"/>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61"/>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61"/>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61"/>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61"/>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61"/>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61"/>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61"/>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0" name="Google Shape;21840;p61"/>
          <p:cNvGrpSpPr/>
          <p:nvPr/>
        </p:nvGrpSpPr>
        <p:grpSpPr>
          <a:xfrm>
            <a:off x="7614550" y="2879911"/>
            <a:ext cx="263316" cy="354754"/>
            <a:chOff x="7614550" y="2879911"/>
            <a:chExt cx="263316" cy="354754"/>
          </a:xfrm>
        </p:grpSpPr>
        <p:sp>
          <p:nvSpPr>
            <p:cNvPr id="21841" name="Google Shape;21841;p61"/>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61"/>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61"/>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61"/>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61"/>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61"/>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61"/>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61"/>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61"/>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61"/>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61"/>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61"/>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61"/>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61"/>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61"/>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61"/>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61"/>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61"/>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61"/>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0" name="Google Shape;21860;p61"/>
          <p:cNvGrpSpPr/>
          <p:nvPr/>
        </p:nvGrpSpPr>
        <p:grpSpPr>
          <a:xfrm>
            <a:off x="4900684" y="4268187"/>
            <a:ext cx="274576" cy="354623"/>
            <a:chOff x="4900684" y="4268187"/>
            <a:chExt cx="274576" cy="354623"/>
          </a:xfrm>
        </p:grpSpPr>
        <p:sp>
          <p:nvSpPr>
            <p:cNvPr id="21861" name="Google Shape;21861;p61"/>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61"/>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61"/>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61"/>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61"/>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61"/>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61"/>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61"/>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61"/>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61"/>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61"/>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61"/>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61"/>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61"/>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61"/>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6" name="Google Shape;21876;p61"/>
          <p:cNvGrpSpPr/>
          <p:nvPr/>
        </p:nvGrpSpPr>
        <p:grpSpPr>
          <a:xfrm>
            <a:off x="7161654" y="3345794"/>
            <a:ext cx="263343" cy="354754"/>
            <a:chOff x="7161654" y="3345794"/>
            <a:chExt cx="263343" cy="354754"/>
          </a:xfrm>
        </p:grpSpPr>
        <p:sp>
          <p:nvSpPr>
            <p:cNvPr id="21877" name="Google Shape;21877;p61"/>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61"/>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61"/>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61"/>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61"/>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61"/>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61"/>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61"/>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61"/>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61"/>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61"/>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61"/>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61"/>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61"/>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61"/>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61"/>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61"/>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61"/>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61"/>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6" name="Google Shape;21896;p61"/>
          <p:cNvGrpSpPr/>
          <p:nvPr/>
        </p:nvGrpSpPr>
        <p:grpSpPr>
          <a:xfrm>
            <a:off x="6711770" y="3345794"/>
            <a:ext cx="263081" cy="354754"/>
            <a:chOff x="6711770" y="3345794"/>
            <a:chExt cx="263081" cy="354754"/>
          </a:xfrm>
        </p:grpSpPr>
        <p:sp>
          <p:nvSpPr>
            <p:cNvPr id="21897" name="Google Shape;21897;p61"/>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61"/>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61"/>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61"/>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61"/>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61"/>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61"/>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61"/>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61"/>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61"/>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61"/>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61"/>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61"/>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61"/>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61"/>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61"/>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61"/>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4" name="Google Shape;21914;p61"/>
          <p:cNvGrpSpPr/>
          <p:nvPr/>
        </p:nvGrpSpPr>
        <p:grpSpPr>
          <a:xfrm>
            <a:off x="7163409" y="2880251"/>
            <a:ext cx="263316" cy="354414"/>
            <a:chOff x="7163409" y="2880251"/>
            <a:chExt cx="263316" cy="354414"/>
          </a:xfrm>
        </p:grpSpPr>
        <p:sp>
          <p:nvSpPr>
            <p:cNvPr id="21915" name="Google Shape;21915;p61"/>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61"/>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61"/>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61"/>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61"/>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61"/>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61"/>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61"/>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61"/>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61"/>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61"/>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61"/>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7" name="Google Shape;21927;p61"/>
          <p:cNvGrpSpPr/>
          <p:nvPr/>
        </p:nvGrpSpPr>
        <p:grpSpPr>
          <a:xfrm>
            <a:off x="6712032" y="2880172"/>
            <a:ext cx="263316" cy="354493"/>
            <a:chOff x="6712032" y="2880172"/>
            <a:chExt cx="263316" cy="354493"/>
          </a:xfrm>
        </p:grpSpPr>
        <p:sp>
          <p:nvSpPr>
            <p:cNvPr id="21928" name="Google Shape;21928;p61"/>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61"/>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61"/>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61"/>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61"/>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61"/>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61"/>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61"/>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61"/>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61"/>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61"/>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61"/>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61"/>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61"/>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61"/>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61"/>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61"/>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61"/>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61"/>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61"/>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61"/>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9" name="Google Shape;21949;p61"/>
          <p:cNvGrpSpPr/>
          <p:nvPr/>
        </p:nvGrpSpPr>
        <p:grpSpPr>
          <a:xfrm>
            <a:off x="6261624" y="3345794"/>
            <a:ext cx="263316" cy="354754"/>
            <a:chOff x="6261624" y="3345794"/>
            <a:chExt cx="263316" cy="354754"/>
          </a:xfrm>
        </p:grpSpPr>
        <p:sp>
          <p:nvSpPr>
            <p:cNvPr id="21950" name="Google Shape;21950;p61"/>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61"/>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61"/>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61"/>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61"/>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61"/>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61"/>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61"/>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61"/>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61"/>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61"/>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61"/>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61"/>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61"/>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61"/>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61"/>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61"/>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61"/>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61"/>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61"/>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61"/>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61"/>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61"/>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61"/>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61"/>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61"/>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61"/>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61"/>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78" name="Google Shape;21978;p61"/>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79" name="Google Shape;21979;p61"/>
          <p:cNvGrpSpPr/>
          <p:nvPr/>
        </p:nvGrpSpPr>
        <p:grpSpPr>
          <a:xfrm>
            <a:off x="5811739" y="3345794"/>
            <a:ext cx="263316" cy="354754"/>
            <a:chOff x="5811739" y="3345794"/>
            <a:chExt cx="263316" cy="354754"/>
          </a:xfrm>
        </p:grpSpPr>
        <p:sp>
          <p:nvSpPr>
            <p:cNvPr id="21980" name="Google Shape;21980;p61"/>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61"/>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61"/>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61"/>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61"/>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61"/>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61"/>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61"/>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61"/>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61"/>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61"/>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61"/>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61"/>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61"/>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61"/>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61"/>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61"/>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61"/>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61"/>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61"/>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61"/>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1" name="Google Shape;22001;p61"/>
          <p:cNvGrpSpPr/>
          <p:nvPr/>
        </p:nvGrpSpPr>
        <p:grpSpPr>
          <a:xfrm>
            <a:off x="5363818" y="3345794"/>
            <a:ext cx="259074" cy="354493"/>
            <a:chOff x="5363818" y="3345794"/>
            <a:chExt cx="259074" cy="354493"/>
          </a:xfrm>
        </p:grpSpPr>
        <p:sp>
          <p:nvSpPr>
            <p:cNvPr id="22002" name="Google Shape;22002;p61"/>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61"/>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61"/>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61"/>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61"/>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61"/>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61"/>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61"/>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61"/>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61"/>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61"/>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61"/>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61"/>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61"/>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61"/>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61"/>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61"/>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61"/>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61"/>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61"/>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61"/>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61"/>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61"/>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61"/>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61"/>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7" name="Google Shape;22027;p61"/>
          <p:cNvGrpSpPr/>
          <p:nvPr/>
        </p:nvGrpSpPr>
        <p:grpSpPr>
          <a:xfrm>
            <a:off x="4912939" y="3345663"/>
            <a:ext cx="261326" cy="354885"/>
            <a:chOff x="4912939" y="3345663"/>
            <a:chExt cx="261326" cy="354885"/>
          </a:xfrm>
        </p:grpSpPr>
        <p:sp>
          <p:nvSpPr>
            <p:cNvPr id="22028" name="Google Shape;22028;p61"/>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61"/>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61"/>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61"/>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61"/>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61"/>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61"/>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61"/>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61"/>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61"/>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61"/>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61"/>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61"/>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61"/>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61"/>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61"/>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61"/>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61"/>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61"/>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61"/>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61"/>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9" name="Google Shape;22049;p61"/>
          <p:cNvGrpSpPr/>
          <p:nvPr/>
        </p:nvGrpSpPr>
        <p:grpSpPr>
          <a:xfrm>
            <a:off x="5809723" y="2879911"/>
            <a:ext cx="263081" cy="355016"/>
            <a:chOff x="5809723" y="2879911"/>
            <a:chExt cx="263081" cy="355016"/>
          </a:xfrm>
        </p:grpSpPr>
        <p:sp>
          <p:nvSpPr>
            <p:cNvPr id="22050" name="Google Shape;22050;p61"/>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61"/>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61"/>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61"/>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61"/>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61"/>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61"/>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61"/>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61"/>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61"/>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61"/>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61"/>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61"/>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61"/>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61"/>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61"/>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61"/>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61"/>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61"/>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61"/>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61"/>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61"/>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2" name="Google Shape;22072;p61"/>
          <p:cNvGrpSpPr/>
          <p:nvPr/>
        </p:nvGrpSpPr>
        <p:grpSpPr>
          <a:xfrm>
            <a:off x="7616069" y="4268056"/>
            <a:ext cx="263316" cy="354754"/>
            <a:chOff x="7616069" y="4268056"/>
            <a:chExt cx="263316" cy="354754"/>
          </a:xfrm>
        </p:grpSpPr>
        <p:sp>
          <p:nvSpPr>
            <p:cNvPr id="22073" name="Google Shape;22073;p61"/>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61"/>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61"/>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61"/>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61"/>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61"/>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61"/>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61"/>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61"/>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61"/>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61"/>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61"/>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61"/>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61"/>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61"/>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61"/>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61"/>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61"/>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61"/>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61"/>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61"/>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4" name="Google Shape;22094;p61"/>
          <p:cNvGrpSpPr/>
          <p:nvPr/>
        </p:nvGrpSpPr>
        <p:grpSpPr>
          <a:xfrm>
            <a:off x="7164404" y="4268318"/>
            <a:ext cx="263316" cy="354493"/>
            <a:chOff x="7164404" y="4268318"/>
            <a:chExt cx="263316" cy="354493"/>
          </a:xfrm>
        </p:grpSpPr>
        <p:sp>
          <p:nvSpPr>
            <p:cNvPr id="22095" name="Google Shape;22095;p61"/>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61"/>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61"/>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61"/>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61"/>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61"/>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61"/>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61"/>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61"/>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61"/>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61"/>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61"/>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61"/>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61"/>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61"/>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61"/>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1" name="Google Shape;22111;p61"/>
          <p:cNvGrpSpPr/>
          <p:nvPr/>
        </p:nvGrpSpPr>
        <p:grpSpPr>
          <a:xfrm>
            <a:off x="5358346" y="2879911"/>
            <a:ext cx="263316" cy="354754"/>
            <a:chOff x="5358346" y="2879911"/>
            <a:chExt cx="263316" cy="354754"/>
          </a:xfrm>
        </p:grpSpPr>
        <p:sp>
          <p:nvSpPr>
            <p:cNvPr id="22112" name="Google Shape;22112;p61"/>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61"/>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61"/>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61"/>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61"/>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61"/>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61"/>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61"/>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61"/>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61"/>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61"/>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61"/>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61"/>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61"/>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61"/>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61"/>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61"/>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61"/>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61"/>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61"/>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61"/>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3" name="Google Shape;22133;p61"/>
          <p:cNvGrpSpPr/>
          <p:nvPr/>
        </p:nvGrpSpPr>
        <p:grpSpPr>
          <a:xfrm>
            <a:off x="8061450" y="3345742"/>
            <a:ext cx="263316" cy="354807"/>
            <a:chOff x="8061450" y="3345742"/>
            <a:chExt cx="263316" cy="354807"/>
          </a:xfrm>
        </p:grpSpPr>
        <p:sp>
          <p:nvSpPr>
            <p:cNvPr id="22134" name="Google Shape;22134;p61"/>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61"/>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61"/>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61"/>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61"/>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61"/>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61"/>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61"/>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61"/>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61"/>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61"/>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61"/>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61"/>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61"/>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61"/>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61"/>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0" name="Google Shape;22150;p61"/>
          <p:cNvGrpSpPr/>
          <p:nvPr/>
        </p:nvGrpSpPr>
        <p:grpSpPr>
          <a:xfrm>
            <a:off x="8065953" y="2879911"/>
            <a:ext cx="263081" cy="354754"/>
            <a:chOff x="8065953" y="2879911"/>
            <a:chExt cx="263081" cy="354754"/>
          </a:xfrm>
        </p:grpSpPr>
        <p:sp>
          <p:nvSpPr>
            <p:cNvPr id="22151" name="Google Shape;22151;p61"/>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61"/>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61"/>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61"/>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61"/>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61"/>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61"/>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61"/>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61"/>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61"/>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61"/>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61"/>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61"/>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61"/>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61"/>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61"/>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7" name="Google Shape;22167;p61"/>
          <p:cNvGrpSpPr/>
          <p:nvPr/>
        </p:nvGrpSpPr>
        <p:grpSpPr>
          <a:xfrm>
            <a:off x="8064199" y="4268318"/>
            <a:ext cx="270308" cy="354493"/>
            <a:chOff x="8064199" y="4268318"/>
            <a:chExt cx="270308" cy="354493"/>
          </a:xfrm>
        </p:grpSpPr>
        <p:sp>
          <p:nvSpPr>
            <p:cNvPr id="22168" name="Google Shape;22168;p61"/>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6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61"/>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61"/>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61"/>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61"/>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61"/>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61"/>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61"/>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61"/>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61"/>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61"/>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61"/>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61"/>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61"/>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61"/>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61"/>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61"/>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189" name="Shape 22189"/>
        <p:cNvGrpSpPr/>
        <p:nvPr/>
      </p:nvGrpSpPr>
      <p:grpSpPr>
        <a:xfrm>
          <a:off x="0" y="0"/>
          <a:ext cx="0" cy="0"/>
          <a:chOff x="0" y="0"/>
          <a:chExt cx="0" cy="0"/>
        </a:xfrm>
      </p:grpSpPr>
      <p:sp>
        <p:nvSpPr>
          <p:cNvPr id="22190" name="Google Shape;22190;p6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2191" name="Google Shape;22191;p6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22192" name="Google Shape;22192;p62"/>
          <p:cNvGrpSpPr/>
          <p:nvPr/>
        </p:nvGrpSpPr>
        <p:grpSpPr>
          <a:xfrm>
            <a:off x="3511608" y="3348218"/>
            <a:ext cx="381482" cy="366926"/>
            <a:chOff x="3511608" y="3348218"/>
            <a:chExt cx="381482" cy="366926"/>
          </a:xfrm>
        </p:grpSpPr>
        <p:sp>
          <p:nvSpPr>
            <p:cNvPr id="22193" name="Google Shape;22193;p62"/>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62"/>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62"/>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62"/>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62"/>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62"/>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62"/>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62"/>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62"/>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62"/>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62"/>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62"/>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62"/>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62"/>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7" name="Google Shape;22207;p62"/>
          <p:cNvGrpSpPr/>
          <p:nvPr/>
        </p:nvGrpSpPr>
        <p:grpSpPr>
          <a:xfrm>
            <a:off x="1849816" y="3807339"/>
            <a:ext cx="163616" cy="366665"/>
            <a:chOff x="1849816" y="3807339"/>
            <a:chExt cx="163616" cy="366665"/>
          </a:xfrm>
        </p:grpSpPr>
        <p:sp>
          <p:nvSpPr>
            <p:cNvPr id="22208" name="Google Shape;22208;p62"/>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62"/>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62"/>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62"/>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62"/>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62"/>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62"/>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62"/>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62"/>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62"/>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62"/>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62"/>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62"/>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62"/>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2" name="Google Shape;22222;p62"/>
          <p:cNvGrpSpPr/>
          <p:nvPr/>
        </p:nvGrpSpPr>
        <p:grpSpPr>
          <a:xfrm>
            <a:off x="2274757" y="3807313"/>
            <a:ext cx="202292" cy="366430"/>
            <a:chOff x="2274757" y="3807313"/>
            <a:chExt cx="202292" cy="366430"/>
          </a:xfrm>
        </p:grpSpPr>
        <p:sp>
          <p:nvSpPr>
            <p:cNvPr id="22223" name="Google Shape;22223;p62"/>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62"/>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62"/>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62"/>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62"/>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62"/>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62"/>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62"/>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62"/>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62"/>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3" name="Google Shape;22233;p62"/>
          <p:cNvGrpSpPr/>
          <p:nvPr/>
        </p:nvGrpSpPr>
        <p:grpSpPr>
          <a:xfrm>
            <a:off x="3972716" y="3348218"/>
            <a:ext cx="366404" cy="366665"/>
            <a:chOff x="3972716" y="3348218"/>
            <a:chExt cx="366404" cy="366665"/>
          </a:xfrm>
        </p:grpSpPr>
        <p:sp>
          <p:nvSpPr>
            <p:cNvPr id="22234" name="Google Shape;22234;p62"/>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62"/>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62"/>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62"/>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62"/>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62"/>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62"/>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62"/>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62"/>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62"/>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62"/>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62"/>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6" name="Google Shape;22246;p62"/>
          <p:cNvGrpSpPr/>
          <p:nvPr/>
        </p:nvGrpSpPr>
        <p:grpSpPr>
          <a:xfrm>
            <a:off x="866528" y="3348348"/>
            <a:ext cx="317405" cy="366534"/>
            <a:chOff x="866528" y="3348348"/>
            <a:chExt cx="317405" cy="366534"/>
          </a:xfrm>
        </p:grpSpPr>
        <p:sp>
          <p:nvSpPr>
            <p:cNvPr id="22247" name="Google Shape;22247;p62"/>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62"/>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62"/>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62"/>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62"/>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62"/>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62"/>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62"/>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5" name="Google Shape;22255;p62"/>
          <p:cNvGrpSpPr/>
          <p:nvPr/>
        </p:nvGrpSpPr>
        <p:grpSpPr>
          <a:xfrm>
            <a:off x="1316818" y="3348296"/>
            <a:ext cx="310872" cy="366848"/>
            <a:chOff x="1316818" y="3348296"/>
            <a:chExt cx="310872" cy="366848"/>
          </a:xfrm>
        </p:grpSpPr>
        <p:sp>
          <p:nvSpPr>
            <p:cNvPr id="22256" name="Google Shape;22256;p62"/>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62"/>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62"/>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62"/>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62"/>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62"/>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62"/>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62"/>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62"/>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62"/>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62"/>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62"/>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62"/>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62"/>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62"/>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62"/>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62"/>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62"/>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62"/>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62"/>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62"/>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62"/>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62"/>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62"/>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0" name="Google Shape;22280;p62"/>
          <p:cNvGrpSpPr/>
          <p:nvPr/>
        </p:nvGrpSpPr>
        <p:grpSpPr>
          <a:xfrm>
            <a:off x="3105248" y="3348244"/>
            <a:ext cx="305620" cy="366430"/>
            <a:chOff x="3105248" y="3348244"/>
            <a:chExt cx="305620" cy="366430"/>
          </a:xfrm>
        </p:grpSpPr>
        <p:sp>
          <p:nvSpPr>
            <p:cNvPr id="22281" name="Google Shape;22281;p62"/>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62"/>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62"/>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62"/>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62"/>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62"/>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62"/>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8" name="Google Shape;22288;p62"/>
          <p:cNvGrpSpPr/>
          <p:nvPr/>
        </p:nvGrpSpPr>
        <p:grpSpPr>
          <a:xfrm>
            <a:off x="2661988" y="3348218"/>
            <a:ext cx="304078" cy="366665"/>
            <a:chOff x="2661988" y="3348218"/>
            <a:chExt cx="304078" cy="366665"/>
          </a:xfrm>
        </p:grpSpPr>
        <p:sp>
          <p:nvSpPr>
            <p:cNvPr id="22289" name="Google Shape;22289;p62"/>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62"/>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62"/>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62"/>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62"/>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62"/>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62"/>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62"/>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62"/>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62"/>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62"/>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62"/>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62"/>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62"/>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62"/>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62"/>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62"/>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62"/>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62"/>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8" name="Google Shape;22308;p62"/>
          <p:cNvGrpSpPr/>
          <p:nvPr/>
        </p:nvGrpSpPr>
        <p:grpSpPr>
          <a:xfrm>
            <a:off x="2212927" y="3348897"/>
            <a:ext cx="307606" cy="366482"/>
            <a:chOff x="2212927" y="3348897"/>
            <a:chExt cx="307606" cy="366482"/>
          </a:xfrm>
        </p:grpSpPr>
        <p:sp>
          <p:nvSpPr>
            <p:cNvPr id="22309" name="Google Shape;22309;p62"/>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62"/>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62"/>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62"/>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62"/>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62"/>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62"/>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62"/>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62"/>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62"/>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9" name="Google Shape;22319;p62"/>
          <p:cNvGrpSpPr/>
          <p:nvPr/>
        </p:nvGrpSpPr>
        <p:grpSpPr>
          <a:xfrm>
            <a:off x="1764389" y="3348218"/>
            <a:ext cx="310114" cy="366665"/>
            <a:chOff x="1764389" y="3348218"/>
            <a:chExt cx="310114" cy="366665"/>
          </a:xfrm>
        </p:grpSpPr>
        <p:sp>
          <p:nvSpPr>
            <p:cNvPr id="22320" name="Google Shape;22320;p62"/>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62"/>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62"/>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62"/>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62"/>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62"/>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62"/>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62"/>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62"/>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62"/>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62"/>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62"/>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62"/>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62"/>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62"/>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62"/>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62"/>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62"/>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62"/>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62"/>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0" name="Google Shape;22340;p62"/>
          <p:cNvGrpSpPr/>
          <p:nvPr/>
        </p:nvGrpSpPr>
        <p:grpSpPr>
          <a:xfrm>
            <a:off x="2777572" y="3807287"/>
            <a:ext cx="81716" cy="366717"/>
            <a:chOff x="2777572" y="3807287"/>
            <a:chExt cx="81716" cy="366717"/>
          </a:xfrm>
        </p:grpSpPr>
        <p:sp>
          <p:nvSpPr>
            <p:cNvPr id="22341" name="Google Shape;22341;p62"/>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62"/>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62"/>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62"/>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62"/>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62"/>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62"/>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62"/>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62"/>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62"/>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62"/>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2" name="Google Shape;22352;p62"/>
          <p:cNvGrpSpPr/>
          <p:nvPr/>
        </p:nvGrpSpPr>
        <p:grpSpPr>
          <a:xfrm>
            <a:off x="3934014" y="4329780"/>
            <a:ext cx="366665" cy="256334"/>
            <a:chOff x="3934014" y="4329780"/>
            <a:chExt cx="366665" cy="256334"/>
          </a:xfrm>
        </p:grpSpPr>
        <p:sp>
          <p:nvSpPr>
            <p:cNvPr id="22353" name="Google Shape;22353;p62"/>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62"/>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62"/>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62"/>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62"/>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62"/>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62"/>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62"/>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62"/>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62"/>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62"/>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62"/>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62"/>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6" name="Google Shape;22366;p62"/>
          <p:cNvGrpSpPr/>
          <p:nvPr/>
        </p:nvGrpSpPr>
        <p:grpSpPr>
          <a:xfrm>
            <a:off x="947670" y="3807339"/>
            <a:ext cx="194295" cy="366404"/>
            <a:chOff x="947670" y="3807339"/>
            <a:chExt cx="194295" cy="366404"/>
          </a:xfrm>
        </p:grpSpPr>
        <p:sp>
          <p:nvSpPr>
            <p:cNvPr id="22367" name="Google Shape;22367;p62"/>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62"/>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62"/>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62"/>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62"/>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62"/>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62"/>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62"/>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62"/>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62"/>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7" name="Google Shape;22377;p62"/>
          <p:cNvGrpSpPr/>
          <p:nvPr/>
        </p:nvGrpSpPr>
        <p:grpSpPr>
          <a:xfrm>
            <a:off x="3420379" y="4286557"/>
            <a:ext cx="368939" cy="342283"/>
            <a:chOff x="3420379" y="4286557"/>
            <a:chExt cx="368939" cy="342283"/>
          </a:xfrm>
        </p:grpSpPr>
        <p:sp>
          <p:nvSpPr>
            <p:cNvPr id="22378" name="Google Shape;22378;p62"/>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62"/>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62"/>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62"/>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62"/>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62"/>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62"/>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62"/>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62"/>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62"/>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62"/>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62"/>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62"/>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62"/>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62"/>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62"/>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4" name="Google Shape;22394;p62"/>
          <p:cNvGrpSpPr/>
          <p:nvPr/>
        </p:nvGrpSpPr>
        <p:grpSpPr>
          <a:xfrm>
            <a:off x="3965190" y="3842252"/>
            <a:ext cx="369801" cy="296813"/>
            <a:chOff x="3965190" y="3842252"/>
            <a:chExt cx="369801" cy="296813"/>
          </a:xfrm>
        </p:grpSpPr>
        <p:sp>
          <p:nvSpPr>
            <p:cNvPr id="22395" name="Google Shape;22395;p62"/>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62"/>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62"/>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62"/>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62"/>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62"/>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62"/>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62"/>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62"/>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62"/>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62"/>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62"/>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62"/>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62"/>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62"/>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62"/>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62"/>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62"/>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62"/>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6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62"/>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6" name="Google Shape;22416;p62"/>
          <p:cNvGrpSpPr/>
          <p:nvPr/>
        </p:nvGrpSpPr>
        <p:grpSpPr>
          <a:xfrm>
            <a:off x="3506590" y="3833812"/>
            <a:ext cx="396796" cy="313407"/>
            <a:chOff x="3506590" y="3833812"/>
            <a:chExt cx="396796" cy="313407"/>
          </a:xfrm>
        </p:grpSpPr>
        <p:sp>
          <p:nvSpPr>
            <p:cNvPr id="22417" name="Google Shape;22417;p62"/>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62"/>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62"/>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0" name="Google Shape;22420;p62"/>
          <p:cNvGrpSpPr/>
          <p:nvPr/>
        </p:nvGrpSpPr>
        <p:grpSpPr>
          <a:xfrm>
            <a:off x="2769288" y="1965364"/>
            <a:ext cx="104556" cy="366665"/>
            <a:chOff x="2769288" y="1965364"/>
            <a:chExt cx="104556" cy="366665"/>
          </a:xfrm>
        </p:grpSpPr>
        <p:sp>
          <p:nvSpPr>
            <p:cNvPr id="22421" name="Google Shape;22421;p62"/>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62"/>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62"/>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62"/>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62"/>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62"/>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62"/>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62"/>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62"/>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62"/>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62"/>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62"/>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3" name="Google Shape;22433;p62"/>
          <p:cNvGrpSpPr/>
          <p:nvPr/>
        </p:nvGrpSpPr>
        <p:grpSpPr>
          <a:xfrm>
            <a:off x="3966679" y="2010861"/>
            <a:ext cx="367162" cy="275698"/>
            <a:chOff x="3966679" y="2010861"/>
            <a:chExt cx="367162" cy="275698"/>
          </a:xfrm>
        </p:grpSpPr>
        <p:sp>
          <p:nvSpPr>
            <p:cNvPr id="22434" name="Google Shape;22434;p62"/>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62"/>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62"/>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62"/>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8" name="Google Shape;22438;p62"/>
          <p:cNvGrpSpPr/>
          <p:nvPr/>
        </p:nvGrpSpPr>
        <p:grpSpPr>
          <a:xfrm>
            <a:off x="1752577" y="2025495"/>
            <a:ext cx="366404" cy="246220"/>
            <a:chOff x="1752577" y="2025495"/>
            <a:chExt cx="366404" cy="246220"/>
          </a:xfrm>
        </p:grpSpPr>
        <p:sp>
          <p:nvSpPr>
            <p:cNvPr id="22439" name="Google Shape;22439;p62"/>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62"/>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62"/>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62"/>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62"/>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62"/>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62"/>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62"/>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62"/>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62"/>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62"/>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62"/>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62"/>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62"/>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62"/>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62"/>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5" name="Google Shape;22455;p62"/>
          <p:cNvGrpSpPr/>
          <p:nvPr/>
        </p:nvGrpSpPr>
        <p:grpSpPr>
          <a:xfrm>
            <a:off x="1309553" y="2069580"/>
            <a:ext cx="366404" cy="158363"/>
            <a:chOff x="1309553" y="2069580"/>
            <a:chExt cx="366404" cy="158363"/>
          </a:xfrm>
        </p:grpSpPr>
        <p:sp>
          <p:nvSpPr>
            <p:cNvPr id="22456" name="Google Shape;22456;p62"/>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62"/>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62"/>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62"/>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62"/>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6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62"/>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62"/>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62"/>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62"/>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62"/>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62"/>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62"/>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62"/>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62"/>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62"/>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62"/>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62"/>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62"/>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62"/>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62"/>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62"/>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62"/>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62"/>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62"/>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62"/>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2" name="Google Shape;22482;p62"/>
          <p:cNvGrpSpPr/>
          <p:nvPr/>
        </p:nvGrpSpPr>
        <p:grpSpPr>
          <a:xfrm>
            <a:off x="866528" y="2088762"/>
            <a:ext cx="366639" cy="119635"/>
            <a:chOff x="866528" y="2088762"/>
            <a:chExt cx="366639" cy="119635"/>
          </a:xfrm>
        </p:grpSpPr>
        <p:sp>
          <p:nvSpPr>
            <p:cNvPr id="22483" name="Google Shape;22483;p62"/>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62"/>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62"/>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62"/>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62"/>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62"/>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62"/>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62"/>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62"/>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62"/>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62"/>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62"/>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62"/>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62"/>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7" name="Google Shape;22497;p62"/>
          <p:cNvGrpSpPr/>
          <p:nvPr/>
        </p:nvGrpSpPr>
        <p:grpSpPr>
          <a:xfrm>
            <a:off x="2329269" y="1965312"/>
            <a:ext cx="98807" cy="366273"/>
            <a:chOff x="2329269" y="1965312"/>
            <a:chExt cx="98807" cy="366273"/>
          </a:xfrm>
        </p:grpSpPr>
        <p:sp>
          <p:nvSpPr>
            <p:cNvPr id="22498" name="Google Shape;22498;p62"/>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62"/>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62"/>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1" name="Google Shape;22501;p62"/>
          <p:cNvGrpSpPr/>
          <p:nvPr/>
        </p:nvGrpSpPr>
        <p:grpSpPr>
          <a:xfrm>
            <a:off x="3208053" y="1964972"/>
            <a:ext cx="112344" cy="366926"/>
            <a:chOff x="3208053" y="1964972"/>
            <a:chExt cx="112344" cy="366926"/>
          </a:xfrm>
        </p:grpSpPr>
        <p:sp>
          <p:nvSpPr>
            <p:cNvPr id="22502" name="Google Shape;22502;p62"/>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62"/>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62"/>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62"/>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62"/>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62"/>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8" name="Google Shape;22508;p62"/>
          <p:cNvGrpSpPr/>
          <p:nvPr/>
        </p:nvGrpSpPr>
        <p:grpSpPr>
          <a:xfrm>
            <a:off x="3225379" y="3807339"/>
            <a:ext cx="72413" cy="366404"/>
            <a:chOff x="3225379" y="3807339"/>
            <a:chExt cx="72413" cy="366404"/>
          </a:xfrm>
        </p:grpSpPr>
        <p:sp>
          <p:nvSpPr>
            <p:cNvPr id="22509" name="Google Shape;22509;p62"/>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62"/>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62"/>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62"/>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62"/>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62"/>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62"/>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62"/>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7" name="Google Shape;22517;p62"/>
          <p:cNvGrpSpPr/>
          <p:nvPr/>
        </p:nvGrpSpPr>
        <p:grpSpPr>
          <a:xfrm>
            <a:off x="3523916" y="2011096"/>
            <a:ext cx="366665" cy="275201"/>
            <a:chOff x="3523916" y="2011096"/>
            <a:chExt cx="366665" cy="275201"/>
          </a:xfrm>
        </p:grpSpPr>
        <p:sp>
          <p:nvSpPr>
            <p:cNvPr id="22518" name="Google Shape;22518;p62"/>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62"/>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62"/>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62"/>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62"/>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62"/>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62"/>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62"/>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62"/>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62"/>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62"/>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62"/>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62"/>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62"/>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62"/>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62"/>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62"/>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62"/>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62"/>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62"/>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8" name="Google Shape;22538;p62"/>
          <p:cNvGrpSpPr/>
          <p:nvPr/>
        </p:nvGrpSpPr>
        <p:grpSpPr>
          <a:xfrm>
            <a:off x="1742777" y="1499997"/>
            <a:ext cx="393791" cy="366744"/>
            <a:chOff x="1742777" y="1499997"/>
            <a:chExt cx="393791" cy="366744"/>
          </a:xfrm>
        </p:grpSpPr>
        <p:sp>
          <p:nvSpPr>
            <p:cNvPr id="22539" name="Google Shape;22539;p62"/>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62"/>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62"/>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62"/>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62"/>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62"/>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62"/>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62"/>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62"/>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62"/>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62"/>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62"/>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62"/>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62"/>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3" name="Google Shape;22553;p62"/>
          <p:cNvGrpSpPr/>
          <p:nvPr/>
        </p:nvGrpSpPr>
        <p:grpSpPr>
          <a:xfrm>
            <a:off x="4014449" y="1499997"/>
            <a:ext cx="319914" cy="366639"/>
            <a:chOff x="4014449" y="1499997"/>
            <a:chExt cx="319914" cy="366639"/>
          </a:xfrm>
        </p:grpSpPr>
        <p:sp>
          <p:nvSpPr>
            <p:cNvPr id="22554" name="Google Shape;22554;p62"/>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62"/>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62"/>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62"/>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62"/>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9" name="Google Shape;22559;p62"/>
          <p:cNvGrpSpPr/>
          <p:nvPr/>
        </p:nvGrpSpPr>
        <p:grpSpPr>
          <a:xfrm>
            <a:off x="866267" y="1591460"/>
            <a:ext cx="367397" cy="183711"/>
            <a:chOff x="866267" y="1591460"/>
            <a:chExt cx="367397" cy="183711"/>
          </a:xfrm>
        </p:grpSpPr>
        <p:sp>
          <p:nvSpPr>
            <p:cNvPr id="22560" name="Google Shape;22560;p62"/>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62"/>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62"/>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62"/>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62"/>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62"/>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62"/>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62"/>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62"/>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62"/>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62"/>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62"/>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62"/>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62"/>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62"/>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62"/>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62"/>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62"/>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8" name="Google Shape;22578;p62"/>
          <p:cNvGrpSpPr/>
          <p:nvPr/>
        </p:nvGrpSpPr>
        <p:grpSpPr>
          <a:xfrm>
            <a:off x="3117843" y="1499892"/>
            <a:ext cx="327440" cy="366744"/>
            <a:chOff x="3117843" y="1499892"/>
            <a:chExt cx="327440" cy="366744"/>
          </a:xfrm>
        </p:grpSpPr>
        <p:sp>
          <p:nvSpPr>
            <p:cNvPr id="22579" name="Google Shape;22579;p62"/>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62"/>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62"/>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62"/>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62"/>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62"/>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62"/>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6" name="Google Shape;22586;p62"/>
          <p:cNvGrpSpPr/>
          <p:nvPr/>
        </p:nvGrpSpPr>
        <p:grpSpPr>
          <a:xfrm>
            <a:off x="2667005" y="1499997"/>
            <a:ext cx="336770" cy="366639"/>
            <a:chOff x="2667005" y="1499997"/>
            <a:chExt cx="336770" cy="366639"/>
          </a:xfrm>
        </p:grpSpPr>
        <p:sp>
          <p:nvSpPr>
            <p:cNvPr id="22587" name="Google Shape;22587;p62"/>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62"/>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62"/>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62"/>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62"/>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62"/>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62"/>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62"/>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62"/>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62"/>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62"/>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62"/>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62"/>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62"/>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62"/>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62"/>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62"/>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62"/>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62"/>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6" name="Google Shape;22606;p62"/>
          <p:cNvGrpSpPr/>
          <p:nvPr/>
        </p:nvGrpSpPr>
        <p:grpSpPr>
          <a:xfrm>
            <a:off x="3564866" y="1499997"/>
            <a:ext cx="326473" cy="366639"/>
            <a:chOff x="3564866" y="1499997"/>
            <a:chExt cx="326473" cy="366639"/>
          </a:xfrm>
        </p:grpSpPr>
        <p:sp>
          <p:nvSpPr>
            <p:cNvPr id="22607" name="Google Shape;22607;p62"/>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62"/>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62"/>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62"/>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62"/>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62"/>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62"/>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62"/>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62"/>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6" name="Google Shape;22616;p62"/>
          <p:cNvGrpSpPr/>
          <p:nvPr/>
        </p:nvGrpSpPr>
        <p:grpSpPr>
          <a:xfrm>
            <a:off x="1314074" y="1499997"/>
            <a:ext cx="364392" cy="366639"/>
            <a:chOff x="1314074" y="1499997"/>
            <a:chExt cx="364392" cy="366639"/>
          </a:xfrm>
        </p:grpSpPr>
        <p:sp>
          <p:nvSpPr>
            <p:cNvPr id="22617" name="Google Shape;22617;p62"/>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62"/>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62"/>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62"/>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62"/>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62"/>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62"/>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62"/>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62"/>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62"/>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62"/>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62"/>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9" name="Google Shape;22629;p62"/>
          <p:cNvGrpSpPr/>
          <p:nvPr/>
        </p:nvGrpSpPr>
        <p:grpSpPr>
          <a:xfrm>
            <a:off x="2220479" y="1499997"/>
            <a:ext cx="337005" cy="366639"/>
            <a:chOff x="2220479" y="1499997"/>
            <a:chExt cx="337005" cy="366639"/>
          </a:xfrm>
        </p:grpSpPr>
        <p:sp>
          <p:nvSpPr>
            <p:cNvPr id="22630" name="Google Shape;22630;p62"/>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62"/>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62"/>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62"/>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62"/>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62"/>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62"/>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62"/>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62"/>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62"/>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62"/>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1" name="Google Shape;22641;p62"/>
          <p:cNvGrpSpPr/>
          <p:nvPr/>
        </p:nvGrpSpPr>
        <p:grpSpPr>
          <a:xfrm>
            <a:off x="4105155" y="2425976"/>
            <a:ext cx="87230" cy="366430"/>
            <a:chOff x="4105155" y="2425976"/>
            <a:chExt cx="87230" cy="366430"/>
          </a:xfrm>
        </p:grpSpPr>
        <p:sp>
          <p:nvSpPr>
            <p:cNvPr id="22642" name="Google Shape;22642;p62"/>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62"/>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62"/>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62"/>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62"/>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62"/>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8" name="Google Shape;22648;p62"/>
          <p:cNvGrpSpPr/>
          <p:nvPr/>
        </p:nvGrpSpPr>
        <p:grpSpPr>
          <a:xfrm>
            <a:off x="1808109" y="2426002"/>
            <a:ext cx="267884" cy="366639"/>
            <a:chOff x="1808109" y="2426002"/>
            <a:chExt cx="267884" cy="366639"/>
          </a:xfrm>
        </p:grpSpPr>
        <p:sp>
          <p:nvSpPr>
            <p:cNvPr id="22649" name="Google Shape;22649;p62"/>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62"/>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62"/>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62"/>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62"/>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62"/>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62"/>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62"/>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62"/>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62"/>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62"/>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62"/>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62"/>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62"/>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62"/>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62"/>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62"/>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62"/>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62"/>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62"/>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62"/>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0" name="Google Shape;22670;p62"/>
          <p:cNvGrpSpPr/>
          <p:nvPr/>
        </p:nvGrpSpPr>
        <p:grpSpPr>
          <a:xfrm>
            <a:off x="3603568" y="2426002"/>
            <a:ext cx="207597" cy="366639"/>
            <a:chOff x="3603568" y="2426002"/>
            <a:chExt cx="207597" cy="366639"/>
          </a:xfrm>
        </p:grpSpPr>
        <p:sp>
          <p:nvSpPr>
            <p:cNvPr id="22671" name="Google Shape;22671;p62"/>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62"/>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62"/>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62"/>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62"/>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62"/>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7" name="Google Shape;22677;p62"/>
          <p:cNvGrpSpPr/>
          <p:nvPr/>
        </p:nvGrpSpPr>
        <p:grpSpPr>
          <a:xfrm>
            <a:off x="2246115" y="2426002"/>
            <a:ext cx="274417" cy="366404"/>
            <a:chOff x="2246115" y="2426002"/>
            <a:chExt cx="274417" cy="366404"/>
          </a:xfrm>
        </p:grpSpPr>
        <p:sp>
          <p:nvSpPr>
            <p:cNvPr id="22678" name="Google Shape;22678;p62"/>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62"/>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62"/>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62"/>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62"/>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62"/>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62"/>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62"/>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6" name="Google Shape;22686;p62"/>
          <p:cNvGrpSpPr/>
          <p:nvPr/>
        </p:nvGrpSpPr>
        <p:grpSpPr>
          <a:xfrm>
            <a:off x="2696666" y="2426002"/>
            <a:ext cx="256099" cy="366639"/>
            <a:chOff x="2696666" y="2426002"/>
            <a:chExt cx="256099" cy="366639"/>
          </a:xfrm>
        </p:grpSpPr>
        <p:sp>
          <p:nvSpPr>
            <p:cNvPr id="22687" name="Google Shape;22687;p62"/>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62"/>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62"/>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62"/>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62"/>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62"/>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3" name="Google Shape;22693;p62"/>
          <p:cNvGrpSpPr/>
          <p:nvPr/>
        </p:nvGrpSpPr>
        <p:grpSpPr>
          <a:xfrm>
            <a:off x="3149072" y="2426002"/>
            <a:ext cx="225863" cy="366430"/>
            <a:chOff x="3149072" y="2426002"/>
            <a:chExt cx="225863" cy="366430"/>
          </a:xfrm>
        </p:grpSpPr>
        <p:sp>
          <p:nvSpPr>
            <p:cNvPr id="22694" name="Google Shape;22694;p62"/>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62"/>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62"/>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62"/>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62"/>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62"/>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62"/>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62"/>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62"/>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62"/>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62"/>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5" name="Google Shape;22705;p62"/>
          <p:cNvGrpSpPr/>
          <p:nvPr/>
        </p:nvGrpSpPr>
        <p:grpSpPr>
          <a:xfrm>
            <a:off x="1361556" y="2425923"/>
            <a:ext cx="283224" cy="366482"/>
            <a:chOff x="1361556" y="2425923"/>
            <a:chExt cx="283224" cy="366482"/>
          </a:xfrm>
        </p:grpSpPr>
        <p:sp>
          <p:nvSpPr>
            <p:cNvPr id="22706" name="Google Shape;22706;p62"/>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62"/>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62"/>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62"/>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62"/>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62"/>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62"/>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62"/>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62"/>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62"/>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62"/>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62"/>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62"/>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62"/>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62"/>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62"/>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62"/>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62"/>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62"/>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62"/>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6" name="Google Shape;22726;p62"/>
          <p:cNvGrpSpPr/>
          <p:nvPr/>
        </p:nvGrpSpPr>
        <p:grpSpPr>
          <a:xfrm>
            <a:off x="3973735" y="2891056"/>
            <a:ext cx="361883" cy="366979"/>
            <a:chOff x="3973735" y="2891056"/>
            <a:chExt cx="361883" cy="366979"/>
          </a:xfrm>
        </p:grpSpPr>
        <p:sp>
          <p:nvSpPr>
            <p:cNvPr id="22727" name="Google Shape;22727;p62"/>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62"/>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62"/>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62"/>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62"/>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62"/>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62"/>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62"/>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62"/>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62"/>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62"/>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62"/>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6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62"/>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62"/>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62"/>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62"/>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4" name="Google Shape;22744;p62"/>
          <p:cNvGrpSpPr/>
          <p:nvPr/>
        </p:nvGrpSpPr>
        <p:grpSpPr>
          <a:xfrm>
            <a:off x="3527941" y="2916744"/>
            <a:ext cx="366665" cy="315654"/>
            <a:chOff x="3527941" y="2916744"/>
            <a:chExt cx="366665" cy="315654"/>
          </a:xfrm>
        </p:grpSpPr>
        <p:sp>
          <p:nvSpPr>
            <p:cNvPr id="22745" name="Google Shape;22745;p62"/>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62"/>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62"/>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62"/>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62"/>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62"/>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62"/>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62"/>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62"/>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62"/>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62"/>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62"/>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62"/>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62"/>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62"/>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62"/>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62"/>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62"/>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62"/>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62"/>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62"/>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62"/>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62"/>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62"/>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62"/>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62"/>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62"/>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62"/>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62"/>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62"/>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5" name="Google Shape;22775;p62"/>
          <p:cNvGrpSpPr/>
          <p:nvPr/>
        </p:nvGrpSpPr>
        <p:grpSpPr>
          <a:xfrm>
            <a:off x="2640873" y="2891631"/>
            <a:ext cx="366404" cy="366404"/>
            <a:chOff x="2640873" y="2891631"/>
            <a:chExt cx="366404" cy="366404"/>
          </a:xfrm>
        </p:grpSpPr>
        <p:sp>
          <p:nvSpPr>
            <p:cNvPr id="22776" name="Google Shape;22776;p62"/>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62"/>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62"/>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62"/>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62"/>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62"/>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62"/>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62"/>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62"/>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62"/>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62"/>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62"/>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62"/>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62"/>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0" name="Google Shape;22790;p62"/>
          <p:cNvGrpSpPr/>
          <p:nvPr/>
        </p:nvGrpSpPr>
        <p:grpSpPr>
          <a:xfrm>
            <a:off x="2197091" y="2938120"/>
            <a:ext cx="366665" cy="273189"/>
            <a:chOff x="2197091" y="2938120"/>
            <a:chExt cx="366665" cy="273189"/>
          </a:xfrm>
        </p:grpSpPr>
        <p:sp>
          <p:nvSpPr>
            <p:cNvPr id="22791" name="Google Shape;22791;p62"/>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62"/>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62"/>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6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62"/>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62"/>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62"/>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62"/>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62"/>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62"/>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62"/>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62"/>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62"/>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62"/>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62"/>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62"/>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62"/>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62"/>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62"/>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62"/>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62"/>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62"/>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62"/>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62"/>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5" name="Google Shape;22815;p62"/>
          <p:cNvGrpSpPr/>
          <p:nvPr/>
        </p:nvGrpSpPr>
        <p:grpSpPr>
          <a:xfrm>
            <a:off x="1753570" y="2892127"/>
            <a:ext cx="366665" cy="365202"/>
            <a:chOff x="1753570" y="2892127"/>
            <a:chExt cx="366665" cy="365202"/>
          </a:xfrm>
        </p:grpSpPr>
        <p:sp>
          <p:nvSpPr>
            <p:cNvPr id="22816" name="Google Shape;22816;p62"/>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62"/>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62"/>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62"/>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62"/>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62"/>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62"/>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62"/>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62"/>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62"/>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62"/>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62"/>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62"/>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62"/>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62"/>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62"/>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62"/>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62"/>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34" name="Google Shape;22834;p62"/>
          <p:cNvGrpSpPr/>
          <p:nvPr/>
        </p:nvGrpSpPr>
        <p:grpSpPr>
          <a:xfrm>
            <a:off x="1303751" y="3807339"/>
            <a:ext cx="367684" cy="366561"/>
            <a:chOff x="1303751" y="3807339"/>
            <a:chExt cx="367684" cy="366561"/>
          </a:xfrm>
        </p:grpSpPr>
        <p:sp>
          <p:nvSpPr>
            <p:cNvPr id="22835" name="Google Shape;22835;p62"/>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62"/>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62"/>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62"/>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62"/>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62"/>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62"/>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62"/>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62"/>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62"/>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62"/>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62"/>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62"/>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62"/>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62"/>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62"/>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62"/>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62"/>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62"/>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62"/>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62"/>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62"/>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62"/>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62"/>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62"/>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62"/>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62"/>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62"/>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62"/>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62"/>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62"/>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62"/>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62"/>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62"/>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62"/>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62"/>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62"/>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62"/>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62"/>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62"/>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62"/>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76" name="Google Shape;22876;p62"/>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77" name="Google Shape;22877;p62"/>
          <p:cNvGrpSpPr/>
          <p:nvPr/>
        </p:nvGrpSpPr>
        <p:grpSpPr>
          <a:xfrm>
            <a:off x="1310049" y="2891421"/>
            <a:ext cx="384749" cy="366613"/>
            <a:chOff x="1310049" y="2891421"/>
            <a:chExt cx="384749" cy="366613"/>
          </a:xfrm>
        </p:grpSpPr>
        <p:sp>
          <p:nvSpPr>
            <p:cNvPr id="22878" name="Google Shape;22878;p62"/>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62"/>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62"/>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62"/>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62"/>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62"/>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62"/>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62"/>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62"/>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62"/>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62"/>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62"/>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62"/>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62"/>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2" name="Google Shape;22892;p62"/>
          <p:cNvGrpSpPr/>
          <p:nvPr/>
        </p:nvGrpSpPr>
        <p:grpSpPr>
          <a:xfrm>
            <a:off x="849673" y="2891343"/>
            <a:ext cx="383468" cy="366665"/>
            <a:chOff x="849673" y="2891343"/>
            <a:chExt cx="383468" cy="366665"/>
          </a:xfrm>
        </p:grpSpPr>
        <p:sp>
          <p:nvSpPr>
            <p:cNvPr id="22893" name="Google Shape;22893;p62"/>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62"/>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62"/>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62"/>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62"/>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62"/>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62"/>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62"/>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62"/>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62"/>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62"/>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62"/>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5" name="Google Shape;22905;p62"/>
          <p:cNvGrpSpPr/>
          <p:nvPr/>
        </p:nvGrpSpPr>
        <p:grpSpPr>
          <a:xfrm>
            <a:off x="920257" y="2426002"/>
            <a:ext cx="278024" cy="366508"/>
            <a:chOff x="920257" y="2426002"/>
            <a:chExt cx="278024" cy="366508"/>
          </a:xfrm>
        </p:grpSpPr>
        <p:sp>
          <p:nvSpPr>
            <p:cNvPr id="22906" name="Google Shape;22906;p62"/>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62"/>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62"/>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62"/>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62"/>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62"/>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62"/>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62"/>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62"/>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62"/>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62"/>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62"/>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62"/>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9" name="Google Shape;22919;p62"/>
          <p:cNvGrpSpPr/>
          <p:nvPr/>
        </p:nvGrpSpPr>
        <p:grpSpPr>
          <a:xfrm>
            <a:off x="866528" y="4274484"/>
            <a:ext cx="349810" cy="366665"/>
            <a:chOff x="866528" y="4274484"/>
            <a:chExt cx="349810" cy="366665"/>
          </a:xfrm>
        </p:grpSpPr>
        <p:sp>
          <p:nvSpPr>
            <p:cNvPr id="22920" name="Google Shape;22920;p62"/>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62"/>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62"/>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62"/>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62"/>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62"/>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62"/>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62"/>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62"/>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62"/>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62"/>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1" name="Google Shape;22931;p62"/>
          <p:cNvGrpSpPr/>
          <p:nvPr/>
        </p:nvGrpSpPr>
        <p:grpSpPr>
          <a:xfrm>
            <a:off x="1388708" y="4274484"/>
            <a:ext cx="330210" cy="366665"/>
            <a:chOff x="1388708" y="4274484"/>
            <a:chExt cx="330210" cy="366665"/>
          </a:xfrm>
        </p:grpSpPr>
        <p:sp>
          <p:nvSpPr>
            <p:cNvPr id="22932" name="Google Shape;22932;p62"/>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62"/>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62"/>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62"/>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62"/>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62"/>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62"/>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62"/>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62"/>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62"/>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62"/>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62"/>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62"/>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62"/>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62"/>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62"/>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62"/>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62"/>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62"/>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62"/>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2" name="Google Shape;22952;p62"/>
          <p:cNvGrpSpPr/>
          <p:nvPr/>
        </p:nvGrpSpPr>
        <p:grpSpPr>
          <a:xfrm>
            <a:off x="1874694" y="4293326"/>
            <a:ext cx="375446" cy="328982"/>
            <a:chOff x="1874694" y="4293326"/>
            <a:chExt cx="375446" cy="328982"/>
          </a:xfrm>
        </p:grpSpPr>
        <p:sp>
          <p:nvSpPr>
            <p:cNvPr id="22953" name="Google Shape;22953;p62"/>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62"/>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62"/>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62"/>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62"/>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62"/>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62"/>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62"/>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62"/>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62"/>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62"/>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62"/>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62"/>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62"/>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62"/>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62"/>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62"/>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62"/>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62"/>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62"/>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62"/>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62"/>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5" name="Google Shape;22975;p62"/>
          <p:cNvGrpSpPr/>
          <p:nvPr/>
        </p:nvGrpSpPr>
        <p:grpSpPr>
          <a:xfrm>
            <a:off x="2396116" y="4293090"/>
            <a:ext cx="366665" cy="329714"/>
            <a:chOff x="2396116" y="4293090"/>
            <a:chExt cx="366665" cy="329714"/>
          </a:xfrm>
        </p:grpSpPr>
        <p:sp>
          <p:nvSpPr>
            <p:cNvPr id="22976" name="Google Shape;22976;p62"/>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62"/>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62"/>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62"/>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62"/>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62"/>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62"/>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62"/>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62"/>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62"/>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62"/>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62"/>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62"/>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9" name="Google Shape;22989;p62"/>
          <p:cNvGrpSpPr/>
          <p:nvPr/>
        </p:nvGrpSpPr>
        <p:grpSpPr>
          <a:xfrm>
            <a:off x="2908757" y="4289824"/>
            <a:ext cx="367162" cy="336116"/>
            <a:chOff x="2908757" y="4289824"/>
            <a:chExt cx="367162" cy="336116"/>
          </a:xfrm>
        </p:grpSpPr>
        <p:sp>
          <p:nvSpPr>
            <p:cNvPr id="22990" name="Google Shape;22990;p62"/>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62"/>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62"/>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62"/>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62"/>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62"/>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62"/>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62"/>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62"/>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62"/>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62"/>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62"/>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62"/>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62"/>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62"/>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62"/>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62"/>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62"/>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62"/>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62"/>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62"/>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62"/>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62"/>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62"/>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62"/>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5" name="Google Shape;23015;p62"/>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62"/>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7" name="Google Shape;23017;p62"/>
          <p:cNvGrpSpPr/>
          <p:nvPr/>
        </p:nvGrpSpPr>
        <p:grpSpPr>
          <a:xfrm>
            <a:off x="3082408" y="2919540"/>
            <a:ext cx="368651" cy="310350"/>
            <a:chOff x="3082408" y="2919540"/>
            <a:chExt cx="368651" cy="310350"/>
          </a:xfrm>
        </p:grpSpPr>
        <p:sp>
          <p:nvSpPr>
            <p:cNvPr id="23018" name="Google Shape;23018;p62"/>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62"/>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62"/>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62"/>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62"/>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62"/>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62"/>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62"/>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62"/>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62"/>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62"/>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62"/>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0" name="Google Shape;23030;p62"/>
          <p:cNvGrpSpPr/>
          <p:nvPr/>
        </p:nvGrpSpPr>
        <p:grpSpPr>
          <a:xfrm>
            <a:off x="7069130" y="2424800"/>
            <a:ext cx="366169" cy="360498"/>
            <a:chOff x="7069130" y="2424800"/>
            <a:chExt cx="366169" cy="360498"/>
          </a:xfrm>
        </p:grpSpPr>
        <p:sp>
          <p:nvSpPr>
            <p:cNvPr id="23031" name="Google Shape;23031;p62"/>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62"/>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62"/>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62"/>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62"/>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62"/>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62"/>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62"/>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62"/>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62"/>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62"/>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62"/>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62"/>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62"/>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62"/>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62"/>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62"/>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62"/>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62"/>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62"/>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1" name="Google Shape;23051;p62"/>
          <p:cNvGrpSpPr/>
          <p:nvPr/>
        </p:nvGrpSpPr>
        <p:grpSpPr>
          <a:xfrm>
            <a:off x="4885655" y="2424721"/>
            <a:ext cx="281473" cy="360629"/>
            <a:chOff x="4885655" y="2424721"/>
            <a:chExt cx="281473" cy="360629"/>
          </a:xfrm>
        </p:grpSpPr>
        <p:sp>
          <p:nvSpPr>
            <p:cNvPr id="23052" name="Google Shape;23052;p62"/>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62"/>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62"/>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62"/>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62"/>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7" name="Google Shape;23057;p62"/>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8" name="Google Shape;23058;p62"/>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62"/>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62"/>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62"/>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62"/>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63" name="Google Shape;23063;p62"/>
          <p:cNvGrpSpPr/>
          <p:nvPr/>
        </p:nvGrpSpPr>
        <p:grpSpPr>
          <a:xfrm>
            <a:off x="6625609" y="2446777"/>
            <a:ext cx="364130" cy="316726"/>
            <a:chOff x="6625609" y="2446777"/>
            <a:chExt cx="364130" cy="316726"/>
          </a:xfrm>
        </p:grpSpPr>
        <p:sp>
          <p:nvSpPr>
            <p:cNvPr id="23064" name="Google Shape;23064;p62"/>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62"/>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62"/>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62"/>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62"/>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62"/>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62"/>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62"/>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62"/>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62"/>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62"/>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62"/>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76" name="Google Shape;23076;p62"/>
          <p:cNvGrpSpPr/>
          <p:nvPr/>
        </p:nvGrpSpPr>
        <p:grpSpPr>
          <a:xfrm>
            <a:off x="5757644" y="2012350"/>
            <a:ext cx="360628" cy="298825"/>
            <a:chOff x="5757644" y="2012350"/>
            <a:chExt cx="360628" cy="298825"/>
          </a:xfrm>
        </p:grpSpPr>
        <p:sp>
          <p:nvSpPr>
            <p:cNvPr id="23077" name="Google Shape;23077;p62"/>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62"/>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62"/>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62"/>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62"/>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62"/>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62"/>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62"/>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62"/>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6" name="Google Shape;23086;p62"/>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62"/>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62"/>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62"/>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62"/>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62"/>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62"/>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3" name="Google Shape;23093;p62"/>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4" name="Google Shape;23094;p62"/>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62"/>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62"/>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62"/>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62"/>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9" name="Google Shape;23099;p62"/>
          <p:cNvGrpSpPr/>
          <p:nvPr/>
        </p:nvGrpSpPr>
        <p:grpSpPr>
          <a:xfrm>
            <a:off x="5317625" y="1983474"/>
            <a:ext cx="360628" cy="356839"/>
            <a:chOff x="5317625" y="1983474"/>
            <a:chExt cx="360628" cy="356839"/>
          </a:xfrm>
        </p:grpSpPr>
        <p:sp>
          <p:nvSpPr>
            <p:cNvPr id="23100" name="Google Shape;23100;p62"/>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62"/>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62"/>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62"/>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62"/>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62"/>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62"/>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62"/>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62"/>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62"/>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62"/>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62"/>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62"/>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62"/>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62"/>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62"/>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62"/>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62"/>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62"/>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9" name="Google Shape;23119;p62"/>
          <p:cNvGrpSpPr/>
          <p:nvPr/>
        </p:nvGrpSpPr>
        <p:grpSpPr>
          <a:xfrm>
            <a:off x="6181827" y="2463685"/>
            <a:ext cx="360629" cy="282989"/>
            <a:chOff x="6181827" y="2463685"/>
            <a:chExt cx="360629" cy="282989"/>
          </a:xfrm>
        </p:grpSpPr>
        <p:sp>
          <p:nvSpPr>
            <p:cNvPr id="23120" name="Google Shape;23120;p62"/>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62"/>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62"/>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62"/>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62"/>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62"/>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62"/>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62"/>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62"/>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62"/>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62"/>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1" name="Google Shape;23131;p62"/>
          <p:cNvGrpSpPr/>
          <p:nvPr/>
        </p:nvGrpSpPr>
        <p:grpSpPr>
          <a:xfrm>
            <a:off x="5346292" y="3340691"/>
            <a:ext cx="291247" cy="360628"/>
            <a:chOff x="5346292" y="3340691"/>
            <a:chExt cx="291247" cy="360628"/>
          </a:xfrm>
        </p:grpSpPr>
        <p:sp>
          <p:nvSpPr>
            <p:cNvPr id="23132" name="Google Shape;23132;p62"/>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62"/>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62"/>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62"/>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62"/>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62"/>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62"/>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62"/>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62"/>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62"/>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62"/>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62"/>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62"/>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62"/>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62"/>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62"/>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62"/>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62"/>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62"/>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62"/>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62"/>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3" name="Google Shape;23153;p62"/>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4" name="Google Shape;23154;p62"/>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62"/>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62"/>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7" name="Google Shape;23157;p62"/>
          <p:cNvGrpSpPr/>
          <p:nvPr/>
        </p:nvGrpSpPr>
        <p:grpSpPr>
          <a:xfrm>
            <a:off x="7969264" y="1981697"/>
            <a:ext cx="337763" cy="360393"/>
            <a:chOff x="7969264" y="1981697"/>
            <a:chExt cx="337763" cy="360393"/>
          </a:xfrm>
        </p:grpSpPr>
        <p:sp>
          <p:nvSpPr>
            <p:cNvPr id="23158" name="Google Shape;23158;p62"/>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62"/>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62"/>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62"/>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62"/>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62"/>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62"/>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62"/>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6" name="Google Shape;23166;p62"/>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62"/>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62"/>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62"/>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62"/>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62"/>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62"/>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62"/>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62"/>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62"/>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6" name="Google Shape;23176;p62"/>
          <p:cNvGrpSpPr/>
          <p:nvPr/>
        </p:nvGrpSpPr>
        <p:grpSpPr>
          <a:xfrm>
            <a:off x="5736032" y="2430000"/>
            <a:ext cx="360890" cy="350332"/>
            <a:chOff x="5736032" y="2430000"/>
            <a:chExt cx="360890" cy="350332"/>
          </a:xfrm>
        </p:grpSpPr>
        <p:sp>
          <p:nvSpPr>
            <p:cNvPr id="23177" name="Google Shape;23177;p62"/>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62"/>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62"/>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62"/>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62"/>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62"/>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62"/>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62"/>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62"/>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62"/>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7" name="Google Shape;23187;p62"/>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62"/>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62"/>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62"/>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62"/>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62"/>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62"/>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94" name="Google Shape;23194;p62"/>
          <p:cNvGrpSpPr/>
          <p:nvPr/>
        </p:nvGrpSpPr>
        <p:grpSpPr>
          <a:xfrm>
            <a:off x="4877867" y="1995991"/>
            <a:ext cx="360628" cy="331778"/>
            <a:chOff x="4877867" y="1995991"/>
            <a:chExt cx="360628" cy="331778"/>
          </a:xfrm>
        </p:grpSpPr>
        <p:sp>
          <p:nvSpPr>
            <p:cNvPr id="23195" name="Google Shape;23195;p62"/>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62"/>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62"/>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62"/>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62"/>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62"/>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62"/>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62"/>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3" name="Google Shape;23203;p62"/>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4" name="Google Shape;23204;p62"/>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62"/>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62"/>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62"/>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62"/>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9" name="Google Shape;23209;p62"/>
          <p:cNvGrpSpPr/>
          <p:nvPr/>
        </p:nvGrpSpPr>
        <p:grpSpPr>
          <a:xfrm>
            <a:off x="7050889" y="2913503"/>
            <a:ext cx="363529" cy="339513"/>
            <a:chOff x="7050889" y="2913503"/>
            <a:chExt cx="363529" cy="339513"/>
          </a:xfrm>
        </p:grpSpPr>
        <p:sp>
          <p:nvSpPr>
            <p:cNvPr id="23210" name="Google Shape;23210;p62"/>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1" name="Google Shape;23211;p62"/>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2" name="Google Shape;23212;p62"/>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62"/>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62"/>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62"/>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62"/>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62"/>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62"/>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9" name="Google Shape;23219;p62"/>
          <p:cNvGrpSpPr/>
          <p:nvPr/>
        </p:nvGrpSpPr>
        <p:grpSpPr>
          <a:xfrm>
            <a:off x="7510900" y="1981462"/>
            <a:ext cx="372937" cy="360629"/>
            <a:chOff x="7510900" y="1981462"/>
            <a:chExt cx="372937" cy="360629"/>
          </a:xfrm>
        </p:grpSpPr>
        <p:sp>
          <p:nvSpPr>
            <p:cNvPr id="23220" name="Google Shape;23220;p62"/>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62"/>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62"/>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62"/>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62"/>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62"/>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62"/>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7" name="Google Shape;23227;p62"/>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8" name="Google Shape;23228;p62"/>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62"/>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62"/>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62"/>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62"/>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62"/>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62"/>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62"/>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6" name="Google Shape;23236;p62"/>
          <p:cNvGrpSpPr/>
          <p:nvPr/>
        </p:nvGrpSpPr>
        <p:grpSpPr>
          <a:xfrm>
            <a:off x="6599476" y="2918260"/>
            <a:ext cx="360629" cy="329975"/>
            <a:chOff x="6599476" y="2918260"/>
            <a:chExt cx="360629" cy="329975"/>
          </a:xfrm>
        </p:grpSpPr>
        <p:sp>
          <p:nvSpPr>
            <p:cNvPr id="23237" name="Google Shape;23237;p62"/>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62"/>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62"/>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62"/>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62"/>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62"/>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62"/>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62"/>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62"/>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62"/>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62"/>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62"/>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62"/>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62"/>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1" name="Google Shape;23251;p62"/>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2" name="Google Shape;23252;p62"/>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62"/>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62"/>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62"/>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62"/>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62"/>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62"/>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9" name="Google Shape;23259;p62"/>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0" name="Google Shape;23260;p62"/>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62"/>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2" name="Google Shape;23262;p62"/>
          <p:cNvGrpSpPr/>
          <p:nvPr/>
        </p:nvGrpSpPr>
        <p:grpSpPr>
          <a:xfrm>
            <a:off x="5290499" y="2481533"/>
            <a:ext cx="360628" cy="247292"/>
            <a:chOff x="5290499" y="2481533"/>
            <a:chExt cx="360628" cy="247292"/>
          </a:xfrm>
        </p:grpSpPr>
        <p:sp>
          <p:nvSpPr>
            <p:cNvPr id="23263" name="Google Shape;23263;p62"/>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62"/>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62"/>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62"/>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62"/>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62"/>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62"/>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62"/>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62"/>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62"/>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62"/>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4" name="Google Shape;23274;p62"/>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5" name="Google Shape;23275;p62"/>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6" name="Google Shape;23276;p62"/>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62"/>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62"/>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62"/>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62"/>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62"/>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62"/>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62"/>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62"/>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62"/>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62"/>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62"/>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8" name="Google Shape;23288;p62"/>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9" name="Google Shape;23289;p62"/>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0" name="Google Shape;23290;p62"/>
          <p:cNvGrpSpPr/>
          <p:nvPr/>
        </p:nvGrpSpPr>
        <p:grpSpPr>
          <a:xfrm>
            <a:off x="6201923" y="1981514"/>
            <a:ext cx="351325" cy="360576"/>
            <a:chOff x="6201923" y="1981514"/>
            <a:chExt cx="351325" cy="360576"/>
          </a:xfrm>
        </p:grpSpPr>
        <p:sp>
          <p:nvSpPr>
            <p:cNvPr id="23291" name="Google Shape;23291;p62"/>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62"/>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62"/>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62"/>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62"/>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62"/>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62"/>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8" name="Google Shape;23298;p62"/>
          <p:cNvGrpSpPr/>
          <p:nvPr/>
        </p:nvGrpSpPr>
        <p:grpSpPr>
          <a:xfrm>
            <a:off x="4894461" y="3340691"/>
            <a:ext cx="312884" cy="360785"/>
            <a:chOff x="4894461" y="3340691"/>
            <a:chExt cx="312884" cy="360785"/>
          </a:xfrm>
        </p:grpSpPr>
        <p:sp>
          <p:nvSpPr>
            <p:cNvPr id="23299" name="Google Shape;23299;p62"/>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62"/>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1" name="Google Shape;23301;p62"/>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6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62"/>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62"/>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62"/>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62"/>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62"/>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62"/>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62"/>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62"/>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62"/>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62"/>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62"/>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62"/>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15" name="Google Shape;23315;p62"/>
          <p:cNvGrpSpPr/>
          <p:nvPr/>
        </p:nvGrpSpPr>
        <p:grpSpPr>
          <a:xfrm>
            <a:off x="5339237" y="1501251"/>
            <a:ext cx="245541" cy="360628"/>
            <a:chOff x="5339237" y="1501251"/>
            <a:chExt cx="245541" cy="360628"/>
          </a:xfrm>
        </p:grpSpPr>
        <p:sp>
          <p:nvSpPr>
            <p:cNvPr id="23316" name="Google Shape;23316;p62"/>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62"/>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62"/>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62"/>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0" name="Google Shape;23320;p62"/>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1" name="Google Shape;23321;p6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62"/>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62"/>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62"/>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62"/>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62"/>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62"/>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62"/>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62"/>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62"/>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62"/>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62"/>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62"/>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62"/>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62"/>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62"/>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62"/>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62"/>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62"/>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62"/>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62"/>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62"/>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62"/>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62"/>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62"/>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62"/>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7" name="Google Shape;23347;p62"/>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62"/>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9" name="Google Shape;23349;p62"/>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0" name="Google Shape;23350;p62"/>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62"/>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62"/>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62"/>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62"/>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62"/>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62"/>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62"/>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58" name="Google Shape;23358;p62"/>
          <p:cNvGrpSpPr/>
          <p:nvPr/>
        </p:nvGrpSpPr>
        <p:grpSpPr>
          <a:xfrm>
            <a:off x="7959464" y="2474216"/>
            <a:ext cx="370428" cy="261926"/>
            <a:chOff x="7959464" y="2474216"/>
            <a:chExt cx="370428" cy="261926"/>
          </a:xfrm>
        </p:grpSpPr>
        <p:sp>
          <p:nvSpPr>
            <p:cNvPr id="23359" name="Google Shape;23359;p62"/>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62"/>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62"/>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62"/>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62"/>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62"/>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62"/>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6" name="Google Shape;23366;p62"/>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62"/>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62"/>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62"/>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0" name="Google Shape;23370;p62"/>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1" name="Google Shape;23371;p62"/>
          <p:cNvGrpSpPr/>
          <p:nvPr/>
        </p:nvGrpSpPr>
        <p:grpSpPr>
          <a:xfrm>
            <a:off x="7518687" y="2457909"/>
            <a:ext cx="360629" cy="294461"/>
            <a:chOff x="7518687" y="2457909"/>
            <a:chExt cx="360629" cy="294461"/>
          </a:xfrm>
        </p:grpSpPr>
        <p:sp>
          <p:nvSpPr>
            <p:cNvPr id="23372" name="Google Shape;23372;p62"/>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62"/>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62"/>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62"/>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62"/>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62"/>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62"/>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62"/>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62"/>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62"/>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62"/>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62"/>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62"/>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62"/>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62"/>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7" name="Google Shape;23387;p62"/>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8" name="Google Shape;23388;p62"/>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62"/>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62"/>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1" name="Google Shape;23391;p62"/>
          <p:cNvGrpSpPr/>
          <p:nvPr/>
        </p:nvGrpSpPr>
        <p:grpSpPr>
          <a:xfrm>
            <a:off x="7086220" y="1981566"/>
            <a:ext cx="343799" cy="360524"/>
            <a:chOff x="7086220" y="1981566"/>
            <a:chExt cx="343799" cy="360524"/>
          </a:xfrm>
        </p:grpSpPr>
        <p:sp>
          <p:nvSpPr>
            <p:cNvPr id="23392" name="Google Shape;23392;p62"/>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62"/>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62"/>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62"/>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62"/>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7" name="Google Shape;23397;p62"/>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8" name="Google Shape;23398;p62"/>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9" name="Google Shape;23399;p62"/>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62"/>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62"/>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62"/>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62"/>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62"/>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62"/>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62"/>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7" name="Google Shape;23407;p62"/>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8" name="Google Shape;23408;p62"/>
          <p:cNvGrpSpPr/>
          <p:nvPr/>
        </p:nvGrpSpPr>
        <p:grpSpPr>
          <a:xfrm>
            <a:off x="6141112" y="2927563"/>
            <a:ext cx="368416" cy="311369"/>
            <a:chOff x="6141112" y="2927563"/>
            <a:chExt cx="368416" cy="311369"/>
          </a:xfrm>
        </p:grpSpPr>
        <p:sp>
          <p:nvSpPr>
            <p:cNvPr id="23409" name="Google Shape;23409;p62"/>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62"/>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62"/>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2" name="Google Shape;23412;p62"/>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3" name="Google Shape;23413;p62"/>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62"/>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62"/>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6" name="Google Shape;23416;p62"/>
          <p:cNvGrpSpPr/>
          <p:nvPr/>
        </p:nvGrpSpPr>
        <p:grpSpPr>
          <a:xfrm>
            <a:off x="7520699" y="2902946"/>
            <a:ext cx="335489" cy="360629"/>
            <a:chOff x="7520699" y="2902946"/>
            <a:chExt cx="335489" cy="360629"/>
          </a:xfrm>
        </p:grpSpPr>
        <p:sp>
          <p:nvSpPr>
            <p:cNvPr id="23417" name="Google Shape;23417;p62"/>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62"/>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62"/>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62"/>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62"/>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62"/>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62"/>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62"/>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62"/>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62"/>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62"/>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62"/>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62"/>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62"/>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62"/>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2" name="Google Shape;23432;p62"/>
          <p:cNvGrpSpPr/>
          <p:nvPr/>
        </p:nvGrpSpPr>
        <p:grpSpPr>
          <a:xfrm>
            <a:off x="7988340" y="2902946"/>
            <a:ext cx="308886" cy="360628"/>
            <a:chOff x="7988340" y="2902946"/>
            <a:chExt cx="308886" cy="360628"/>
          </a:xfrm>
        </p:grpSpPr>
        <p:sp>
          <p:nvSpPr>
            <p:cNvPr id="23433" name="Google Shape;23433;p62"/>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62"/>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62"/>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62"/>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62"/>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62"/>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62"/>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62"/>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62"/>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62"/>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3" name="Google Shape;23443;p62"/>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62"/>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62"/>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62"/>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62"/>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62"/>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62"/>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62"/>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62"/>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62"/>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62"/>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62"/>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62"/>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6" name="Google Shape;23456;p62"/>
          <p:cNvGrpSpPr/>
          <p:nvPr/>
        </p:nvGrpSpPr>
        <p:grpSpPr>
          <a:xfrm>
            <a:off x="5690039" y="2902998"/>
            <a:ext cx="362902" cy="360498"/>
            <a:chOff x="5690039" y="2902998"/>
            <a:chExt cx="362902" cy="360498"/>
          </a:xfrm>
        </p:grpSpPr>
        <p:sp>
          <p:nvSpPr>
            <p:cNvPr id="23457" name="Google Shape;23457;p62"/>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62"/>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62"/>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62"/>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1" name="Google Shape;23461;p62"/>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2" name="Google Shape;23462;p62"/>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62"/>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4" name="Google Shape;23464;p62"/>
          <p:cNvGrpSpPr/>
          <p:nvPr/>
        </p:nvGrpSpPr>
        <p:grpSpPr>
          <a:xfrm>
            <a:off x="4871935" y="1500990"/>
            <a:ext cx="258503" cy="360890"/>
            <a:chOff x="4871935" y="1500990"/>
            <a:chExt cx="258503" cy="360890"/>
          </a:xfrm>
        </p:grpSpPr>
        <p:sp>
          <p:nvSpPr>
            <p:cNvPr id="23465" name="Google Shape;23465;p62"/>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62"/>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62"/>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6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9" name="Google Shape;23469;p6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0" name="Google Shape;23470;p62"/>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62"/>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62"/>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62"/>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62"/>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5" name="Google Shape;23475;p62"/>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6" name="Google Shape;23476;p62"/>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7" name="Google Shape;23477;p62"/>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62"/>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79" name="Google Shape;23479;p62"/>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80" name="Google Shape;23480;p62"/>
          <p:cNvGrpSpPr/>
          <p:nvPr/>
        </p:nvGrpSpPr>
        <p:grpSpPr>
          <a:xfrm>
            <a:off x="6265764" y="1501251"/>
            <a:ext cx="234983" cy="360628"/>
            <a:chOff x="6265764" y="1501251"/>
            <a:chExt cx="234983" cy="360628"/>
          </a:xfrm>
        </p:grpSpPr>
        <p:sp>
          <p:nvSpPr>
            <p:cNvPr id="23481" name="Google Shape;23481;p62"/>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62"/>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3" name="Google Shape;23483;p62"/>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4" name="Google Shape;23484;p6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5" name="Google Shape;23485;p62"/>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62"/>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62"/>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8" name="Google Shape;23488;p62"/>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9" name="Google Shape;23489;p62"/>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62"/>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62"/>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62"/>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3" name="Google Shape;23493;p62"/>
          <p:cNvGrpSpPr/>
          <p:nvPr/>
        </p:nvGrpSpPr>
        <p:grpSpPr>
          <a:xfrm>
            <a:off x="6193639" y="3401998"/>
            <a:ext cx="360628" cy="238250"/>
            <a:chOff x="6193639" y="3401998"/>
            <a:chExt cx="360628" cy="238250"/>
          </a:xfrm>
        </p:grpSpPr>
        <p:sp>
          <p:nvSpPr>
            <p:cNvPr id="23494" name="Google Shape;23494;p62"/>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5" name="Google Shape;23495;p62"/>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6" name="Google Shape;23496;p62"/>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7" name="Google Shape;23497;p62"/>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62"/>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9" name="Google Shape;23499;p62"/>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62"/>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62"/>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2" name="Google Shape;23502;p62"/>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62"/>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62"/>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5" name="Google Shape;23505;p62"/>
          <p:cNvGrpSpPr/>
          <p:nvPr/>
        </p:nvGrpSpPr>
        <p:grpSpPr>
          <a:xfrm>
            <a:off x="5801625" y="1501251"/>
            <a:ext cx="246037" cy="360629"/>
            <a:chOff x="5801625" y="1501251"/>
            <a:chExt cx="246037" cy="360629"/>
          </a:xfrm>
        </p:grpSpPr>
        <p:sp>
          <p:nvSpPr>
            <p:cNvPr id="23506" name="Google Shape;23506;p62"/>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62"/>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62"/>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62"/>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62"/>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1" name="Google Shape;23511;p62"/>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2" name="Google Shape;23512;p62"/>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62"/>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62"/>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5" name="Google Shape;23515;p62"/>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6" name="Google Shape;23516;p62"/>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62"/>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62"/>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62"/>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62"/>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62"/>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62"/>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62"/>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4" name="Google Shape;23524;p62"/>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5" name="Google Shape;23525;p62"/>
          <p:cNvGrpSpPr/>
          <p:nvPr/>
        </p:nvGrpSpPr>
        <p:grpSpPr>
          <a:xfrm>
            <a:off x="6641680" y="1981462"/>
            <a:ext cx="352083" cy="360864"/>
            <a:chOff x="6641680" y="1981462"/>
            <a:chExt cx="352083" cy="360864"/>
          </a:xfrm>
        </p:grpSpPr>
        <p:sp>
          <p:nvSpPr>
            <p:cNvPr id="23526" name="Google Shape;23526;p62"/>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7" name="Google Shape;23527;p62"/>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8" name="Google Shape;23528;p62"/>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62"/>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62"/>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62"/>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62"/>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3" name="Google Shape;23533;p62"/>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4" name="Google Shape;23534;p62"/>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62"/>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6" name="Google Shape;23536;p62"/>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7" name="Google Shape;23537;p62"/>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8" name="Google Shape;23538;p62"/>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9" name="Google Shape;23539;p62"/>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0" name="Google Shape;23540;p62"/>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1" name="Google Shape;23541;p62"/>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62"/>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3" name="Google Shape;23543;p62"/>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4" name="Google Shape;23544;p62"/>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62"/>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6" name="Google Shape;23546;p62"/>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7" name="Google Shape;23547;p62"/>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8" name="Google Shape;23548;p62"/>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62"/>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0" name="Google Shape;23550;p62"/>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62"/>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62"/>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62"/>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54" name="Google Shape;23554;p62"/>
          <p:cNvGrpSpPr/>
          <p:nvPr/>
        </p:nvGrpSpPr>
        <p:grpSpPr>
          <a:xfrm>
            <a:off x="7205332" y="1501251"/>
            <a:ext cx="198032" cy="360629"/>
            <a:chOff x="7205332" y="1501251"/>
            <a:chExt cx="198032" cy="360629"/>
          </a:xfrm>
        </p:grpSpPr>
        <p:sp>
          <p:nvSpPr>
            <p:cNvPr id="23555" name="Google Shape;23555;p62"/>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62"/>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62"/>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62"/>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9" name="Google Shape;23559;p62"/>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0" name="Google Shape;23560;p62"/>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1" name="Google Shape;23561;p62"/>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2" name="Google Shape;23562;p62"/>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62"/>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4" name="Google Shape;23564;p62"/>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5" name="Google Shape;23565;p62"/>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62"/>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62"/>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8" name="Google Shape;23568;p62"/>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9" name="Google Shape;23569;p62"/>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0" name="Google Shape;23570;p62"/>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1" name="Google Shape;23571;p62"/>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2" name="Google Shape;23572;p62"/>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3" name="Google Shape;23573;p62"/>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62"/>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5" name="Google Shape;23575;p62"/>
          <p:cNvGrpSpPr/>
          <p:nvPr/>
        </p:nvGrpSpPr>
        <p:grpSpPr>
          <a:xfrm>
            <a:off x="7688313" y="1501251"/>
            <a:ext cx="153058" cy="360628"/>
            <a:chOff x="7688313" y="1501251"/>
            <a:chExt cx="153058" cy="360628"/>
          </a:xfrm>
        </p:grpSpPr>
        <p:sp>
          <p:nvSpPr>
            <p:cNvPr id="23576" name="Google Shape;23576;p62"/>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7" name="Google Shape;23577;p62"/>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62"/>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62"/>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0" name="Google Shape;23580;p62"/>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1" name="Google Shape;23581;p62"/>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2" name="Google Shape;23582;p62"/>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3" name="Google Shape;23583;p62"/>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4" name="Google Shape;23584;p62"/>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62"/>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6" name="Google Shape;23586;p62"/>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62"/>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8" name="Google Shape;23588;p62"/>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9" name="Google Shape;23589;p62"/>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62"/>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1" name="Google Shape;23591;p62"/>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2" name="Google Shape;23592;p62"/>
          <p:cNvGrpSpPr/>
          <p:nvPr/>
        </p:nvGrpSpPr>
        <p:grpSpPr>
          <a:xfrm>
            <a:off x="8150179" y="1501251"/>
            <a:ext cx="150811" cy="360628"/>
            <a:chOff x="8150179" y="1501251"/>
            <a:chExt cx="150811" cy="360628"/>
          </a:xfrm>
        </p:grpSpPr>
        <p:sp>
          <p:nvSpPr>
            <p:cNvPr id="23593" name="Google Shape;23593;p62"/>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62"/>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62"/>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62"/>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62"/>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62"/>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62"/>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62"/>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1" name="Google Shape;23601;p62"/>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02" name="Google Shape;23602;p62"/>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03" name="Google Shape;23603;p62"/>
          <p:cNvGrpSpPr/>
          <p:nvPr/>
        </p:nvGrpSpPr>
        <p:grpSpPr>
          <a:xfrm>
            <a:off x="4877867" y="2902946"/>
            <a:ext cx="170149" cy="360629"/>
            <a:chOff x="4877867" y="2902946"/>
            <a:chExt cx="170149" cy="360629"/>
          </a:xfrm>
        </p:grpSpPr>
        <p:sp>
          <p:nvSpPr>
            <p:cNvPr id="23604" name="Google Shape;23604;p62"/>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62"/>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62"/>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7" name="Google Shape;23607;p62"/>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62"/>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62"/>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62"/>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62"/>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2" name="Google Shape;23612;p62"/>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62"/>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62"/>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62"/>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62"/>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17" name="Google Shape;23617;p62"/>
          <p:cNvGrpSpPr/>
          <p:nvPr/>
        </p:nvGrpSpPr>
        <p:grpSpPr>
          <a:xfrm>
            <a:off x="6741689" y="1500676"/>
            <a:ext cx="207962" cy="361203"/>
            <a:chOff x="6741689" y="1500676"/>
            <a:chExt cx="207962" cy="361203"/>
          </a:xfrm>
        </p:grpSpPr>
        <p:sp>
          <p:nvSpPr>
            <p:cNvPr id="23618" name="Google Shape;23618;p62"/>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9" name="Google Shape;23619;p62"/>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0" name="Google Shape;23620;p62"/>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1" name="Google Shape;23621;p62"/>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2" name="Google Shape;23622;p62"/>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3" name="Google Shape;23623;p62"/>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4" name="Google Shape;23624;p62"/>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5" name="Google Shape;23625;p62"/>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6" name="Google Shape;23626;p62"/>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7" name="Google Shape;23627;p62"/>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62"/>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9" name="Google Shape;23629;p62"/>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0" name="Google Shape;23630;p62"/>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1" name="Google Shape;23631;p62"/>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62"/>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62"/>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4" name="Google Shape;23634;p62"/>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5" name="Google Shape;23635;p62"/>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62"/>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7" name="Google Shape;23637;p62"/>
          <p:cNvGrpSpPr/>
          <p:nvPr/>
        </p:nvGrpSpPr>
        <p:grpSpPr>
          <a:xfrm>
            <a:off x="5752627" y="3430404"/>
            <a:ext cx="360628" cy="181464"/>
            <a:chOff x="5752627" y="3430404"/>
            <a:chExt cx="360628" cy="181464"/>
          </a:xfrm>
        </p:grpSpPr>
        <p:sp>
          <p:nvSpPr>
            <p:cNvPr id="23638" name="Google Shape;23638;p62"/>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9" name="Google Shape;23639;p62"/>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0" name="Google Shape;23640;p62"/>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1" name="Google Shape;23641;p62"/>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2" name="Google Shape;23642;p62"/>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62"/>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62"/>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62"/>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62"/>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7" name="Google Shape;23647;p62"/>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8" name="Google Shape;23648;p62"/>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9" name="Google Shape;23649;p62"/>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0" name="Google Shape;23650;p62"/>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1" name="Google Shape;23651;p62"/>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2" name="Google Shape;23652;p62"/>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3" name="Google Shape;23653;p62"/>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4" name="Google Shape;23654;p62"/>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62"/>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6" name="Google Shape;23656;p62"/>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7" name="Google Shape;23657;p62"/>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62"/>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62"/>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62"/>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62"/>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2" name="Google Shape;23662;p62"/>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3" name="Google Shape;23663;p62"/>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62"/>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5" name="Google Shape;23665;p62"/>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6" name="Google Shape;23666;p62"/>
          <p:cNvGrpSpPr/>
          <p:nvPr/>
        </p:nvGrpSpPr>
        <p:grpSpPr>
          <a:xfrm>
            <a:off x="5235700" y="2902998"/>
            <a:ext cx="361909" cy="360759"/>
            <a:chOff x="5235700" y="2902998"/>
            <a:chExt cx="361909" cy="360759"/>
          </a:xfrm>
        </p:grpSpPr>
        <p:sp>
          <p:nvSpPr>
            <p:cNvPr id="23667" name="Google Shape;23667;p62"/>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8" name="Google Shape;23668;p62"/>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9" name="Google Shape;23669;p62"/>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0" name="Google Shape;23670;p62"/>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1" name="Google Shape;23671;p62"/>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62"/>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62"/>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74" name="Google Shape;23674;p62"/>
          <p:cNvGrpSpPr/>
          <p:nvPr/>
        </p:nvGrpSpPr>
        <p:grpSpPr>
          <a:xfrm>
            <a:off x="6634912" y="3394969"/>
            <a:ext cx="360367" cy="252309"/>
            <a:chOff x="6634912" y="3394969"/>
            <a:chExt cx="360367" cy="252309"/>
          </a:xfrm>
        </p:grpSpPr>
        <p:sp>
          <p:nvSpPr>
            <p:cNvPr id="23675" name="Google Shape;23675;p62"/>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62"/>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62"/>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8" name="Google Shape;23678;p62"/>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9" name="Google Shape;23679;p62"/>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0" name="Google Shape;23680;p62"/>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1" name="Google Shape;23681;p62"/>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2" name="Google Shape;23682;p62"/>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62"/>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4" name="Google Shape;23684;p62"/>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5" name="Google Shape;23685;p62"/>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62"/>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7" name="Google Shape;23687;p62"/>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8" name="Google Shape;23688;p62"/>
          <p:cNvGrpSpPr/>
          <p:nvPr/>
        </p:nvGrpSpPr>
        <p:grpSpPr>
          <a:xfrm>
            <a:off x="7059330" y="3340796"/>
            <a:ext cx="377170" cy="360655"/>
            <a:chOff x="7059330" y="3340796"/>
            <a:chExt cx="377170" cy="360655"/>
          </a:xfrm>
        </p:grpSpPr>
        <p:sp>
          <p:nvSpPr>
            <p:cNvPr id="23689" name="Google Shape;23689;p62"/>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62"/>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62"/>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62"/>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3" name="Google Shape;23693;p62"/>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4" name="Google Shape;23694;p62"/>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5" name="Google Shape;23695;p62"/>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6" name="Google Shape;23696;p62"/>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62"/>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8" name="Google Shape;23698;p62"/>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9" name="Google Shape;23699;p62"/>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62"/>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1" name="Google Shape;23701;p62"/>
          <p:cNvGrpSpPr/>
          <p:nvPr/>
        </p:nvGrpSpPr>
        <p:grpSpPr>
          <a:xfrm>
            <a:off x="7957948" y="3375631"/>
            <a:ext cx="360629" cy="291012"/>
            <a:chOff x="7957948" y="3375631"/>
            <a:chExt cx="360629" cy="291012"/>
          </a:xfrm>
        </p:grpSpPr>
        <p:sp>
          <p:nvSpPr>
            <p:cNvPr id="23702" name="Google Shape;23702;p62"/>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62"/>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62"/>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62"/>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6" name="Google Shape;23706;p62"/>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7" name="Google Shape;23707;p62"/>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8" name="Google Shape;23708;p62"/>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9" name="Google Shape;23709;p62"/>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62"/>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62"/>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2" name="Google Shape;23712;p62"/>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3" name="Google Shape;23713;p62"/>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4" name="Google Shape;23714;p62"/>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62"/>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6" name="Google Shape;23716;p62"/>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7" name="Google Shape;23717;p62"/>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8" name="Google Shape;23718;p62"/>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62"/>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0" name="Google Shape;23720;p62"/>
          <p:cNvGrpSpPr/>
          <p:nvPr/>
        </p:nvGrpSpPr>
        <p:grpSpPr>
          <a:xfrm>
            <a:off x="6198656" y="3867888"/>
            <a:ext cx="347562" cy="227954"/>
            <a:chOff x="6198656" y="3867888"/>
            <a:chExt cx="347562" cy="227954"/>
          </a:xfrm>
        </p:grpSpPr>
        <p:sp>
          <p:nvSpPr>
            <p:cNvPr id="23721" name="Google Shape;23721;p62"/>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2" name="Google Shape;23722;p62"/>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3" name="Google Shape;23723;p62"/>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4" name="Google Shape;23724;p62"/>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5" name="Google Shape;23725;p62"/>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6" name="Google Shape;23726;p62"/>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7" name="Google Shape;23727;p62"/>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62"/>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62"/>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62"/>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1" name="Google Shape;23731;p62"/>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2" name="Google Shape;23732;p62"/>
          <p:cNvGrpSpPr/>
          <p:nvPr/>
        </p:nvGrpSpPr>
        <p:grpSpPr>
          <a:xfrm>
            <a:off x="5706895" y="3819151"/>
            <a:ext cx="349392" cy="325454"/>
            <a:chOff x="5706895" y="3819151"/>
            <a:chExt cx="349392" cy="325454"/>
          </a:xfrm>
        </p:grpSpPr>
        <p:sp>
          <p:nvSpPr>
            <p:cNvPr id="23733" name="Google Shape;23733;p62"/>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62"/>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62"/>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6" name="Google Shape;23736;p62"/>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7" name="Google Shape;23737;p62"/>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8" name="Google Shape;23738;p62"/>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9" name="Google Shape;23739;p62"/>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0" name="Google Shape;23740;p62"/>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1" name="Google Shape;23741;p62"/>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2" name="Google Shape;23742;p62"/>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3" name="Google Shape;23743;p62"/>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62"/>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62"/>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62"/>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7" name="Google Shape;23747;p62"/>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8" name="Google Shape;23748;p62"/>
          <p:cNvGrpSpPr/>
          <p:nvPr/>
        </p:nvGrpSpPr>
        <p:grpSpPr>
          <a:xfrm>
            <a:off x="7648618" y="3340744"/>
            <a:ext cx="97265" cy="360393"/>
            <a:chOff x="7648618" y="3340744"/>
            <a:chExt cx="97265" cy="360393"/>
          </a:xfrm>
        </p:grpSpPr>
        <p:sp>
          <p:nvSpPr>
            <p:cNvPr id="23749" name="Google Shape;23749;p62"/>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62"/>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62"/>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2" name="Google Shape;23752;p62"/>
          <p:cNvGrpSpPr/>
          <p:nvPr/>
        </p:nvGrpSpPr>
        <p:grpSpPr>
          <a:xfrm>
            <a:off x="7164356" y="3790667"/>
            <a:ext cx="385507" cy="382501"/>
            <a:chOff x="7164356" y="3790667"/>
            <a:chExt cx="385507" cy="382501"/>
          </a:xfrm>
        </p:grpSpPr>
        <p:sp>
          <p:nvSpPr>
            <p:cNvPr id="23753" name="Google Shape;23753;p62"/>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4" name="Google Shape;23754;p62"/>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5" name="Google Shape;23755;p62"/>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6" name="Google Shape;23756;p62"/>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7" name="Google Shape;23757;p62"/>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8" name="Google Shape;23758;p62"/>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9" name="Google Shape;23759;p62"/>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62"/>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1" name="Google Shape;23761;p62"/>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2" name="Google Shape;23762;p62"/>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3" name="Google Shape;23763;p62"/>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62"/>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62"/>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6" name="Google Shape;23766;p62"/>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7" name="Google Shape;23767;p62"/>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62"/>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9" name="Google Shape;23769;p62"/>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0" name="Google Shape;23770;p62"/>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1" name="Google Shape;23771;p62"/>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62"/>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62"/>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4" name="Google Shape;23774;p62"/>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5" name="Google Shape;23775;p62"/>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6" name="Google Shape;23776;p62"/>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7" name="Google Shape;23777;p62"/>
          <p:cNvGrpSpPr/>
          <p:nvPr/>
        </p:nvGrpSpPr>
        <p:grpSpPr>
          <a:xfrm>
            <a:off x="6670400" y="3826468"/>
            <a:ext cx="387911" cy="310846"/>
            <a:chOff x="6670400" y="3826468"/>
            <a:chExt cx="387911" cy="310846"/>
          </a:xfrm>
        </p:grpSpPr>
        <p:sp>
          <p:nvSpPr>
            <p:cNvPr id="23778" name="Google Shape;23778;p62"/>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9" name="Google Shape;23779;p62"/>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0" name="Google Shape;23780;p62"/>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1" name="Google Shape;23781;p62"/>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62"/>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62"/>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62"/>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5" name="Google Shape;23785;p62"/>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6" name="Google Shape;23786;p62"/>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7" name="Google Shape;23787;p62"/>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8" name="Google Shape;23788;p62"/>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9" name="Google Shape;23789;p62"/>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0" name="Google Shape;23790;p62"/>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1" name="Google Shape;23791;p62"/>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2" name="Google Shape;23792;p62"/>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3" name="Google Shape;23793;p62"/>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4" name="Google Shape;23794;p62"/>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62"/>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6" name="Google Shape;23796;p62"/>
          <p:cNvGrpSpPr/>
          <p:nvPr/>
        </p:nvGrpSpPr>
        <p:grpSpPr>
          <a:xfrm>
            <a:off x="7662181" y="3803446"/>
            <a:ext cx="302823" cy="360498"/>
            <a:chOff x="7662181" y="3803446"/>
            <a:chExt cx="302823" cy="360498"/>
          </a:xfrm>
        </p:grpSpPr>
        <p:sp>
          <p:nvSpPr>
            <p:cNvPr id="23797" name="Google Shape;23797;p62"/>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8" name="Google Shape;23798;p62"/>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62"/>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0" name="Google Shape;23800;p62"/>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1" name="Google Shape;23801;p62"/>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62"/>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62"/>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4" name="Google Shape;23804;p62"/>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5" name="Google Shape;23805;p62"/>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6" name="Google Shape;23806;p62"/>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7" name="Google Shape;23807;p62"/>
          <p:cNvGrpSpPr/>
          <p:nvPr/>
        </p:nvGrpSpPr>
        <p:grpSpPr>
          <a:xfrm>
            <a:off x="5206562" y="3803994"/>
            <a:ext cx="363895" cy="355663"/>
            <a:chOff x="5206562" y="3803994"/>
            <a:chExt cx="363895" cy="355663"/>
          </a:xfrm>
        </p:grpSpPr>
        <p:sp>
          <p:nvSpPr>
            <p:cNvPr id="23808" name="Google Shape;23808;p62"/>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9" name="Google Shape;23809;p62"/>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0" name="Google Shape;23810;p62"/>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1" name="Google Shape;23811;p62"/>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2" name="Google Shape;23812;p62"/>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3" name="Google Shape;23813;p62"/>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4" name="Google Shape;23814;p62"/>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5" name="Google Shape;23815;p62"/>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62"/>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62"/>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8" name="Google Shape;23818;p62"/>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9" name="Google Shape;23819;p62"/>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0" name="Google Shape;23820;p62"/>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62"/>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825" name="Shape 23825"/>
        <p:cNvGrpSpPr/>
        <p:nvPr/>
      </p:nvGrpSpPr>
      <p:grpSpPr>
        <a:xfrm>
          <a:off x="0" y="0"/>
          <a:ext cx="0" cy="0"/>
          <a:chOff x="0" y="0"/>
          <a:chExt cx="0" cy="0"/>
        </a:xfrm>
      </p:grpSpPr>
      <p:sp>
        <p:nvSpPr>
          <p:cNvPr id="23826" name="Google Shape;23826;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23827" name="Google Shape;23827;p63"/>
          <p:cNvGrpSpPr/>
          <p:nvPr/>
        </p:nvGrpSpPr>
        <p:grpSpPr>
          <a:xfrm>
            <a:off x="4682526" y="1512217"/>
            <a:ext cx="369948" cy="370132"/>
            <a:chOff x="4682526" y="1512217"/>
            <a:chExt cx="369948" cy="370132"/>
          </a:xfrm>
        </p:grpSpPr>
        <p:sp>
          <p:nvSpPr>
            <p:cNvPr id="23828" name="Google Shape;23828;p63"/>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9" name="Google Shape;23829;p63"/>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0" name="Google Shape;23830;p63"/>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1" name="Google Shape;23831;p63"/>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2" name="Google Shape;23832;p63"/>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3" name="Google Shape;23833;p63"/>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4" name="Google Shape;23834;p63"/>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5" name="Google Shape;23835;p63"/>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6" name="Google Shape;23836;p63"/>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7" name="Google Shape;23837;p63"/>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63"/>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9" name="Google Shape;23839;p63"/>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0" name="Google Shape;23840;p63"/>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1" name="Google Shape;23841;p63"/>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2" name="Google Shape;23842;p63"/>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3" name="Google Shape;23843;p63"/>
          <p:cNvGrpSpPr/>
          <p:nvPr/>
        </p:nvGrpSpPr>
        <p:grpSpPr>
          <a:xfrm>
            <a:off x="3592433" y="1980212"/>
            <a:ext cx="381542" cy="370079"/>
            <a:chOff x="3592433" y="1980212"/>
            <a:chExt cx="381542" cy="370079"/>
          </a:xfrm>
        </p:grpSpPr>
        <p:sp>
          <p:nvSpPr>
            <p:cNvPr id="23844" name="Google Shape;23844;p63"/>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5" name="Google Shape;23845;p63"/>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63"/>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7" name="Google Shape;23847;p63"/>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8" name="Google Shape;23848;p63"/>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9" name="Google Shape;23849;p63"/>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0" name="Google Shape;23850;p63"/>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1" name="Google Shape;23851;p63"/>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63"/>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3" name="Google Shape;23853;p63"/>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4" name="Google Shape;23854;p63"/>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5" name="Google Shape;23855;p63"/>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6" name="Google Shape;23856;p63"/>
          <p:cNvGrpSpPr/>
          <p:nvPr/>
        </p:nvGrpSpPr>
        <p:grpSpPr>
          <a:xfrm>
            <a:off x="1398582" y="2973490"/>
            <a:ext cx="371391" cy="235126"/>
            <a:chOff x="1398582" y="2973490"/>
            <a:chExt cx="371391" cy="235126"/>
          </a:xfrm>
        </p:grpSpPr>
        <p:sp>
          <p:nvSpPr>
            <p:cNvPr id="23857" name="Google Shape;23857;p63"/>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8" name="Google Shape;23858;p63"/>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9" name="Google Shape;23859;p63"/>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0" name="Google Shape;23860;p63"/>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1" name="Google Shape;23861;p63"/>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2" name="Google Shape;23862;p63"/>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3" name="Google Shape;23863;p63"/>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4" name="Google Shape;23864;p63"/>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5" name="Google Shape;23865;p63"/>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63"/>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7" name="Google Shape;23867;p63"/>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8" name="Google Shape;23868;p63"/>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9" name="Google Shape;23869;p63"/>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63"/>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1" name="Google Shape;23871;p63"/>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2" name="Google Shape;23872;p63"/>
          <p:cNvGrpSpPr/>
          <p:nvPr/>
        </p:nvGrpSpPr>
        <p:grpSpPr>
          <a:xfrm>
            <a:off x="850795" y="1512217"/>
            <a:ext cx="370132" cy="370132"/>
            <a:chOff x="850795" y="1512217"/>
            <a:chExt cx="370132" cy="370132"/>
          </a:xfrm>
        </p:grpSpPr>
        <p:sp>
          <p:nvSpPr>
            <p:cNvPr id="23873" name="Google Shape;23873;p63"/>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4" name="Google Shape;23874;p63"/>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5" name="Google Shape;23875;p63"/>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63"/>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63"/>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63"/>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9" name="Google Shape;23879;p63"/>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0" name="Google Shape;23880;p63"/>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1" name="Google Shape;23881;p63"/>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2" name="Google Shape;23882;p63"/>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63"/>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4" name="Google Shape;23884;p63"/>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5" name="Google Shape;23885;p63"/>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6" name="Google Shape;23886;p63"/>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7" name="Google Shape;23887;p63"/>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8" name="Google Shape;23888;p63"/>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9" name="Google Shape;23889;p63"/>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0" name="Google Shape;23890;p63"/>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1" name="Google Shape;23891;p63"/>
          <p:cNvGrpSpPr/>
          <p:nvPr/>
        </p:nvGrpSpPr>
        <p:grpSpPr>
          <a:xfrm>
            <a:off x="8038497" y="2906079"/>
            <a:ext cx="236568" cy="370105"/>
            <a:chOff x="8038497" y="2906079"/>
            <a:chExt cx="236568" cy="370105"/>
          </a:xfrm>
        </p:grpSpPr>
        <p:sp>
          <p:nvSpPr>
            <p:cNvPr id="23892" name="Google Shape;23892;p63"/>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3" name="Google Shape;23893;p63"/>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4" name="Google Shape;23894;p63"/>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5" name="Google Shape;23895;p63"/>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6" name="Google Shape;23896;p63"/>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7" name="Google Shape;23897;p63"/>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63"/>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9" name="Google Shape;23899;p63"/>
          <p:cNvGrpSpPr/>
          <p:nvPr/>
        </p:nvGrpSpPr>
        <p:grpSpPr>
          <a:xfrm>
            <a:off x="6324130" y="1566303"/>
            <a:ext cx="370630" cy="261802"/>
            <a:chOff x="6324130" y="1566303"/>
            <a:chExt cx="370630" cy="261802"/>
          </a:xfrm>
        </p:grpSpPr>
        <p:sp>
          <p:nvSpPr>
            <p:cNvPr id="23900" name="Google Shape;23900;p63"/>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63"/>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63"/>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63"/>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4" name="Google Shape;23904;p63"/>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5" name="Google Shape;23905;p63"/>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6" name="Google Shape;23906;p63"/>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7" name="Google Shape;23907;p63"/>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8" name="Google Shape;23908;p63"/>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9" name="Google Shape;23909;p63"/>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0" name="Google Shape;23910;p63"/>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1" name="Google Shape;23911;p63"/>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63"/>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63"/>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63"/>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5" name="Google Shape;23915;p63"/>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6" name="Google Shape;23916;p63"/>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7" name="Google Shape;23917;p63"/>
          <p:cNvGrpSpPr/>
          <p:nvPr/>
        </p:nvGrpSpPr>
        <p:grpSpPr>
          <a:xfrm>
            <a:off x="5232280" y="2026587"/>
            <a:ext cx="370840" cy="353213"/>
            <a:chOff x="5232280" y="2026587"/>
            <a:chExt cx="370840" cy="353213"/>
          </a:xfrm>
        </p:grpSpPr>
        <p:sp>
          <p:nvSpPr>
            <p:cNvPr id="23918" name="Google Shape;23918;p63"/>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63"/>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0" name="Google Shape;23920;p63"/>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1" name="Google Shape;23921;p63"/>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63"/>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63"/>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4" name="Google Shape;23924;p63"/>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5" name="Google Shape;23925;p63"/>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6" name="Google Shape;23926;p63"/>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7" name="Google Shape;23927;p63"/>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8" name="Google Shape;23928;p63"/>
          <p:cNvGrpSpPr/>
          <p:nvPr/>
        </p:nvGrpSpPr>
        <p:grpSpPr>
          <a:xfrm>
            <a:off x="7968961" y="2435329"/>
            <a:ext cx="379548" cy="365331"/>
            <a:chOff x="7968961" y="2435329"/>
            <a:chExt cx="379548" cy="365331"/>
          </a:xfrm>
        </p:grpSpPr>
        <p:sp>
          <p:nvSpPr>
            <p:cNvPr id="23929" name="Google Shape;23929;p63"/>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63"/>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1" name="Google Shape;23931;p63"/>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2" name="Google Shape;23932;p63"/>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3" name="Google Shape;23933;p63"/>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4" name="Google Shape;23934;p63"/>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35" name="Google Shape;23935;p63"/>
          <p:cNvGrpSpPr/>
          <p:nvPr/>
        </p:nvGrpSpPr>
        <p:grpSpPr>
          <a:xfrm>
            <a:off x="4136679" y="2115323"/>
            <a:ext cx="373305" cy="223217"/>
            <a:chOff x="4136679" y="2115323"/>
            <a:chExt cx="373305" cy="223217"/>
          </a:xfrm>
        </p:grpSpPr>
        <p:sp>
          <p:nvSpPr>
            <p:cNvPr id="23936" name="Google Shape;23936;p63"/>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7" name="Google Shape;23937;p63"/>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8" name="Google Shape;23938;p63"/>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9" name="Google Shape;23939;p63"/>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0" name="Google Shape;23940;p63"/>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63"/>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2" name="Google Shape;23942;p63"/>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3" name="Google Shape;23943;p63"/>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4" name="Google Shape;23944;p63"/>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63"/>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6" name="Google Shape;23946;p63"/>
          <p:cNvGrpSpPr/>
          <p:nvPr/>
        </p:nvGrpSpPr>
        <p:grpSpPr>
          <a:xfrm>
            <a:off x="7423823" y="2464077"/>
            <a:ext cx="372046" cy="307730"/>
            <a:chOff x="7423823" y="2464077"/>
            <a:chExt cx="372046" cy="307730"/>
          </a:xfrm>
        </p:grpSpPr>
        <p:sp>
          <p:nvSpPr>
            <p:cNvPr id="23947" name="Google Shape;23947;p63"/>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63"/>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63"/>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0" name="Google Shape;23950;p63"/>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1" name="Google Shape;23951;p63"/>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2" name="Google Shape;23952;p63"/>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3" name="Google Shape;23953;p63"/>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4" name="Google Shape;23954;p63"/>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63"/>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6" name="Google Shape;23956;p63"/>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7" name="Google Shape;23957;p63"/>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8" name="Google Shape;23958;p63"/>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9" name="Google Shape;23959;p63"/>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0" name="Google Shape;23960;p63"/>
          <p:cNvGrpSpPr/>
          <p:nvPr/>
        </p:nvGrpSpPr>
        <p:grpSpPr>
          <a:xfrm>
            <a:off x="3882511" y="3365156"/>
            <a:ext cx="295061" cy="370263"/>
            <a:chOff x="3882511" y="3365156"/>
            <a:chExt cx="295061" cy="370263"/>
          </a:xfrm>
        </p:grpSpPr>
        <p:sp>
          <p:nvSpPr>
            <p:cNvPr id="23961" name="Google Shape;23961;p63"/>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2" name="Google Shape;23962;p63"/>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3" name="Google Shape;23963;p63"/>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4" name="Google Shape;23964;p63"/>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63"/>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6" name="Google Shape;23966;p63"/>
          <p:cNvGrpSpPr/>
          <p:nvPr/>
        </p:nvGrpSpPr>
        <p:grpSpPr>
          <a:xfrm>
            <a:off x="5229788" y="1512217"/>
            <a:ext cx="370132" cy="370132"/>
            <a:chOff x="5229788" y="1512217"/>
            <a:chExt cx="370132" cy="370132"/>
          </a:xfrm>
        </p:grpSpPr>
        <p:sp>
          <p:nvSpPr>
            <p:cNvPr id="23967" name="Google Shape;23967;p63"/>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8" name="Google Shape;23968;p63"/>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9" name="Google Shape;23969;p63"/>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0" name="Google Shape;23970;p63"/>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1" name="Google Shape;23971;p63"/>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2" name="Google Shape;23972;p63"/>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3" name="Google Shape;23973;p63"/>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4" name="Google Shape;23974;p63"/>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5" name="Google Shape;23975;p63"/>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63"/>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7" name="Google Shape;23977;p63"/>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8" name="Google Shape;23978;p63"/>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9" name="Google Shape;23979;p63"/>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0" name="Google Shape;23980;p63"/>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63"/>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63"/>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3" name="Google Shape;23983;p63"/>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4" name="Google Shape;23984;p63"/>
          <p:cNvGrpSpPr/>
          <p:nvPr/>
        </p:nvGrpSpPr>
        <p:grpSpPr>
          <a:xfrm>
            <a:off x="6041869" y="3365392"/>
            <a:ext cx="373882" cy="370053"/>
            <a:chOff x="6041869" y="3365392"/>
            <a:chExt cx="373882" cy="370053"/>
          </a:xfrm>
        </p:grpSpPr>
        <p:sp>
          <p:nvSpPr>
            <p:cNvPr id="23985" name="Google Shape;23985;p63"/>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6" name="Google Shape;23986;p63"/>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7" name="Google Shape;23987;p63"/>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8" name="Google Shape;23988;p63"/>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9" name="Google Shape;23989;p63"/>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63"/>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1" name="Google Shape;23991;p63"/>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2" name="Google Shape;23992;p63"/>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63"/>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4" name="Google Shape;23994;p63"/>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5" name="Google Shape;23995;p63"/>
          <p:cNvGrpSpPr/>
          <p:nvPr/>
        </p:nvGrpSpPr>
        <p:grpSpPr>
          <a:xfrm>
            <a:off x="4684309" y="2087493"/>
            <a:ext cx="374748" cy="279140"/>
            <a:chOff x="4684309" y="2087493"/>
            <a:chExt cx="374748" cy="279140"/>
          </a:xfrm>
        </p:grpSpPr>
        <p:sp>
          <p:nvSpPr>
            <p:cNvPr id="23996" name="Google Shape;23996;p63"/>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7" name="Google Shape;23997;p63"/>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63"/>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63"/>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0" name="Google Shape;24000;p63"/>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1" name="Google Shape;24001;p63"/>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63"/>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63"/>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63"/>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5" name="Google Shape;24005;p63"/>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6" name="Google Shape;24006;p63"/>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7" name="Google Shape;24007;p63"/>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8" name="Google Shape;24008;p63"/>
          <p:cNvGrpSpPr/>
          <p:nvPr/>
        </p:nvGrpSpPr>
        <p:grpSpPr>
          <a:xfrm>
            <a:off x="7521110" y="2906131"/>
            <a:ext cx="175400" cy="370053"/>
            <a:chOff x="7521110" y="2906131"/>
            <a:chExt cx="175400" cy="370053"/>
          </a:xfrm>
        </p:grpSpPr>
        <p:sp>
          <p:nvSpPr>
            <p:cNvPr id="24009" name="Google Shape;24009;p63"/>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0" name="Google Shape;24010;p63"/>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1" name="Google Shape;24011;p63"/>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2" name="Google Shape;24012;p63"/>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3" name="Google Shape;24013;p63"/>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4" name="Google Shape;24014;p63"/>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63"/>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6" name="Google Shape;24016;p63"/>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7" name="Google Shape;24017;p63"/>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18" name="Google Shape;24018;p63"/>
          <p:cNvGrpSpPr/>
          <p:nvPr/>
        </p:nvGrpSpPr>
        <p:grpSpPr>
          <a:xfrm>
            <a:off x="3586925" y="1523286"/>
            <a:ext cx="371023" cy="347915"/>
            <a:chOff x="3586925" y="1523286"/>
            <a:chExt cx="371023" cy="347915"/>
          </a:xfrm>
        </p:grpSpPr>
        <p:sp>
          <p:nvSpPr>
            <p:cNvPr id="24019" name="Google Shape;24019;p63"/>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63"/>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63"/>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63"/>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3" name="Google Shape;24023;p63"/>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4" name="Google Shape;24024;p63"/>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5" name="Google Shape;24025;p63"/>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6" name="Google Shape;24026;p63"/>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63"/>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8" name="Google Shape;24028;p63"/>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9" name="Google Shape;24029;p63"/>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0" name="Google Shape;24030;p63"/>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1" name="Google Shape;24031;p63"/>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2" name="Google Shape;24032;p63"/>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3" name="Google Shape;24033;p63"/>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4" name="Google Shape;24034;p63"/>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63"/>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6" name="Google Shape;24036;p63"/>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7" name="Google Shape;24037;p63"/>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8" name="Google Shape;24038;p63"/>
          <p:cNvGrpSpPr/>
          <p:nvPr/>
        </p:nvGrpSpPr>
        <p:grpSpPr>
          <a:xfrm>
            <a:off x="6876009" y="2475461"/>
            <a:ext cx="370158" cy="285120"/>
            <a:chOff x="6876009" y="2475461"/>
            <a:chExt cx="370158" cy="285120"/>
          </a:xfrm>
        </p:grpSpPr>
        <p:sp>
          <p:nvSpPr>
            <p:cNvPr id="24039" name="Google Shape;24039;p63"/>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0" name="Google Shape;24040;p63"/>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63"/>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63"/>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3" name="Google Shape;24043;p63"/>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4" name="Google Shape;24044;p63"/>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5" name="Google Shape;24045;p63"/>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6" name="Google Shape;24046;p63"/>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7" name="Google Shape;24047;p63"/>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8" name="Google Shape;24048;p63"/>
          <p:cNvGrpSpPr/>
          <p:nvPr/>
        </p:nvGrpSpPr>
        <p:grpSpPr>
          <a:xfrm>
            <a:off x="6328222" y="2445847"/>
            <a:ext cx="370158" cy="344269"/>
            <a:chOff x="6328222" y="2445847"/>
            <a:chExt cx="370158" cy="344269"/>
          </a:xfrm>
        </p:grpSpPr>
        <p:sp>
          <p:nvSpPr>
            <p:cNvPr id="24049" name="Google Shape;24049;p63"/>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0" name="Google Shape;24050;p63"/>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1" name="Google Shape;24051;p63"/>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2" name="Google Shape;24052;p63"/>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3" name="Google Shape;24053;p63"/>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4" name="Google Shape;24054;p63"/>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5" name="Google Shape;24055;p63"/>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6" name="Google Shape;24056;p63"/>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7" name="Google Shape;24057;p63"/>
          <p:cNvGrpSpPr/>
          <p:nvPr/>
        </p:nvGrpSpPr>
        <p:grpSpPr>
          <a:xfrm>
            <a:off x="5249540" y="2432942"/>
            <a:ext cx="351639" cy="370184"/>
            <a:chOff x="5249540" y="2432942"/>
            <a:chExt cx="351639" cy="370184"/>
          </a:xfrm>
        </p:grpSpPr>
        <p:sp>
          <p:nvSpPr>
            <p:cNvPr id="24058" name="Google Shape;24058;p63"/>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9" name="Google Shape;24059;p63"/>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0" name="Google Shape;24060;p63"/>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1" name="Google Shape;24061;p63"/>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63"/>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3" name="Google Shape;24063;p63"/>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4" name="Google Shape;24064;p63"/>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5" name="Google Shape;24065;p63"/>
          <p:cNvGrpSpPr/>
          <p:nvPr/>
        </p:nvGrpSpPr>
        <p:grpSpPr>
          <a:xfrm>
            <a:off x="4137047" y="2482176"/>
            <a:ext cx="371102" cy="271585"/>
            <a:chOff x="4137047" y="2482176"/>
            <a:chExt cx="371102" cy="271585"/>
          </a:xfrm>
        </p:grpSpPr>
        <p:sp>
          <p:nvSpPr>
            <p:cNvPr id="24066" name="Google Shape;24066;p63"/>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63"/>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8" name="Google Shape;24068;p63"/>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9" name="Google Shape;24069;p63"/>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0" name="Google Shape;24070;p63"/>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1" name="Google Shape;24071;p63"/>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2" name="Google Shape;24072;p63"/>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63"/>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4" name="Google Shape;24074;p63"/>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5" name="Google Shape;24075;p63"/>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6" name="Google Shape;24076;p63"/>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77" name="Google Shape;24077;p63"/>
          <p:cNvGrpSpPr/>
          <p:nvPr/>
        </p:nvGrpSpPr>
        <p:grpSpPr>
          <a:xfrm>
            <a:off x="4686434" y="2432916"/>
            <a:ext cx="367377" cy="370079"/>
            <a:chOff x="4686434" y="2432916"/>
            <a:chExt cx="367377" cy="370079"/>
          </a:xfrm>
        </p:grpSpPr>
        <p:sp>
          <p:nvSpPr>
            <p:cNvPr id="24078" name="Google Shape;24078;p63"/>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9" name="Google Shape;24079;p63"/>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0" name="Google Shape;24080;p63"/>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63"/>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2" name="Google Shape;24082;p63"/>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3" name="Google Shape;24083;p63"/>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63"/>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63"/>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6" name="Google Shape;24086;p63"/>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7" name="Google Shape;24087;p63"/>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63"/>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9" name="Google Shape;24089;p63"/>
          <p:cNvGrpSpPr/>
          <p:nvPr/>
        </p:nvGrpSpPr>
        <p:grpSpPr>
          <a:xfrm>
            <a:off x="6328222" y="2056306"/>
            <a:ext cx="372099" cy="293986"/>
            <a:chOff x="6328222" y="2056306"/>
            <a:chExt cx="372099" cy="293986"/>
          </a:xfrm>
        </p:grpSpPr>
        <p:sp>
          <p:nvSpPr>
            <p:cNvPr id="24090" name="Google Shape;24090;p63"/>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1" name="Google Shape;24091;p63"/>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2" name="Google Shape;24092;p63"/>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3" name="Google Shape;24093;p63"/>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4" name="Google Shape;24094;p63"/>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63"/>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63"/>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7" name="Google Shape;24097;p63"/>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8" name="Google Shape;24098;p63"/>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9" name="Google Shape;24099;p63"/>
          <p:cNvGrpSpPr/>
          <p:nvPr/>
        </p:nvGrpSpPr>
        <p:grpSpPr>
          <a:xfrm>
            <a:off x="5789327" y="2432968"/>
            <a:ext cx="352531" cy="370132"/>
            <a:chOff x="5789327" y="2432968"/>
            <a:chExt cx="352531" cy="370132"/>
          </a:xfrm>
        </p:grpSpPr>
        <p:sp>
          <p:nvSpPr>
            <p:cNvPr id="24100" name="Google Shape;24100;p63"/>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1" name="Google Shape;24101;p63"/>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2" name="Google Shape;24102;p63"/>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3" name="Google Shape;24103;p63"/>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63"/>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63"/>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63"/>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7" name="Google Shape;24107;p63"/>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8" name="Google Shape;24108;p63"/>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63"/>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0" name="Google Shape;24110;p63"/>
          <p:cNvGrpSpPr/>
          <p:nvPr/>
        </p:nvGrpSpPr>
        <p:grpSpPr>
          <a:xfrm>
            <a:off x="874612" y="1980134"/>
            <a:ext cx="322314" cy="370158"/>
            <a:chOff x="874612" y="1980134"/>
            <a:chExt cx="322314" cy="370158"/>
          </a:xfrm>
        </p:grpSpPr>
        <p:sp>
          <p:nvSpPr>
            <p:cNvPr id="24111" name="Google Shape;24111;p63"/>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63"/>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3" name="Google Shape;24113;p63"/>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4" name="Google Shape;24114;p63"/>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5" name="Google Shape;24115;p63"/>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63"/>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7" name="Google Shape;24117;p63"/>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8" name="Google Shape;24118;p63"/>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9" name="Google Shape;24119;p63"/>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0" name="Google Shape;24120;p63"/>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1" name="Google Shape;24121;p63"/>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2" name="Google Shape;24122;p63"/>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63"/>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63"/>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5" name="Google Shape;24125;p63"/>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6" name="Google Shape;24126;p63"/>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7" name="Google Shape;24127;p63"/>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8" name="Google Shape;24128;p63"/>
          <p:cNvGrpSpPr/>
          <p:nvPr/>
        </p:nvGrpSpPr>
        <p:grpSpPr>
          <a:xfrm>
            <a:off x="3039662" y="2514780"/>
            <a:ext cx="374223" cy="329764"/>
            <a:chOff x="3039662" y="2514780"/>
            <a:chExt cx="374223" cy="329764"/>
          </a:xfrm>
        </p:grpSpPr>
        <p:sp>
          <p:nvSpPr>
            <p:cNvPr id="24129" name="Google Shape;24129;p63"/>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63"/>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63"/>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63"/>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3" name="Google Shape;24133;p63"/>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4" name="Google Shape;24134;p63"/>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5" name="Google Shape;24135;p63"/>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6" name="Google Shape;24136;p63"/>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7" name="Google Shape;24137;p63"/>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8" name="Google Shape;24138;p63"/>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63"/>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0" name="Google Shape;24140;p63"/>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1" name="Google Shape;24141;p63"/>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63"/>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63"/>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4" name="Google Shape;24144;p63"/>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5" name="Google Shape;24145;p63"/>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6" name="Google Shape;24146;p63"/>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7" name="Google Shape;24147;p63"/>
          <p:cNvGrpSpPr/>
          <p:nvPr/>
        </p:nvGrpSpPr>
        <p:grpSpPr>
          <a:xfrm>
            <a:off x="1946369" y="2563122"/>
            <a:ext cx="374066" cy="233395"/>
            <a:chOff x="1946369" y="2563122"/>
            <a:chExt cx="374066" cy="233395"/>
          </a:xfrm>
        </p:grpSpPr>
        <p:sp>
          <p:nvSpPr>
            <p:cNvPr id="24148" name="Google Shape;24148;p63"/>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9" name="Google Shape;24149;p63"/>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0" name="Google Shape;24150;p63"/>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1" name="Google Shape;24151;p63"/>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2" name="Google Shape;24152;p63"/>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3" name="Google Shape;24153;p63"/>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4" name="Google Shape;24154;p63"/>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5" name="Google Shape;24155;p63"/>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6" name="Google Shape;24156;p63"/>
          <p:cNvGrpSpPr/>
          <p:nvPr/>
        </p:nvGrpSpPr>
        <p:grpSpPr>
          <a:xfrm>
            <a:off x="4135263" y="2906184"/>
            <a:ext cx="374040" cy="370184"/>
            <a:chOff x="4135263" y="2906184"/>
            <a:chExt cx="374040" cy="370184"/>
          </a:xfrm>
        </p:grpSpPr>
        <p:sp>
          <p:nvSpPr>
            <p:cNvPr id="24157" name="Google Shape;24157;p63"/>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8" name="Google Shape;24158;p63"/>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63"/>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0" name="Google Shape;24160;p63"/>
          <p:cNvGrpSpPr/>
          <p:nvPr/>
        </p:nvGrpSpPr>
        <p:grpSpPr>
          <a:xfrm>
            <a:off x="4683601" y="2906184"/>
            <a:ext cx="372676" cy="370184"/>
            <a:chOff x="4683601" y="2906184"/>
            <a:chExt cx="372676" cy="370184"/>
          </a:xfrm>
        </p:grpSpPr>
        <p:sp>
          <p:nvSpPr>
            <p:cNvPr id="24161" name="Google Shape;24161;p63"/>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2" name="Google Shape;24162;p63"/>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63"/>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63"/>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5" name="Google Shape;24165;p63"/>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6" name="Google Shape;24166;p63"/>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7" name="Google Shape;24167;p63"/>
          <p:cNvGrpSpPr/>
          <p:nvPr/>
        </p:nvGrpSpPr>
        <p:grpSpPr>
          <a:xfrm>
            <a:off x="870808" y="2906053"/>
            <a:ext cx="329134" cy="370132"/>
            <a:chOff x="870808" y="2906053"/>
            <a:chExt cx="329134" cy="370132"/>
          </a:xfrm>
        </p:grpSpPr>
        <p:sp>
          <p:nvSpPr>
            <p:cNvPr id="24168" name="Google Shape;24168;p63"/>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9" name="Google Shape;24169;p63"/>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63"/>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63"/>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2" name="Google Shape;24172;p63"/>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3" name="Google Shape;24173;p63"/>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4" name="Google Shape;24174;p63"/>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5" name="Google Shape;24175;p63"/>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6" name="Google Shape;24176;p63"/>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63"/>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8" name="Google Shape;24178;p63"/>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9" name="Google Shape;24179;p63"/>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0" name="Google Shape;24180;p63"/>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1" name="Google Shape;24181;p63"/>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2" name="Google Shape;24182;p63"/>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3" name="Google Shape;24183;p63"/>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4" name="Google Shape;24184;p63"/>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63"/>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63"/>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7" name="Google Shape;24187;p63"/>
          <p:cNvGrpSpPr/>
          <p:nvPr/>
        </p:nvGrpSpPr>
        <p:grpSpPr>
          <a:xfrm>
            <a:off x="1943878" y="2909069"/>
            <a:ext cx="374774" cy="364282"/>
            <a:chOff x="1943878" y="2909069"/>
            <a:chExt cx="374774" cy="364282"/>
          </a:xfrm>
        </p:grpSpPr>
        <p:sp>
          <p:nvSpPr>
            <p:cNvPr id="24188" name="Google Shape;24188;p63"/>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9" name="Google Shape;24189;p63"/>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0" name="Google Shape;24190;p63"/>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1" name="Google Shape;24191;p63"/>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2" name="Google Shape;24192;p63"/>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63"/>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63"/>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5" name="Google Shape;24195;p63"/>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6" name="Google Shape;24196;p63"/>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7" name="Google Shape;24197;p63"/>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63"/>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9" name="Google Shape;24199;p63"/>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0" name="Google Shape;24200;p63"/>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1" name="Google Shape;24201;p63"/>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2" name="Google Shape;24202;p63"/>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3" name="Google Shape;24203;p63"/>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4" name="Google Shape;24204;p63"/>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5" name="Google Shape;24205;p63"/>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6" name="Google Shape;24206;p63"/>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63"/>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63"/>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9" name="Google Shape;24209;p63"/>
          <p:cNvGrpSpPr/>
          <p:nvPr/>
        </p:nvGrpSpPr>
        <p:grpSpPr>
          <a:xfrm>
            <a:off x="1128072" y="3365261"/>
            <a:ext cx="328872" cy="370158"/>
            <a:chOff x="1128072" y="3365261"/>
            <a:chExt cx="328872" cy="370158"/>
          </a:xfrm>
        </p:grpSpPr>
        <p:sp>
          <p:nvSpPr>
            <p:cNvPr id="24210" name="Google Shape;24210;p63"/>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1" name="Google Shape;24211;p63"/>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63"/>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3" name="Google Shape;24213;p63"/>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4" name="Google Shape;24214;p63"/>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5" name="Google Shape;24215;p63"/>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6" name="Google Shape;24216;p63"/>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7" name="Google Shape;24217;p63"/>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8" name="Google Shape;24218;p63"/>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63"/>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0" name="Google Shape;24220;p63"/>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1" name="Google Shape;24221;p63"/>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2" name="Google Shape;24222;p63"/>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3" name="Google Shape;24223;p63"/>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4" name="Google Shape;24224;p63"/>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63"/>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6" name="Google Shape;24226;p63"/>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7" name="Google Shape;24227;p63"/>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8" name="Google Shape;24228;p63"/>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9" name="Google Shape;24229;p63"/>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0" name="Google Shape;24230;p63"/>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63"/>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63"/>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63"/>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4" name="Google Shape;24234;p63"/>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5" name="Google Shape;24235;p63"/>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63"/>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63"/>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8" name="Google Shape;24238;p63"/>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9" name="Google Shape;24239;p63"/>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0" name="Google Shape;24240;p63"/>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1" name="Google Shape;24241;p63"/>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2" name="Google Shape;24242;p63"/>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3" name="Google Shape;24243;p63"/>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4" name="Google Shape;24244;p63"/>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5" name="Google Shape;24245;p63"/>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6" name="Google Shape;24246;p63"/>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63"/>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8" name="Google Shape;24248;p63"/>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9" name="Google Shape;24249;p63"/>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0" name="Google Shape;24250;p63"/>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1" name="Google Shape;24251;p63"/>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2" name="Google Shape;24252;p63"/>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63"/>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4" name="Google Shape;24254;p63"/>
          <p:cNvGrpSpPr/>
          <p:nvPr/>
        </p:nvGrpSpPr>
        <p:grpSpPr>
          <a:xfrm>
            <a:off x="5776868" y="1515181"/>
            <a:ext cx="370866" cy="364151"/>
            <a:chOff x="5776868" y="1515181"/>
            <a:chExt cx="370866" cy="364151"/>
          </a:xfrm>
        </p:grpSpPr>
        <p:sp>
          <p:nvSpPr>
            <p:cNvPr id="24255" name="Google Shape;24255;p63"/>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6" name="Google Shape;24256;p63"/>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63"/>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63"/>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9" name="Google Shape;24259;p63"/>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0" name="Google Shape;24260;p63"/>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1" name="Google Shape;24261;p63"/>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2" name="Google Shape;24262;p63"/>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3" name="Google Shape;24263;p63"/>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4" name="Google Shape;24264;p63"/>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63"/>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63"/>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7" name="Google Shape;24267;p63"/>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8" name="Google Shape;24268;p63"/>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9" name="Google Shape;24269;p63"/>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0" name="Google Shape;24270;p63"/>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1" name="Google Shape;24271;p63"/>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2" name="Google Shape;24272;p63"/>
          <p:cNvGrpSpPr/>
          <p:nvPr/>
        </p:nvGrpSpPr>
        <p:grpSpPr>
          <a:xfrm>
            <a:off x="3577849" y="2432942"/>
            <a:ext cx="393660" cy="370079"/>
            <a:chOff x="3577849" y="2432942"/>
            <a:chExt cx="393660" cy="370079"/>
          </a:xfrm>
        </p:grpSpPr>
        <p:sp>
          <p:nvSpPr>
            <p:cNvPr id="24273" name="Google Shape;24273;p63"/>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4" name="Google Shape;24274;p63"/>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5" name="Google Shape;24275;p63"/>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6" name="Google Shape;24276;p63"/>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7" name="Google Shape;24277;p63"/>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63"/>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63"/>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63"/>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1" name="Google Shape;24281;p63"/>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2" name="Google Shape;24282;p63"/>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3" name="Google Shape;24283;p63"/>
          <p:cNvGrpSpPr/>
          <p:nvPr/>
        </p:nvGrpSpPr>
        <p:grpSpPr>
          <a:xfrm>
            <a:off x="2493999" y="2927037"/>
            <a:ext cx="370132" cy="328164"/>
            <a:chOff x="2493999" y="2927037"/>
            <a:chExt cx="370132" cy="328164"/>
          </a:xfrm>
        </p:grpSpPr>
        <p:sp>
          <p:nvSpPr>
            <p:cNvPr id="24284" name="Google Shape;24284;p63"/>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5" name="Google Shape;24285;p63"/>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63"/>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63"/>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8" name="Google Shape;24288;p63"/>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9" name="Google Shape;24289;p63"/>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63"/>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63"/>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2" name="Google Shape;24292;p63"/>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3" name="Google Shape;24293;p63"/>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4" name="Google Shape;24294;p63"/>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63"/>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6" name="Google Shape;24296;p63"/>
          <p:cNvGrpSpPr/>
          <p:nvPr/>
        </p:nvGrpSpPr>
        <p:grpSpPr>
          <a:xfrm>
            <a:off x="3589417" y="2950696"/>
            <a:ext cx="370315" cy="281028"/>
            <a:chOff x="3589417" y="2950696"/>
            <a:chExt cx="370315" cy="281028"/>
          </a:xfrm>
        </p:grpSpPr>
        <p:sp>
          <p:nvSpPr>
            <p:cNvPr id="24297" name="Google Shape;24297;p63"/>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8" name="Google Shape;24298;p63"/>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9" name="Google Shape;24299;p63"/>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0" name="Google Shape;24300;p63"/>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1" name="Google Shape;24301;p63"/>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2" name="Google Shape;24302;p63"/>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3" name="Google Shape;24303;p63"/>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4" name="Google Shape;24304;p63"/>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5" name="Google Shape;24305;p63"/>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6" name="Google Shape;24306;p63"/>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63"/>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63"/>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9" name="Google Shape;24309;p63"/>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0" name="Google Shape;24310;p63"/>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1" name="Google Shape;24311;p63"/>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2" name="Google Shape;24312;p63"/>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3" name="Google Shape;24313;p63"/>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4" name="Google Shape;24314;p63"/>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5" name="Google Shape;24315;p63"/>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6" name="Google Shape;24316;p63"/>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7" name="Google Shape;24317;p63"/>
          <p:cNvGrpSpPr/>
          <p:nvPr/>
        </p:nvGrpSpPr>
        <p:grpSpPr>
          <a:xfrm>
            <a:off x="3032711" y="2911718"/>
            <a:ext cx="396125" cy="359062"/>
            <a:chOff x="3032711" y="2911718"/>
            <a:chExt cx="396125" cy="359062"/>
          </a:xfrm>
        </p:grpSpPr>
        <p:sp>
          <p:nvSpPr>
            <p:cNvPr id="24318" name="Google Shape;24318;p63"/>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9" name="Google Shape;24319;p63"/>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0" name="Google Shape;24320;p63"/>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63"/>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2" name="Google Shape;24322;p63"/>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3" name="Google Shape;24323;p63"/>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4" name="Google Shape;24324;p63"/>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5" name="Google Shape;24325;p63"/>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6" name="Google Shape;24326;p63"/>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63"/>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63"/>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9" name="Google Shape;24329;p63"/>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0" name="Google Shape;24330;p63"/>
          <p:cNvGrpSpPr/>
          <p:nvPr/>
        </p:nvGrpSpPr>
        <p:grpSpPr>
          <a:xfrm>
            <a:off x="7417764" y="1513397"/>
            <a:ext cx="373174" cy="367692"/>
            <a:chOff x="7417764" y="1513397"/>
            <a:chExt cx="373174" cy="367692"/>
          </a:xfrm>
        </p:grpSpPr>
        <p:sp>
          <p:nvSpPr>
            <p:cNvPr id="24331" name="Google Shape;24331;p63"/>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2" name="Google Shape;24332;p63"/>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3" name="Google Shape;24333;p63"/>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4" name="Google Shape;24334;p63"/>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5" name="Google Shape;24335;p63"/>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6" name="Google Shape;24336;p63"/>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7" name="Google Shape;24337;p63"/>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8" name="Google Shape;24338;p63"/>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9" name="Google Shape;24339;p63"/>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63"/>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1" name="Google Shape;24341;p63"/>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2" name="Google Shape;24342;p63"/>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3" name="Google Shape;24343;p63"/>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4" name="Google Shape;24344;p63"/>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63"/>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63"/>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7" name="Google Shape;24347;p63"/>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8" name="Google Shape;24348;p63"/>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63"/>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0" name="Google Shape;24350;p63"/>
          <p:cNvGrpSpPr/>
          <p:nvPr/>
        </p:nvGrpSpPr>
        <p:grpSpPr>
          <a:xfrm>
            <a:off x="6871944" y="1514368"/>
            <a:ext cx="370132" cy="365672"/>
            <a:chOff x="6871944" y="1514368"/>
            <a:chExt cx="370132" cy="365672"/>
          </a:xfrm>
        </p:grpSpPr>
        <p:sp>
          <p:nvSpPr>
            <p:cNvPr id="24351" name="Google Shape;24351;p63"/>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2" name="Google Shape;24352;p63"/>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3" name="Google Shape;24353;p63"/>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4" name="Google Shape;24354;p63"/>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5" name="Google Shape;24355;p63"/>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6" name="Google Shape;24356;p63"/>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63"/>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63"/>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63"/>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63"/>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63"/>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2" name="Google Shape;24362;p63"/>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3" name="Google Shape;24363;p63"/>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4" name="Google Shape;24364;p63"/>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5" name="Google Shape;24365;p63"/>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6" name="Google Shape;24366;p63"/>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7" name="Google Shape;24367;p63"/>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63"/>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69" name="Google Shape;24369;p63"/>
          <p:cNvGrpSpPr/>
          <p:nvPr/>
        </p:nvGrpSpPr>
        <p:grpSpPr>
          <a:xfrm>
            <a:off x="6561931" y="3365261"/>
            <a:ext cx="400375" cy="370184"/>
            <a:chOff x="6561931" y="3365261"/>
            <a:chExt cx="400375" cy="370184"/>
          </a:xfrm>
        </p:grpSpPr>
        <p:sp>
          <p:nvSpPr>
            <p:cNvPr id="24370" name="Google Shape;24370;p63"/>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1" name="Google Shape;24371;p63"/>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63"/>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63"/>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4" name="Google Shape;24374;p63"/>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5" name="Google Shape;24375;p63"/>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63"/>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63"/>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8" name="Google Shape;24378;p63"/>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9" name="Google Shape;24379;p63"/>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63"/>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1" name="Google Shape;24381;p63"/>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2" name="Google Shape;24382;p63"/>
          <p:cNvGrpSpPr/>
          <p:nvPr/>
        </p:nvGrpSpPr>
        <p:grpSpPr>
          <a:xfrm>
            <a:off x="1942120" y="1985852"/>
            <a:ext cx="378315" cy="358695"/>
            <a:chOff x="1942120" y="1985852"/>
            <a:chExt cx="378315" cy="358695"/>
          </a:xfrm>
        </p:grpSpPr>
        <p:sp>
          <p:nvSpPr>
            <p:cNvPr id="24383" name="Google Shape;24383;p63"/>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63"/>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63"/>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6" name="Google Shape;24386;p63"/>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7" name="Google Shape;24387;p63"/>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8" name="Google Shape;24388;p63"/>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9" name="Google Shape;24389;p63"/>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0" name="Google Shape;24390;p63"/>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63"/>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2" name="Google Shape;24392;p63"/>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3" name="Google Shape;24393;p63"/>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4" name="Google Shape;24394;p63"/>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5" name="Google Shape;24395;p63"/>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63"/>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7" name="Google Shape;24397;p63"/>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8" name="Google Shape;24398;p63"/>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9" name="Google Shape;24399;p63"/>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0" name="Google Shape;24400;p63"/>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1" name="Google Shape;24401;p63"/>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63"/>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03" name="Google Shape;24403;p63"/>
          <p:cNvGrpSpPr/>
          <p:nvPr/>
        </p:nvGrpSpPr>
        <p:grpSpPr>
          <a:xfrm>
            <a:off x="1401415" y="2429218"/>
            <a:ext cx="364282" cy="374197"/>
            <a:chOff x="1401415" y="2429218"/>
            <a:chExt cx="364282" cy="374197"/>
          </a:xfrm>
        </p:grpSpPr>
        <p:sp>
          <p:nvSpPr>
            <p:cNvPr id="24404" name="Google Shape;24404;p63"/>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5" name="Google Shape;24405;p63"/>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6" name="Google Shape;24406;p63"/>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63"/>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8" name="Google Shape;24408;p63"/>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9" name="Google Shape;24409;p63"/>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63"/>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63"/>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63"/>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63"/>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4" name="Google Shape;24414;p63"/>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5" name="Google Shape;24415;p63"/>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6" name="Google Shape;24416;p63"/>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7" name="Google Shape;24417;p63"/>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63"/>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9" name="Google Shape;24419;p63"/>
          <p:cNvGrpSpPr/>
          <p:nvPr/>
        </p:nvGrpSpPr>
        <p:grpSpPr>
          <a:xfrm>
            <a:off x="7110427" y="3365261"/>
            <a:ext cx="400401" cy="370184"/>
            <a:chOff x="7110427" y="3365261"/>
            <a:chExt cx="400401" cy="370184"/>
          </a:xfrm>
        </p:grpSpPr>
        <p:sp>
          <p:nvSpPr>
            <p:cNvPr id="24420" name="Google Shape;24420;p63"/>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63"/>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63"/>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3" name="Google Shape;24423;p63"/>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4" name="Google Shape;24424;p63"/>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5" name="Google Shape;24425;p63"/>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63"/>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7" name="Google Shape;24427;p63"/>
          <p:cNvGrpSpPr/>
          <p:nvPr/>
        </p:nvGrpSpPr>
        <p:grpSpPr>
          <a:xfrm>
            <a:off x="7658949" y="3363137"/>
            <a:ext cx="400375" cy="370132"/>
            <a:chOff x="7658949" y="3363137"/>
            <a:chExt cx="400375" cy="370132"/>
          </a:xfrm>
        </p:grpSpPr>
        <p:sp>
          <p:nvSpPr>
            <p:cNvPr id="24428" name="Google Shape;24428;p63"/>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9" name="Google Shape;24429;p63"/>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0" name="Google Shape;24430;p63"/>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63"/>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2" name="Google Shape;24432;p63"/>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3" name="Google Shape;24433;p63"/>
          <p:cNvGrpSpPr/>
          <p:nvPr/>
        </p:nvGrpSpPr>
        <p:grpSpPr>
          <a:xfrm>
            <a:off x="3304481" y="3379389"/>
            <a:ext cx="356623" cy="370105"/>
            <a:chOff x="3307156" y="3365314"/>
            <a:chExt cx="356623" cy="370105"/>
          </a:xfrm>
        </p:grpSpPr>
        <p:sp>
          <p:nvSpPr>
            <p:cNvPr id="24434" name="Google Shape;24434;p63"/>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63"/>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6" name="Google Shape;24436;p63"/>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7" name="Google Shape;24437;p63"/>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8" name="Google Shape;24438;p63"/>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9" name="Google Shape;24439;p63"/>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63"/>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1" name="Google Shape;24441;p63"/>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2" name="Google Shape;24442;p63"/>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3" name="Google Shape;24443;p63"/>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4" name="Google Shape;24444;p63"/>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5" name="Google Shape;24445;p63"/>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6" name="Google Shape;24446;p63"/>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7" name="Google Shape;24447;p63"/>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8" name="Google Shape;24448;p63"/>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9" name="Google Shape;24449;p63"/>
          <p:cNvGrpSpPr/>
          <p:nvPr/>
        </p:nvGrpSpPr>
        <p:grpSpPr>
          <a:xfrm>
            <a:off x="7422407" y="1980107"/>
            <a:ext cx="372807" cy="370079"/>
            <a:chOff x="7422407" y="1980107"/>
            <a:chExt cx="372807" cy="370079"/>
          </a:xfrm>
        </p:grpSpPr>
        <p:sp>
          <p:nvSpPr>
            <p:cNvPr id="24450" name="Google Shape;24450;p63"/>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1" name="Google Shape;24451;p63"/>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2" name="Google Shape;24452;p63"/>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63"/>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63"/>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63"/>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63"/>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7" name="Google Shape;24457;p63"/>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8" name="Google Shape;24458;p63"/>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63"/>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0" name="Google Shape;24460;p63"/>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1" name="Google Shape;24461;p63"/>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2" name="Google Shape;24462;p63"/>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3" name="Google Shape;24463;p63"/>
          <p:cNvGrpSpPr/>
          <p:nvPr/>
        </p:nvGrpSpPr>
        <p:grpSpPr>
          <a:xfrm>
            <a:off x="6916141" y="2906184"/>
            <a:ext cx="289737" cy="370394"/>
            <a:chOff x="6916141" y="2906184"/>
            <a:chExt cx="289737" cy="370394"/>
          </a:xfrm>
        </p:grpSpPr>
        <p:sp>
          <p:nvSpPr>
            <p:cNvPr id="24464" name="Google Shape;24464;p63"/>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5" name="Google Shape;24465;p63"/>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6" name="Google Shape;24466;p63"/>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63"/>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8" name="Google Shape;24468;p63"/>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9" name="Google Shape;24469;p63"/>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0" name="Google Shape;24470;p63"/>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1" name="Google Shape;24471;p63"/>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63"/>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3" name="Google Shape;24473;p63"/>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4" name="Google Shape;24474;p63"/>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5" name="Google Shape;24475;p63"/>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6" name="Google Shape;24476;p63"/>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7" name="Google Shape;24477;p63"/>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8" name="Google Shape;24478;p63"/>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9" name="Google Shape;24479;p63"/>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0" name="Google Shape;24480;p63"/>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1" name="Google Shape;24481;p63"/>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2" name="Google Shape;24482;p63"/>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3" name="Google Shape;24483;p63"/>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4" name="Google Shape;24484;p63"/>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5" name="Google Shape;24485;p63"/>
          <p:cNvGrpSpPr/>
          <p:nvPr/>
        </p:nvGrpSpPr>
        <p:grpSpPr>
          <a:xfrm>
            <a:off x="7970194" y="2013577"/>
            <a:ext cx="372676" cy="331731"/>
            <a:chOff x="7970194" y="2013577"/>
            <a:chExt cx="372676" cy="331731"/>
          </a:xfrm>
        </p:grpSpPr>
        <p:sp>
          <p:nvSpPr>
            <p:cNvPr id="24486" name="Google Shape;24486;p63"/>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7" name="Google Shape;24487;p63"/>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8" name="Google Shape;24488;p63"/>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63"/>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0" name="Google Shape;24490;p63"/>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1" name="Google Shape;24491;p63"/>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63"/>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63"/>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4" name="Google Shape;24494;p63"/>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5" name="Google Shape;24495;p63"/>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6" name="Google Shape;24496;p63"/>
          <p:cNvGrpSpPr/>
          <p:nvPr/>
        </p:nvGrpSpPr>
        <p:grpSpPr>
          <a:xfrm>
            <a:off x="1416733" y="1512190"/>
            <a:ext cx="332964" cy="370158"/>
            <a:chOff x="1416733" y="1512190"/>
            <a:chExt cx="332964" cy="370158"/>
          </a:xfrm>
        </p:grpSpPr>
        <p:sp>
          <p:nvSpPr>
            <p:cNvPr id="24497" name="Google Shape;24497;p63"/>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8" name="Google Shape;24498;p63"/>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9" name="Google Shape;24499;p63"/>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0" name="Google Shape;24500;p63"/>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1" name="Google Shape;24501;p63"/>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2" name="Google Shape;24502;p63"/>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3" name="Google Shape;24503;p63"/>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4" name="Google Shape;24504;p63"/>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5" name="Google Shape;24505;p63"/>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6" name="Google Shape;24506;p63"/>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7" name="Google Shape;24507;p63"/>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63"/>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63"/>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63"/>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63"/>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63"/>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63"/>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4" name="Google Shape;24514;p63"/>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5" name="Google Shape;24515;p63"/>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6" name="Google Shape;24516;p63"/>
          <p:cNvGrpSpPr/>
          <p:nvPr/>
        </p:nvGrpSpPr>
        <p:grpSpPr>
          <a:xfrm>
            <a:off x="5246366" y="2906105"/>
            <a:ext cx="342852" cy="370079"/>
            <a:chOff x="5246366" y="2906105"/>
            <a:chExt cx="342852" cy="370079"/>
          </a:xfrm>
        </p:grpSpPr>
        <p:sp>
          <p:nvSpPr>
            <p:cNvPr id="24517" name="Google Shape;24517;p63"/>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8" name="Google Shape;24518;p63"/>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63"/>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0" name="Google Shape;24520;p63"/>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1" name="Google Shape;24521;p63"/>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63"/>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3" name="Google Shape;24523;p63"/>
          <p:cNvGrpSpPr/>
          <p:nvPr/>
        </p:nvGrpSpPr>
        <p:grpSpPr>
          <a:xfrm>
            <a:off x="849667" y="2434883"/>
            <a:ext cx="371259" cy="366249"/>
            <a:chOff x="849667" y="2434883"/>
            <a:chExt cx="371259" cy="366249"/>
          </a:xfrm>
        </p:grpSpPr>
        <p:sp>
          <p:nvSpPr>
            <p:cNvPr id="24524" name="Google Shape;24524;p63"/>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63"/>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6" name="Google Shape;24526;p63"/>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7" name="Google Shape;24527;p63"/>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8" name="Google Shape;24528;p63"/>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9" name="Google Shape;24529;p63"/>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63"/>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1" name="Google Shape;24531;p63"/>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2" name="Google Shape;24532;p63"/>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63"/>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4" name="Google Shape;24534;p63"/>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5" name="Google Shape;24535;p63"/>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63"/>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7" name="Google Shape;24537;p63"/>
          <p:cNvGrpSpPr/>
          <p:nvPr/>
        </p:nvGrpSpPr>
        <p:grpSpPr>
          <a:xfrm>
            <a:off x="4417026" y="3365366"/>
            <a:ext cx="332728" cy="370053"/>
            <a:chOff x="4417026" y="3365366"/>
            <a:chExt cx="332728" cy="370053"/>
          </a:xfrm>
        </p:grpSpPr>
        <p:sp>
          <p:nvSpPr>
            <p:cNvPr id="24538" name="Google Shape;24538;p63"/>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9" name="Google Shape;24539;p63"/>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0" name="Google Shape;24540;p63"/>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1" name="Google Shape;24541;p63"/>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2" name="Google Shape;24542;p63"/>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3" name="Google Shape;24543;p63"/>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63"/>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5" name="Google Shape;24545;p63"/>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6" name="Google Shape;24546;p63"/>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7" name="Google Shape;24547;p63"/>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8" name="Google Shape;24548;p63"/>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9" name="Google Shape;24549;p63"/>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63"/>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1" name="Google Shape;24551;p63"/>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2" name="Google Shape;24552;p63"/>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3" name="Google Shape;24553;p63"/>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4" name="Google Shape;24554;p63"/>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5" name="Google Shape;24555;p63"/>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6" name="Google Shape;24556;p63"/>
          <p:cNvGrpSpPr/>
          <p:nvPr/>
        </p:nvGrpSpPr>
        <p:grpSpPr>
          <a:xfrm>
            <a:off x="2497068" y="1980186"/>
            <a:ext cx="363994" cy="370105"/>
            <a:chOff x="2497068" y="1980186"/>
            <a:chExt cx="363994" cy="370105"/>
          </a:xfrm>
        </p:grpSpPr>
        <p:sp>
          <p:nvSpPr>
            <p:cNvPr id="24557" name="Google Shape;24557;p63"/>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8" name="Google Shape;24558;p63"/>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9" name="Google Shape;24559;p63"/>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0" name="Google Shape;24560;p63"/>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63"/>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2" name="Google Shape;24562;p63"/>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3" name="Google Shape;24563;p63"/>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63"/>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63"/>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63"/>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63"/>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8" name="Google Shape;24568;p63"/>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9" name="Google Shape;24569;p63"/>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63"/>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1" name="Google Shape;24571;p63"/>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2" name="Google Shape;24572;p63"/>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3" name="Google Shape;24573;p63"/>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4" name="Google Shape;24574;p63"/>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5" name="Google Shape;24575;p63"/>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6" name="Google Shape;24576;p63"/>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7" name="Google Shape;24577;p63"/>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78" name="Google Shape;24578;p63"/>
          <p:cNvGrpSpPr/>
          <p:nvPr/>
        </p:nvGrpSpPr>
        <p:grpSpPr>
          <a:xfrm>
            <a:off x="5820278" y="2906158"/>
            <a:ext cx="294904" cy="370027"/>
            <a:chOff x="5820278" y="2906158"/>
            <a:chExt cx="294904" cy="370027"/>
          </a:xfrm>
        </p:grpSpPr>
        <p:sp>
          <p:nvSpPr>
            <p:cNvPr id="24579" name="Google Shape;24579;p63"/>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0" name="Google Shape;24580;p63"/>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63"/>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63"/>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3" name="Google Shape;24583;p63"/>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4" name="Google Shape;24584;p63"/>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5" name="Google Shape;24585;p63"/>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6" name="Google Shape;24586;p63"/>
          <p:cNvGrpSpPr/>
          <p:nvPr/>
        </p:nvGrpSpPr>
        <p:grpSpPr>
          <a:xfrm>
            <a:off x="4946819" y="3383229"/>
            <a:ext cx="370132" cy="334223"/>
            <a:chOff x="4946819" y="3383229"/>
            <a:chExt cx="370132" cy="334223"/>
          </a:xfrm>
        </p:grpSpPr>
        <p:sp>
          <p:nvSpPr>
            <p:cNvPr id="24587" name="Google Shape;24587;p63"/>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63"/>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63"/>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0" name="Google Shape;24590;p63"/>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1" name="Google Shape;24591;p63"/>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2" name="Google Shape;24592;p63"/>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3" name="Google Shape;24593;p63"/>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4" name="Google Shape;24594;p63"/>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5" name="Google Shape;24595;p63"/>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6" name="Google Shape;24596;p63"/>
          <p:cNvGrpSpPr/>
          <p:nvPr/>
        </p:nvGrpSpPr>
        <p:grpSpPr>
          <a:xfrm>
            <a:off x="3038403" y="1539234"/>
            <a:ext cx="375482" cy="316072"/>
            <a:chOff x="3038403" y="1539234"/>
            <a:chExt cx="375482" cy="316072"/>
          </a:xfrm>
        </p:grpSpPr>
        <p:sp>
          <p:nvSpPr>
            <p:cNvPr id="24597" name="Google Shape;24597;p6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98" name="Google Shape;24598;p63"/>
            <p:cNvGrpSpPr/>
            <p:nvPr/>
          </p:nvGrpSpPr>
          <p:grpSpPr>
            <a:xfrm>
              <a:off x="3038403" y="1539234"/>
              <a:ext cx="375482" cy="316072"/>
              <a:chOff x="3038403" y="1539234"/>
              <a:chExt cx="375482" cy="316072"/>
            </a:xfrm>
          </p:grpSpPr>
          <p:sp>
            <p:nvSpPr>
              <p:cNvPr id="24599" name="Google Shape;24599;p63"/>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0" name="Google Shape;24600;p63"/>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1" name="Google Shape;24601;p63"/>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2" name="Google Shape;24602;p63"/>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3" name="Google Shape;24603;p63"/>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63"/>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5" name="Google Shape;24605;p63"/>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6" name="Google Shape;24606;p63"/>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7" name="Google Shape;24607;p63"/>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608" name="Google Shape;24608;p63"/>
          <p:cNvGrpSpPr/>
          <p:nvPr/>
        </p:nvGrpSpPr>
        <p:grpSpPr>
          <a:xfrm>
            <a:off x="6332865" y="2906131"/>
            <a:ext cx="360846" cy="370184"/>
            <a:chOff x="6332865" y="2906131"/>
            <a:chExt cx="360846" cy="370184"/>
          </a:xfrm>
        </p:grpSpPr>
        <p:sp>
          <p:nvSpPr>
            <p:cNvPr id="24609" name="Google Shape;24609;p63"/>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63"/>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63"/>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2" name="Google Shape;24612;p63"/>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3" name="Google Shape;24613;p63"/>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4" name="Google Shape;24614;p63"/>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5" name="Google Shape;24615;p63"/>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6" name="Google Shape;24616;p63"/>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7" name="Google Shape;24617;p63"/>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63"/>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9" name="Google Shape;24619;p63"/>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0" name="Google Shape;24620;p63"/>
          <p:cNvGrpSpPr/>
          <p:nvPr/>
        </p:nvGrpSpPr>
        <p:grpSpPr>
          <a:xfrm>
            <a:off x="4135079" y="1518066"/>
            <a:ext cx="370132" cy="358223"/>
            <a:chOff x="4135079" y="1518066"/>
            <a:chExt cx="370132" cy="358223"/>
          </a:xfrm>
        </p:grpSpPr>
        <p:sp>
          <p:nvSpPr>
            <p:cNvPr id="24621" name="Google Shape;24621;p63"/>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2" name="Google Shape;24622;p63"/>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3" name="Google Shape;24623;p63"/>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4" name="Google Shape;24624;p63"/>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5" name="Google Shape;24625;p63"/>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63"/>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7" name="Google Shape;24627;p63"/>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8" name="Google Shape;24628;p63"/>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9" name="Google Shape;24629;p63"/>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0" name="Google Shape;24630;p63"/>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63"/>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2" name="Google Shape;24632;p63"/>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3" name="Google Shape;24633;p63"/>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4" name="Google Shape;24634;p63"/>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5" name="Google Shape;24635;p63"/>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6" name="Google Shape;24636;p63"/>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7" name="Google Shape;24637;p63"/>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63"/>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63"/>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0" name="Google Shape;24640;p63"/>
          <p:cNvGrpSpPr/>
          <p:nvPr/>
        </p:nvGrpSpPr>
        <p:grpSpPr>
          <a:xfrm>
            <a:off x="6878869" y="1980134"/>
            <a:ext cx="361240" cy="370158"/>
            <a:chOff x="6878869" y="1980134"/>
            <a:chExt cx="361240" cy="370158"/>
          </a:xfrm>
        </p:grpSpPr>
        <p:sp>
          <p:nvSpPr>
            <p:cNvPr id="24641" name="Google Shape;24641;p63"/>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2" name="Google Shape;24642;p63"/>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3" name="Google Shape;24643;p63"/>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4" name="Google Shape;24644;p63"/>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5" name="Google Shape;24645;p63"/>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6" name="Google Shape;24646;p63"/>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7" name="Google Shape;24647;p63"/>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8" name="Google Shape;24648;p63"/>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9" name="Google Shape;24649;p63"/>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0" name="Google Shape;24650;p63"/>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1" name="Google Shape;24651;p63"/>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2" name="Google Shape;24652;p63"/>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63"/>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4" name="Google Shape;24654;p63"/>
          <p:cNvGrpSpPr/>
          <p:nvPr/>
        </p:nvGrpSpPr>
        <p:grpSpPr>
          <a:xfrm>
            <a:off x="2493999" y="2550033"/>
            <a:ext cx="370132" cy="259467"/>
            <a:chOff x="2493999" y="2550033"/>
            <a:chExt cx="370132" cy="259467"/>
          </a:xfrm>
        </p:grpSpPr>
        <p:sp>
          <p:nvSpPr>
            <p:cNvPr id="24655" name="Google Shape;24655;p63"/>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6" name="Google Shape;24656;p63"/>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7" name="Google Shape;24657;p63"/>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8" name="Google Shape;24658;p63"/>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9" name="Google Shape;24659;p63"/>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0" name="Google Shape;24660;p63"/>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1" name="Google Shape;24661;p63"/>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2" name="Google Shape;24662;p63"/>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3" name="Google Shape;24663;p63"/>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4" name="Google Shape;24664;p63"/>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5" name="Google Shape;24665;p63"/>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6" name="Google Shape;24666;p63"/>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7" name="Google Shape;24667;p63"/>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8" name="Google Shape;24668;p63"/>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9" name="Google Shape;24669;p63"/>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0" name="Google Shape;24670;p63"/>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1" name="Google Shape;24671;p63"/>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2" name="Google Shape;24672;p63"/>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3" name="Google Shape;24673;p63"/>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4" name="Google Shape;24674;p63"/>
          <p:cNvGrpSpPr/>
          <p:nvPr/>
        </p:nvGrpSpPr>
        <p:grpSpPr>
          <a:xfrm>
            <a:off x="1699703" y="3365261"/>
            <a:ext cx="281054" cy="370158"/>
            <a:chOff x="1699703" y="3365261"/>
            <a:chExt cx="281054" cy="370158"/>
          </a:xfrm>
        </p:grpSpPr>
        <p:sp>
          <p:nvSpPr>
            <p:cNvPr id="24675" name="Google Shape;24675;p63"/>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6" name="Google Shape;24676;p63"/>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7" name="Google Shape;24677;p63"/>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8" name="Google Shape;24678;p63"/>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9" name="Google Shape;24679;p63"/>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0" name="Google Shape;24680;p63"/>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1" name="Google Shape;24681;p63"/>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2" name="Google Shape;24682;p63"/>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3" name="Google Shape;24683;p63"/>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4" name="Google Shape;24684;p63"/>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5" name="Google Shape;24685;p63"/>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6" name="Google Shape;24686;p63"/>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7" name="Google Shape;24687;p63"/>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88" name="Google Shape;24688;p63"/>
          <p:cNvGrpSpPr/>
          <p:nvPr/>
        </p:nvGrpSpPr>
        <p:grpSpPr>
          <a:xfrm>
            <a:off x="7966810" y="1519430"/>
            <a:ext cx="369974" cy="355626"/>
            <a:chOff x="7966810" y="1519430"/>
            <a:chExt cx="369974" cy="355626"/>
          </a:xfrm>
        </p:grpSpPr>
        <p:sp>
          <p:nvSpPr>
            <p:cNvPr id="24689" name="Google Shape;24689;p63"/>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0" name="Google Shape;24690;p63"/>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1" name="Google Shape;24691;p63"/>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2" name="Google Shape;24692;p63"/>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3" name="Google Shape;24693;p63"/>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4" name="Google Shape;24694;p63"/>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5" name="Google Shape;24695;p63"/>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6" name="Google Shape;24696;p63"/>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7" name="Google Shape;24697;p63"/>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8" name="Google Shape;24698;p63"/>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9" name="Google Shape;24699;p63"/>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0" name="Google Shape;24700;p63"/>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1" name="Google Shape;24701;p63"/>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2" name="Google Shape;24702;p63"/>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3" name="Google Shape;24703;p63"/>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4" name="Google Shape;24704;p63"/>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5" name="Google Shape;24705;p63"/>
          <p:cNvGrpSpPr/>
          <p:nvPr/>
        </p:nvGrpSpPr>
        <p:grpSpPr>
          <a:xfrm>
            <a:off x="2792628" y="3365340"/>
            <a:ext cx="290445" cy="370079"/>
            <a:chOff x="2792628" y="3365340"/>
            <a:chExt cx="290445" cy="370079"/>
          </a:xfrm>
        </p:grpSpPr>
        <p:sp>
          <p:nvSpPr>
            <p:cNvPr id="24706" name="Google Shape;24706;p63"/>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7" name="Google Shape;24707;p63"/>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8" name="Google Shape;24708;p63"/>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9" name="Google Shape;24709;p63"/>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0" name="Google Shape;24710;p63"/>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1" name="Google Shape;24711;p63"/>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2" name="Google Shape;24712;p63"/>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3" name="Google Shape;24713;p63"/>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4" name="Google Shape;24714;p63"/>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5" name="Google Shape;24715;p63"/>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6" name="Google Shape;24716;p63"/>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7" name="Google Shape;24717;p63"/>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8" name="Google Shape;24718;p63"/>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9" name="Google Shape;24719;p63"/>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20" name="Google Shape;24720;p63"/>
          <p:cNvGrpSpPr/>
          <p:nvPr/>
        </p:nvGrpSpPr>
        <p:grpSpPr>
          <a:xfrm>
            <a:off x="1389585" y="1988317"/>
            <a:ext cx="388125" cy="353790"/>
            <a:chOff x="1389585" y="1988317"/>
            <a:chExt cx="388125" cy="353790"/>
          </a:xfrm>
        </p:grpSpPr>
        <p:sp>
          <p:nvSpPr>
            <p:cNvPr id="24721" name="Google Shape;24721;p63"/>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2" name="Google Shape;24722;p63"/>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3" name="Google Shape;24723;p63"/>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4" name="Google Shape;24724;p63"/>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5" name="Google Shape;24725;p63"/>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6" name="Google Shape;24726;p63"/>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7" name="Google Shape;24727;p63"/>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8" name="Google Shape;24728;p63"/>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9" name="Google Shape;24729;p63"/>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0" name="Google Shape;24730;p63"/>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1" name="Google Shape;24731;p63"/>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2" name="Google Shape;24732;p63"/>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3" name="Google Shape;24733;p63"/>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4" name="Google Shape;24734;p63"/>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5" name="Google Shape;24735;p63"/>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6" name="Google Shape;24736;p63"/>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7" name="Google Shape;24737;p63"/>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8" name="Google Shape;24738;p63"/>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9" name="Google Shape;24739;p63"/>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0" name="Google Shape;24740;p63"/>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1" name="Google Shape;24741;p63"/>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2" name="Google Shape;24742;p63"/>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3" name="Google Shape;24743;p63"/>
          <p:cNvGrpSpPr/>
          <p:nvPr/>
        </p:nvGrpSpPr>
        <p:grpSpPr>
          <a:xfrm>
            <a:off x="2492924" y="1512190"/>
            <a:ext cx="370158" cy="370158"/>
            <a:chOff x="2492924" y="1512190"/>
            <a:chExt cx="370158" cy="370158"/>
          </a:xfrm>
        </p:grpSpPr>
        <p:sp>
          <p:nvSpPr>
            <p:cNvPr id="24744" name="Google Shape;24744;p63"/>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5" name="Google Shape;24745;p63"/>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6" name="Google Shape;24746;p63"/>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7" name="Google Shape;24747;p63"/>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8" name="Google Shape;24748;p63"/>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9" name="Google Shape;24749;p63"/>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0" name="Google Shape;24750;p63"/>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1" name="Google Shape;24751;p63"/>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2" name="Google Shape;24752;p63"/>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3" name="Google Shape;24753;p63"/>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4" name="Google Shape;24754;p63"/>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5" name="Google Shape;24755;p63"/>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6" name="Google Shape;24756;p63"/>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7" name="Google Shape;24757;p63"/>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8" name="Google Shape;24758;p63"/>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9" name="Google Shape;24759;p63"/>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0" name="Google Shape;24760;p63"/>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1" name="Google Shape;24761;p63"/>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2" name="Google Shape;24762;p63"/>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3" name="Google Shape;24763;p63"/>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4" name="Google Shape;24764;p63"/>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5" name="Google Shape;24765;p63"/>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6" name="Google Shape;24766;p63"/>
          <p:cNvGrpSpPr/>
          <p:nvPr/>
        </p:nvGrpSpPr>
        <p:grpSpPr>
          <a:xfrm>
            <a:off x="1933569" y="1512243"/>
            <a:ext cx="393975" cy="370105"/>
            <a:chOff x="1933569" y="1512243"/>
            <a:chExt cx="393975" cy="370105"/>
          </a:xfrm>
        </p:grpSpPr>
        <p:sp>
          <p:nvSpPr>
            <p:cNvPr id="24767" name="Google Shape;24767;p63"/>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8" name="Google Shape;24768;p63"/>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9" name="Google Shape;24769;p63"/>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0" name="Google Shape;24770;p63"/>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1" name="Google Shape;24771;p63"/>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2" name="Google Shape;24772;p63"/>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3" name="Google Shape;24773;p63"/>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4" name="Google Shape;24774;p63"/>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5" name="Google Shape;24775;p63"/>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6" name="Google Shape;24776;p63"/>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7" name="Google Shape;24777;p63"/>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8" name="Google Shape;24778;p63"/>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9" name="Google Shape;24779;p63"/>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0" name="Google Shape;24780;p63"/>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1" name="Google Shape;24781;p63"/>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2" name="Google Shape;24782;p63"/>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3" name="Google Shape;24783;p63"/>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4" name="Google Shape;24784;p63"/>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5" name="Google Shape;24785;p63"/>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6" name="Google Shape;24786;p63"/>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7" name="Google Shape;24787;p63"/>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8" name="Google Shape;24788;p63"/>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9" name="Google Shape;24789;p63"/>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0" name="Google Shape;24790;p63"/>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1" name="Google Shape;24791;p63"/>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2" name="Google Shape;24792;p63"/>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3" name="Google Shape;24793;p63"/>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4" name="Google Shape;24794;p63"/>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95" name="Google Shape;24795;p63"/>
          <p:cNvGrpSpPr/>
          <p:nvPr/>
        </p:nvGrpSpPr>
        <p:grpSpPr>
          <a:xfrm>
            <a:off x="2236106" y="3365392"/>
            <a:ext cx="306471" cy="370000"/>
            <a:chOff x="2236106" y="3365392"/>
            <a:chExt cx="306471" cy="370000"/>
          </a:xfrm>
        </p:grpSpPr>
        <p:sp>
          <p:nvSpPr>
            <p:cNvPr id="24796" name="Google Shape;24796;p63"/>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7" name="Google Shape;24797;p63"/>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8" name="Google Shape;24798;p63"/>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9" name="Google Shape;24799;p63"/>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0" name="Google Shape;24800;p63"/>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1" name="Google Shape;24801;p63"/>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2" name="Google Shape;24802;p63"/>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3" name="Google Shape;24803;p63"/>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4" name="Google Shape;24804;p63"/>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5" name="Google Shape;24805;p63"/>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6" name="Google Shape;24806;p63"/>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7" name="Google Shape;24807;p63"/>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8" name="Google Shape;24808;p63"/>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9" name="Google Shape;24809;p63"/>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0" name="Google Shape;24810;p63"/>
          <p:cNvGrpSpPr/>
          <p:nvPr/>
        </p:nvGrpSpPr>
        <p:grpSpPr>
          <a:xfrm>
            <a:off x="5492823" y="3385563"/>
            <a:ext cx="375325" cy="329606"/>
            <a:chOff x="5492823" y="3385563"/>
            <a:chExt cx="375325" cy="329606"/>
          </a:xfrm>
        </p:grpSpPr>
        <p:sp>
          <p:nvSpPr>
            <p:cNvPr id="24811" name="Google Shape;24811;p63"/>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2" name="Google Shape;24812;p63"/>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3" name="Google Shape;24813;p63"/>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4" name="Google Shape;24814;p63"/>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5" name="Google Shape;24815;p63"/>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6" name="Google Shape;24816;p63"/>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7" name="Google Shape;24817;p63"/>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8" name="Google Shape;24818;p63"/>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9" name="Google Shape;24819;p63"/>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0" name="Google Shape;24820;p63"/>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1" name="Google Shape;24821;p63"/>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2" name="Google Shape;24822;p63"/>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3" name="Google Shape;24823;p63"/>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4" name="Google Shape;24824;p63"/>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5" name="Google Shape;24825;p63"/>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6" name="Google Shape;24826;p63"/>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7" name="Google Shape;24827;p63"/>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8" name="Google Shape;24828;p63"/>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9" name="Google Shape;24829;p63"/>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0" name="Google Shape;24830;p63"/>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1" name="Google Shape;24831;p63"/>
          <p:cNvGrpSpPr/>
          <p:nvPr/>
        </p:nvGrpSpPr>
        <p:grpSpPr>
          <a:xfrm>
            <a:off x="3041787" y="2001118"/>
            <a:ext cx="370158" cy="328164"/>
            <a:chOff x="3041787" y="2001118"/>
            <a:chExt cx="370158" cy="328164"/>
          </a:xfrm>
        </p:grpSpPr>
        <p:sp>
          <p:nvSpPr>
            <p:cNvPr id="24832" name="Google Shape;24832;p63"/>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3" name="Google Shape;24833;p63"/>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4" name="Google Shape;24834;p63"/>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5" name="Google Shape;24835;p63"/>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6" name="Google Shape;24836;p63"/>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7" name="Google Shape;24837;p63"/>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8" name="Google Shape;24838;p63"/>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9" name="Google Shape;24839;p63"/>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0" name="Google Shape;24840;p63"/>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1" name="Google Shape;24841;p63"/>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2" name="Google Shape;24842;p63"/>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3" name="Google Shape;24843;p63"/>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4" name="Google Shape;24844;p63"/>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5" name="Google Shape;24845;p63"/>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6" name="Google Shape;24846;p63"/>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7" name="Google Shape;24847;p63"/>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8" name="Google Shape;24848;p63"/>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9" name="Google Shape;24849;p63"/>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50" name="Google Shape;24850;p63"/>
          <p:cNvGrpSpPr/>
          <p:nvPr/>
        </p:nvGrpSpPr>
        <p:grpSpPr>
          <a:xfrm>
            <a:off x="5779884" y="2039125"/>
            <a:ext cx="372309" cy="328216"/>
            <a:chOff x="5779884" y="2039125"/>
            <a:chExt cx="372309" cy="328216"/>
          </a:xfrm>
        </p:grpSpPr>
        <p:sp>
          <p:nvSpPr>
            <p:cNvPr id="24851" name="Google Shape;24851;p6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2" name="Google Shape;24852;p6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3" name="Google Shape;24853;p63"/>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4" name="Google Shape;24854;p63"/>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5" name="Google Shape;24855;p63"/>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6" name="Google Shape;24856;p63"/>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7" name="Google Shape;24857;p63"/>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8" name="Google Shape;24858;p63"/>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9" name="Google Shape;24859;p63"/>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0" name="Google Shape;24860;p63"/>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1" name="Google Shape;24861;p63"/>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2" name="Google Shape;24862;p63"/>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3" name="Google Shape;24863;p63"/>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867" name="Shape 24867"/>
        <p:cNvGrpSpPr/>
        <p:nvPr/>
      </p:nvGrpSpPr>
      <p:grpSpPr>
        <a:xfrm>
          <a:off x="0" y="0"/>
          <a:ext cx="0" cy="0"/>
          <a:chOff x="0" y="0"/>
          <a:chExt cx="0" cy="0"/>
        </a:xfrm>
      </p:grpSpPr>
      <p:sp>
        <p:nvSpPr>
          <p:cNvPr id="24868" name="Google Shape;24868;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24869" name="Google Shape;24869;p64"/>
          <p:cNvGrpSpPr/>
          <p:nvPr/>
        </p:nvGrpSpPr>
        <p:grpSpPr>
          <a:xfrm>
            <a:off x="878066" y="1981993"/>
            <a:ext cx="354610" cy="372358"/>
            <a:chOff x="878066" y="1981993"/>
            <a:chExt cx="354610" cy="372358"/>
          </a:xfrm>
        </p:grpSpPr>
        <p:sp>
          <p:nvSpPr>
            <p:cNvPr id="24870" name="Google Shape;24870;p64"/>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1" name="Google Shape;24871;p64"/>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2" name="Google Shape;24872;p64"/>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3" name="Google Shape;24873;p64"/>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4" name="Google Shape;24874;p64"/>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5" name="Google Shape;24875;p64"/>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6" name="Google Shape;24876;p64"/>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7" name="Google Shape;24877;p64"/>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8" name="Google Shape;24878;p64"/>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9" name="Google Shape;24879;p64"/>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0" name="Google Shape;24880;p64"/>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1" name="Google Shape;24881;p64"/>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2" name="Google Shape;24882;p64"/>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3" name="Google Shape;24883;p64"/>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84" name="Google Shape;24884;p64"/>
          <p:cNvGrpSpPr/>
          <p:nvPr/>
        </p:nvGrpSpPr>
        <p:grpSpPr>
          <a:xfrm>
            <a:off x="1345794" y="1982386"/>
            <a:ext cx="371650" cy="371624"/>
            <a:chOff x="1345794" y="1982386"/>
            <a:chExt cx="371650" cy="371624"/>
          </a:xfrm>
        </p:grpSpPr>
        <p:sp>
          <p:nvSpPr>
            <p:cNvPr id="24885" name="Google Shape;24885;p64"/>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6" name="Google Shape;24886;p64"/>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7" name="Google Shape;24887;p64"/>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8" name="Google Shape;24888;p64"/>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9" name="Google Shape;24889;p64"/>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0" name="Google Shape;24890;p64"/>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1" name="Google Shape;24891;p64"/>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2" name="Google Shape;24892;p64"/>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3" name="Google Shape;24893;p64"/>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4" name="Google Shape;24894;p64"/>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5" name="Google Shape;24895;p64"/>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6" name="Google Shape;24896;p64"/>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7" name="Google Shape;24897;p64"/>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8" name="Google Shape;24898;p64"/>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9" name="Google Shape;24899;p64"/>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0" name="Google Shape;24900;p64"/>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1" name="Google Shape;24901;p64"/>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2" name="Google Shape;24902;p64"/>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3" name="Google Shape;24903;p64"/>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4" name="Google Shape;24904;p64"/>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5" name="Google Shape;24905;p64"/>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6" name="Google Shape;24906;p64"/>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7" name="Google Shape;24907;p64"/>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8" name="Google Shape;24908;p64"/>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9" name="Google Shape;24909;p64"/>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0" name="Google Shape;24910;p64"/>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1" name="Google Shape;24911;p64"/>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2" name="Google Shape;24912;p64"/>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3" name="Google Shape;24913;p64"/>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4" name="Google Shape;24914;p64"/>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5" name="Google Shape;24915;p64"/>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6" name="Google Shape;24916;p64"/>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7" name="Google Shape;24917;p64"/>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8" name="Google Shape;24918;p64"/>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9" name="Google Shape;24919;p64"/>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0" name="Google Shape;24920;p64"/>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1" name="Google Shape;24921;p64"/>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22" name="Google Shape;24922;p64"/>
          <p:cNvGrpSpPr/>
          <p:nvPr/>
        </p:nvGrpSpPr>
        <p:grpSpPr>
          <a:xfrm>
            <a:off x="1821465" y="1981993"/>
            <a:ext cx="372410" cy="372410"/>
            <a:chOff x="1821465" y="1981993"/>
            <a:chExt cx="372410" cy="372410"/>
          </a:xfrm>
        </p:grpSpPr>
        <p:sp>
          <p:nvSpPr>
            <p:cNvPr id="24923" name="Google Shape;24923;p64"/>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4" name="Google Shape;24924;p64"/>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5" name="Google Shape;24925;p64"/>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6" name="Google Shape;24926;p64"/>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7" name="Google Shape;24927;p64"/>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8" name="Google Shape;24928;p64"/>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9" name="Google Shape;24929;p64"/>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0" name="Google Shape;24930;p64"/>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1" name="Google Shape;24931;p64"/>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2" name="Google Shape;24932;p64"/>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3" name="Google Shape;24933;p64"/>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4" name="Google Shape;24934;p64"/>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5" name="Google Shape;24935;p64"/>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6" name="Google Shape;24936;p64"/>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7" name="Google Shape;24937;p64"/>
          <p:cNvGrpSpPr/>
          <p:nvPr/>
        </p:nvGrpSpPr>
        <p:grpSpPr>
          <a:xfrm>
            <a:off x="2276348" y="1981809"/>
            <a:ext cx="415901" cy="372699"/>
            <a:chOff x="2276348" y="1981809"/>
            <a:chExt cx="415901" cy="372699"/>
          </a:xfrm>
        </p:grpSpPr>
        <p:sp>
          <p:nvSpPr>
            <p:cNvPr id="24938" name="Google Shape;24938;p64"/>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9" name="Google Shape;24939;p64"/>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0" name="Google Shape;24940;p64"/>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1" name="Google Shape;24941;p64"/>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2" name="Google Shape;24942;p64"/>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3" name="Google Shape;24943;p64"/>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4" name="Google Shape;24944;p64"/>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5" name="Google Shape;24945;p64"/>
          <p:cNvGrpSpPr/>
          <p:nvPr/>
        </p:nvGrpSpPr>
        <p:grpSpPr>
          <a:xfrm>
            <a:off x="2774354" y="2009990"/>
            <a:ext cx="372017" cy="316310"/>
            <a:chOff x="2774354" y="2009990"/>
            <a:chExt cx="372017" cy="316310"/>
          </a:xfrm>
        </p:grpSpPr>
        <p:sp>
          <p:nvSpPr>
            <p:cNvPr id="24946" name="Google Shape;24946;p64"/>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7" name="Google Shape;24947;p64"/>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8" name="Google Shape;24948;p64"/>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9" name="Google Shape;24949;p64"/>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0" name="Google Shape;24950;p64"/>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1" name="Google Shape;24951;p64"/>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2" name="Google Shape;24952;p64"/>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3" name="Google Shape;24953;p64"/>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4" name="Google Shape;24954;p64"/>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5" name="Google Shape;24955;p64"/>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6" name="Google Shape;24956;p64"/>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7" name="Google Shape;24957;p64"/>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8" name="Google Shape;24958;p64"/>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9" name="Google Shape;24959;p64"/>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0" name="Google Shape;24960;p64"/>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1" name="Google Shape;24961;p64"/>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2" name="Google Shape;24962;p64"/>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3" name="Google Shape;24963;p64"/>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4" name="Google Shape;24964;p64"/>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5" name="Google Shape;24965;p64"/>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6" name="Google Shape;24966;p64"/>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7" name="Google Shape;24967;p64"/>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8" name="Google Shape;24968;p64"/>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9" name="Google Shape;24969;p64"/>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0" name="Google Shape;24970;p64"/>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1" name="Google Shape;24971;p64"/>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2" name="Google Shape;24972;p64"/>
          <p:cNvGrpSpPr/>
          <p:nvPr/>
        </p:nvGrpSpPr>
        <p:grpSpPr>
          <a:xfrm>
            <a:off x="3722682" y="1981993"/>
            <a:ext cx="375818" cy="372043"/>
            <a:chOff x="3722682" y="1981993"/>
            <a:chExt cx="375818" cy="372043"/>
          </a:xfrm>
        </p:grpSpPr>
        <p:sp>
          <p:nvSpPr>
            <p:cNvPr id="24973" name="Google Shape;24973;p64"/>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4" name="Google Shape;24974;p64"/>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5" name="Google Shape;24975;p64"/>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6" name="Google Shape;24976;p64"/>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7" name="Google Shape;24977;p64"/>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8" name="Google Shape;24978;p64"/>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9" name="Google Shape;24979;p64"/>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0" name="Google Shape;24980;p64"/>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1" name="Google Shape;24981;p64"/>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2" name="Google Shape;24982;p64"/>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3" name="Google Shape;24983;p64"/>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4" name="Google Shape;24984;p64"/>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5" name="Google Shape;24985;p64"/>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6" name="Google Shape;24986;p64"/>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7" name="Google Shape;24987;p64"/>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8" name="Google Shape;24988;p64"/>
          <p:cNvGrpSpPr/>
          <p:nvPr/>
        </p:nvGrpSpPr>
        <p:grpSpPr>
          <a:xfrm>
            <a:off x="4201394" y="1981809"/>
            <a:ext cx="373538" cy="372305"/>
            <a:chOff x="4201394" y="1981809"/>
            <a:chExt cx="373538" cy="372305"/>
          </a:xfrm>
        </p:grpSpPr>
        <p:sp>
          <p:nvSpPr>
            <p:cNvPr id="24989" name="Google Shape;24989;p64"/>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0" name="Google Shape;24990;p64"/>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1" name="Google Shape;24991;p64"/>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2" name="Google Shape;24992;p64"/>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3" name="Google Shape;24993;p64"/>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4" name="Google Shape;24994;p64"/>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5" name="Google Shape;24995;p64"/>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6" name="Google Shape;24996;p64"/>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7" name="Google Shape;24997;p64"/>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8" name="Google Shape;24998;p64"/>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9" name="Google Shape;24999;p64"/>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0" name="Google Shape;25000;p64"/>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1" name="Google Shape;25001;p64"/>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2" name="Google Shape;25002;p64"/>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3" name="Google Shape;25003;p64"/>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4" name="Google Shape;25004;p64"/>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5" name="Google Shape;25005;p64"/>
          <p:cNvGrpSpPr/>
          <p:nvPr/>
        </p:nvGrpSpPr>
        <p:grpSpPr>
          <a:xfrm>
            <a:off x="4659658" y="1500266"/>
            <a:ext cx="422743" cy="377784"/>
            <a:chOff x="4659658" y="1500266"/>
            <a:chExt cx="422743" cy="377784"/>
          </a:xfrm>
        </p:grpSpPr>
        <p:sp>
          <p:nvSpPr>
            <p:cNvPr id="25006" name="Google Shape;25006;p64"/>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7" name="Google Shape;25007;p64"/>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8" name="Google Shape;25008;p64"/>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9" name="Google Shape;25009;p64"/>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0" name="Google Shape;25010;p64"/>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1" name="Google Shape;25011;p64"/>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2" name="Google Shape;25012;p64"/>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3" name="Google Shape;25013;p64"/>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4" name="Google Shape;25014;p64"/>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5" name="Google Shape;25015;p64"/>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6" name="Google Shape;25016;p64"/>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7" name="Google Shape;25017;p64"/>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8" name="Google Shape;25018;p64"/>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9" name="Google Shape;25019;p64"/>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0" name="Google Shape;25020;p64"/>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1" name="Google Shape;25021;p64"/>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2" name="Google Shape;25022;p64"/>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23" name="Google Shape;25023;p64"/>
          <p:cNvGrpSpPr/>
          <p:nvPr/>
        </p:nvGrpSpPr>
        <p:grpSpPr>
          <a:xfrm>
            <a:off x="5211406" y="1513504"/>
            <a:ext cx="260394" cy="351202"/>
            <a:chOff x="5211406" y="1513504"/>
            <a:chExt cx="260394" cy="351202"/>
          </a:xfrm>
        </p:grpSpPr>
        <p:sp>
          <p:nvSpPr>
            <p:cNvPr id="25024" name="Google Shape;25024;p64"/>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5" name="Google Shape;25025;p64"/>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6" name="Google Shape;25026;p64"/>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7" name="Google Shape;25027;p64"/>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8" name="Google Shape;25028;p64"/>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9" name="Google Shape;25029;p64"/>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0" name="Google Shape;25030;p64"/>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1" name="Google Shape;25031;p64"/>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2" name="Google Shape;25032;p64"/>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3" name="Google Shape;25033;p64"/>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4" name="Google Shape;25034;p64"/>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5" name="Google Shape;25035;p64"/>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6" name="Google Shape;25036;p64"/>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7" name="Google Shape;25037;p64"/>
          <p:cNvGrpSpPr/>
          <p:nvPr/>
        </p:nvGrpSpPr>
        <p:grpSpPr>
          <a:xfrm>
            <a:off x="5632602" y="1513216"/>
            <a:ext cx="366722" cy="351779"/>
            <a:chOff x="5632602" y="1513216"/>
            <a:chExt cx="366722" cy="351779"/>
          </a:xfrm>
        </p:grpSpPr>
        <p:sp>
          <p:nvSpPr>
            <p:cNvPr id="25038" name="Google Shape;25038;p64"/>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9" name="Google Shape;25039;p64"/>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0" name="Google Shape;25040;p64"/>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1" name="Google Shape;25041;p64"/>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2" name="Google Shape;25042;p64"/>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3" name="Google Shape;25043;p64"/>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4" name="Google Shape;25044;p64"/>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5" name="Google Shape;25045;p64"/>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6" name="Google Shape;25046;p64"/>
          <p:cNvGrpSpPr/>
          <p:nvPr/>
        </p:nvGrpSpPr>
        <p:grpSpPr>
          <a:xfrm>
            <a:off x="6089372" y="1527136"/>
            <a:ext cx="401902" cy="323965"/>
            <a:chOff x="6089372" y="1527136"/>
            <a:chExt cx="401902" cy="323965"/>
          </a:xfrm>
        </p:grpSpPr>
        <p:sp>
          <p:nvSpPr>
            <p:cNvPr id="25047" name="Google Shape;25047;p64"/>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8" name="Google Shape;25048;p64"/>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9" name="Google Shape;25049;p64"/>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0" name="Google Shape;25050;p64"/>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1" name="Google Shape;25051;p64"/>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2" name="Google Shape;25052;p64"/>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3" name="Google Shape;25053;p64"/>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4" name="Google Shape;25054;p64"/>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5" name="Google Shape;25055;p64"/>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6" name="Google Shape;25056;p64"/>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7" name="Google Shape;25057;p64"/>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8" name="Google Shape;25058;p64"/>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9" name="Google Shape;25059;p64"/>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0" name="Google Shape;25060;p64"/>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1" name="Google Shape;25061;p64"/>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2" name="Google Shape;25062;p64"/>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3" name="Google Shape;25063;p64"/>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4" name="Google Shape;25064;p64"/>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5" name="Google Shape;25065;p64"/>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6" name="Google Shape;25066;p64"/>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7" name="Google Shape;25067;p64"/>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8" name="Google Shape;25068;p64"/>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9" name="Google Shape;25069;p64"/>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0" name="Google Shape;25070;p64"/>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1" name="Google Shape;25071;p64"/>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2" name="Google Shape;25072;p64"/>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3" name="Google Shape;25073;p64"/>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4" name="Google Shape;25074;p64"/>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5" name="Google Shape;25075;p64"/>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6" name="Google Shape;25076;p64"/>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7" name="Google Shape;25077;p64"/>
          <p:cNvGrpSpPr/>
          <p:nvPr/>
        </p:nvGrpSpPr>
        <p:grpSpPr>
          <a:xfrm>
            <a:off x="6579435" y="1527897"/>
            <a:ext cx="370103" cy="322445"/>
            <a:chOff x="6579435" y="1527897"/>
            <a:chExt cx="370103" cy="322445"/>
          </a:xfrm>
        </p:grpSpPr>
        <p:sp>
          <p:nvSpPr>
            <p:cNvPr id="25078" name="Google Shape;25078;p64"/>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9" name="Google Shape;25079;p64"/>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0" name="Google Shape;25080;p64"/>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1" name="Google Shape;25081;p64"/>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2" name="Google Shape;25082;p64"/>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3" name="Google Shape;25083;p64"/>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4" name="Google Shape;25084;p64"/>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5" name="Google Shape;25085;p64"/>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6" name="Google Shape;25086;p64"/>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7" name="Google Shape;25087;p64"/>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8" name="Google Shape;25088;p64"/>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9" name="Google Shape;25089;p64"/>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0" name="Google Shape;25090;p64"/>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1" name="Google Shape;25091;p64"/>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2" name="Google Shape;25092;p64"/>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3" name="Google Shape;25093;p64"/>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4" name="Google Shape;25094;p64"/>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5" name="Google Shape;25095;p64"/>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6" name="Google Shape;25096;p64"/>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7" name="Google Shape;25097;p64"/>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8" name="Google Shape;25098;p64"/>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9" name="Google Shape;25099;p64"/>
          <p:cNvGrpSpPr/>
          <p:nvPr/>
        </p:nvGrpSpPr>
        <p:grpSpPr>
          <a:xfrm>
            <a:off x="6988887" y="1538854"/>
            <a:ext cx="499920" cy="300136"/>
            <a:chOff x="6988887" y="1538854"/>
            <a:chExt cx="499920" cy="300136"/>
          </a:xfrm>
        </p:grpSpPr>
        <p:sp>
          <p:nvSpPr>
            <p:cNvPr id="25100" name="Google Shape;25100;p64"/>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1" name="Google Shape;25101;p64"/>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2" name="Google Shape;25102;p64"/>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3" name="Google Shape;25103;p64"/>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4" name="Google Shape;25104;p64"/>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5" name="Google Shape;25105;p64"/>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6" name="Google Shape;25106;p64"/>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7" name="Google Shape;25107;p64"/>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8" name="Google Shape;25108;p64"/>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9" name="Google Shape;25109;p64"/>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0" name="Google Shape;25110;p64"/>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1" name="Google Shape;25111;p64"/>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2" name="Google Shape;25112;p64"/>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13" name="Google Shape;25113;p64"/>
          <p:cNvGrpSpPr/>
          <p:nvPr/>
        </p:nvGrpSpPr>
        <p:grpSpPr>
          <a:xfrm>
            <a:off x="8050359" y="1520687"/>
            <a:ext cx="279321" cy="336837"/>
            <a:chOff x="8050359" y="1520687"/>
            <a:chExt cx="279321" cy="336837"/>
          </a:xfrm>
        </p:grpSpPr>
        <p:sp>
          <p:nvSpPr>
            <p:cNvPr id="25114" name="Google Shape;25114;p64"/>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5" name="Google Shape;25115;p64"/>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6" name="Google Shape;25116;p64"/>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7" name="Google Shape;25117;p64"/>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8" name="Google Shape;25118;p64"/>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9" name="Google Shape;25119;p64"/>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0" name="Google Shape;25120;p64"/>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1" name="Google Shape;25121;p64"/>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2" name="Google Shape;25122;p64"/>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3" name="Google Shape;25123;p64"/>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4" name="Google Shape;25124;p64"/>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5" name="Google Shape;25125;p64"/>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6" name="Google Shape;25126;p64"/>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7" name="Google Shape;25127;p64"/>
          <p:cNvGrpSpPr/>
          <p:nvPr/>
        </p:nvGrpSpPr>
        <p:grpSpPr>
          <a:xfrm>
            <a:off x="6093907" y="2461832"/>
            <a:ext cx="364441" cy="339091"/>
            <a:chOff x="6093907" y="2461832"/>
            <a:chExt cx="364441" cy="339091"/>
          </a:xfrm>
        </p:grpSpPr>
        <p:sp>
          <p:nvSpPr>
            <p:cNvPr id="25128" name="Google Shape;25128;p64"/>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9" name="Google Shape;25129;p64"/>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0" name="Google Shape;25130;p64"/>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1" name="Google Shape;25131;p64"/>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2" name="Google Shape;25132;p64"/>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3" name="Google Shape;25133;p64"/>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4" name="Google Shape;25134;p64"/>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5" name="Google Shape;25135;p64"/>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6" name="Google Shape;25136;p64"/>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7" name="Google Shape;25137;p64"/>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8" name="Google Shape;25138;p64"/>
          <p:cNvGrpSpPr/>
          <p:nvPr/>
        </p:nvGrpSpPr>
        <p:grpSpPr>
          <a:xfrm>
            <a:off x="4676331" y="1980866"/>
            <a:ext cx="377680" cy="377680"/>
            <a:chOff x="4676331" y="1980866"/>
            <a:chExt cx="377680" cy="377680"/>
          </a:xfrm>
        </p:grpSpPr>
        <p:sp>
          <p:nvSpPr>
            <p:cNvPr id="25139" name="Google Shape;25139;p64"/>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0" name="Google Shape;25140;p64"/>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1" name="Google Shape;25141;p64"/>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2" name="Google Shape;25142;p64"/>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3" name="Google Shape;25143;p64"/>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4" name="Google Shape;25144;p64"/>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5" name="Google Shape;25145;p64"/>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6" name="Google Shape;25146;p64"/>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7" name="Google Shape;25147;p64"/>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8" name="Google Shape;25148;p64"/>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9" name="Google Shape;25149;p64"/>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0" name="Google Shape;25150;p64"/>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1" name="Google Shape;25151;p64"/>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2" name="Google Shape;25152;p64"/>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3" name="Google Shape;25153;p64"/>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4" name="Google Shape;25154;p64"/>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5" name="Google Shape;25155;p64"/>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6" name="Google Shape;25156;p64"/>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7" name="Google Shape;25157;p64"/>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8" name="Google Shape;25158;p64"/>
          <p:cNvGrpSpPr/>
          <p:nvPr/>
        </p:nvGrpSpPr>
        <p:grpSpPr>
          <a:xfrm>
            <a:off x="7526242" y="1522968"/>
            <a:ext cx="357651" cy="332275"/>
            <a:chOff x="7526242" y="1522968"/>
            <a:chExt cx="357651" cy="332275"/>
          </a:xfrm>
        </p:grpSpPr>
        <p:sp>
          <p:nvSpPr>
            <p:cNvPr id="25159" name="Google Shape;25159;p64"/>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0" name="Google Shape;25160;p64"/>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1" name="Google Shape;25161;p64"/>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2" name="Google Shape;25162;p64"/>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3" name="Google Shape;25163;p64"/>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4" name="Google Shape;25164;p64"/>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5" name="Google Shape;25165;p64"/>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6" name="Google Shape;25166;p64"/>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7" name="Google Shape;25167;p64"/>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8" name="Google Shape;25168;p64"/>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9" name="Google Shape;25169;p64"/>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0" name="Google Shape;25170;p64"/>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1" name="Google Shape;25171;p64"/>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2" name="Google Shape;25172;p64"/>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3" name="Google Shape;25173;p64"/>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4" name="Google Shape;25174;p64"/>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75" name="Google Shape;25175;p64"/>
          <p:cNvGrpSpPr/>
          <p:nvPr/>
        </p:nvGrpSpPr>
        <p:grpSpPr>
          <a:xfrm>
            <a:off x="3250786" y="1982386"/>
            <a:ext cx="371650" cy="371624"/>
            <a:chOff x="3250786" y="1982386"/>
            <a:chExt cx="371650" cy="371624"/>
          </a:xfrm>
        </p:grpSpPr>
        <p:sp>
          <p:nvSpPr>
            <p:cNvPr id="25176" name="Google Shape;25176;p64"/>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7" name="Google Shape;25177;p64"/>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8" name="Google Shape;25178;p64"/>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9" name="Google Shape;25179;p64"/>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0" name="Google Shape;25180;p64"/>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1" name="Google Shape;25181;p64"/>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2" name="Google Shape;25182;p64"/>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3" name="Google Shape;25183;p64"/>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4" name="Google Shape;25184;p64"/>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5" name="Google Shape;25185;p64"/>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6" name="Google Shape;25186;p64"/>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7" name="Google Shape;25187;p64"/>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8" name="Google Shape;25188;p64"/>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9" name="Google Shape;25189;p64"/>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0" name="Google Shape;25190;p64"/>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1" name="Google Shape;25191;p64"/>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2" name="Google Shape;25192;p64"/>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3" name="Google Shape;25193;p64"/>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4" name="Google Shape;25194;p64"/>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5" name="Google Shape;25195;p64"/>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6" name="Google Shape;25196;p64"/>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7" name="Google Shape;25197;p64"/>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8" name="Google Shape;25198;p64"/>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9" name="Google Shape;25199;p64"/>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0" name="Google Shape;25200;p64"/>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1" name="Google Shape;25201;p64"/>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2" name="Google Shape;25202;p64"/>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3" name="Google Shape;25203;p64"/>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4" name="Google Shape;25204;p64"/>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5" name="Google Shape;25205;p64"/>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6" name="Google Shape;25206;p64"/>
          <p:cNvGrpSpPr/>
          <p:nvPr/>
        </p:nvGrpSpPr>
        <p:grpSpPr>
          <a:xfrm>
            <a:off x="1342386" y="2916322"/>
            <a:ext cx="373538" cy="331515"/>
            <a:chOff x="1342386" y="2916322"/>
            <a:chExt cx="373538" cy="331515"/>
          </a:xfrm>
        </p:grpSpPr>
        <p:sp>
          <p:nvSpPr>
            <p:cNvPr id="25207" name="Google Shape;25207;p64"/>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8" name="Google Shape;25208;p64"/>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9" name="Google Shape;25209;p64"/>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0" name="Google Shape;25210;p64"/>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1" name="Google Shape;25211;p64"/>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2" name="Google Shape;25212;p64"/>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3" name="Google Shape;25213;p64"/>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4" name="Google Shape;25214;p64"/>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5" name="Google Shape;25215;p64"/>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6" name="Google Shape;25216;p64"/>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7" name="Google Shape;25217;p64"/>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8" name="Google Shape;25218;p64"/>
          <p:cNvGrpSpPr/>
          <p:nvPr/>
        </p:nvGrpSpPr>
        <p:grpSpPr>
          <a:xfrm>
            <a:off x="2294122" y="2946600"/>
            <a:ext cx="373931" cy="271351"/>
            <a:chOff x="2294122" y="2946600"/>
            <a:chExt cx="373931" cy="271351"/>
          </a:xfrm>
        </p:grpSpPr>
        <p:sp>
          <p:nvSpPr>
            <p:cNvPr id="25219" name="Google Shape;25219;p64"/>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0" name="Google Shape;25220;p64"/>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1" name="Google Shape;25221;p64"/>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2" name="Google Shape;25222;p64"/>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3" name="Google Shape;25223;p64"/>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4" name="Google Shape;25224;p64"/>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5" name="Google Shape;25225;p64"/>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6" name="Google Shape;25226;p64"/>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7" name="Google Shape;25227;p64"/>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8" name="Google Shape;25228;p64"/>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9" name="Google Shape;25229;p64"/>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0" name="Google Shape;25230;p64"/>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1" name="Google Shape;25231;p64"/>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2" name="Google Shape;25232;p64"/>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3" name="Google Shape;25233;p64"/>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4" name="Google Shape;25234;p64"/>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5" name="Google Shape;25235;p64"/>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6" name="Google Shape;25236;p64"/>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7" name="Google Shape;25237;p64"/>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8" name="Google Shape;25238;p64"/>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9" name="Google Shape;25239;p64"/>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0" name="Google Shape;25240;p64"/>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1" name="Google Shape;25241;p64"/>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2" name="Google Shape;25242;p64"/>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3" name="Google Shape;25243;p64"/>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4" name="Google Shape;25244;p64"/>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5" name="Google Shape;25245;p64"/>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6" name="Google Shape;25246;p64"/>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7" name="Google Shape;25247;p64"/>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8" name="Google Shape;25248;p64"/>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9" name="Google Shape;25249;p64"/>
          <p:cNvGrpSpPr/>
          <p:nvPr/>
        </p:nvGrpSpPr>
        <p:grpSpPr>
          <a:xfrm>
            <a:off x="2769819" y="2907251"/>
            <a:ext cx="373905" cy="349682"/>
            <a:chOff x="2769819" y="2907251"/>
            <a:chExt cx="373905" cy="349682"/>
          </a:xfrm>
        </p:grpSpPr>
        <p:sp>
          <p:nvSpPr>
            <p:cNvPr id="25250" name="Google Shape;25250;p64"/>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1" name="Google Shape;25251;p64"/>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2" name="Google Shape;25252;p64"/>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3" name="Google Shape;25253;p64"/>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4" name="Google Shape;25254;p64"/>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5" name="Google Shape;25255;p64"/>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6" name="Google Shape;25256;p64"/>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7" name="Google Shape;25257;p64"/>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8" name="Google Shape;25258;p64"/>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9" name="Google Shape;25259;p64"/>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0" name="Google Shape;25260;p64"/>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1" name="Google Shape;25261;p64"/>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2" name="Google Shape;25262;p64"/>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3" name="Google Shape;25263;p64"/>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4" name="Google Shape;25264;p64"/>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5" name="Google Shape;25265;p64"/>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6" name="Google Shape;25266;p64"/>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7" name="Google Shape;25267;p64"/>
          <p:cNvGrpSpPr/>
          <p:nvPr/>
        </p:nvGrpSpPr>
        <p:grpSpPr>
          <a:xfrm>
            <a:off x="3246251" y="2895245"/>
            <a:ext cx="375792" cy="373800"/>
            <a:chOff x="3246251" y="2895245"/>
            <a:chExt cx="375792" cy="373800"/>
          </a:xfrm>
        </p:grpSpPr>
        <p:sp>
          <p:nvSpPr>
            <p:cNvPr id="25268" name="Google Shape;25268;p64"/>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9" name="Google Shape;25269;p64"/>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0" name="Google Shape;25270;p64"/>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1" name="Google Shape;25271;p64"/>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2" name="Google Shape;25272;p64"/>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3" name="Google Shape;25273;p64"/>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4" name="Google Shape;25274;p64"/>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5" name="Google Shape;25275;p64"/>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6" name="Google Shape;25276;p64"/>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7" name="Google Shape;25277;p64"/>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8" name="Google Shape;25278;p64"/>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9" name="Google Shape;25279;p64"/>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0" name="Google Shape;25280;p64"/>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1" name="Google Shape;25281;p64"/>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82" name="Google Shape;25282;p64"/>
          <p:cNvGrpSpPr/>
          <p:nvPr/>
        </p:nvGrpSpPr>
        <p:grpSpPr>
          <a:xfrm>
            <a:off x="3791182" y="2895454"/>
            <a:ext cx="234650" cy="373590"/>
            <a:chOff x="3791182" y="2895454"/>
            <a:chExt cx="234650" cy="373590"/>
          </a:xfrm>
        </p:grpSpPr>
        <p:sp>
          <p:nvSpPr>
            <p:cNvPr id="25283" name="Google Shape;25283;p64"/>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4" name="Google Shape;25284;p64"/>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5" name="Google Shape;25285;p64"/>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6" name="Google Shape;25286;p64"/>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7" name="Google Shape;25287;p64"/>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8" name="Google Shape;25288;p64"/>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9" name="Google Shape;25289;p64"/>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0" name="Google Shape;25290;p64"/>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1" name="Google Shape;25291;p64"/>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2" name="Google Shape;25292;p64"/>
          <p:cNvGrpSpPr/>
          <p:nvPr/>
        </p:nvGrpSpPr>
        <p:grpSpPr>
          <a:xfrm>
            <a:off x="7042995" y="2489463"/>
            <a:ext cx="364441" cy="256225"/>
            <a:chOff x="7042995" y="2489463"/>
            <a:chExt cx="364441" cy="256225"/>
          </a:xfrm>
        </p:grpSpPr>
        <p:sp>
          <p:nvSpPr>
            <p:cNvPr id="25293" name="Google Shape;25293;p64"/>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4" name="Google Shape;25294;p64"/>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5" name="Google Shape;25295;p64"/>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6" name="Google Shape;25296;p64"/>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7" name="Google Shape;25297;p64"/>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8" name="Google Shape;25298;p64"/>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9" name="Google Shape;25299;p64"/>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0" name="Google Shape;25300;p64"/>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1" name="Google Shape;25301;p64"/>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2" name="Google Shape;25302;p64"/>
          <p:cNvGrpSpPr/>
          <p:nvPr/>
        </p:nvGrpSpPr>
        <p:grpSpPr>
          <a:xfrm>
            <a:off x="7517172" y="2437007"/>
            <a:ext cx="364284" cy="361243"/>
            <a:chOff x="7517172" y="2437007"/>
            <a:chExt cx="364284" cy="361243"/>
          </a:xfrm>
        </p:grpSpPr>
        <p:sp>
          <p:nvSpPr>
            <p:cNvPr id="25303" name="Google Shape;25303;p64"/>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4" name="Google Shape;25304;p64"/>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5" name="Google Shape;25305;p64"/>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6" name="Google Shape;25306;p64"/>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7" name="Google Shape;25307;p64"/>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8" name="Google Shape;25308;p64"/>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9" name="Google Shape;25309;p64"/>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0" name="Google Shape;25310;p64"/>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1" name="Google Shape;25311;p64"/>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2" name="Google Shape;25312;p64"/>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3" name="Google Shape;25313;p64"/>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4" name="Google Shape;25314;p64"/>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5" name="Google Shape;25315;p64"/>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6" name="Google Shape;25316;p64"/>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7" name="Google Shape;25317;p64"/>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8" name="Google Shape;25318;p64"/>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9" name="Google Shape;25319;p64"/>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0" name="Google Shape;25320;p64"/>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1" name="Google Shape;25321;p6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2" name="Google Shape;25322;p64"/>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3" name="Google Shape;25323;p64"/>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24" name="Google Shape;25324;p64"/>
          <p:cNvGrpSpPr/>
          <p:nvPr/>
        </p:nvGrpSpPr>
        <p:grpSpPr>
          <a:xfrm>
            <a:off x="8006475" y="2436954"/>
            <a:ext cx="335290" cy="361321"/>
            <a:chOff x="8006475" y="2436954"/>
            <a:chExt cx="335290" cy="361321"/>
          </a:xfrm>
        </p:grpSpPr>
        <p:sp>
          <p:nvSpPr>
            <p:cNvPr id="25325" name="Google Shape;25325;p64"/>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6" name="Google Shape;25326;p64"/>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7" name="Google Shape;25327;p64"/>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8" name="Google Shape;25328;p64"/>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9" name="Google Shape;25329;p64"/>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0" name="Google Shape;25330;p64"/>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1" name="Google Shape;25331;p64"/>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2" name="Google Shape;25332;p64"/>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3" name="Google Shape;25333;p64"/>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4" name="Google Shape;25334;p64"/>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5" name="Google Shape;25335;p64"/>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6" name="Google Shape;25336;p64"/>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7" name="Google Shape;25337;p64"/>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8" name="Google Shape;25338;p64"/>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9" name="Google Shape;25339;p64"/>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0" name="Google Shape;25340;p64"/>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1" name="Google Shape;25341;p64"/>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2" name="Google Shape;25342;p64"/>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3" name="Google Shape;25343;p64"/>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44" name="Google Shape;25344;p64"/>
          <p:cNvGrpSpPr/>
          <p:nvPr/>
        </p:nvGrpSpPr>
        <p:grpSpPr>
          <a:xfrm>
            <a:off x="5596661" y="2909139"/>
            <a:ext cx="394326" cy="349682"/>
            <a:chOff x="5596661" y="2909139"/>
            <a:chExt cx="394326" cy="349682"/>
          </a:xfrm>
        </p:grpSpPr>
        <p:sp>
          <p:nvSpPr>
            <p:cNvPr id="25345" name="Google Shape;25345;p64"/>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6" name="Google Shape;25346;p64"/>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7" name="Google Shape;25347;p64"/>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8" name="Google Shape;25348;p64"/>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9" name="Google Shape;25349;p64"/>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0" name="Google Shape;25350;p64"/>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1" name="Google Shape;25351;p64"/>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2" name="Google Shape;25352;p64"/>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3" name="Google Shape;25353;p64"/>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4" name="Google Shape;25354;p64"/>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5" name="Google Shape;25355;p64"/>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6" name="Google Shape;25356;p64"/>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7" name="Google Shape;25357;p64"/>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8" name="Google Shape;25358;p64"/>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9" name="Google Shape;25359;p64"/>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0" name="Google Shape;25360;p64"/>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1" name="Google Shape;25361;p64"/>
          <p:cNvGrpSpPr/>
          <p:nvPr/>
        </p:nvGrpSpPr>
        <p:grpSpPr>
          <a:xfrm>
            <a:off x="874658" y="2914408"/>
            <a:ext cx="356891" cy="335709"/>
            <a:chOff x="874658" y="2914408"/>
            <a:chExt cx="356891" cy="335709"/>
          </a:xfrm>
        </p:grpSpPr>
        <p:sp>
          <p:nvSpPr>
            <p:cNvPr id="25362" name="Google Shape;25362;p64"/>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3" name="Google Shape;25363;p64"/>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4" name="Google Shape;25364;p64"/>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5" name="Google Shape;25365;p64"/>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6" name="Google Shape;25366;p64"/>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7" name="Google Shape;25367;p64"/>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8" name="Google Shape;25368;p64"/>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9" name="Google Shape;25369;p64"/>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0" name="Google Shape;25370;p64"/>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1" name="Google Shape;25371;p64"/>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2" name="Google Shape;25372;p64"/>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3" name="Google Shape;25373;p64"/>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4" name="Google Shape;25374;p64"/>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5" name="Google Shape;25375;p64"/>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6" name="Google Shape;25376;p64"/>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7" name="Google Shape;25377;p64"/>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8" name="Google Shape;25378;p64"/>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9" name="Google Shape;25379;p64"/>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0" name="Google Shape;25380;p64"/>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1" name="Google Shape;25381;p64"/>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2" name="Google Shape;25382;p64"/>
          <p:cNvGrpSpPr/>
          <p:nvPr/>
        </p:nvGrpSpPr>
        <p:grpSpPr>
          <a:xfrm>
            <a:off x="4230912" y="2929193"/>
            <a:ext cx="308813" cy="306165"/>
            <a:chOff x="4230912" y="2929193"/>
            <a:chExt cx="308813" cy="306165"/>
          </a:xfrm>
        </p:grpSpPr>
        <p:sp>
          <p:nvSpPr>
            <p:cNvPr id="25383" name="Google Shape;25383;p64"/>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4" name="Google Shape;25384;p64"/>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5" name="Google Shape;25385;p64"/>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6" name="Google Shape;25386;p64"/>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7" name="Google Shape;25387;p64"/>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8" name="Google Shape;25388;p64"/>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9" name="Google Shape;25389;p64"/>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0" name="Google Shape;25390;p64"/>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1" name="Google Shape;25391;p64"/>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2" name="Google Shape;25392;p64"/>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3" name="Google Shape;25393;p64"/>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4" name="Google Shape;25394;p64"/>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5" name="Google Shape;25395;p64"/>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6" name="Google Shape;25396;p64"/>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7" name="Google Shape;25397;p64"/>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98" name="Google Shape;25398;p64"/>
          <p:cNvGrpSpPr/>
          <p:nvPr/>
        </p:nvGrpSpPr>
        <p:grpSpPr>
          <a:xfrm>
            <a:off x="4627886" y="3401089"/>
            <a:ext cx="409111" cy="267944"/>
            <a:chOff x="4627886" y="3401089"/>
            <a:chExt cx="409111" cy="267944"/>
          </a:xfrm>
        </p:grpSpPr>
        <p:sp>
          <p:nvSpPr>
            <p:cNvPr id="25399" name="Google Shape;25399;p64"/>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0" name="Google Shape;25400;p64"/>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1" name="Google Shape;25401;p64"/>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2" name="Google Shape;25402;p64"/>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3" name="Google Shape;25403;p64"/>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4" name="Google Shape;25404;p64"/>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5" name="Google Shape;25405;p64"/>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6" name="Google Shape;25406;p64"/>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7" name="Google Shape;25407;p64"/>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8" name="Google Shape;25408;p64"/>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9" name="Google Shape;25409;p64"/>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10" name="Google Shape;25410;p64"/>
          <p:cNvGrpSpPr/>
          <p:nvPr/>
        </p:nvGrpSpPr>
        <p:grpSpPr>
          <a:xfrm>
            <a:off x="4652476" y="2898915"/>
            <a:ext cx="386016" cy="384495"/>
            <a:chOff x="4652476" y="2898915"/>
            <a:chExt cx="386016" cy="384495"/>
          </a:xfrm>
        </p:grpSpPr>
        <p:sp>
          <p:nvSpPr>
            <p:cNvPr id="25411" name="Google Shape;25411;p64"/>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2" name="Google Shape;25412;p64"/>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3" name="Google Shape;25413;p64"/>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4" name="Google Shape;25414;p64"/>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5" name="Google Shape;25415;p64"/>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6" name="Google Shape;25416;p64"/>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7" name="Google Shape;25417;p64"/>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8" name="Google Shape;25418;p64"/>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9" name="Google Shape;25419;p64"/>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20" name="Google Shape;25420;p64"/>
          <p:cNvGrpSpPr/>
          <p:nvPr/>
        </p:nvGrpSpPr>
        <p:grpSpPr>
          <a:xfrm>
            <a:off x="5156931" y="2922194"/>
            <a:ext cx="324699" cy="347611"/>
            <a:chOff x="5156931" y="2922194"/>
            <a:chExt cx="324699" cy="347611"/>
          </a:xfrm>
        </p:grpSpPr>
        <p:sp>
          <p:nvSpPr>
            <p:cNvPr id="25421" name="Google Shape;25421;p64"/>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2" name="Google Shape;25422;p64"/>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3" name="Google Shape;25423;p64"/>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4" name="Google Shape;25424;p64"/>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5" name="Google Shape;25425;p64"/>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6" name="Google Shape;25426;p64"/>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7" name="Google Shape;25427;p64"/>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8" name="Google Shape;25428;p64"/>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9" name="Google Shape;25429;p64"/>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0" name="Google Shape;25430;p64"/>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1" name="Google Shape;25431;p64"/>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2" name="Google Shape;25432;p64"/>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3" name="Google Shape;25433;p64"/>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4" name="Google Shape;25434;p64"/>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5" name="Google Shape;25435;p64"/>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6" name="Google Shape;25436;p64"/>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7" name="Google Shape;25437;p64"/>
          <p:cNvGrpSpPr/>
          <p:nvPr/>
        </p:nvGrpSpPr>
        <p:grpSpPr>
          <a:xfrm>
            <a:off x="6086331" y="2905337"/>
            <a:ext cx="364441" cy="364834"/>
            <a:chOff x="6086331" y="2905337"/>
            <a:chExt cx="364441" cy="364834"/>
          </a:xfrm>
        </p:grpSpPr>
        <p:sp>
          <p:nvSpPr>
            <p:cNvPr id="25438" name="Google Shape;25438;p64"/>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9" name="Google Shape;25439;p64"/>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0" name="Google Shape;25440;p64"/>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1" name="Google Shape;25441;p64"/>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2" name="Google Shape;25442;p64"/>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3" name="Google Shape;25443;p64"/>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44" name="Google Shape;25444;p64"/>
          <p:cNvGrpSpPr/>
          <p:nvPr/>
        </p:nvGrpSpPr>
        <p:grpSpPr>
          <a:xfrm>
            <a:off x="6554059" y="2907251"/>
            <a:ext cx="377706" cy="377680"/>
            <a:chOff x="6554059" y="2907251"/>
            <a:chExt cx="377706" cy="377680"/>
          </a:xfrm>
        </p:grpSpPr>
        <p:sp>
          <p:nvSpPr>
            <p:cNvPr id="25445" name="Google Shape;25445;p64"/>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6" name="Google Shape;25446;p64"/>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7" name="Google Shape;25447;p64"/>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8" name="Google Shape;25448;p64"/>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9" name="Google Shape;25449;p64"/>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0" name="Google Shape;25450;p64"/>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1" name="Google Shape;25451;p64"/>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2" name="Google Shape;25452;p64"/>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3" name="Google Shape;25453;p64"/>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4" name="Google Shape;25454;p64"/>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5" name="Google Shape;25455;p64"/>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6" name="Google Shape;25456;p64"/>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7" name="Google Shape;25457;p64"/>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8" name="Google Shape;25458;p64"/>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9" name="Google Shape;25459;p64"/>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0" name="Google Shape;25460;p64"/>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1" name="Google Shape;25461;p64"/>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2" name="Google Shape;25462;p64"/>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3" name="Google Shape;25463;p64"/>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4" name="Google Shape;25464;p64"/>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5" name="Google Shape;25465;p64"/>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6" name="Google Shape;25466;p64"/>
          <p:cNvGrpSpPr/>
          <p:nvPr/>
        </p:nvGrpSpPr>
        <p:grpSpPr>
          <a:xfrm>
            <a:off x="7491796" y="2945446"/>
            <a:ext cx="400801" cy="317542"/>
            <a:chOff x="7491796" y="2945446"/>
            <a:chExt cx="400801" cy="317542"/>
          </a:xfrm>
        </p:grpSpPr>
        <p:sp>
          <p:nvSpPr>
            <p:cNvPr id="25467" name="Google Shape;25467;p64"/>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8" name="Google Shape;25468;p64"/>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9" name="Google Shape;25469;p64"/>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0" name="Google Shape;25470;p64"/>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1" name="Google Shape;25471;p64"/>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2" name="Google Shape;25472;p64"/>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3" name="Google Shape;25473;p64"/>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4" name="Google Shape;25474;p64"/>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5" name="Google Shape;25475;p64"/>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6" name="Google Shape;25476;p64"/>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7" name="Google Shape;25477;p64"/>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8" name="Google Shape;25478;p64"/>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9" name="Google Shape;25479;p64"/>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0" name="Google Shape;25480;p64"/>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1" name="Google Shape;25481;p64"/>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2" name="Google Shape;25482;p64"/>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3" name="Google Shape;25483;p64"/>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4" name="Google Shape;25484;p64"/>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5" name="Google Shape;25485;p64"/>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6" name="Google Shape;25486;p64"/>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7" name="Google Shape;25487;p64"/>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8" name="Google Shape;25488;p64"/>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89" name="Google Shape;25489;p64"/>
          <p:cNvGrpSpPr/>
          <p:nvPr/>
        </p:nvGrpSpPr>
        <p:grpSpPr>
          <a:xfrm>
            <a:off x="7045643" y="2907723"/>
            <a:ext cx="345304" cy="365857"/>
            <a:chOff x="7045643" y="2907723"/>
            <a:chExt cx="345304" cy="365857"/>
          </a:xfrm>
        </p:grpSpPr>
        <p:sp>
          <p:nvSpPr>
            <p:cNvPr id="25490" name="Google Shape;25490;p64"/>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1" name="Google Shape;25491;p64"/>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2" name="Google Shape;25492;p64"/>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3" name="Google Shape;25493;p64"/>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4" name="Google Shape;25494;p64"/>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5" name="Google Shape;25495;p64"/>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6" name="Google Shape;25496;p64"/>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7" name="Google Shape;25497;p64"/>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8" name="Google Shape;25498;p64"/>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9" name="Google Shape;25499;p64"/>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0" name="Google Shape;25500;p64"/>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1" name="Google Shape;25501;p64"/>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2" name="Google Shape;25502;p64"/>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3" name="Google Shape;25503;p64"/>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4" name="Google Shape;25504;p64"/>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5" name="Google Shape;25505;p64"/>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6" name="Google Shape;25506;p64"/>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7" name="Google Shape;25507;p64"/>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8" name="Google Shape;25508;p64"/>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9" name="Google Shape;25509;p64"/>
          <p:cNvGrpSpPr/>
          <p:nvPr/>
        </p:nvGrpSpPr>
        <p:grpSpPr>
          <a:xfrm>
            <a:off x="7992843" y="2907251"/>
            <a:ext cx="347794" cy="366328"/>
            <a:chOff x="7992843" y="2907251"/>
            <a:chExt cx="347794" cy="366328"/>
          </a:xfrm>
        </p:grpSpPr>
        <p:sp>
          <p:nvSpPr>
            <p:cNvPr id="25510" name="Google Shape;25510;p64"/>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1" name="Google Shape;25511;p64"/>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2" name="Google Shape;25512;p64"/>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3" name="Google Shape;25513;p64"/>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4" name="Google Shape;25514;p64"/>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5" name="Google Shape;25515;p64"/>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6" name="Google Shape;25516;p64"/>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7" name="Google Shape;25517;p64"/>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8" name="Google Shape;25518;p64"/>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9" name="Google Shape;25519;p64"/>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0" name="Google Shape;25520;p64"/>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1" name="Google Shape;25521;p64"/>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2" name="Google Shape;25522;p64"/>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3" name="Google Shape;25523;p64"/>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4" name="Google Shape;25524;p64"/>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5" name="Google Shape;25525;p64"/>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6" name="Google Shape;25526;p64"/>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7" name="Google Shape;25527;p64"/>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8" name="Google Shape;25528;p64"/>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9" name="Google Shape;25529;p64"/>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0" name="Google Shape;25530;p64"/>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1" name="Google Shape;25531;p64"/>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2" name="Google Shape;25532;p64"/>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3" name="Google Shape;25533;p64"/>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4" name="Google Shape;25534;p64"/>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5" name="Google Shape;25535;p64"/>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6" name="Google Shape;25536;p64"/>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7" name="Google Shape;25537;p64"/>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8" name="Google Shape;25538;p64"/>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9" name="Google Shape;25539;p64"/>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0" name="Google Shape;25540;p64"/>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1" name="Google Shape;25541;p64"/>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2" name="Google Shape;25542;p64"/>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3" name="Google Shape;25543;p64"/>
          <p:cNvGrpSpPr/>
          <p:nvPr/>
        </p:nvGrpSpPr>
        <p:grpSpPr>
          <a:xfrm>
            <a:off x="873898" y="1512377"/>
            <a:ext cx="398127" cy="353457"/>
            <a:chOff x="873898" y="1512377"/>
            <a:chExt cx="398127" cy="353457"/>
          </a:xfrm>
        </p:grpSpPr>
        <p:sp>
          <p:nvSpPr>
            <p:cNvPr id="25544" name="Google Shape;25544;p64"/>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5" name="Google Shape;25545;p64"/>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6" name="Google Shape;25546;p64"/>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7" name="Google Shape;25547;p64"/>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8" name="Google Shape;25548;p64"/>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9" name="Google Shape;25549;p64"/>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0" name="Google Shape;25550;p64"/>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1" name="Google Shape;25551;p64"/>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2" name="Google Shape;25552;p64"/>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3" name="Google Shape;25553;p64"/>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4" name="Google Shape;25554;p64"/>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5" name="Google Shape;25555;p64"/>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6" name="Google Shape;25556;p64"/>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7" name="Google Shape;25557;p64"/>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8" name="Google Shape;25558;p64"/>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9" name="Google Shape;25559;p64"/>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0" name="Google Shape;25560;p64"/>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1" name="Google Shape;25561;p64"/>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2" name="Google Shape;25562;p64"/>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63" name="Google Shape;25563;p64"/>
          <p:cNvGrpSpPr/>
          <p:nvPr/>
        </p:nvGrpSpPr>
        <p:grpSpPr>
          <a:xfrm>
            <a:off x="1424125" y="1515680"/>
            <a:ext cx="246762" cy="347139"/>
            <a:chOff x="1424125" y="1515680"/>
            <a:chExt cx="246762" cy="347139"/>
          </a:xfrm>
        </p:grpSpPr>
        <p:sp>
          <p:nvSpPr>
            <p:cNvPr id="25564" name="Google Shape;25564;p64"/>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5" name="Google Shape;25565;p64"/>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6" name="Google Shape;25566;p64"/>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7" name="Google Shape;25567;p64"/>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8" name="Google Shape;25568;p64"/>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9" name="Google Shape;25569;p64"/>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0" name="Google Shape;25570;p64"/>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1" name="Google Shape;25571;p64"/>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2" name="Google Shape;25572;p64"/>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3" name="Google Shape;25573;p64"/>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4" name="Google Shape;25574;p64"/>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5" name="Google Shape;25575;p64"/>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6" name="Google Shape;25576;p64"/>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7" name="Google Shape;25577;p64"/>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8" name="Google Shape;25578;p64"/>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9" name="Google Shape;25579;p64"/>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0" name="Google Shape;25580;p64"/>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1" name="Google Shape;25581;p64"/>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2" name="Google Shape;25582;p64"/>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3" name="Google Shape;25583;p64"/>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4" name="Google Shape;25584;p64"/>
          <p:cNvGrpSpPr/>
          <p:nvPr/>
        </p:nvGrpSpPr>
        <p:grpSpPr>
          <a:xfrm>
            <a:off x="2319498" y="1512744"/>
            <a:ext cx="352697" cy="352723"/>
            <a:chOff x="2319498" y="1512744"/>
            <a:chExt cx="352697" cy="352723"/>
          </a:xfrm>
        </p:grpSpPr>
        <p:sp>
          <p:nvSpPr>
            <p:cNvPr id="25585" name="Google Shape;25585;p64"/>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6" name="Google Shape;25586;p64"/>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7" name="Google Shape;25587;p64"/>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8" name="Google Shape;25588;p64"/>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9" name="Google Shape;25589;p64"/>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0" name="Google Shape;25590;p64"/>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1" name="Google Shape;25591;p64"/>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2" name="Google Shape;25592;p64"/>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3" name="Google Shape;25593;p64"/>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4" name="Google Shape;25594;p64"/>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5" name="Google Shape;25595;p64"/>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6" name="Google Shape;25596;p64"/>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7" name="Google Shape;25597;p64"/>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8" name="Google Shape;25598;p64"/>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9" name="Google Shape;25599;p64"/>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0" name="Google Shape;25600;p64"/>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1" name="Google Shape;25601;p64"/>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2" name="Google Shape;25602;p64"/>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3" name="Google Shape;25603;p64"/>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4" name="Google Shape;25604;p64"/>
          <p:cNvGrpSpPr/>
          <p:nvPr/>
        </p:nvGrpSpPr>
        <p:grpSpPr>
          <a:xfrm>
            <a:off x="4236601" y="1512666"/>
            <a:ext cx="312981" cy="352697"/>
            <a:chOff x="4236601" y="1512666"/>
            <a:chExt cx="312981" cy="352697"/>
          </a:xfrm>
        </p:grpSpPr>
        <p:sp>
          <p:nvSpPr>
            <p:cNvPr id="25605" name="Google Shape;25605;p64"/>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6" name="Google Shape;25606;p64"/>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7" name="Google Shape;25607;p64"/>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8" name="Google Shape;25608;p64"/>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9" name="Google Shape;25609;p64"/>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0" name="Google Shape;25610;p64"/>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1" name="Google Shape;25611;p64"/>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2" name="Google Shape;25612;p64"/>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3" name="Google Shape;25613;p64"/>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4" name="Google Shape;25614;p64"/>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5" name="Google Shape;25615;p64"/>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6" name="Google Shape;25616;p64"/>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7" name="Google Shape;25617;p64"/>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8" name="Google Shape;25618;p64"/>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19" name="Google Shape;25619;p64"/>
          <p:cNvGrpSpPr/>
          <p:nvPr/>
        </p:nvGrpSpPr>
        <p:grpSpPr>
          <a:xfrm>
            <a:off x="849675" y="3347716"/>
            <a:ext cx="346300" cy="375818"/>
            <a:chOff x="849675" y="3347716"/>
            <a:chExt cx="346300" cy="375818"/>
          </a:xfrm>
        </p:grpSpPr>
        <p:sp>
          <p:nvSpPr>
            <p:cNvPr id="25620" name="Google Shape;25620;p64"/>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1" name="Google Shape;25621;p64"/>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2" name="Google Shape;25622;p64"/>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3" name="Google Shape;25623;p64"/>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4" name="Google Shape;25624;p64"/>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5" name="Google Shape;25625;p64"/>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6" name="Google Shape;25626;p64"/>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7" name="Google Shape;25627;p64"/>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8" name="Google Shape;25628;p64"/>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9" name="Google Shape;25629;p64"/>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0" name="Google Shape;25630;p64"/>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1" name="Google Shape;25631;p64"/>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2" name="Google Shape;25632;p64"/>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3" name="Google Shape;25633;p64"/>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4" name="Google Shape;25634;p64"/>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5" name="Google Shape;25635;p64"/>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6" name="Google Shape;25636;p64"/>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7" name="Google Shape;25637;p64"/>
          <p:cNvGrpSpPr/>
          <p:nvPr/>
        </p:nvGrpSpPr>
        <p:grpSpPr>
          <a:xfrm>
            <a:off x="1324219" y="3399202"/>
            <a:ext cx="376578" cy="272846"/>
            <a:chOff x="1324219" y="3399202"/>
            <a:chExt cx="376578" cy="272846"/>
          </a:xfrm>
        </p:grpSpPr>
        <p:sp>
          <p:nvSpPr>
            <p:cNvPr id="25638" name="Google Shape;25638;p64"/>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9" name="Google Shape;25639;p64"/>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0" name="Google Shape;25640;p64"/>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1" name="Google Shape;25641;p64"/>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2" name="Google Shape;25642;p64"/>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3" name="Google Shape;25643;p64"/>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4" name="Google Shape;25644;p64"/>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5" name="Google Shape;25645;p64"/>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6" name="Google Shape;25646;p64"/>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7" name="Google Shape;25647;p64"/>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8" name="Google Shape;25648;p64"/>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9" name="Google Shape;25649;p64"/>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0" name="Google Shape;25650;p64"/>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1" name="Google Shape;25651;p64"/>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2" name="Google Shape;25652;p64"/>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3" name="Google Shape;25653;p64"/>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4" name="Google Shape;25654;p64"/>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5" name="Google Shape;25655;p64"/>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6" name="Google Shape;25656;p64"/>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7" name="Google Shape;25657;p64"/>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8" name="Google Shape;25658;p64"/>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9" name="Google Shape;25659;p64"/>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0" name="Google Shape;25660;p64"/>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1" name="Google Shape;25661;p64"/>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2" name="Google Shape;25662;p64"/>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3" name="Google Shape;25663;p64"/>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4" name="Google Shape;25664;p64"/>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5" name="Google Shape;25665;p64"/>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6" name="Google Shape;25666;p64"/>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7" name="Google Shape;25667;p64"/>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8" name="Google Shape;25668;p64"/>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9" name="Google Shape;25669;p64"/>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0" name="Google Shape;25670;p64"/>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1" name="Google Shape;25671;p64"/>
          <p:cNvGrpSpPr/>
          <p:nvPr/>
        </p:nvGrpSpPr>
        <p:grpSpPr>
          <a:xfrm>
            <a:off x="1798763" y="3395401"/>
            <a:ext cx="376185" cy="280448"/>
            <a:chOff x="1798763" y="3395401"/>
            <a:chExt cx="376185" cy="280448"/>
          </a:xfrm>
        </p:grpSpPr>
        <p:sp>
          <p:nvSpPr>
            <p:cNvPr id="25672" name="Google Shape;25672;p64"/>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3" name="Google Shape;25673;p64"/>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4" name="Google Shape;25674;p64"/>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5" name="Google Shape;25675;p64"/>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6" name="Google Shape;25676;p64"/>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7" name="Google Shape;25677;p64"/>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8" name="Google Shape;25678;p64"/>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9" name="Google Shape;25679;p64"/>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0" name="Google Shape;25680;p64"/>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1" name="Google Shape;25681;p64"/>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2" name="Google Shape;25682;p64"/>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3" name="Google Shape;25683;p64"/>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4" name="Google Shape;25684;p64"/>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5" name="Google Shape;25685;p64"/>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6" name="Google Shape;25686;p64"/>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7" name="Google Shape;25687;p64"/>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8" name="Google Shape;25688;p64"/>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9" name="Google Shape;25689;p64"/>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0" name="Google Shape;25690;p64"/>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1" name="Google Shape;25691;p64"/>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2" name="Google Shape;25692;p64"/>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3" name="Google Shape;25693;p64"/>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4" name="Google Shape;25694;p64"/>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5" name="Google Shape;25695;p64"/>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6" name="Google Shape;25696;p64"/>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7" name="Google Shape;25697;p64"/>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8" name="Google Shape;25698;p64"/>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9" name="Google Shape;25699;p64"/>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0" name="Google Shape;25700;p64"/>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1" name="Google Shape;25701;p64"/>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2" name="Google Shape;25702;p64"/>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03" name="Google Shape;25703;p64"/>
          <p:cNvGrpSpPr/>
          <p:nvPr/>
        </p:nvGrpSpPr>
        <p:grpSpPr>
          <a:xfrm>
            <a:off x="2273307" y="3378754"/>
            <a:ext cx="375818" cy="313374"/>
            <a:chOff x="2273307" y="3378754"/>
            <a:chExt cx="375818" cy="313374"/>
          </a:xfrm>
        </p:grpSpPr>
        <p:sp>
          <p:nvSpPr>
            <p:cNvPr id="25704" name="Google Shape;25704;p64"/>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5" name="Google Shape;25705;p64"/>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6" name="Google Shape;25706;p64"/>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7" name="Google Shape;25707;p64"/>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8" name="Google Shape;25708;p64"/>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9" name="Google Shape;25709;p64"/>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0" name="Google Shape;25710;p64"/>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1" name="Google Shape;25711;p64"/>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2" name="Google Shape;25712;p64"/>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3" name="Google Shape;25713;p64"/>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4" name="Google Shape;25714;p64"/>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5" name="Google Shape;25715;p64"/>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6" name="Google Shape;25716;p64"/>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7" name="Google Shape;25717;p64"/>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8" name="Google Shape;25718;p64"/>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9" name="Google Shape;25719;p64"/>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0" name="Google Shape;25720;p64"/>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1" name="Google Shape;25721;p64"/>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2" name="Google Shape;25722;p64"/>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3" name="Google Shape;25723;p64"/>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4" name="Google Shape;25724;p64"/>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5" name="Google Shape;25725;p64"/>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6" name="Google Shape;25726;p64"/>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7" name="Google Shape;25727;p64"/>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8" name="Google Shape;25728;p64"/>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9" name="Google Shape;25729;p64"/>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0" name="Google Shape;25730;p64"/>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1" name="Google Shape;25731;p64"/>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2" name="Google Shape;25732;p64"/>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3" name="Google Shape;25733;p64"/>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4" name="Google Shape;25734;p64"/>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5" name="Google Shape;25735;p64"/>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6" name="Google Shape;25736;p64"/>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7" name="Google Shape;25737;p64"/>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8" name="Google Shape;25738;p64"/>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9" name="Google Shape;25739;p64"/>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0" name="Google Shape;25740;p64"/>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1" name="Google Shape;25741;p64"/>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2" name="Google Shape;25742;p64"/>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3" name="Google Shape;25743;p64"/>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4" name="Google Shape;25744;p64"/>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5" name="Google Shape;25745;p64"/>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6" name="Google Shape;25746;p64"/>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7" name="Google Shape;25747;p64"/>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8" name="Google Shape;25748;p64"/>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9" name="Google Shape;25749;p64"/>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0" name="Google Shape;25750;p64"/>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1" name="Google Shape;25751;p64"/>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2" name="Google Shape;25752;p64"/>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3" name="Google Shape;25753;p64"/>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4" name="Google Shape;25754;p64"/>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5" name="Google Shape;25755;p64"/>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6" name="Google Shape;25756;p64"/>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7" name="Google Shape;25757;p64"/>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8" name="Google Shape;25758;p64"/>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9" name="Google Shape;25759;p64"/>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0" name="Google Shape;25760;p64"/>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1" name="Google Shape;25761;p64"/>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2" name="Google Shape;25762;p64"/>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3" name="Google Shape;25763;p64"/>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4" name="Google Shape;25764;p64"/>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5" name="Google Shape;25765;p64"/>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6" name="Google Shape;25766;p64"/>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7" name="Google Shape;25767;p64"/>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8" name="Google Shape;25768;p64"/>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9" name="Google Shape;25769;p64"/>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0" name="Google Shape;25770;p64"/>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1" name="Google Shape;25771;p64"/>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2" name="Google Shape;25772;p64"/>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3" name="Google Shape;25773;p64"/>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4" name="Google Shape;25774;p64"/>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5" name="Google Shape;25775;p64"/>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6" name="Google Shape;25776;p64"/>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7" name="Google Shape;25777;p64"/>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8" name="Google Shape;25778;p64"/>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9" name="Google Shape;25779;p64"/>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0" name="Google Shape;25780;p64"/>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1" name="Google Shape;25781;p64"/>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2" name="Google Shape;25782;p64"/>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3" name="Google Shape;25783;p64"/>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4" name="Google Shape;25784;p64"/>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5" name="Google Shape;25785;p64"/>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6" name="Google Shape;25786;p64"/>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7" name="Google Shape;25787;p64"/>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88" name="Google Shape;25788;p64"/>
          <p:cNvGrpSpPr/>
          <p:nvPr/>
        </p:nvGrpSpPr>
        <p:grpSpPr>
          <a:xfrm>
            <a:off x="2747484" y="3359460"/>
            <a:ext cx="377706" cy="352330"/>
            <a:chOff x="2747484" y="3359460"/>
            <a:chExt cx="377706" cy="352330"/>
          </a:xfrm>
        </p:grpSpPr>
        <p:sp>
          <p:nvSpPr>
            <p:cNvPr id="25789" name="Google Shape;25789;p64"/>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0" name="Google Shape;25790;p64"/>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1" name="Google Shape;25791;p64"/>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2" name="Google Shape;25792;p64"/>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3" name="Google Shape;25793;p64"/>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4" name="Google Shape;25794;p64"/>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5" name="Google Shape;25795;p64"/>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6" name="Google Shape;25796;p64"/>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7" name="Google Shape;25797;p64"/>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8" name="Google Shape;25798;p64"/>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9" name="Google Shape;25799;p64"/>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0" name="Google Shape;25800;p64"/>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1" name="Google Shape;25801;p64"/>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2" name="Google Shape;25802;p64"/>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3" name="Google Shape;25803;p64"/>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4" name="Google Shape;25804;p64"/>
          <p:cNvGrpSpPr/>
          <p:nvPr/>
        </p:nvGrpSpPr>
        <p:grpSpPr>
          <a:xfrm>
            <a:off x="3696205" y="3371938"/>
            <a:ext cx="375792" cy="327373"/>
            <a:chOff x="3696205" y="3371938"/>
            <a:chExt cx="375792" cy="327373"/>
          </a:xfrm>
        </p:grpSpPr>
        <p:sp>
          <p:nvSpPr>
            <p:cNvPr id="25805" name="Google Shape;25805;p64"/>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6" name="Google Shape;25806;p64"/>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7" name="Google Shape;25807;p64"/>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8" name="Google Shape;25808;p64"/>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9" name="Google Shape;25809;p64"/>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0" name="Google Shape;25810;p64"/>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1" name="Google Shape;25811;p64"/>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2" name="Google Shape;25812;p64"/>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3" name="Google Shape;25813;p64"/>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4" name="Google Shape;25814;p64"/>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5" name="Google Shape;25815;p64"/>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6" name="Google Shape;25816;p64"/>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7" name="Google Shape;25817;p64"/>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8" name="Google Shape;25818;p64"/>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9" name="Google Shape;25819;p64"/>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0" name="Google Shape;25820;p64"/>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1" name="Google Shape;25821;p64"/>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2" name="Google Shape;25822;p64"/>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3" name="Google Shape;25823;p64"/>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4" name="Google Shape;25824;p64"/>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5" name="Google Shape;25825;p64"/>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6" name="Google Shape;25826;p64"/>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7" name="Google Shape;25827;p64"/>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8" name="Google Shape;25828;p64"/>
          <p:cNvGrpSpPr/>
          <p:nvPr/>
        </p:nvGrpSpPr>
        <p:grpSpPr>
          <a:xfrm>
            <a:off x="6567324" y="2436849"/>
            <a:ext cx="366722" cy="342892"/>
            <a:chOff x="6567324" y="2436849"/>
            <a:chExt cx="366722" cy="342892"/>
          </a:xfrm>
        </p:grpSpPr>
        <p:sp>
          <p:nvSpPr>
            <p:cNvPr id="25829" name="Google Shape;25829;p64"/>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0" name="Google Shape;25830;p64"/>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1" name="Google Shape;25831;p64"/>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2" name="Google Shape;25832;p64"/>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3" name="Google Shape;25833;p64"/>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4" name="Google Shape;25834;p64"/>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5" name="Google Shape;25835;p64"/>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6" name="Google Shape;25836;p64"/>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7" name="Google Shape;25837;p64"/>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8" name="Google Shape;25838;p64"/>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9" name="Google Shape;25839;p64"/>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0" name="Google Shape;25840;p64"/>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1" name="Google Shape;25841;p64"/>
          <p:cNvGrpSpPr/>
          <p:nvPr/>
        </p:nvGrpSpPr>
        <p:grpSpPr>
          <a:xfrm>
            <a:off x="4208970" y="3361347"/>
            <a:ext cx="299349" cy="348188"/>
            <a:chOff x="4208970" y="3361347"/>
            <a:chExt cx="299349" cy="348188"/>
          </a:xfrm>
        </p:grpSpPr>
        <p:sp>
          <p:nvSpPr>
            <p:cNvPr id="25842" name="Google Shape;25842;p64"/>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3" name="Google Shape;25843;p64"/>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4" name="Google Shape;25844;p64"/>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5" name="Google Shape;25845;p64"/>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6" name="Google Shape;25846;p64"/>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7" name="Google Shape;25847;p64"/>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8" name="Google Shape;25848;p64"/>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9" name="Google Shape;25849;p64"/>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0" name="Google Shape;25850;p64"/>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1" name="Google Shape;25851;p64"/>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2" name="Google Shape;25852;p64"/>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3" name="Google Shape;25853;p64"/>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4" name="Google Shape;25854;p64"/>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5" name="Google Shape;25855;p64"/>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6" name="Google Shape;25856;p64"/>
          <p:cNvGrpSpPr/>
          <p:nvPr/>
        </p:nvGrpSpPr>
        <p:grpSpPr>
          <a:xfrm>
            <a:off x="2786833" y="1512351"/>
            <a:ext cx="366722" cy="353667"/>
            <a:chOff x="2786833" y="1512351"/>
            <a:chExt cx="366722" cy="353667"/>
          </a:xfrm>
        </p:grpSpPr>
        <p:sp>
          <p:nvSpPr>
            <p:cNvPr id="25857" name="Google Shape;25857;p64"/>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8" name="Google Shape;25858;p64"/>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9" name="Google Shape;25859;p64"/>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0" name="Google Shape;25860;p64"/>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1" name="Google Shape;25861;p64"/>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2" name="Google Shape;25862;p64"/>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3" name="Google Shape;25863;p64"/>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4" name="Google Shape;25864;p64"/>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5" name="Google Shape;25865;p64"/>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6" name="Google Shape;25866;p64"/>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7" name="Google Shape;25867;p64"/>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8" name="Google Shape;25868;p64"/>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9" name="Google Shape;25869;p64"/>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0" name="Google Shape;25870;p64"/>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1" name="Google Shape;25871;p64"/>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2" name="Google Shape;25872;p64"/>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3" name="Google Shape;25873;p64"/>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4" name="Google Shape;25874;p64"/>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5" name="Google Shape;25875;p64"/>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6" name="Google Shape;25876;p64"/>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7" name="Google Shape;25877;p64"/>
          <p:cNvGrpSpPr/>
          <p:nvPr/>
        </p:nvGrpSpPr>
        <p:grpSpPr>
          <a:xfrm>
            <a:off x="1845321" y="1512744"/>
            <a:ext cx="352723" cy="353090"/>
            <a:chOff x="1845321" y="1512744"/>
            <a:chExt cx="352723" cy="353090"/>
          </a:xfrm>
        </p:grpSpPr>
        <p:sp>
          <p:nvSpPr>
            <p:cNvPr id="25878" name="Google Shape;25878;p64"/>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9" name="Google Shape;25879;p64"/>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0" name="Google Shape;25880;p64"/>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1" name="Google Shape;25881;p64"/>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2" name="Google Shape;25882;p64"/>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3" name="Google Shape;25883;p64"/>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4" name="Google Shape;25884;p64"/>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5" name="Google Shape;25885;p64"/>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6" name="Google Shape;25886;p64"/>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7" name="Google Shape;25887;p64"/>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8" name="Google Shape;25888;p64"/>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9" name="Google Shape;25889;p64"/>
          <p:cNvGrpSpPr/>
          <p:nvPr/>
        </p:nvGrpSpPr>
        <p:grpSpPr>
          <a:xfrm>
            <a:off x="3214452" y="3340533"/>
            <a:ext cx="392465" cy="389896"/>
            <a:chOff x="3214452" y="3340533"/>
            <a:chExt cx="392465" cy="389896"/>
          </a:xfrm>
        </p:grpSpPr>
        <p:sp>
          <p:nvSpPr>
            <p:cNvPr id="25890" name="Google Shape;25890;p64"/>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1" name="Google Shape;25891;p64"/>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2" name="Google Shape;25892;p64"/>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3" name="Google Shape;25893;p64"/>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4" name="Google Shape;25894;p64"/>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5" name="Google Shape;25895;p64"/>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6" name="Google Shape;25896;p64"/>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7" name="Google Shape;25897;p64"/>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8" name="Google Shape;25898;p64"/>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9" name="Google Shape;25899;p64"/>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0" name="Google Shape;25900;p64"/>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1" name="Google Shape;25901;p64"/>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2" name="Google Shape;25902;p64"/>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3" name="Google Shape;25903;p64"/>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4" name="Google Shape;25904;p64"/>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5" name="Google Shape;25905;p64"/>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6" name="Google Shape;25906;p64"/>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7" name="Google Shape;25907;p64"/>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8" name="Google Shape;25908;p64"/>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9" name="Google Shape;25909;p64"/>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0" name="Google Shape;25910;p64"/>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1" name="Google Shape;25911;p64"/>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2" name="Google Shape;25912;p64"/>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3" name="Google Shape;25913;p64"/>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4" name="Google Shape;25914;p64"/>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5" name="Google Shape;25915;p64"/>
          <p:cNvGrpSpPr/>
          <p:nvPr/>
        </p:nvGrpSpPr>
        <p:grpSpPr>
          <a:xfrm>
            <a:off x="3327229" y="1499899"/>
            <a:ext cx="234650" cy="378440"/>
            <a:chOff x="3327229" y="1499899"/>
            <a:chExt cx="234650" cy="378440"/>
          </a:xfrm>
        </p:grpSpPr>
        <p:sp>
          <p:nvSpPr>
            <p:cNvPr id="25916" name="Google Shape;25916;p64"/>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7" name="Google Shape;25917;p64"/>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8" name="Google Shape;25918;p64"/>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9" name="Google Shape;25919;p64"/>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0" name="Google Shape;25920;p64"/>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1" name="Google Shape;25921;p64"/>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2" name="Google Shape;25922;p64"/>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3" name="Google Shape;25923;p64"/>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4" name="Google Shape;25924;p64"/>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5" name="Google Shape;25925;p64"/>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6" name="Google Shape;25926;p64"/>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7" name="Google Shape;25927;p64"/>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8" name="Google Shape;25928;p64"/>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9" name="Google Shape;25929;p64"/>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0" name="Google Shape;25930;p64"/>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1" name="Google Shape;25931;p64"/>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2" name="Google Shape;25932;p64"/>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3" name="Google Shape;25933;p64"/>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4" name="Google Shape;25934;p64"/>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5" name="Google Shape;25935;p64"/>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6" name="Google Shape;25936;p64"/>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7" name="Google Shape;25937;p64"/>
          <p:cNvGrpSpPr/>
          <p:nvPr/>
        </p:nvGrpSpPr>
        <p:grpSpPr>
          <a:xfrm>
            <a:off x="3735553" y="1530151"/>
            <a:ext cx="366722" cy="317962"/>
            <a:chOff x="3735553" y="1530151"/>
            <a:chExt cx="366722" cy="317962"/>
          </a:xfrm>
        </p:grpSpPr>
        <p:sp>
          <p:nvSpPr>
            <p:cNvPr id="25938" name="Google Shape;25938;p64"/>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9" name="Google Shape;25939;p64"/>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0" name="Google Shape;25940;p64"/>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1" name="Google Shape;25941;p64"/>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2" name="Google Shape;25942;p64"/>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3" name="Google Shape;25943;p64"/>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4" name="Google Shape;25944;p64"/>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5" name="Google Shape;25945;p64"/>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6" name="Google Shape;25946;p64"/>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7" name="Google Shape;25947;p64"/>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8" name="Google Shape;25948;p64"/>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9" name="Google Shape;25949;p64"/>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50" name="Google Shape;25950;p64"/>
          <p:cNvGrpSpPr/>
          <p:nvPr/>
        </p:nvGrpSpPr>
        <p:grpSpPr>
          <a:xfrm>
            <a:off x="866322" y="2469775"/>
            <a:ext cx="379226" cy="322733"/>
            <a:chOff x="866322" y="2469775"/>
            <a:chExt cx="379226" cy="322733"/>
          </a:xfrm>
        </p:grpSpPr>
        <p:sp>
          <p:nvSpPr>
            <p:cNvPr id="25951" name="Google Shape;25951;p64"/>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2" name="Google Shape;25952;p64"/>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3" name="Google Shape;25953;p64"/>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4" name="Google Shape;25954;p64"/>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5" name="Google Shape;25955;p64"/>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6" name="Google Shape;25956;p64"/>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7" name="Google Shape;25957;p64"/>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8" name="Google Shape;25958;p64"/>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9" name="Google Shape;25959;p64"/>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0" name="Google Shape;25960;p64"/>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1" name="Google Shape;25961;p64"/>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2" name="Google Shape;25962;p64"/>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3" name="Google Shape;25963;p64"/>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4" name="Google Shape;25964;p64"/>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5" name="Google Shape;25965;p64"/>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6" name="Google Shape;25966;p64"/>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7" name="Google Shape;25967;p64"/>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8" name="Google Shape;25968;p64"/>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9" name="Google Shape;25969;p64"/>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0" name="Google Shape;25970;p64"/>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1" name="Google Shape;25971;p64"/>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2" name="Google Shape;25972;p64"/>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3" name="Google Shape;25973;p64"/>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4" name="Google Shape;25974;p64"/>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5" name="Google Shape;25975;p64"/>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6" name="Google Shape;25976;p64"/>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7" name="Google Shape;25977;p64"/>
          <p:cNvGrpSpPr/>
          <p:nvPr/>
        </p:nvGrpSpPr>
        <p:grpSpPr>
          <a:xfrm>
            <a:off x="1328387" y="2500814"/>
            <a:ext cx="404183" cy="289151"/>
            <a:chOff x="1328387" y="2500814"/>
            <a:chExt cx="404183" cy="289151"/>
          </a:xfrm>
        </p:grpSpPr>
        <p:sp>
          <p:nvSpPr>
            <p:cNvPr id="25978" name="Google Shape;25978;p64"/>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9" name="Google Shape;25979;p64"/>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0" name="Google Shape;25980;p64"/>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1" name="Google Shape;25981;p64"/>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2" name="Google Shape;25982;p64"/>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3" name="Google Shape;25983;p64"/>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4" name="Google Shape;25984;p64"/>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5" name="Google Shape;25985;p64"/>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6" name="Google Shape;25986;p64"/>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7" name="Google Shape;25987;p64"/>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8" name="Google Shape;25988;p64"/>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9" name="Google Shape;25989;p64"/>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0" name="Google Shape;25990;p64"/>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1" name="Google Shape;25991;p64"/>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2" name="Google Shape;25992;p64"/>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3" name="Google Shape;25993;p64"/>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4" name="Google Shape;25994;p64"/>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5" name="Google Shape;25995;p64"/>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6" name="Google Shape;25996;p64"/>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7" name="Google Shape;25997;p64"/>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8" name="Google Shape;25998;p64"/>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9" name="Google Shape;25999;p64"/>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0" name="Google Shape;26000;p64"/>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1" name="Google Shape;26001;p64"/>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2" name="Google Shape;26002;p64"/>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3" name="Google Shape;26003;p64"/>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4" name="Google Shape;26004;p64"/>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5" name="Google Shape;26005;p64"/>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6" name="Google Shape;26006;p64"/>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07" name="Google Shape;26007;p64"/>
          <p:cNvGrpSpPr/>
          <p:nvPr/>
        </p:nvGrpSpPr>
        <p:grpSpPr>
          <a:xfrm>
            <a:off x="1821465" y="2495702"/>
            <a:ext cx="365988" cy="270801"/>
            <a:chOff x="1821465" y="2495702"/>
            <a:chExt cx="365988" cy="270801"/>
          </a:xfrm>
        </p:grpSpPr>
        <p:sp>
          <p:nvSpPr>
            <p:cNvPr id="26008" name="Google Shape;26008;p64"/>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9" name="Google Shape;26009;p64"/>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0" name="Google Shape;26010;p64"/>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1" name="Google Shape;26011;p64"/>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2" name="Google Shape;26012;p64"/>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3" name="Google Shape;26013;p64"/>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4" name="Google Shape;26014;p64"/>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15" name="Google Shape;26015;p64"/>
          <p:cNvGrpSpPr/>
          <p:nvPr/>
        </p:nvGrpSpPr>
        <p:grpSpPr>
          <a:xfrm>
            <a:off x="3725723" y="2455776"/>
            <a:ext cx="354977" cy="351202"/>
            <a:chOff x="3725723" y="2455776"/>
            <a:chExt cx="354977" cy="351202"/>
          </a:xfrm>
        </p:grpSpPr>
        <p:sp>
          <p:nvSpPr>
            <p:cNvPr id="26016" name="Google Shape;26016;p64"/>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7" name="Google Shape;26017;p64"/>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8" name="Google Shape;26018;p64"/>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9" name="Google Shape;26019;p64"/>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0" name="Google Shape;26020;p64"/>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1" name="Google Shape;26021;p64"/>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2" name="Google Shape;26022;p64"/>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3" name="Google Shape;26023;p64"/>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4" name="Google Shape;26024;p64"/>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5" name="Google Shape;26025;p64"/>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6" name="Google Shape;26026;p64"/>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7" name="Google Shape;26027;p64"/>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8" name="Google Shape;26028;p64"/>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9" name="Google Shape;26029;p64"/>
          <p:cNvGrpSpPr/>
          <p:nvPr/>
        </p:nvGrpSpPr>
        <p:grpSpPr>
          <a:xfrm>
            <a:off x="5226165" y="1977641"/>
            <a:ext cx="230482" cy="388847"/>
            <a:chOff x="5226165" y="1977641"/>
            <a:chExt cx="230482" cy="388847"/>
          </a:xfrm>
        </p:grpSpPr>
        <p:sp>
          <p:nvSpPr>
            <p:cNvPr id="26030" name="Google Shape;26030;p64"/>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1" name="Google Shape;26031;p64"/>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2" name="Google Shape;26032;p64"/>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3" name="Google Shape;26033;p64"/>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4" name="Google Shape;26034;p64"/>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5" name="Google Shape;26035;p64"/>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6" name="Google Shape;26036;p64"/>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7" name="Google Shape;26037;p64"/>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8" name="Google Shape;26038;p64"/>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9" name="Google Shape;26039;p64"/>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0" name="Google Shape;26040;p64"/>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1" name="Google Shape;26041;p64"/>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2" name="Google Shape;26042;p64"/>
          <p:cNvGrpSpPr/>
          <p:nvPr/>
        </p:nvGrpSpPr>
        <p:grpSpPr>
          <a:xfrm>
            <a:off x="5632602" y="2025510"/>
            <a:ext cx="370130" cy="287264"/>
            <a:chOff x="5632602" y="2025510"/>
            <a:chExt cx="370130" cy="287264"/>
          </a:xfrm>
        </p:grpSpPr>
        <p:sp>
          <p:nvSpPr>
            <p:cNvPr id="26043" name="Google Shape;26043;p64"/>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4" name="Google Shape;26044;p64"/>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5" name="Google Shape;26045;p64"/>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6" name="Google Shape;26046;p64"/>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7" name="Google Shape;26047;p64"/>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8" name="Google Shape;26048;p64"/>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9" name="Google Shape;26049;p64"/>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0" name="Google Shape;26050;p64"/>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1" name="Google Shape;26051;p64"/>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2" name="Google Shape;26052;p64"/>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3" name="Google Shape;26053;p64"/>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4" name="Google Shape;26054;p64"/>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5" name="Google Shape;26055;p64"/>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6" name="Google Shape;26056;p64"/>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7" name="Google Shape;26057;p64"/>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8" name="Google Shape;26058;p64"/>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9" name="Google Shape;26059;p64"/>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0" name="Google Shape;26060;p64"/>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61" name="Google Shape;26061;p64"/>
          <p:cNvGrpSpPr/>
          <p:nvPr/>
        </p:nvGrpSpPr>
        <p:grpSpPr>
          <a:xfrm>
            <a:off x="4212378" y="2456537"/>
            <a:ext cx="331515" cy="330021"/>
            <a:chOff x="4212378" y="2456537"/>
            <a:chExt cx="331515" cy="330021"/>
          </a:xfrm>
        </p:grpSpPr>
        <p:sp>
          <p:nvSpPr>
            <p:cNvPr id="26062" name="Google Shape;26062;p64"/>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3" name="Google Shape;26063;p64"/>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4" name="Google Shape;26064;p64"/>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5" name="Google Shape;26065;p64"/>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6" name="Google Shape;26066;p64"/>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7" name="Google Shape;26067;p64"/>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8" name="Google Shape;26068;p64"/>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9" name="Google Shape;26069;p64"/>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0" name="Google Shape;26070;p64"/>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1" name="Google Shape;26071;p64"/>
          <p:cNvGrpSpPr/>
          <p:nvPr/>
        </p:nvGrpSpPr>
        <p:grpSpPr>
          <a:xfrm>
            <a:off x="6176013" y="1977825"/>
            <a:ext cx="235411" cy="347427"/>
            <a:chOff x="6176013" y="1977825"/>
            <a:chExt cx="235411" cy="347427"/>
          </a:xfrm>
        </p:grpSpPr>
        <p:sp>
          <p:nvSpPr>
            <p:cNvPr id="26072" name="Google Shape;26072;p64"/>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3" name="Google Shape;26073;p64"/>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4" name="Google Shape;26074;p64"/>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5" name="Google Shape;26075;p64"/>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6" name="Google Shape;26076;p64"/>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7" name="Google Shape;26077;p64"/>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8" name="Google Shape;26078;p64"/>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9" name="Google Shape;26079;p64"/>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0" name="Google Shape;26080;p64"/>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1" name="Google Shape;26081;p64"/>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2" name="Google Shape;26082;p64"/>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3" name="Google Shape;26083;p64"/>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4" name="Google Shape;26084;p64"/>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5" name="Google Shape;26085;p64"/>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6" name="Google Shape;26086;p64"/>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7" name="Google Shape;26087;p64"/>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8" name="Google Shape;26088;p64"/>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9" name="Google Shape;26089;p64"/>
          <p:cNvGrpSpPr/>
          <p:nvPr/>
        </p:nvGrpSpPr>
        <p:grpSpPr>
          <a:xfrm>
            <a:off x="6652077" y="1977458"/>
            <a:ext cx="235778" cy="347794"/>
            <a:chOff x="6652077" y="1977458"/>
            <a:chExt cx="235778" cy="347794"/>
          </a:xfrm>
        </p:grpSpPr>
        <p:sp>
          <p:nvSpPr>
            <p:cNvPr id="26090" name="Google Shape;26090;p64"/>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1" name="Google Shape;26091;p64"/>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2" name="Google Shape;26092;p64"/>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3" name="Google Shape;26093;p64"/>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4" name="Google Shape;26094;p64"/>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5" name="Google Shape;26095;p64"/>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6" name="Google Shape;26096;p64"/>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7" name="Google Shape;26097;p64"/>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8" name="Google Shape;26098;p64"/>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9" name="Google Shape;26099;p64"/>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0" name="Google Shape;26100;p64"/>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1" name="Google Shape;26101;p64"/>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2" name="Google Shape;26102;p64"/>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3" name="Google Shape;26103;p64"/>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4" name="Google Shape;26104;p64"/>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5" name="Google Shape;26105;p64"/>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6" name="Google Shape;26106;p64"/>
          <p:cNvGrpSpPr/>
          <p:nvPr/>
        </p:nvGrpSpPr>
        <p:grpSpPr>
          <a:xfrm>
            <a:off x="7072513" y="1997512"/>
            <a:ext cx="394352" cy="308052"/>
            <a:chOff x="7072513" y="1997512"/>
            <a:chExt cx="394352" cy="308052"/>
          </a:xfrm>
        </p:grpSpPr>
        <p:sp>
          <p:nvSpPr>
            <p:cNvPr id="26107" name="Google Shape;26107;p64"/>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8" name="Google Shape;26108;p64"/>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9" name="Google Shape;26109;p64"/>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0" name="Google Shape;26110;p64"/>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1" name="Google Shape;26111;p64"/>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2" name="Google Shape;26112;p64"/>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3" name="Google Shape;26113;p64"/>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4" name="Google Shape;26114;p64"/>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5" name="Google Shape;26115;p64"/>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6" name="Google Shape;26116;p64"/>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7" name="Google Shape;26117;p64"/>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8" name="Google Shape;26118;p64"/>
          <p:cNvGrpSpPr/>
          <p:nvPr/>
        </p:nvGrpSpPr>
        <p:grpSpPr>
          <a:xfrm>
            <a:off x="7576208" y="1977825"/>
            <a:ext cx="292533" cy="347454"/>
            <a:chOff x="7576208" y="1977825"/>
            <a:chExt cx="292533" cy="347454"/>
          </a:xfrm>
        </p:grpSpPr>
        <p:sp>
          <p:nvSpPr>
            <p:cNvPr id="26119" name="Google Shape;26119;p64"/>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0" name="Google Shape;26120;p64"/>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1" name="Google Shape;26121;p64"/>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2" name="Google Shape;26122;p64"/>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3" name="Google Shape;26123;p64"/>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4" name="Google Shape;26124;p64"/>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5" name="Google Shape;26125;p64"/>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6" name="Google Shape;26126;p64"/>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7" name="Google Shape;26127;p64"/>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8" name="Google Shape;26128;p64"/>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9" name="Google Shape;26129;p64"/>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0" name="Google Shape;26130;p64"/>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1" name="Google Shape;26131;p64"/>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2" name="Google Shape;26132;p64"/>
          <p:cNvGrpSpPr/>
          <p:nvPr/>
        </p:nvGrpSpPr>
        <p:grpSpPr>
          <a:xfrm>
            <a:off x="8023882" y="1977458"/>
            <a:ext cx="320557" cy="347794"/>
            <a:chOff x="8023882" y="1977458"/>
            <a:chExt cx="320557" cy="347794"/>
          </a:xfrm>
        </p:grpSpPr>
        <p:sp>
          <p:nvSpPr>
            <p:cNvPr id="26133" name="Google Shape;26133;p64"/>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4" name="Google Shape;26134;p64"/>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5" name="Google Shape;26135;p64"/>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6" name="Google Shape;26136;p64"/>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7" name="Google Shape;26137;p64"/>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8" name="Google Shape;26138;p64"/>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9" name="Google Shape;26139;p64"/>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0" name="Google Shape;26140;p64"/>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1" name="Google Shape;26141;p64"/>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2" name="Google Shape;26142;p64"/>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3" name="Google Shape;26143;p64"/>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4" name="Google Shape;26144;p64"/>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5" name="Google Shape;26145;p64"/>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6" name="Google Shape;26146;p64"/>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7" name="Google Shape;26147;p64"/>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8" name="Google Shape;26148;p64"/>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9" name="Google Shape;26149;p64"/>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0" name="Google Shape;26150;p64"/>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1" name="Google Shape;26151;p64"/>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2" name="Google Shape;26152;p64"/>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3" name="Google Shape;26153;p64"/>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4" name="Google Shape;26154;p64"/>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5" name="Google Shape;26155;p64"/>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6" name="Google Shape;26156;p64"/>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7" name="Google Shape;26157;p64"/>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8" name="Google Shape;26158;p64"/>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9" name="Google Shape;26159;p64"/>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0" name="Google Shape;26160;p64"/>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1" name="Google Shape;26161;p64"/>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2" name="Google Shape;26162;p64"/>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3" name="Google Shape;26163;p64"/>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4" name="Google Shape;26164;p64"/>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5" name="Google Shape;26165;p64"/>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6" name="Google Shape;26166;p64"/>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7" name="Google Shape;26167;p64"/>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8" name="Google Shape;26168;p64"/>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9" name="Google Shape;26169;p64"/>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0" name="Google Shape;26170;p64"/>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1" name="Google Shape;26171;p64"/>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2" name="Google Shape;26172;p64"/>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3" name="Google Shape;26173;p64"/>
          <p:cNvGrpSpPr/>
          <p:nvPr/>
        </p:nvGrpSpPr>
        <p:grpSpPr>
          <a:xfrm>
            <a:off x="5627674" y="2444819"/>
            <a:ext cx="345147" cy="342630"/>
            <a:chOff x="5627674" y="2444819"/>
            <a:chExt cx="345147" cy="342630"/>
          </a:xfrm>
        </p:grpSpPr>
        <p:sp>
          <p:nvSpPr>
            <p:cNvPr id="26174" name="Google Shape;26174;p64"/>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5" name="Google Shape;26175;p64"/>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6" name="Google Shape;26176;p64"/>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7" name="Google Shape;26177;p64"/>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8" name="Google Shape;26178;p64"/>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9" name="Google Shape;26179;p64"/>
          <p:cNvGrpSpPr/>
          <p:nvPr/>
        </p:nvGrpSpPr>
        <p:grpSpPr>
          <a:xfrm>
            <a:off x="4653996" y="2440257"/>
            <a:ext cx="396607" cy="348555"/>
            <a:chOff x="4653996" y="2440257"/>
            <a:chExt cx="396607" cy="348555"/>
          </a:xfrm>
        </p:grpSpPr>
        <p:sp>
          <p:nvSpPr>
            <p:cNvPr id="26180" name="Google Shape;26180;p64"/>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1" name="Google Shape;26181;p64"/>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2" name="Google Shape;26182;p64"/>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3" name="Google Shape;26183;p64"/>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4" name="Google Shape;26184;p64"/>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5" name="Google Shape;26185;p64"/>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6" name="Google Shape;26186;p64"/>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7" name="Google Shape;26187;p64"/>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8" name="Google Shape;26188;p64"/>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9" name="Google Shape;26189;p64"/>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0" name="Google Shape;26190;p64"/>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1" name="Google Shape;26191;p64"/>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2" name="Google Shape;26192;p64"/>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3" name="Google Shape;26193;p64"/>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4" name="Google Shape;26194;p64"/>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5" name="Google Shape;26195;p64"/>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6" name="Google Shape;26196;p64"/>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7" name="Google Shape;26197;p64"/>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8" name="Google Shape;26198;p64"/>
          <p:cNvGrpSpPr/>
          <p:nvPr/>
        </p:nvGrpSpPr>
        <p:grpSpPr>
          <a:xfrm>
            <a:off x="1854391" y="2895140"/>
            <a:ext cx="301630" cy="374272"/>
            <a:chOff x="1854391" y="2895140"/>
            <a:chExt cx="301630" cy="374272"/>
          </a:xfrm>
        </p:grpSpPr>
        <p:sp>
          <p:nvSpPr>
            <p:cNvPr id="26199" name="Google Shape;26199;p64"/>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0" name="Google Shape;26200;p64"/>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1" name="Google Shape;26201;p64"/>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2" name="Google Shape;26202;p64"/>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3" name="Google Shape;26203;p64"/>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4" name="Google Shape;26204;p64"/>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5" name="Google Shape;26205;p64"/>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6" name="Google Shape;26206;p64"/>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7" name="Google Shape;26207;p64"/>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8" name="Google Shape;26208;p64"/>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9" name="Google Shape;26209;p64"/>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0" name="Google Shape;26210;p64"/>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1" name="Google Shape;26211;p64"/>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2" name="Google Shape;26212;p64"/>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3" name="Google Shape;26213;p64"/>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4" name="Google Shape;26214;p64"/>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5" name="Google Shape;26215;p64"/>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6" name="Google Shape;26216;p64"/>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7" name="Google Shape;26217;p64"/>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8" name="Google Shape;26218;p64"/>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9" name="Google Shape;26219;p64"/>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0" name="Google Shape;26220;p64"/>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1" name="Google Shape;26221;p64"/>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2" name="Google Shape;26222;p64"/>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3" name="Google Shape;26223;p64"/>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4" name="Google Shape;26224;p64"/>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5" name="Google Shape;26225;p64"/>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6" name="Google Shape;26226;p64"/>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7" name="Google Shape;26227;p64"/>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8" name="Google Shape;26228;p64"/>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9" name="Google Shape;26229;p64"/>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0" name="Google Shape;26230;p64"/>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1" name="Google Shape;26231;p64"/>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2" name="Google Shape;26232;p64"/>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3" name="Google Shape;26233;p64"/>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4" name="Google Shape;26234;p64"/>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5" name="Google Shape;26235;p64"/>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6" name="Google Shape;26236;p64"/>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7" name="Google Shape;26237;p64"/>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8" name="Google Shape;26238;p64"/>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9" name="Google Shape;26239;p64"/>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0" name="Google Shape;26240;p64"/>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1" name="Google Shape;26241;p64"/>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2" name="Google Shape;26242;p64"/>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3" name="Google Shape;26243;p64"/>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4" name="Google Shape;26244;p64"/>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5" name="Google Shape;26245;p64"/>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6" name="Google Shape;26246;p64"/>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7" name="Google Shape;26247;p64"/>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48" name="Google Shape;26248;p64"/>
          <p:cNvGrpSpPr/>
          <p:nvPr/>
        </p:nvGrpSpPr>
        <p:grpSpPr>
          <a:xfrm>
            <a:off x="5172817" y="2438370"/>
            <a:ext cx="289518" cy="357651"/>
            <a:chOff x="5172817" y="2438370"/>
            <a:chExt cx="289518" cy="357651"/>
          </a:xfrm>
        </p:grpSpPr>
        <p:sp>
          <p:nvSpPr>
            <p:cNvPr id="26249" name="Google Shape;26249;p64"/>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0" name="Google Shape;26250;p64"/>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1" name="Google Shape;26251;p64"/>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2" name="Google Shape;26252;p64"/>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3" name="Google Shape;26253;p64"/>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4" name="Google Shape;26254;p64"/>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5" name="Google Shape;26255;p64"/>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6" name="Google Shape;26256;p64"/>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7" name="Google Shape;26257;p64"/>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8" name="Google Shape;26258;p64"/>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9" name="Google Shape;26259;p64"/>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60" name="Google Shape;26260;p64"/>
          <p:cNvGrpSpPr/>
          <p:nvPr/>
        </p:nvGrpSpPr>
        <p:grpSpPr>
          <a:xfrm>
            <a:off x="3234506" y="2484534"/>
            <a:ext cx="388297" cy="293320"/>
            <a:chOff x="3234506" y="2484534"/>
            <a:chExt cx="388297" cy="293320"/>
          </a:xfrm>
        </p:grpSpPr>
        <p:sp>
          <p:nvSpPr>
            <p:cNvPr id="26261" name="Google Shape;26261;p64"/>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2" name="Google Shape;26262;p64"/>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3" name="Google Shape;26263;p64"/>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4" name="Google Shape;26264;p64"/>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5" name="Google Shape;26265;p64"/>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6" name="Google Shape;26266;p64"/>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7" name="Google Shape;26267;p64"/>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8" name="Google Shape;26268;p64"/>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9" name="Google Shape;26269;p64"/>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0" name="Google Shape;26270;p64"/>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1" name="Google Shape;26271;p64"/>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2" name="Google Shape;26272;p64"/>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3" name="Google Shape;26273;p64"/>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4" name="Google Shape;26274;p64"/>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5" name="Google Shape;26275;p64"/>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6" name="Google Shape;26276;p64"/>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77" name="Google Shape;26277;p64"/>
          <p:cNvGrpSpPr/>
          <p:nvPr/>
        </p:nvGrpSpPr>
        <p:grpSpPr>
          <a:xfrm>
            <a:off x="6065149" y="3367036"/>
            <a:ext cx="362553" cy="356498"/>
            <a:chOff x="6065149" y="3367036"/>
            <a:chExt cx="362553" cy="356498"/>
          </a:xfrm>
        </p:grpSpPr>
        <p:sp>
          <p:nvSpPr>
            <p:cNvPr id="26278" name="Google Shape;26278;p64"/>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9" name="Google Shape;26279;p64"/>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0" name="Google Shape;26280;p64"/>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1" name="Google Shape;26281;p64"/>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2" name="Google Shape;26282;p64"/>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83" name="Google Shape;26283;p64"/>
          <p:cNvGrpSpPr/>
          <p:nvPr/>
        </p:nvGrpSpPr>
        <p:grpSpPr>
          <a:xfrm>
            <a:off x="2866317" y="3817357"/>
            <a:ext cx="362920" cy="356865"/>
            <a:chOff x="2866317" y="3817357"/>
            <a:chExt cx="362920" cy="356865"/>
          </a:xfrm>
        </p:grpSpPr>
        <p:sp>
          <p:nvSpPr>
            <p:cNvPr id="26284" name="Google Shape;26284;p6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5" name="Google Shape;26285;p64"/>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6" name="Google Shape;26286;p6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87" name="Google Shape;26287;p64"/>
          <p:cNvGrpSpPr/>
          <p:nvPr/>
        </p:nvGrpSpPr>
        <p:grpSpPr>
          <a:xfrm>
            <a:off x="6540821" y="3367036"/>
            <a:ext cx="362553" cy="356498"/>
            <a:chOff x="6540821" y="3367036"/>
            <a:chExt cx="362553" cy="356498"/>
          </a:xfrm>
        </p:grpSpPr>
        <p:sp>
          <p:nvSpPr>
            <p:cNvPr id="26288" name="Google Shape;26288;p64"/>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9" name="Google Shape;26289;p64"/>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0" name="Google Shape;26290;p64"/>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1" name="Google Shape;26291;p64"/>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2" name="Google Shape;26292;p64"/>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3" name="Google Shape;26293;p64"/>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4" name="Google Shape;26294;p64"/>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5" name="Google Shape;26295;p64"/>
          <p:cNvGrpSpPr/>
          <p:nvPr/>
        </p:nvGrpSpPr>
        <p:grpSpPr>
          <a:xfrm>
            <a:off x="2302458" y="2474704"/>
            <a:ext cx="354479" cy="312561"/>
            <a:chOff x="2302458" y="2474704"/>
            <a:chExt cx="354479" cy="312561"/>
          </a:xfrm>
        </p:grpSpPr>
        <p:sp>
          <p:nvSpPr>
            <p:cNvPr id="26296" name="Google Shape;26296;p64"/>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7" name="Google Shape;26297;p64"/>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8" name="Google Shape;26298;p64"/>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9" name="Google Shape;26299;p64"/>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0" name="Google Shape;26300;p64"/>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1" name="Google Shape;26301;p64"/>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2" name="Google Shape;26302;p64"/>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3" name="Google Shape;26303;p64"/>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4" name="Google Shape;26304;p64"/>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5" name="Google Shape;26305;p64"/>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6" name="Google Shape;26306;p64"/>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7" name="Google Shape;26307;p64"/>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08" name="Google Shape;26308;p64"/>
          <p:cNvGrpSpPr/>
          <p:nvPr/>
        </p:nvGrpSpPr>
        <p:grpSpPr>
          <a:xfrm>
            <a:off x="2831110" y="2442538"/>
            <a:ext cx="246002" cy="348922"/>
            <a:chOff x="2831110" y="2442538"/>
            <a:chExt cx="246002" cy="348922"/>
          </a:xfrm>
        </p:grpSpPr>
        <p:sp>
          <p:nvSpPr>
            <p:cNvPr id="26309" name="Google Shape;26309;p64"/>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0" name="Google Shape;26310;p64"/>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1" name="Google Shape;26311;p64"/>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2" name="Google Shape;26312;p64"/>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3" name="Google Shape;26313;p64"/>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4" name="Google Shape;26314;p64"/>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5" name="Google Shape;26315;p64"/>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6" name="Google Shape;26316;p64"/>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7" name="Google Shape;26317;p64"/>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8" name="Google Shape;26318;p64"/>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9" name="Google Shape;26319;p64"/>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0" name="Google Shape;26320;p64"/>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1" name="Google Shape;26321;p64"/>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2" name="Google Shape;26322;p64"/>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3" name="Google Shape;26323;p64"/>
          <p:cNvGrpSpPr/>
          <p:nvPr/>
        </p:nvGrpSpPr>
        <p:grpSpPr>
          <a:xfrm>
            <a:off x="3314750" y="3817357"/>
            <a:ext cx="362920" cy="356865"/>
            <a:chOff x="3314750" y="3817357"/>
            <a:chExt cx="362920" cy="356865"/>
          </a:xfrm>
        </p:grpSpPr>
        <p:sp>
          <p:nvSpPr>
            <p:cNvPr id="26324" name="Google Shape;26324;p64"/>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5" name="Google Shape;26325;p64"/>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6" name="Google Shape;26326;p64"/>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7" name="Google Shape;26327;p64"/>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8" name="Google Shape;26328;p64"/>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9" name="Google Shape;26329;p64"/>
          <p:cNvGrpSpPr/>
          <p:nvPr/>
        </p:nvGrpSpPr>
        <p:grpSpPr>
          <a:xfrm>
            <a:off x="7016492" y="3367036"/>
            <a:ext cx="362947" cy="356498"/>
            <a:chOff x="7016492" y="3367036"/>
            <a:chExt cx="362947" cy="356498"/>
          </a:xfrm>
        </p:grpSpPr>
        <p:sp>
          <p:nvSpPr>
            <p:cNvPr id="26330" name="Google Shape;26330;p64"/>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1" name="Google Shape;26331;p64"/>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2" name="Google Shape;26332;p64"/>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3" name="Google Shape;26333;p64"/>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4" name="Google Shape;26334;p64"/>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5" name="Google Shape;26335;p64"/>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36" name="Google Shape;26336;p64"/>
          <p:cNvGrpSpPr/>
          <p:nvPr/>
        </p:nvGrpSpPr>
        <p:grpSpPr>
          <a:xfrm>
            <a:off x="3763184" y="3817357"/>
            <a:ext cx="363314" cy="356576"/>
            <a:chOff x="3763184" y="3817357"/>
            <a:chExt cx="363314" cy="356576"/>
          </a:xfrm>
        </p:grpSpPr>
        <p:sp>
          <p:nvSpPr>
            <p:cNvPr id="26337" name="Google Shape;26337;p6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8" name="Google Shape;26338;p64"/>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9" name="Google Shape;26339;p6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0" name="Google Shape;26340;p6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1" name="Google Shape;26341;p6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42" name="Google Shape;26342;p64"/>
          <p:cNvGrpSpPr/>
          <p:nvPr/>
        </p:nvGrpSpPr>
        <p:grpSpPr>
          <a:xfrm>
            <a:off x="5108852" y="3817357"/>
            <a:ext cx="362947" cy="356576"/>
            <a:chOff x="5108852" y="3817357"/>
            <a:chExt cx="362947" cy="356576"/>
          </a:xfrm>
        </p:grpSpPr>
        <p:sp>
          <p:nvSpPr>
            <p:cNvPr id="26343" name="Google Shape;26343;p64"/>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4" name="Google Shape;26344;p64"/>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5" name="Google Shape;26345;p64"/>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6" name="Google Shape;26346;p64"/>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47" name="Google Shape;26347;p64"/>
          <p:cNvGrpSpPr/>
          <p:nvPr/>
        </p:nvGrpSpPr>
        <p:grpSpPr>
          <a:xfrm>
            <a:off x="6005720" y="3817357"/>
            <a:ext cx="362947" cy="356576"/>
            <a:chOff x="6005720" y="3817357"/>
            <a:chExt cx="362947" cy="356576"/>
          </a:xfrm>
        </p:grpSpPr>
        <p:sp>
          <p:nvSpPr>
            <p:cNvPr id="26348" name="Google Shape;26348;p64"/>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9" name="Google Shape;26349;p64"/>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0" name="Google Shape;26350;p64"/>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1" name="Google Shape;26351;p64"/>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52" name="Google Shape;26352;p64"/>
          <p:cNvGrpSpPr/>
          <p:nvPr/>
        </p:nvGrpSpPr>
        <p:grpSpPr>
          <a:xfrm>
            <a:off x="5589452" y="3367036"/>
            <a:ext cx="362580" cy="356498"/>
            <a:chOff x="5589452" y="3367036"/>
            <a:chExt cx="362580" cy="356498"/>
          </a:xfrm>
        </p:grpSpPr>
        <p:sp>
          <p:nvSpPr>
            <p:cNvPr id="26353" name="Google Shape;26353;p64"/>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4" name="Google Shape;26354;p64"/>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5" name="Google Shape;26355;p64"/>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56" name="Google Shape;26356;p64"/>
          <p:cNvGrpSpPr/>
          <p:nvPr/>
        </p:nvGrpSpPr>
        <p:grpSpPr>
          <a:xfrm>
            <a:off x="4211985" y="3817357"/>
            <a:ext cx="362947" cy="356576"/>
            <a:chOff x="4211985" y="3817357"/>
            <a:chExt cx="362947" cy="356576"/>
          </a:xfrm>
        </p:grpSpPr>
        <p:sp>
          <p:nvSpPr>
            <p:cNvPr id="26357" name="Google Shape;26357;p64"/>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8" name="Google Shape;26358;p64"/>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9" name="Google Shape;26359;p64"/>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0" name="Google Shape;26360;p64"/>
          <p:cNvGrpSpPr/>
          <p:nvPr/>
        </p:nvGrpSpPr>
        <p:grpSpPr>
          <a:xfrm>
            <a:off x="4660419" y="3817357"/>
            <a:ext cx="362947" cy="356576"/>
            <a:chOff x="4660419" y="3817357"/>
            <a:chExt cx="362947" cy="356576"/>
          </a:xfrm>
        </p:grpSpPr>
        <p:sp>
          <p:nvSpPr>
            <p:cNvPr id="26361" name="Google Shape;26361;p64"/>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2" name="Google Shape;26362;p64"/>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3" name="Google Shape;26363;p64"/>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4" name="Google Shape;26364;p64"/>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5" name="Google Shape;26365;p64"/>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6" name="Google Shape;26366;p64"/>
          <p:cNvGrpSpPr/>
          <p:nvPr/>
        </p:nvGrpSpPr>
        <p:grpSpPr>
          <a:xfrm>
            <a:off x="5557286" y="3817357"/>
            <a:ext cx="362947" cy="356576"/>
            <a:chOff x="5557286" y="3817357"/>
            <a:chExt cx="362947" cy="356576"/>
          </a:xfrm>
        </p:grpSpPr>
        <p:sp>
          <p:nvSpPr>
            <p:cNvPr id="26367" name="Google Shape;26367;p64"/>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8" name="Google Shape;26368;p64"/>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9" name="Google Shape;26369;p64"/>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0" name="Google Shape;26370;p64"/>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1" name="Google Shape;26371;p64"/>
          <p:cNvGrpSpPr/>
          <p:nvPr/>
        </p:nvGrpSpPr>
        <p:grpSpPr>
          <a:xfrm>
            <a:off x="7488021" y="3362475"/>
            <a:ext cx="372017" cy="365621"/>
            <a:chOff x="7488021" y="3362475"/>
            <a:chExt cx="372017" cy="365621"/>
          </a:xfrm>
        </p:grpSpPr>
        <p:sp>
          <p:nvSpPr>
            <p:cNvPr id="26372" name="Google Shape;26372;p64"/>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3" name="Google Shape;26373;p64"/>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4" name="Google Shape;26374;p64"/>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5" name="Google Shape;26375;p64"/>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6" name="Google Shape;26376;p64"/>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7" name="Google Shape;26377;p64"/>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8" name="Google Shape;26378;p64"/>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9" name="Google Shape;26379;p64"/>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0" name="Google Shape;26380;p64"/>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1" name="Google Shape;26381;p64"/>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2" name="Google Shape;26382;p64"/>
          <p:cNvGrpSpPr/>
          <p:nvPr/>
        </p:nvGrpSpPr>
        <p:grpSpPr>
          <a:xfrm>
            <a:off x="5113781" y="3367036"/>
            <a:ext cx="362553" cy="356498"/>
            <a:chOff x="5113781" y="3367036"/>
            <a:chExt cx="362553" cy="356498"/>
          </a:xfrm>
        </p:grpSpPr>
        <p:sp>
          <p:nvSpPr>
            <p:cNvPr id="26383" name="Google Shape;26383;p64"/>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4" name="Google Shape;26384;p64"/>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85" name="Google Shape;26385;p64"/>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86" name="Google Shape;26386;p64"/>
          <p:cNvGrpSpPr/>
          <p:nvPr/>
        </p:nvGrpSpPr>
        <p:grpSpPr>
          <a:xfrm>
            <a:off x="7968621" y="3365489"/>
            <a:ext cx="375818" cy="357651"/>
            <a:chOff x="7968621" y="3365489"/>
            <a:chExt cx="375818" cy="357651"/>
          </a:xfrm>
        </p:grpSpPr>
        <p:sp>
          <p:nvSpPr>
            <p:cNvPr id="26387" name="Google Shape;26387;p64"/>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8" name="Google Shape;26388;p64"/>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9" name="Google Shape;26389;p64"/>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0" name="Google Shape;26390;p64"/>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1" name="Google Shape;26391;p64"/>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2" name="Google Shape;26392;p64"/>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3" name="Google Shape;26393;p64"/>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4" name="Google Shape;26394;p64"/>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5" name="Google Shape;26395;p64"/>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6" name="Google Shape;26396;p64"/>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7" name="Google Shape;26397;p64"/>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8" name="Google Shape;26398;p64"/>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402" name="Shape 26402"/>
        <p:cNvGrpSpPr/>
        <p:nvPr/>
      </p:nvGrpSpPr>
      <p:grpSpPr>
        <a:xfrm>
          <a:off x="0" y="0"/>
          <a:ext cx="0" cy="0"/>
          <a:chOff x="0" y="0"/>
          <a:chExt cx="0" cy="0"/>
        </a:xfrm>
      </p:grpSpPr>
      <p:pic>
        <p:nvPicPr>
          <p:cNvPr id="26403" name="Google Shape;26403;p6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Pop Art Resume by Slidesgo">
  <a:themeElements>
    <a:clrScheme name="Simple Light">
      <a:dk1>
        <a:srgbClr val="000000"/>
      </a:dk1>
      <a:lt1>
        <a:srgbClr val="FFFFFF"/>
      </a:lt1>
      <a:dk2>
        <a:srgbClr val="595959"/>
      </a:dk2>
      <a:lt2>
        <a:srgbClr val="EEEEEE"/>
      </a:lt2>
      <a:accent1>
        <a:srgbClr val="FF5F94"/>
      </a:accent1>
      <a:accent2>
        <a:srgbClr val="00CEC9"/>
      </a:accent2>
      <a:accent3>
        <a:srgbClr val="FFE328"/>
      </a:accent3>
      <a:accent4>
        <a:srgbClr val="FE9D9D"/>
      </a:accent4>
      <a:accent5>
        <a:srgbClr val="F1C232"/>
      </a:accent5>
      <a:accent6>
        <a:srgbClr val="DC4678"/>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