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66" r:id="rId3"/>
    <p:sldMasterId id="2147483667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</p:sldIdLst>
  <p:sldSz cy="5143500" cx="9144000"/>
  <p:notesSz cx="6858000" cy="9144000"/>
  <p:embeddedFontLst>
    <p:embeddedFont>
      <p:font typeface="Anton"/>
      <p:regular r:id="rId55"/>
    </p:embeddedFont>
    <p:embeddedFont>
      <p:font typeface="Proxima Nova"/>
      <p:regular r:id="rId56"/>
      <p:bold r:id="rId57"/>
      <p:italic r:id="rId58"/>
      <p:boldItalic r:id="rId59"/>
    </p:embeddedFont>
    <p:embeddedFont>
      <p:font typeface="Anaheim"/>
      <p:regular r:id="rId60"/>
    </p:embeddedFont>
    <p:embeddedFont>
      <p:font typeface="Fira Sans Extra Condensed Medium"/>
      <p:regular r:id="rId61"/>
      <p:bold r:id="rId62"/>
      <p:italic r:id="rId63"/>
      <p:boldItalic r:id="rId64"/>
    </p:embeddedFont>
    <p:embeddedFont>
      <p:font typeface="Arvo"/>
      <p:regular r:id="rId65"/>
      <p:bold r:id="rId66"/>
      <p:italic r:id="rId67"/>
      <p:boldItalic r:id="rId68"/>
    </p:embeddedFont>
    <p:embeddedFont>
      <p:font typeface="Abel"/>
      <p:regular r:id="rId69"/>
    </p:embeddedFont>
    <p:embeddedFont>
      <p:font typeface="Righteous"/>
      <p:regular r:id="rId70"/>
    </p:embeddedFont>
    <p:embeddedFont>
      <p:font typeface="Yanone Kaffeesatz"/>
      <p:regular r:id="rId71"/>
      <p:bold r:id="rId72"/>
    </p:embeddedFont>
    <p:embeddedFont>
      <p:font typeface="Proxima Nova Semibold"/>
      <p:regular r:id="rId73"/>
      <p:bold r:id="rId74"/>
      <p:boldItalic r:id="rId7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4" Type="http://schemas.openxmlformats.org/officeDocument/2006/relationships/slide" Target="slides/slide39.xml"/><Relationship Id="rId43" Type="http://schemas.openxmlformats.org/officeDocument/2006/relationships/slide" Target="slides/slide38.xml"/><Relationship Id="rId46" Type="http://schemas.openxmlformats.org/officeDocument/2006/relationships/slide" Target="slides/slide41.xml"/><Relationship Id="rId45" Type="http://schemas.openxmlformats.org/officeDocument/2006/relationships/slide" Target="slides/slide40.xml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slide" Target="slides/slide43.xml"/><Relationship Id="rId47" Type="http://schemas.openxmlformats.org/officeDocument/2006/relationships/slide" Target="slides/slide42.xml"/><Relationship Id="rId49" Type="http://schemas.openxmlformats.org/officeDocument/2006/relationships/slide" Target="slides/slide44.xml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73" Type="http://schemas.openxmlformats.org/officeDocument/2006/relationships/font" Target="fonts/ProximaNovaSemibold-regular.fntdata"/><Relationship Id="rId72" Type="http://schemas.openxmlformats.org/officeDocument/2006/relationships/font" Target="fonts/YanoneKaffeesatz-bold.fntdata"/><Relationship Id="rId31" Type="http://schemas.openxmlformats.org/officeDocument/2006/relationships/slide" Target="slides/slide26.xml"/><Relationship Id="rId75" Type="http://schemas.openxmlformats.org/officeDocument/2006/relationships/font" Target="fonts/ProximaNovaSemibold-boldItalic.fntdata"/><Relationship Id="rId30" Type="http://schemas.openxmlformats.org/officeDocument/2006/relationships/slide" Target="slides/slide25.xml"/><Relationship Id="rId74" Type="http://schemas.openxmlformats.org/officeDocument/2006/relationships/font" Target="fonts/ProximaNovaSemibold-bold.fntdata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71" Type="http://schemas.openxmlformats.org/officeDocument/2006/relationships/font" Target="fonts/YanoneKaffeesatz-regular.fntdata"/><Relationship Id="rId70" Type="http://schemas.openxmlformats.org/officeDocument/2006/relationships/font" Target="fonts/Righteous-regular.fntdata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62" Type="http://schemas.openxmlformats.org/officeDocument/2006/relationships/font" Target="fonts/FiraSansExtraCondensedMedium-bold.fntdata"/><Relationship Id="rId61" Type="http://schemas.openxmlformats.org/officeDocument/2006/relationships/font" Target="fonts/FiraSansExtraCondensedMedium-regular.fntdata"/><Relationship Id="rId20" Type="http://schemas.openxmlformats.org/officeDocument/2006/relationships/slide" Target="slides/slide15.xml"/><Relationship Id="rId64" Type="http://schemas.openxmlformats.org/officeDocument/2006/relationships/font" Target="fonts/FiraSansExtraCondensedMedium-boldItalic.fntdata"/><Relationship Id="rId63" Type="http://schemas.openxmlformats.org/officeDocument/2006/relationships/font" Target="fonts/FiraSansExtraCondensedMedium-italic.fntdata"/><Relationship Id="rId22" Type="http://schemas.openxmlformats.org/officeDocument/2006/relationships/slide" Target="slides/slide17.xml"/><Relationship Id="rId66" Type="http://schemas.openxmlformats.org/officeDocument/2006/relationships/font" Target="fonts/Arvo-bold.fntdata"/><Relationship Id="rId21" Type="http://schemas.openxmlformats.org/officeDocument/2006/relationships/slide" Target="slides/slide16.xml"/><Relationship Id="rId65" Type="http://schemas.openxmlformats.org/officeDocument/2006/relationships/font" Target="fonts/Arvo-regular.fntdata"/><Relationship Id="rId24" Type="http://schemas.openxmlformats.org/officeDocument/2006/relationships/slide" Target="slides/slide19.xml"/><Relationship Id="rId68" Type="http://schemas.openxmlformats.org/officeDocument/2006/relationships/font" Target="fonts/Arvo-boldItalic.fntdata"/><Relationship Id="rId23" Type="http://schemas.openxmlformats.org/officeDocument/2006/relationships/slide" Target="slides/slide18.xml"/><Relationship Id="rId67" Type="http://schemas.openxmlformats.org/officeDocument/2006/relationships/font" Target="fonts/Arvo-italic.fntdata"/><Relationship Id="rId60" Type="http://schemas.openxmlformats.org/officeDocument/2006/relationships/font" Target="fonts/Anaheim-regular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69" Type="http://schemas.openxmlformats.org/officeDocument/2006/relationships/font" Target="fonts/Abel-regular.fntdata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slide" Target="slides/slide46.xml"/><Relationship Id="rId50" Type="http://schemas.openxmlformats.org/officeDocument/2006/relationships/slide" Target="slides/slide45.xml"/><Relationship Id="rId53" Type="http://schemas.openxmlformats.org/officeDocument/2006/relationships/slide" Target="slides/slide48.xml"/><Relationship Id="rId52" Type="http://schemas.openxmlformats.org/officeDocument/2006/relationships/slide" Target="slides/slide47.xml"/><Relationship Id="rId11" Type="http://schemas.openxmlformats.org/officeDocument/2006/relationships/slide" Target="slides/slide6.xml"/><Relationship Id="rId55" Type="http://schemas.openxmlformats.org/officeDocument/2006/relationships/font" Target="fonts/Anton-regular.fntdata"/><Relationship Id="rId10" Type="http://schemas.openxmlformats.org/officeDocument/2006/relationships/slide" Target="slides/slide5.xml"/><Relationship Id="rId54" Type="http://schemas.openxmlformats.org/officeDocument/2006/relationships/slide" Target="slides/slide49.xml"/><Relationship Id="rId13" Type="http://schemas.openxmlformats.org/officeDocument/2006/relationships/slide" Target="slides/slide8.xml"/><Relationship Id="rId57" Type="http://schemas.openxmlformats.org/officeDocument/2006/relationships/font" Target="fonts/ProximaNova-bold.fntdata"/><Relationship Id="rId12" Type="http://schemas.openxmlformats.org/officeDocument/2006/relationships/slide" Target="slides/slide7.xml"/><Relationship Id="rId56" Type="http://schemas.openxmlformats.org/officeDocument/2006/relationships/font" Target="fonts/ProximaNova-regular.fntdata"/><Relationship Id="rId15" Type="http://schemas.openxmlformats.org/officeDocument/2006/relationships/slide" Target="slides/slide10.xml"/><Relationship Id="rId59" Type="http://schemas.openxmlformats.org/officeDocument/2006/relationships/font" Target="fonts/ProximaNova-boldItalic.fntdata"/><Relationship Id="rId14" Type="http://schemas.openxmlformats.org/officeDocument/2006/relationships/slide" Target="slides/slide9.xml"/><Relationship Id="rId58" Type="http://schemas.openxmlformats.org/officeDocument/2006/relationships/font" Target="fonts/ProximaNova-italic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" name="Google Shape;126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" name="Google Shape;134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g5522eb7919_1_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" name="Google Shape;152;g5522eb7919_1_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" name="Google Shape;159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" name="Google Shape;212;g545caf3b90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" name="Google Shape;213;g545caf3b90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g545caf3b90_1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0" name="Google Shape;220;g545caf3b90_1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8" name="Shape 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Google Shape;319;g4dfce81f19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0" name="Google Shape;320;g4dfce81f19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4" name="Shape 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" name="Google Shape;395;g5d9a465942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6" name="Google Shape;396;g5d9a465942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2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" name="Google Shape;413;g5d9a465942_0_4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4" name="Google Shape;414;g5d9a465942_0_4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5" name="Shape 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" name="Google Shape;466;g54713f6f7e_0_5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7" name="Google Shape;467;g54713f6f7e_0_5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6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g5522eb7919_1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8" name="Google Shape;478;g5522eb7919_1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3" name="Shape 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" name="Google Shape;484;g54cf9e97a6_1_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5" name="Google Shape;485;g54cf9e97a6_1_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5" name="Shape 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" name="Google Shape;566;g54713f6f7e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7" name="Google Shape;567;g54713f6f7e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7" name="Shape 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" name="Google Shape;838;g5522eb7919_1_1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9" name="Google Shape;839;g5522eb7919_1_1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1" name="Shape 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" name="Google Shape;852;g5522eb7919_1_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3" name="Google Shape;853;g5522eb7919_1_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9" name="Shape 9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" name="Google Shape;920;g5522eb7919_1_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1" name="Google Shape;921;g5522eb7919_1_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6" name="Shape 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" name="Google Shape;927;g54cf9e97a6_1_1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8" name="Google Shape;928;g54cf9e97a6_1_1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2" name="Shape 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" name="Google Shape;993;g545caf3b90_1_4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4" name="Google Shape;994;g545caf3b90_1_4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49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g5465e7bc0b_1_2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1" name="Google Shape;1051;g5465e7bc0b_1_2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4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g5522eb7919_1_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6" name="Google Shape;1136;g5522eb7919_1_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12" name="Shape 1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" name="Google Shape;1213;g5465e7bc0b_1_3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4" name="Google Shape;1214;g5465e7bc0b_1_3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47" name="Shape 1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8" name="Google Shape;1248;g5522eb7919_1_1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9" name="Google Shape;1249;g5522eb7919_1_1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54" name="Shape 1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Google Shape;1255;g5465e7bc0b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6" name="Google Shape;1256;g5465e7bc0b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7" name="Shape 1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8" name="Google Shape;1318;g5522eb7919_1_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9" name="Google Shape;1319;g5522eb7919_1_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9" name="Shape 1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0" name="Google Shape;1390;g545caf3b90_1_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1" name="Google Shape;1391;g545caf3b90_1_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48" name="Shape 1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9" name="Google Shape;1449;g5522eb7919_1_1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0" name="Google Shape;1450;g5522eb7919_1_1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55" name="Shape 1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6" name="Google Shape;1456;g54713f6f7e_0_5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7" name="Google Shape;1457;g54713f6f7e_0_5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7" name="Shape 1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8" name="Google Shape;1508;g5465e7bc0b_1_3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9" name="Google Shape;1509;g5465e7bc0b_1_3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4" name="Shape 1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" name="Google Shape;1515;g54713f6f7e_0_2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6" name="Google Shape;1516;g54713f6f7e_0_2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2" name="Shape 1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3" name="Google Shape;1523;g545caf3b90_1_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4" name="Google Shape;1524;g545caf3b90_1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36" name="Shape 1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7" name="Google Shape;1537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8" name="Google Shape;1538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59" name="Shape 1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0" name="Google Shape;1560;g5b63655239_1_4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1" name="Google Shape;1561;g5b63655239_1_4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67" name="Shape 1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8" name="Google Shape;1568;g5b63655239_1_5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9" name="Google Shape;1569;g5b63655239_1_5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75" name="Shape 1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" name="Google Shape;1576;g5da2038bb0_1_4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7" name="Google Shape;1577;g5da2038bb0_1_4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82" name="Shape 1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3" name="Google Shape;1583;g5da2038bb0_1_4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4" name="Google Shape;1584;g5da2038bb0_1_4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98" name="Shape 1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9" name="Google Shape;1599;g5da2038bb0_1_4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0" name="Google Shape;1600;g5da2038bb0_1_4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89" name="Shape 4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0" name="Google Shape;4090;g5da2038bb0_1_29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91" name="Google Shape;4091;g5da2038bb0_1_29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05" name="Shape 4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6" name="Google Shape;4706;g5da2038bb0_1_35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07" name="Google Shape;4707;g5da2038bb0_1_35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15" name="Shape 5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" name="Google Shape;5416;g5da2038bb0_1_42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17" name="Google Shape;5417;g5da2038bb0_1_42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11" name="Shape 5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2" name="Google Shape;5812;g5da2038bb0_1_46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3" name="Google Shape;5813;g5da2038bb0_1_46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04" name="Shape 6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5" name="Google Shape;6405;g5da2038bb0_1_52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06" name="Google Shape;6406;g5da2038bb0_1_52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39" name="Shape 6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0" name="Google Shape;6940;g5da2038bb0_1_58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41" name="Google Shape;6941;g5da2038bb0_1_58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24" name="Shape 7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5" name="Google Shape;7225;g5da2038bb0_1_60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26" name="Google Shape;7226;g5da2038bb0_1_60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66" name="Shape 7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7" name="Google Shape;7667;g5da2038bb0_1_65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68" name="Google Shape;7668;g5da2038bb0_1_65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32" name="Shape 8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3" name="Google Shape;8033;g5da2038bb0_1_69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34" name="Google Shape;8034;g5da2038bb0_1_69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36" name="Shape 8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7" name="Google Shape;8537;g5da2038bb0_1_74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38" name="Google Shape;8538;g5da2038bb0_1_74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32" name="Shape 8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3" name="Google Shape;8933;g5da2038bb0_1_77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34" name="Google Shape;8934;g5da2038bb0_1_77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75" name="Shape 9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6" name="Google Shape;9476;g5da2038bb0_1_83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77" name="Google Shape;9477;g5da2038bb0_1_83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46" name="Shape 9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7" name="Google Shape;9947;g5da2038bb0_1_88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48" name="Google Shape;9948;g5da2038bb0_1_88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pening slide">
  <p:cSld name="CUSTOM_7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929481" y="1651525"/>
            <a:ext cx="6625200" cy="1782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 rot="-5400000">
            <a:off x="-1246988" y="2213250"/>
            <a:ext cx="3873000" cy="717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nton"/>
              <a:buNone/>
              <a:defRPr sz="2800"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nton"/>
              <a:buNone/>
              <a:defRPr sz="2800"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nton"/>
              <a:buNone/>
              <a:defRPr sz="2800"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nton"/>
              <a:buNone/>
              <a:defRPr sz="2800"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nton"/>
              <a:buNone/>
              <a:defRPr sz="2800"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nton"/>
              <a:buNone/>
              <a:defRPr sz="2800"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nton"/>
              <a:buNone/>
              <a:defRPr sz="2800"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nton"/>
              <a:buNone/>
              <a:defRPr sz="2800"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">
  <p:cSld name="CUSTOM_1_1_1">
    <p:bg>
      <p:bgPr>
        <a:solidFill>
          <a:srgbClr val="FCFBEB"/>
        </a:solidFill>
      </p:bgPr>
    </p:bg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 txBox="1"/>
          <p:nvPr>
            <p:ph hasCustomPrompt="1" type="title"/>
          </p:nvPr>
        </p:nvSpPr>
        <p:spPr>
          <a:xfrm>
            <a:off x="2433800" y="2599225"/>
            <a:ext cx="14169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1pPr>
            <a:lvl2pPr lvl="1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  <p:sp>
        <p:nvSpPr>
          <p:cNvPr id="14" name="Google Shape;14;p3"/>
          <p:cNvSpPr txBox="1"/>
          <p:nvPr>
            <p:ph idx="1" type="subTitle"/>
          </p:nvPr>
        </p:nvSpPr>
        <p:spPr>
          <a:xfrm>
            <a:off x="1142450" y="3145650"/>
            <a:ext cx="1350300" cy="33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b="1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5" name="Google Shape;15;p3"/>
          <p:cNvSpPr txBox="1"/>
          <p:nvPr>
            <p:ph hasCustomPrompt="1" idx="2" type="title"/>
          </p:nvPr>
        </p:nvSpPr>
        <p:spPr>
          <a:xfrm>
            <a:off x="2433800" y="3480150"/>
            <a:ext cx="14169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1pPr>
            <a:lvl2pPr lvl="1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  <p:sp>
        <p:nvSpPr>
          <p:cNvPr id="16" name="Google Shape;16;p3"/>
          <p:cNvSpPr txBox="1"/>
          <p:nvPr>
            <p:ph idx="3" type="subTitle"/>
          </p:nvPr>
        </p:nvSpPr>
        <p:spPr>
          <a:xfrm>
            <a:off x="1142450" y="4026575"/>
            <a:ext cx="1350300" cy="33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b="1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7" name="Google Shape;17;p3"/>
          <p:cNvSpPr txBox="1"/>
          <p:nvPr>
            <p:ph hasCustomPrompt="1" idx="4" type="title"/>
          </p:nvPr>
        </p:nvSpPr>
        <p:spPr>
          <a:xfrm>
            <a:off x="4760025" y="2599225"/>
            <a:ext cx="14169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1pPr>
            <a:lvl2pPr lvl="1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  <p:sp>
        <p:nvSpPr>
          <p:cNvPr id="18" name="Google Shape;18;p3"/>
          <p:cNvSpPr txBox="1"/>
          <p:nvPr>
            <p:ph idx="5" type="subTitle"/>
          </p:nvPr>
        </p:nvSpPr>
        <p:spPr>
          <a:xfrm>
            <a:off x="3468675" y="3145650"/>
            <a:ext cx="1350300" cy="33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b="1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hasCustomPrompt="1" idx="6" type="title"/>
          </p:nvPr>
        </p:nvSpPr>
        <p:spPr>
          <a:xfrm>
            <a:off x="4760025" y="3480150"/>
            <a:ext cx="14169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1pPr>
            <a:lvl2pPr lvl="1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/>
          <p:nvPr>
            <p:ph idx="7" type="subTitle"/>
          </p:nvPr>
        </p:nvSpPr>
        <p:spPr>
          <a:xfrm>
            <a:off x="3468675" y="4026575"/>
            <a:ext cx="1350300" cy="33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b="1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hasCustomPrompt="1" idx="8" type="title"/>
          </p:nvPr>
        </p:nvSpPr>
        <p:spPr>
          <a:xfrm>
            <a:off x="7086250" y="2601600"/>
            <a:ext cx="13503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1pPr>
            <a:lvl2pPr lvl="1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  <p:sp>
        <p:nvSpPr>
          <p:cNvPr id="22" name="Google Shape;22;p3"/>
          <p:cNvSpPr txBox="1"/>
          <p:nvPr>
            <p:ph idx="9" type="subTitle"/>
          </p:nvPr>
        </p:nvSpPr>
        <p:spPr>
          <a:xfrm>
            <a:off x="5794900" y="3148035"/>
            <a:ext cx="1350300" cy="33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b="1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3" name="Google Shape;23;p3"/>
          <p:cNvSpPr txBox="1"/>
          <p:nvPr>
            <p:ph hasCustomPrompt="1" idx="13" type="title"/>
          </p:nvPr>
        </p:nvSpPr>
        <p:spPr>
          <a:xfrm>
            <a:off x="7086250" y="3482525"/>
            <a:ext cx="13503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1pPr>
            <a:lvl2pPr lvl="1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  <p:sp>
        <p:nvSpPr>
          <p:cNvPr id="24" name="Google Shape;24;p3"/>
          <p:cNvSpPr txBox="1"/>
          <p:nvPr>
            <p:ph idx="14" type="subTitle"/>
          </p:nvPr>
        </p:nvSpPr>
        <p:spPr>
          <a:xfrm>
            <a:off x="5794900" y="4028960"/>
            <a:ext cx="1350300" cy="33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 b="1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b="1"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5" name="Google Shape;25;p3"/>
          <p:cNvSpPr txBox="1"/>
          <p:nvPr>
            <p:ph idx="15" type="ctrTitle"/>
          </p:nvPr>
        </p:nvSpPr>
        <p:spPr>
          <a:xfrm rot="-5399406">
            <a:off x="-1051596" y="2299449"/>
            <a:ext cx="3470400" cy="54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">
  <p:cSld name="CUSTOM_8_1_1">
    <p:bg>
      <p:bgPr>
        <a:solidFill>
          <a:srgbClr val="FCFBEB"/>
        </a:solidFill>
      </p:bgPr>
    </p:bg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4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8" name="Google Shape;28;p4"/>
          <p:cNvSpPr txBox="1"/>
          <p:nvPr>
            <p:ph idx="1" type="subTitle"/>
          </p:nvPr>
        </p:nvSpPr>
        <p:spPr>
          <a:xfrm>
            <a:off x="5803600" y="1986750"/>
            <a:ext cx="23076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Headline">
  <p:cSld name="CUSTOM_11_1_2_2_1">
    <p:bg>
      <p:bgPr>
        <a:solidFill>
          <a:srgbClr val="FCFBEB"/>
        </a:solidFill>
      </p:bgPr>
    </p:bg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5"/>
          <p:cNvSpPr txBox="1"/>
          <p:nvPr>
            <p:ph type="ctrTitle"/>
          </p:nvPr>
        </p:nvSpPr>
        <p:spPr>
          <a:xfrm>
            <a:off x="929475" y="1622975"/>
            <a:ext cx="4837200" cy="17823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/>
        </p:txBody>
      </p:sp>
      <p:sp>
        <p:nvSpPr>
          <p:cNvPr id="31" name="Google Shape;31;p5"/>
          <p:cNvSpPr txBox="1"/>
          <p:nvPr>
            <p:ph hasCustomPrompt="1" idx="2" type="title"/>
          </p:nvPr>
        </p:nvSpPr>
        <p:spPr>
          <a:xfrm flipH="1">
            <a:off x="929466" y="259700"/>
            <a:ext cx="2769300" cy="155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">
  <p:cSld name="CUSTOM_6_1_1_2_1_1_1_1_2">
    <p:bg>
      <p:bgPr>
        <a:solidFill>
          <a:srgbClr val="FCFBEB"/>
        </a:solidFill>
      </p:bgPr>
    </p:bg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6"/>
          <p:cNvSpPr txBox="1"/>
          <p:nvPr>
            <p:ph idx="1" type="subTitle"/>
          </p:nvPr>
        </p:nvSpPr>
        <p:spPr>
          <a:xfrm>
            <a:off x="972225" y="3275522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4" name="Google Shape;34;p6"/>
          <p:cNvSpPr txBox="1"/>
          <p:nvPr>
            <p:ph idx="2" type="subTitle"/>
          </p:nvPr>
        </p:nvSpPr>
        <p:spPr>
          <a:xfrm>
            <a:off x="3567300" y="3275522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5" name="Google Shape;35;p6"/>
          <p:cNvSpPr txBox="1"/>
          <p:nvPr>
            <p:ph idx="3" type="subTitle"/>
          </p:nvPr>
        </p:nvSpPr>
        <p:spPr>
          <a:xfrm>
            <a:off x="6162375" y="3275522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6" name="Google Shape;36;p6"/>
          <p:cNvSpPr txBox="1"/>
          <p:nvPr>
            <p:ph idx="4" type="subTitle"/>
          </p:nvPr>
        </p:nvSpPr>
        <p:spPr>
          <a:xfrm>
            <a:off x="972225" y="29780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37" name="Google Shape;37;p6"/>
          <p:cNvSpPr txBox="1"/>
          <p:nvPr>
            <p:ph idx="5" type="subTitle"/>
          </p:nvPr>
        </p:nvSpPr>
        <p:spPr>
          <a:xfrm>
            <a:off x="3567300" y="29780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38" name="Google Shape;38;p6"/>
          <p:cNvSpPr txBox="1"/>
          <p:nvPr>
            <p:ph idx="6" type="subTitle"/>
          </p:nvPr>
        </p:nvSpPr>
        <p:spPr>
          <a:xfrm>
            <a:off x="6162375" y="29780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ton"/>
              <a:buNone/>
              <a:defRPr sz="1400"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39" name="Google Shape;39;p6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lumns">
  <p:cSld name="CUSTOM_6_1_1_2_1_1_1_1_2_1">
    <p:bg>
      <p:bgPr>
        <a:solidFill>
          <a:srgbClr val="FCFBEB"/>
        </a:solidFill>
      </p:bgPr>
    </p:bg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7"/>
          <p:cNvSpPr/>
          <p:nvPr/>
        </p:nvSpPr>
        <p:spPr>
          <a:xfrm>
            <a:off x="1294050" y="2234250"/>
            <a:ext cx="6555900" cy="2274000"/>
          </a:xfrm>
          <a:prstGeom prst="rect">
            <a:avLst/>
          </a:prstGeom>
          <a:noFill/>
          <a:ln cap="flat" cmpd="sng" w="19050">
            <a:solidFill>
              <a:srgbClr val="D1667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7"/>
          <p:cNvSpPr txBox="1"/>
          <p:nvPr>
            <p:ph idx="1" type="subTitle"/>
          </p:nvPr>
        </p:nvSpPr>
        <p:spPr>
          <a:xfrm>
            <a:off x="4814725" y="3059000"/>
            <a:ext cx="2577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3" name="Google Shape;43;p7"/>
          <p:cNvSpPr txBox="1"/>
          <p:nvPr>
            <p:ph idx="2" type="subTitle"/>
          </p:nvPr>
        </p:nvSpPr>
        <p:spPr>
          <a:xfrm>
            <a:off x="5098638" y="2761535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44" name="Google Shape;44;p7"/>
          <p:cNvSpPr txBox="1"/>
          <p:nvPr>
            <p:ph idx="3" type="subTitle"/>
          </p:nvPr>
        </p:nvSpPr>
        <p:spPr>
          <a:xfrm>
            <a:off x="1752200" y="3059000"/>
            <a:ext cx="2577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5" name="Google Shape;45;p7"/>
          <p:cNvSpPr txBox="1"/>
          <p:nvPr>
            <p:ph idx="4" type="subTitle"/>
          </p:nvPr>
        </p:nvSpPr>
        <p:spPr>
          <a:xfrm>
            <a:off x="2035963" y="2761535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400"/>
              <a:buFont typeface="Anton"/>
              <a:buNone/>
              <a:defRPr sz="1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46" name="Google Shape;46;p7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">
  <p:cSld name="CUSTOM_11_1_2_2">
    <p:bg>
      <p:bgPr>
        <a:solidFill>
          <a:srgbClr val="FCFBEB"/>
        </a:solidFill>
      </p:bgPr>
    </p:bg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8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lumns 1">
  <p:cSld name="CUSTOM_6_1_1_2_1_1_1_1_1">
    <p:bg>
      <p:bgPr>
        <a:solidFill>
          <a:srgbClr val="FCFBEB"/>
        </a:solidFill>
      </p:bgPr>
    </p:bg>
    <p:spTree>
      <p:nvGrpSpPr>
        <p:cNvPr id="49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9"/>
          <p:cNvSpPr txBox="1"/>
          <p:nvPr>
            <p:ph type="ctrTitle"/>
          </p:nvPr>
        </p:nvSpPr>
        <p:spPr>
          <a:xfrm>
            <a:off x="1316713" y="468331"/>
            <a:ext cx="2797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9pPr>
          </a:lstStyle>
          <a:p/>
        </p:txBody>
      </p:sp>
      <p:sp>
        <p:nvSpPr>
          <p:cNvPr id="51" name="Google Shape;51;p9"/>
          <p:cNvSpPr txBox="1"/>
          <p:nvPr>
            <p:ph idx="1" type="subTitle"/>
          </p:nvPr>
        </p:nvSpPr>
        <p:spPr>
          <a:xfrm>
            <a:off x="1095200" y="3428700"/>
            <a:ext cx="3240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52" name="Google Shape;52;p9"/>
          <p:cNvSpPr txBox="1"/>
          <p:nvPr>
            <p:ph idx="2" type="subTitle"/>
          </p:nvPr>
        </p:nvSpPr>
        <p:spPr>
          <a:xfrm>
            <a:off x="4808538" y="3428700"/>
            <a:ext cx="3240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Abel"/>
              <a:buNone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53" name="Google Shape;53;p9"/>
          <p:cNvSpPr txBox="1"/>
          <p:nvPr>
            <p:ph idx="3" type="ctrTitle"/>
          </p:nvPr>
        </p:nvSpPr>
        <p:spPr>
          <a:xfrm>
            <a:off x="5030088" y="468331"/>
            <a:ext cx="2797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400"/>
              <a:buNone/>
              <a:defRPr sz="2400">
                <a:solidFill>
                  <a:srgbClr val="D16676"/>
                </a:solidFill>
              </a:defRPr>
            </a:lvl9pPr>
          </a:lstStyle>
          <a:p/>
        </p:txBody>
      </p:sp>
      <p:sp>
        <p:nvSpPr>
          <p:cNvPr id="54" name="Google Shape;54;p9"/>
          <p:cNvSpPr txBox="1"/>
          <p:nvPr>
            <p:ph idx="4"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Headline 2">
  <p:cSld name="CUSTOM_7_2_1">
    <p:bg>
      <p:bgPr>
        <a:solidFill>
          <a:srgbClr val="FCFBEB"/>
        </a:solidFill>
      </p:bgPr>
    </p:bg>
    <p:spTree>
      <p:nvGrpSpPr>
        <p:cNvPr id="55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Google Shape;56;p10"/>
          <p:cNvSpPr txBox="1"/>
          <p:nvPr>
            <p:ph type="ctrTitle"/>
          </p:nvPr>
        </p:nvSpPr>
        <p:spPr>
          <a:xfrm flipH="1">
            <a:off x="3370700" y="1622975"/>
            <a:ext cx="4837200" cy="17823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57" name="Google Shape;57;p10"/>
          <p:cNvSpPr txBox="1"/>
          <p:nvPr>
            <p:ph hasCustomPrompt="1" idx="2" type="title"/>
          </p:nvPr>
        </p:nvSpPr>
        <p:spPr>
          <a:xfrm>
            <a:off x="5438609" y="259700"/>
            <a:ext cx="2769300" cy="155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ix columns">
  <p:cSld name="CUSTOM_6_1_1_2_1_1_1_1_5">
    <p:bg>
      <p:bgPr>
        <a:solidFill>
          <a:srgbClr val="FCFBEB"/>
        </a:solidFill>
      </p:bgPr>
    </p:bg>
    <p:spTree>
      <p:nvGrpSpPr>
        <p:cNvPr id="58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11"/>
          <p:cNvSpPr txBox="1"/>
          <p:nvPr>
            <p:ph idx="1" type="subTitle"/>
          </p:nvPr>
        </p:nvSpPr>
        <p:spPr>
          <a:xfrm>
            <a:off x="972225" y="3851723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0" name="Google Shape;60;p11"/>
          <p:cNvSpPr txBox="1"/>
          <p:nvPr>
            <p:ph idx="2" type="subTitle"/>
          </p:nvPr>
        </p:nvSpPr>
        <p:spPr>
          <a:xfrm>
            <a:off x="3567300" y="3851723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1" name="Google Shape;61;p11"/>
          <p:cNvSpPr txBox="1"/>
          <p:nvPr>
            <p:ph idx="3" type="subTitle"/>
          </p:nvPr>
        </p:nvSpPr>
        <p:spPr>
          <a:xfrm>
            <a:off x="6162375" y="3851723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2" name="Google Shape;62;p11"/>
          <p:cNvSpPr txBox="1"/>
          <p:nvPr>
            <p:ph idx="4" type="subTitle"/>
          </p:nvPr>
        </p:nvSpPr>
        <p:spPr>
          <a:xfrm>
            <a:off x="972225" y="35542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63" name="Google Shape;63;p11"/>
          <p:cNvSpPr txBox="1"/>
          <p:nvPr>
            <p:ph idx="5" type="subTitle"/>
          </p:nvPr>
        </p:nvSpPr>
        <p:spPr>
          <a:xfrm>
            <a:off x="3567300" y="35542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64" name="Google Shape;64;p11"/>
          <p:cNvSpPr txBox="1"/>
          <p:nvPr>
            <p:ph idx="6" type="subTitle"/>
          </p:nvPr>
        </p:nvSpPr>
        <p:spPr>
          <a:xfrm>
            <a:off x="6162375" y="35542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65" name="Google Shape;65;p11"/>
          <p:cNvSpPr txBox="1"/>
          <p:nvPr>
            <p:ph idx="7" type="subTitle"/>
          </p:nvPr>
        </p:nvSpPr>
        <p:spPr>
          <a:xfrm>
            <a:off x="972225" y="2172348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6" name="Google Shape;66;p11"/>
          <p:cNvSpPr txBox="1"/>
          <p:nvPr>
            <p:ph idx="8" type="subTitle"/>
          </p:nvPr>
        </p:nvSpPr>
        <p:spPr>
          <a:xfrm>
            <a:off x="3567300" y="2172348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7" name="Google Shape;67;p11"/>
          <p:cNvSpPr txBox="1"/>
          <p:nvPr>
            <p:ph idx="9" type="subTitle"/>
          </p:nvPr>
        </p:nvSpPr>
        <p:spPr>
          <a:xfrm>
            <a:off x="6162375" y="2172348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8" name="Google Shape;68;p11"/>
          <p:cNvSpPr txBox="1"/>
          <p:nvPr>
            <p:ph idx="13" type="subTitle"/>
          </p:nvPr>
        </p:nvSpPr>
        <p:spPr>
          <a:xfrm>
            <a:off x="972225" y="1874873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69" name="Google Shape;69;p11"/>
          <p:cNvSpPr txBox="1"/>
          <p:nvPr>
            <p:ph idx="14" type="subTitle"/>
          </p:nvPr>
        </p:nvSpPr>
        <p:spPr>
          <a:xfrm>
            <a:off x="3567300" y="1874873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70" name="Google Shape;70;p11"/>
          <p:cNvSpPr txBox="1"/>
          <p:nvPr>
            <p:ph idx="15" type="subTitle"/>
          </p:nvPr>
        </p:nvSpPr>
        <p:spPr>
          <a:xfrm>
            <a:off x="6162375" y="1874873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71" name="Google Shape;71;p11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 ">
  <p:cSld name="CUSTOM_6_1_1_2_1_1_1_1_1_1">
    <p:bg>
      <p:bgPr>
        <a:solidFill>
          <a:srgbClr val="FCFBEB"/>
        </a:solidFill>
      </p:bgPr>
    </p:bg>
    <p:spTree>
      <p:nvGrpSpPr>
        <p:cNvPr id="72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12"/>
          <p:cNvSpPr txBox="1"/>
          <p:nvPr>
            <p:ph idx="1" type="subTitle"/>
          </p:nvPr>
        </p:nvSpPr>
        <p:spPr>
          <a:xfrm>
            <a:off x="4676050" y="891063"/>
            <a:ext cx="3147900" cy="51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4" name="Google Shape;74;p12"/>
          <p:cNvSpPr txBox="1"/>
          <p:nvPr>
            <p:ph idx="2" type="subTitle"/>
          </p:nvPr>
        </p:nvSpPr>
        <p:spPr>
          <a:xfrm>
            <a:off x="4676050" y="2356088"/>
            <a:ext cx="3147900" cy="51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5" name="Google Shape;75;p12"/>
          <p:cNvSpPr txBox="1"/>
          <p:nvPr>
            <p:ph idx="3" type="subTitle"/>
          </p:nvPr>
        </p:nvSpPr>
        <p:spPr>
          <a:xfrm>
            <a:off x="4676050" y="3821113"/>
            <a:ext cx="3147900" cy="51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6" name="Google Shape;76;p12"/>
          <p:cNvSpPr txBox="1"/>
          <p:nvPr>
            <p:ph idx="4" type="subTitle"/>
          </p:nvPr>
        </p:nvSpPr>
        <p:spPr>
          <a:xfrm>
            <a:off x="4676050" y="679488"/>
            <a:ext cx="2942100" cy="34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77" name="Google Shape;77;p12"/>
          <p:cNvSpPr txBox="1"/>
          <p:nvPr>
            <p:ph idx="5" type="subTitle"/>
          </p:nvPr>
        </p:nvSpPr>
        <p:spPr>
          <a:xfrm>
            <a:off x="4676050" y="2144513"/>
            <a:ext cx="2942100" cy="34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78" name="Google Shape;78;p12"/>
          <p:cNvSpPr txBox="1"/>
          <p:nvPr>
            <p:ph idx="6" type="subTitle"/>
          </p:nvPr>
        </p:nvSpPr>
        <p:spPr>
          <a:xfrm>
            <a:off x="4676050" y="3609688"/>
            <a:ext cx="2942100" cy="34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nton"/>
              <a:buNone/>
              <a:defRPr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79" name="Google Shape;79;p12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columns">
  <p:cSld name="CUSTOM_6_1_1_2_1_1_1_1_3">
    <p:bg>
      <p:bgPr>
        <a:solidFill>
          <a:srgbClr val="FCFBEB"/>
        </a:solidFill>
      </p:bgPr>
    </p:bg>
    <p:spTree>
      <p:nvGrpSpPr>
        <p:cNvPr id="80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3"/>
          <p:cNvSpPr txBox="1"/>
          <p:nvPr>
            <p:ph idx="1" type="subTitle"/>
          </p:nvPr>
        </p:nvSpPr>
        <p:spPr>
          <a:xfrm>
            <a:off x="1907900" y="4245223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2" name="Google Shape;82;p13"/>
          <p:cNvSpPr txBox="1"/>
          <p:nvPr>
            <p:ph idx="2" type="subTitle"/>
          </p:nvPr>
        </p:nvSpPr>
        <p:spPr>
          <a:xfrm>
            <a:off x="5226700" y="4245223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3" name="Google Shape;83;p13"/>
          <p:cNvSpPr txBox="1"/>
          <p:nvPr>
            <p:ph idx="3" type="subTitle"/>
          </p:nvPr>
        </p:nvSpPr>
        <p:spPr>
          <a:xfrm>
            <a:off x="1907900" y="39477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84" name="Google Shape;84;p13"/>
          <p:cNvSpPr txBox="1"/>
          <p:nvPr>
            <p:ph idx="4" type="subTitle"/>
          </p:nvPr>
        </p:nvSpPr>
        <p:spPr>
          <a:xfrm>
            <a:off x="5226700" y="39477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85" name="Google Shape;85;p13"/>
          <p:cNvSpPr txBox="1"/>
          <p:nvPr>
            <p:ph idx="5" type="subTitle"/>
          </p:nvPr>
        </p:nvSpPr>
        <p:spPr>
          <a:xfrm>
            <a:off x="1907900" y="2565848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6" name="Google Shape;86;p13"/>
          <p:cNvSpPr txBox="1"/>
          <p:nvPr>
            <p:ph idx="6" type="subTitle"/>
          </p:nvPr>
        </p:nvSpPr>
        <p:spPr>
          <a:xfrm>
            <a:off x="5226700" y="2565848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7" name="Google Shape;87;p13"/>
          <p:cNvSpPr txBox="1"/>
          <p:nvPr>
            <p:ph idx="7" type="subTitle"/>
          </p:nvPr>
        </p:nvSpPr>
        <p:spPr>
          <a:xfrm>
            <a:off x="1907900" y="2268373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88" name="Google Shape;88;p13"/>
          <p:cNvSpPr txBox="1"/>
          <p:nvPr>
            <p:ph idx="8" type="subTitle"/>
          </p:nvPr>
        </p:nvSpPr>
        <p:spPr>
          <a:xfrm>
            <a:off x="5226700" y="2268373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89" name="Google Shape;89;p13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1">
  <p:cSld name="CUSTOM_6_1_1_2_1_1_1_1_4">
    <p:bg>
      <p:bgPr>
        <a:solidFill>
          <a:srgbClr val="FCFBEB"/>
        </a:solidFill>
      </p:bgPr>
    </p:bg>
    <p:spTree>
      <p:nvGrpSpPr>
        <p:cNvPr id="90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14"/>
          <p:cNvSpPr/>
          <p:nvPr/>
        </p:nvSpPr>
        <p:spPr>
          <a:xfrm>
            <a:off x="848100" y="1212155"/>
            <a:ext cx="2719200" cy="2719200"/>
          </a:xfrm>
          <a:prstGeom prst="ellipse">
            <a:avLst/>
          </a:prstGeom>
          <a:solidFill>
            <a:srgbClr val="97CEC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14"/>
          <p:cNvSpPr/>
          <p:nvPr/>
        </p:nvSpPr>
        <p:spPr>
          <a:xfrm>
            <a:off x="5931600" y="1499680"/>
            <a:ext cx="2144100" cy="2144100"/>
          </a:xfrm>
          <a:prstGeom prst="ellipse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" name="Google Shape;93;p14"/>
          <p:cNvSpPr/>
          <p:nvPr/>
        </p:nvSpPr>
        <p:spPr>
          <a:xfrm>
            <a:off x="3086425" y="1086155"/>
            <a:ext cx="2971200" cy="2971200"/>
          </a:xfrm>
          <a:prstGeom prst="ellipse">
            <a:avLst/>
          </a:prstGeom>
          <a:solidFill>
            <a:srgbClr val="D166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" name="Google Shape;94;p14"/>
          <p:cNvSpPr txBox="1"/>
          <p:nvPr>
            <p:ph idx="1" type="subTitle"/>
          </p:nvPr>
        </p:nvSpPr>
        <p:spPr>
          <a:xfrm>
            <a:off x="1471250" y="2360250"/>
            <a:ext cx="14730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95" name="Google Shape;95;p14"/>
          <p:cNvSpPr txBox="1"/>
          <p:nvPr>
            <p:ph idx="2" type="subTitle"/>
          </p:nvPr>
        </p:nvSpPr>
        <p:spPr>
          <a:xfrm>
            <a:off x="3835500" y="2360200"/>
            <a:ext cx="14730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96" name="Google Shape;96;p14"/>
          <p:cNvSpPr txBox="1"/>
          <p:nvPr>
            <p:ph idx="3" type="subTitle"/>
          </p:nvPr>
        </p:nvSpPr>
        <p:spPr>
          <a:xfrm>
            <a:off x="6267150" y="2360275"/>
            <a:ext cx="14730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97" name="Google Shape;97;p14"/>
          <p:cNvSpPr txBox="1"/>
          <p:nvPr>
            <p:ph idx="4" type="subTitle"/>
          </p:nvPr>
        </p:nvSpPr>
        <p:spPr>
          <a:xfrm>
            <a:off x="1203000" y="2062785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98" name="Google Shape;98;p14"/>
          <p:cNvSpPr txBox="1"/>
          <p:nvPr>
            <p:ph idx="5" type="subTitle"/>
          </p:nvPr>
        </p:nvSpPr>
        <p:spPr>
          <a:xfrm>
            <a:off x="3567300" y="2062735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Anton"/>
              <a:buNone/>
              <a:defRPr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99" name="Google Shape;99;p14"/>
          <p:cNvSpPr txBox="1"/>
          <p:nvPr>
            <p:ph idx="6" type="subTitle"/>
          </p:nvPr>
        </p:nvSpPr>
        <p:spPr>
          <a:xfrm>
            <a:off x="5998950" y="206279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100" name="Google Shape;100;p14"/>
          <p:cNvSpPr txBox="1"/>
          <p:nvPr>
            <p:ph idx="7" type="subTitle"/>
          </p:nvPr>
        </p:nvSpPr>
        <p:spPr>
          <a:xfrm>
            <a:off x="1203000" y="2955410"/>
            <a:ext cx="2009400" cy="38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101" name="Google Shape;101;p14"/>
          <p:cNvSpPr txBox="1"/>
          <p:nvPr>
            <p:ph idx="8" type="subTitle"/>
          </p:nvPr>
        </p:nvSpPr>
        <p:spPr>
          <a:xfrm>
            <a:off x="3567300" y="2955360"/>
            <a:ext cx="2009400" cy="38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Anton"/>
              <a:buNone/>
              <a:defRPr>
                <a:solidFill>
                  <a:srgbClr val="FFFFFF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102" name="Google Shape;102;p14"/>
          <p:cNvSpPr txBox="1"/>
          <p:nvPr>
            <p:ph idx="9" type="subTitle"/>
          </p:nvPr>
        </p:nvSpPr>
        <p:spPr>
          <a:xfrm>
            <a:off x="5998950" y="2955423"/>
            <a:ext cx="2009400" cy="38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on"/>
              <a:buNone/>
              <a:defRPr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103" name="Google Shape;103;p14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 2">
  <p:cSld name="CUSTOM_11_1_2">
    <p:bg>
      <p:bgPr>
        <a:solidFill>
          <a:srgbClr val="FCFBEB"/>
        </a:solidFill>
      </p:bgPr>
    </p:bg>
    <p:spTree>
      <p:nvGrpSpPr>
        <p:cNvPr id="104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Google Shape;105;p15"/>
          <p:cNvSpPr txBox="1"/>
          <p:nvPr>
            <p:ph type="ctrTitle"/>
          </p:nvPr>
        </p:nvSpPr>
        <p:spPr>
          <a:xfrm flipH="1">
            <a:off x="6271225" y="2435275"/>
            <a:ext cx="1935900" cy="5790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3600"/>
              <a:buNone/>
              <a:defRPr sz="3600">
                <a:solidFill>
                  <a:srgbClr val="D1667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9pPr>
          </a:lstStyle>
          <a:p/>
        </p:txBody>
      </p:sp>
      <p:sp>
        <p:nvSpPr>
          <p:cNvPr id="106" name="Google Shape;106;p15"/>
          <p:cNvSpPr txBox="1"/>
          <p:nvPr>
            <p:ph idx="1" type="subTitle"/>
          </p:nvPr>
        </p:nvSpPr>
        <p:spPr>
          <a:xfrm flipH="1">
            <a:off x="6271296" y="2929975"/>
            <a:ext cx="17715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07" name="Google Shape;107;p15"/>
          <p:cNvSpPr txBox="1"/>
          <p:nvPr>
            <p:ph idx="2"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 3">
  <p:cSld name="CUSTOM_11_1">
    <p:bg>
      <p:bgPr>
        <a:solidFill>
          <a:srgbClr val="FCFBEB"/>
        </a:solidFill>
      </p:bgPr>
    </p:bg>
    <p:spTree>
      <p:nvGrpSpPr>
        <p:cNvPr id="108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6"/>
          <p:cNvSpPr txBox="1"/>
          <p:nvPr>
            <p:ph idx="1" type="body"/>
          </p:nvPr>
        </p:nvSpPr>
        <p:spPr>
          <a:xfrm>
            <a:off x="742775" y="1651050"/>
            <a:ext cx="4746900" cy="14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Char char="●"/>
              <a:defRPr>
                <a:solidFill>
                  <a:srgbClr val="D16676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200"/>
              <a:buChar char="○"/>
              <a:defRPr>
                <a:solidFill>
                  <a:srgbClr val="D16676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200"/>
              <a:buChar char="■"/>
              <a:defRPr>
                <a:solidFill>
                  <a:srgbClr val="D16676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200"/>
              <a:buChar char="●"/>
              <a:defRPr>
                <a:solidFill>
                  <a:srgbClr val="D16676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200"/>
              <a:buChar char="○"/>
              <a:defRPr>
                <a:solidFill>
                  <a:srgbClr val="D16676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200"/>
              <a:buChar char="■"/>
              <a:defRPr>
                <a:solidFill>
                  <a:srgbClr val="D16676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200"/>
              <a:buChar char="●"/>
              <a:defRPr>
                <a:solidFill>
                  <a:srgbClr val="D16676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200"/>
              <a:buChar char="○"/>
              <a:defRPr>
                <a:solidFill>
                  <a:srgbClr val="D16676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D16676"/>
              </a:buClr>
              <a:buSzPts val="1200"/>
              <a:buChar char="■"/>
              <a:defRPr>
                <a:solidFill>
                  <a:srgbClr val="D16676"/>
                </a:solidFill>
              </a:defRPr>
            </a:lvl9pPr>
          </a:lstStyle>
          <a:p/>
        </p:txBody>
      </p:sp>
      <p:sp>
        <p:nvSpPr>
          <p:cNvPr id="110" name="Google Shape;110;p1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F3F3F3"/>
                </a:solidFill>
              </a:defRPr>
            </a:lvl1pPr>
            <a:lvl2pPr lvl="1" rtl="0">
              <a:buNone/>
              <a:defRPr>
                <a:solidFill>
                  <a:srgbClr val="F3F3F3"/>
                </a:solidFill>
              </a:defRPr>
            </a:lvl2pPr>
            <a:lvl3pPr lvl="2" rtl="0">
              <a:buNone/>
              <a:defRPr>
                <a:solidFill>
                  <a:srgbClr val="F3F3F3"/>
                </a:solidFill>
              </a:defRPr>
            </a:lvl3pPr>
            <a:lvl4pPr lvl="3" rtl="0">
              <a:buNone/>
              <a:defRPr>
                <a:solidFill>
                  <a:srgbClr val="F3F3F3"/>
                </a:solidFill>
              </a:defRPr>
            </a:lvl4pPr>
            <a:lvl5pPr lvl="4" rtl="0">
              <a:buNone/>
              <a:defRPr>
                <a:solidFill>
                  <a:srgbClr val="F3F3F3"/>
                </a:solidFill>
              </a:defRPr>
            </a:lvl5pPr>
            <a:lvl6pPr lvl="5" rtl="0">
              <a:buNone/>
              <a:defRPr>
                <a:solidFill>
                  <a:srgbClr val="F3F3F3"/>
                </a:solidFill>
              </a:defRPr>
            </a:lvl6pPr>
            <a:lvl7pPr lvl="6" rtl="0">
              <a:buNone/>
              <a:defRPr>
                <a:solidFill>
                  <a:srgbClr val="F3F3F3"/>
                </a:solidFill>
              </a:defRPr>
            </a:lvl7pPr>
            <a:lvl8pPr lvl="7" rtl="0">
              <a:buNone/>
              <a:defRPr>
                <a:solidFill>
                  <a:srgbClr val="F3F3F3"/>
                </a:solidFill>
              </a:defRPr>
            </a:lvl8pPr>
            <a:lvl9pPr lvl="8" rtl="0">
              <a:buNone/>
              <a:defRPr>
                <a:solidFill>
                  <a:srgbClr val="F3F3F3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1" name="Google Shape;111;p16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wo columns ">
  <p:cSld name="CUSTOM_11">
    <p:bg>
      <p:bgPr>
        <a:solidFill>
          <a:srgbClr val="FCFBEB"/>
        </a:solidFill>
      </p:bgPr>
    </p:bg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7"/>
          <p:cNvSpPr txBox="1"/>
          <p:nvPr>
            <p:ph idx="1" type="body"/>
          </p:nvPr>
        </p:nvSpPr>
        <p:spPr>
          <a:xfrm>
            <a:off x="572300" y="1651050"/>
            <a:ext cx="36555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2100" lvl="0" marL="457200" rtl="0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  <a:defRPr sz="1000">
                <a:solidFill>
                  <a:srgbClr val="D16676"/>
                </a:solidFill>
              </a:defRPr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000"/>
              <a:buChar char="○"/>
              <a:defRPr sz="1000">
                <a:solidFill>
                  <a:srgbClr val="D16676"/>
                </a:solidFill>
              </a:defRPr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000"/>
              <a:buChar char="■"/>
              <a:defRPr sz="1000">
                <a:solidFill>
                  <a:srgbClr val="D16676"/>
                </a:solidFill>
              </a:defRPr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  <a:defRPr sz="1000">
                <a:solidFill>
                  <a:srgbClr val="D16676"/>
                </a:solidFill>
              </a:defRPr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000"/>
              <a:buChar char="○"/>
              <a:defRPr sz="1000">
                <a:solidFill>
                  <a:srgbClr val="D16676"/>
                </a:solidFill>
              </a:defRPr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000"/>
              <a:buChar char="■"/>
              <a:defRPr sz="1000">
                <a:solidFill>
                  <a:srgbClr val="D16676"/>
                </a:solidFill>
              </a:defRPr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  <a:defRPr sz="1000">
                <a:solidFill>
                  <a:srgbClr val="D16676"/>
                </a:solidFill>
              </a:defRPr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000"/>
              <a:buChar char="○"/>
              <a:defRPr sz="1000">
                <a:solidFill>
                  <a:srgbClr val="D16676"/>
                </a:solidFill>
              </a:defRPr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Clr>
                <a:srgbClr val="D16676"/>
              </a:buClr>
              <a:buSzPts val="1000"/>
              <a:buChar char="■"/>
              <a:defRPr sz="1000">
                <a:solidFill>
                  <a:srgbClr val="D16676"/>
                </a:solidFill>
              </a:defRPr>
            </a:lvl9pPr>
          </a:lstStyle>
          <a:p/>
        </p:txBody>
      </p:sp>
      <p:sp>
        <p:nvSpPr>
          <p:cNvPr id="114" name="Google Shape;114;p17"/>
          <p:cNvSpPr txBox="1"/>
          <p:nvPr>
            <p:ph idx="2" type="body"/>
          </p:nvPr>
        </p:nvSpPr>
        <p:spPr>
          <a:xfrm>
            <a:off x="4916200" y="1651050"/>
            <a:ext cx="36555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2100" lvl="0" marL="457200" rtl="0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  <a:defRPr sz="1000">
                <a:solidFill>
                  <a:srgbClr val="D16676"/>
                </a:solidFill>
              </a:defRPr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000"/>
              <a:buChar char="○"/>
              <a:defRPr sz="1000">
                <a:solidFill>
                  <a:srgbClr val="D16676"/>
                </a:solidFill>
              </a:defRPr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000"/>
              <a:buChar char="■"/>
              <a:defRPr sz="1000">
                <a:solidFill>
                  <a:srgbClr val="D16676"/>
                </a:solidFill>
              </a:defRPr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  <a:defRPr sz="1000">
                <a:solidFill>
                  <a:srgbClr val="D16676"/>
                </a:solidFill>
              </a:defRPr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000"/>
              <a:buChar char="○"/>
              <a:defRPr sz="1000">
                <a:solidFill>
                  <a:srgbClr val="D16676"/>
                </a:solidFill>
              </a:defRPr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000"/>
              <a:buChar char="■"/>
              <a:defRPr sz="1000">
                <a:solidFill>
                  <a:srgbClr val="D16676"/>
                </a:solidFill>
              </a:defRPr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  <a:defRPr sz="1000">
                <a:solidFill>
                  <a:srgbClr val="D16676"/>
                </a:solidFill>
              </a:defRPr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000"/>
              <a:buChar char="○"/>
              <a:defRPr sz="1000">
                <a:solidFill>
                  <a:srgbClr val="D16676"/>
                </a:solidFill>
              </a:defRPr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Clr>
                <a:srgbClr val="D16676"/>
              </a:buClr>
              <a:buSzPts val="1000"/>
              <a:buChar char="■"/>
              <a:defRPr sz="1000">
                <a:solidFill>
                  <a:srgbClr val="D16676"/>
                </a:solidFill>
              </a:defRPr>
            </a:lvl9pPr>
          </a:lstStyle>
          <a:p/>
        </p:txBody>
      </p:sp>
      <p:sp>
        <p:nvSpPr>
          <p:cNvPr id="115" name="Google Shape;115;p17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None/>
              <a:defRPr>
                <a:solidFill>
                  <a:srgbClr val="F3F3F3"/>
                </a:solidFill>
              </a:defRPr>
            </a:lvl1pPr>
            <a:lvl2pPr lvl="1">
              <a:buNone/>
              <a:defRPr>
                <a:solidFill>
                  <a:srgbClr val="F3F3F3"/>
                </a:solidFill>
              </a:defRPr>
            </a:lvl2pPr>
            <a:lvl3pPr lvl="2">
              <a:buNone/>
              <a:defRPr>
                <a:solidFill>
                  <a:srgbClr val="F3F3F3"/>
                </a:solidFill>
              </a:defRPr>
            </a:lvl3pPr>
            <a:lvl4pPr lvl="3">
              <a:buNone/>
              <a:defRPr>
                <a:solidFill>
                  <a:srgbClr val="F3F3F3"/>
                </a:solidFill>
              </a:defRPr>
            </a:lvl4pPr>
            <a:lvl5pPr lvl="4">
              <a:buNone/>
              <a:defRPr>
                <a:solidFill>
                  <a:srgbClr val="F3F3F3"/>
                </a:solidFill>
              </a:defRPr>
            </a:lvl5pPr>
            <a:lvl6pPr lvl="5">
              <a:buNone/>
              <a:defRPr>
                <a:solidFill>
                  <a:srgbClr val="F3F3F3"/>
                </a:solidFill>
              </a:defRPr>
            </a:lvl6pPr>
            <a:lvl7pPr lvl="6">
              <a:buNone/>
              <a:defRPr>
                <a:solidFill>
                  <a:srgbClr val="F3F3F3"/>
                </a:solidFill>
              </a:defRPr>
            </a:lvl7pPr>
            <a:lvl8pPr lvl="7">
              <a:buNone/>
              <a:defRPr>
                <a:solidFill>
                  <a:srgbClr val="F3F3F3"/>
                </a:solidFill>
              </a:defRPr>
            </a:lvl8pPr>
            <a:lvl9pPr lvl="8">
              <a:buNone/>
              <a:defRPr>
                <a:solidFill>
                  <a:srgbClr val="F3F3F3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6" name="Google Shape;116;p17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17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p1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18" Type="http://schemas.openxmlformats.org/officeDocument/2006/relationships/theme" Target="../theme/theme3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FCFBEB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800"/>
              <a:buFont typeface="Anton"/>
              <a:buNone/>
              <a:defRPr sz="28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800"/>
              <a:buFont typeface="Anton"/>
              <a:buNone/>
              <a:defRPr sz="28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800"/>
              <a:buFont typeface="Anton"/>
              <a:buNone/>
              <a:defRPr sz="28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800"/>
              <a:buFont typeface="Anton"/>
              <a:buNone/>
              <a:defRPr sz="28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800"/>
              <a:buFont typeface="Anton"/>
              <a:buNone/>
              <a:defRPr sz="28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800"/>
              <a:buFont typeface="Anton"/>
              <a:buNone/>
              <a:defRPr sz="28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800"/>
              <a:buFont typeface="Anton"/>
              <a:buNone/>
              <a:defRPr sz="28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800"/>
              <a:buFont typeface="Anton"/>
              <a:buNone/>
              <a:defRPr sz="28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2800"/>
              <a:buFont typeface="Anton"/>
              <a:buNone/>
              <a:defRPr sz="28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bel"/>
              <a:buChar char="●"/>
              <a:defRPr sz="1200">
                <a:solidFill>
                  <a:srgbClr val="D16676"/>
                </a:solidFill>
                <a:latin typeface="Abel"/>
                <a:ea typeface="Abel"/>
                <a:cs typeface="Abel"/>
                <a:sym typeface="Abel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bel"/>
              <a:buChar char="○"/>
              <a:defRPr sz="1200">
                <a:solidFill>
                  <a:srgbClr val="D16676"/>
                </a:solidFill>
                <a:latin typeface="Abel"/>
                <a:ea typeface="Abel"/>
                <a:cs typeface="Abel"/>
                <a:sym typeface="Abel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bel"/>
              <a:buChar char="■"/>
              <a:defRPr sz="1200">
                <a:solidFill>
                  <a:srgbClr val="D16676"/>
                </a:solidFill>
                <a:latin typeface="Abel"/>
                <a:ea typeface="Abel"/>
                <a:cs typeface="Abel"/>
                <a:sym typeface="Abel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bel"/>
              <a:buChar char="●"/>
              <a:defRPr sz="1200">
                <a:solidFill>
                  <a:srgbClr val="D16676"/>
                </a:solidFill>
                <a:latin typeface="Abel"/>
                <a:ea typeface="Abel"/>
                <a:cs typeface="Abel"/>
                <a:sym typeface="Abel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bel"/>
              <a:buChar char="○"/>
              <a:defRPr sz="1200">
                <a:solidFill>
                  <a:srgbClr val="D16676"/>
                </a:solidFill>
                <a:latin typeface="Abel"/>
                <a:ea typeface="Abel"/>
                <a:cs typeface="Abel"/>
                <a:sym typeface="Abel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bel"/>
              <a:buChar char="■"/>
              <a:defRPr sz="1200">
                <a:solidFill>
                  <a:srgbClr val="D16676"/>
                </a:solidFill>
                <a:latin typeface="Abel"/>
                <a:ea typeface="Abel"/>
                <a:cs typeface="Abel"/>
                <a:sym typeface="Abel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bel"/>
              <a:buChar char="●"/>
              <a:defRPr sz="1200">
                <a:solidFill>
                  <a:srgbClr val="D16676"/>
                </a:solidFill>
                <a:latin typeface="Abel"/>
                <a:ea typeface="Abel"/>
                <a:cs typeface="Abel"/>
                <a:sym typeface="Abel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200"/>
              <a:buFont typeface="Abel"/>
              <a:buChar char="○"/>
              <a:defRPr sz="1200">
                <a:solidFill>
                  <a:srgbClr val="D16676"/>
                </a:solidFill>
                <a:latin typeface="Abel"/>
                <a:ea typeface="Abel"/>
                <a:cs typeface="Abel"/>
                <a:sym typeface="Abel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D16676"/>
              </a:buClr>
              <a:buSzPts val="1200"/>
              <a:buFont typeface="Abel"/>
              <a:buChar char="■"/>
              <a:defRPr sz="1200">
                <a:solidFill>
                  <a:srgbClr val="D16676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D16676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1pPr>
            <a:lvl2pPr lvl="1" algn="r">
              <a:buNone/>
              <a:defRPr sz="1300">
                <a:solidFill>
                  <a:srgbClr val="D16676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algn="r">
              <a:buNone/>
              <a:defRPr sz="1300">
                <a:solidFill>
                  <a:srgbClr val="D16676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algn="r">
              <a:buNone/>
              <a:defRPr sz="1300">
                <a:solidFill>
                  <a:srgbClr val="D16676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algn="r">
              <a:buNone/>
              <a:defRPr sz="1300">
                <a:solidFill>
                  <a:srgbClr val="D16676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algn="r">
              <a:buNone/>
              <a:defRPr sz="1300">
                <a:solidFill>
                  <a:srgbClr val="D16676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algn="r">
              <a:buNone/>
              <a:defRPr sz="1300">
                <a:solidFill>
                  <a:srgbClr val="D16676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algn="r">
              <a:buNone/>
              <a:defRPr sz="1300">
                <a:solidFill>
                  <a:srgbClr val="D16676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algn="r">
              <a:buNone/>
              <a:defRPr sz="1300">
                <a:solidFill>
                  <a:srgbClr val="D16676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noFill/>
      </p:bgPr>
    </p:bg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1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21" name="Google Shape;121;p19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22" name="Google Shape;122;p1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5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9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21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4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5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5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0.png"/><Relationship Id="rId4" Type="http://schemas.openxmlformats.org/officeDocument/2006/relationships/image" Target="../media/image6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8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xwSrjWUXIY9nt4mJ-8-6k_CRXC7CFL6K/copy" TargetMode="External"/><Relationship Id="rId4" Type="http://schemas.openxmlformats.org/officeDocument/2006/relationships/image" Target="../media/image11.png"/><Relationship Id="rId5" Type="http://schemas.openxmlformats.org/officeDocument/2006/relationships/image" Target="../media/image5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5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20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7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18.pn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2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13.pn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9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6.png"/><Relationship Id="rId4" Type="http://schemas.openxmlformats.org/officeDocument/2006/relationships/hyperlink" Target="https://docs.google.com/spreadsheets/d/10Lk27L7GhHAWWQ7RRpSbAYI6NGYxFxiMZXoqC6M5D8E/copy" TargetMode="External"/><Relationship Id="rId5" Type="http://schemas.openxmlformats.org/officeDocument/2006/relationships/image" Target="../media/image15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17.png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2.xml"/><Relationship Id="rId3" Type="http://schemas.openxmlformats.org/officeDocument/2006/relationships/image" Target="../media/image14.png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s://www.flaticon.com/" TargetMode="External"/><Relationship Id="rId6" Type="http://schemas.openxmlformats.org/officeDocument/2006/relationships/hyperlink" Target="https://www.freepik.com/" TargetMode="External"/></Relationships>
</file>

<file path=ppt/slides/_rels/slide33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vector/travel-landing-page-flat-design_4833609.htm" TargetMode="External"/><Relationship Id="rId22" Type="http://schemas.openxmlformats.org/officeDocument/2006/relationships/hyperlink" Target="https://www.freepik.com/free-vector/travel-landing-page-flat-design_4833603.htm" TargetMode="External"/><Relationship Id="rId21" Type="http://schemas.openxmlformats.org/officeDocument/2006/relationships/hyperlink" Target="https://www.freepik.com/free-vector/travel-landing-page-flat-design_4833598.htm" TargetMode="External"/><Relationship Id="rId24" Type="http://schemas.openxmlformats.org/officeDocument/2006/relationships/hyperlink" Target="https://www.freepik.com/free-vector/flat-tropical-summer-holiday-postcard_4766422.htm" TargetMode="External"/><Relationship Id="rId23" Type="http://schemas.openxmlformats.org/officeDocument/2006/relationships/hyperlink" Target="https://www.freepik.com/free-vector/travel-landing-page-flat-design_4833611.htm" TargetMode="External"/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www.flaticon.com/free-icon/tent_186443" TargetMode="External"/><Relationship Id="rId4" Type="http://schemas.openxmlformats.org/officeDocument/2006/relationships/hyperlink" Target="https://www.flaticon.com/free-icon/shack_509864#term=shack&amp;page=1&amp;position=16" TargetMode="External"/><Relationship Id="rId9" Type="http://schemas.openxmlformats.org/officeDocument/2006/relationships/hyperlink" Target="https://www.flaticon.com/packs/landscapes-collection" TargetMode="External"/><Relationship Id="rId26" Type="http://schemas.openxmlformats.org/officeDocument/2006/relationships/hyperlink" Target="https://www.freepik.com/free-vector/outdoor-activities-landing-page-template_4867623.htm" TargetMode="External"/><Relationship Id="rId25" Type="http://schemas.openxmlformats.org/officeDocument/2006/relationships/hyperlink" Target="https://www.freepik.com/free-vector/flat-tropical-summer-holiday-postcard_4766424.htm" TargetMode="External"/><Relationship Id="rId27" Type="http://schemas.openxmlformats.org/officeDocument/2006/relationships/hyperlink" Target="https://www.freepik.com/free-vector/hand-drawn-camping-landing-page-template_4867605.htm" TargetMode="External"/><Relationship Id="rId5" Type="http://schemas.openxmlformats.org/officeDocument/2006/relationships/hyperlink" Target="https://www.flaticon.com/free-icon/car_1032943" TargetMode="External"/><Relationship Id="rId6" Type="http://schemas.openxmlformats.org/officeDocument/2006/relationships/hyperlink" Target="https://www.flaticon.com/free-icon/equality_1083533" TargetMode="External"/><Relationship Id="rId7" Type="http://schemas.openxmlformats.org/officeDocument/2006/relationships/hyperlink" Target="https://www.flaticon.com/packs/motivation-17" TargetMode="External"/><Relationship Id="rId8" Type="http://schemas.openxmlformats.org/officeDocument/2006/relationships/hyperlink" Target="https://www.flaticon.com/packs/aviation-29" TargetMode="External"/><Relationship Id="rId11" Type="http://schemas.openxmlformats.org/officeDocument/2006/relationships/hyperlink" Target="https://www.flaticon.com/packs/marketing-82" TargetMode="External"/><Relationship Id="rId10" Type="http://schemas.openxmlformats.org/officeDocument/2006/relationships/hyperlink" Target="https://www.flaticon.com/packs/marketing-82" TargetMode="External"/><Relationship Id="rId13" Type="http://schemas.openxmlformats.org/officeDocument/2006/relationships/hyperlink" Target="https://www.flaticon.com/packs/profession-avatars" TargetMode="External"/><Relationship Id="rId12" Type="http://schemas.openxmlformats.org/officeDocument/2006/relationships/hyperlink" Target="https://www.flaticon.com/packs/outdoor-activities-23" TargetMode="External"/><Relationship Id="rId15" Type="http://schemas.openxmlformats.org/officeDocument/2006/relationships/hyperlink" Target="https://www.freepik.com/free-vector/travel-landing-page-flat-design_4833608.htm" TargetMode="External"/><Relationship Id="rId14" Type="http://schemas.openxmlformats.org/officeDocument/2006/relationships/hyperlink" Target="https://www.freepik.com/free-vector/flat-vintage-travel-logo_4623662.htm" TargetMode="External"/><Relationship Id="rId17" Type="http://schemas.openxmlformats.org/officeDocument/2006/relationships/hyperlink" Target="https://www.freepik.com/free-vector/travel-landing-page-flat-design_4833600.htm" TargetMode="External"/><Relationship Id="rId16" Type="http://schemas.openxmlformats.org/officeDocument/2006/relationships/hyperlink" Target="https://www.freepik.com/free-vector/travel-landing-page-flat-design_4833604.htm" TargetMode="External"/><Relationship Id="rId19" Type="http://schemas.openxmlformats.org/officeDocument/2006/relationships/hyperlink" Target="https://www.freepik.com/free-vector/travel-landing-page-flat-design_4833605.htm" TargetMode="External"/><Relationship Id="rId18" Type="http://schemas.openxmlformats.org/officeDocument/2006/relationships/hyperlink" Target="https://www.freepik.com/free-vector/travel-landing-page-flat-design_4833601.htm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://bit.ly/2X9RQ9U" TargetMode="External"/><Relationship Id="rId5" Type="http://schemas.openxmlformats.org/officeDocument/2006/relationships/hyperlink" Target="http://bit.ly/2X9RQ9U" TargetMode="External"/><Relationship Id="rId6" Type="http://schemas.openxmlformats.org/officeDocument/2006/relationships/hyperlink" Target="https://slidesgo.com/faqs" TargetMode="Externa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s://fonts.google.com/specimen/Anton" TargetMode="External"/><Relationship Id="rId4" Type="http://schemas.openxmlformats.org/officeDocument/2006/relationships/hyperlink" Target="https://fonts.google.com/specimen/Abel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9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22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27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" name="Google Shape;128;p21"/>
          <p:cNvPicPr preferRelativeResize="0"/>
          <p:nvPr/>
        </p:nvPicPr>
        <p:blipFill rotWithShape="1">
          <a:blip r:embed="rId3">
            <a:alphaModFix/>
          </a:blip>
          <a:srcRect b="0" l="25876" r="0" t="0"/>
          <a:stretch/>
        </p:blipFill>
        <p:spPr>
          <a:xfrm>
            <a:off x="2366099" y="0"/>
            <a:ext cx="67779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9" name="Google Shape;129;p21"/>
          <p:cNvSpPr txBox="1"/>
          <p:nvPr>
            <p:ph type="ctrTitle"/>
          </p:nvPr>
        </p:nvSpPr>
        <p:spPr>
          <a:xfrm>
            <a:off x="929477" y="1651525"/>
            <a:ext cx="4428000" cy="178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TRAVEL AGENCY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130" name="Google Shape;130;p21"/>
          <p:cNvSpPr txBox="1"/>
          <p:nvPr>
            <p:ph idx="4294967295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1" name="Google Shape;131;p21"/>
          <p:cNvSpPr txBox="1"/>
          <p:nvPr>
            <p:ph idx="1" type="subTitle"/>
          </p:nvPr>
        </p:nvSpPr>
        <p:spPr>
          <a:xfrm rot="-5400000">
            <a:off x="-1261013" y="2184175"/>
            <a:ext cx="3873000" cy="717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BEGINS!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p22"/>
          <p:cNvSpPr txBox="1"/>
          <p:nvPr>
            <p:ph idx="15" type="ctrTitle"/>
          </p:nvPr>
        </p:nvSpPr>
        <p:spPr>
          <a:xfrm rot="-5399406">
            <a:off x="-1051596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pic>
        <p:nvPicPr>
          <p:cNvPr id="137" name="Google Shape;137;p22"/>
          <p:cNvPicPr preferRelativeResize="0"/>
          <p:nvPr/>
        </p:nvPicPr>
        <p:blipFill rotWithShape="1">
          <a:blip r:embed="rId3">
            <a:alphaModFix/>
          </a:blip>
          <a:srcRect b="22947" l="29888" r="0" t="482"/>
          <a:stretch/>
        </p:blipFill>
        <p:spPr>
          <a:xfrm>
            <a:off x="2879000" y="7"/>
            <a:ext cx="6264998" cy="3848799"/>
          </a:xfrm>
          <a:prstGeom prst="rect">
            <a:avLst/>
          </a:prstGeom>
          <a:noFill/>
          <a:ln>
            <a:noFill/>
          </a:ln>
        </p:spPr>
      </p:pic>
      <p:sp>
        <p:nvSpPr>
          <p:cNvPr id="138" name="Google Shape;138;p22"/>
          <p:cNvSpPr txBox="1"/>
          <p:nvPr>
            <p:ph type="title"/>
          </p:nvPr>
        </p:nvSpPr>
        <p:spPr>
          <a:xfrm>
            <a:off x="2433800" y="2599225"/>
            <a:ext cx="1416900" cy="595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01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139" name="Google Shape;139;p22"/>
          <p:cNvSpPr txBox="1"/>
          <p:nvPr>
            <p:ph idx="1" type="subTitle"/>
          </p:nvPr>
        </p:nvSpPr>
        <p:spPr>
          <a:xfrm>
            <a:off x="1142450" y="3145650"/>
            <a:ext cx="1350300" cy="33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BUSINESS OVERVIEW</a:t>
            </a:r>
            <a:endParaRPr/>
          </a:p>
        </p:txBody>
      </p:sp>
      <p:sp>
        <p:nvSpPr>
          <p:cNvPr id="140" name="Google Shape;140;p22"/>
          <p:cNvSpPr txBox="1"/>
          <p:nvPr>
            <p:ph idx="2" type="title"/>
          </p:nvPr>
        </p:nvSpPr>
        <p:spPr>
          <a:xfrm>
            <a:off x="2433800" y="3480150"/>
            <a:ext cx="14169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02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141" name="Google Shape;141;p22"/>
          <p:cNvSpPr txBox="1"/>
          <p:nvPr>
            <p:ph idx="3" type="subTitle"/>
          </p:nvPr>
        </p:nvSpPr>
        <p:spPr>
          <a:xfrm>
            <a:off x="1142450" y="4026575"/>
            <a:ext cx="1350300" cy="33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ANALYSIS AND COMPETITION</a:t>
            </a:r>
            <a:endParaRPr/>
          </a:p>
        </p:txBody>
      </p:sp>
      <p:sp>
        <p:nvSpPr>
          <p:cNvPr id="142" name="Google Shape;142;p22"/>
          <p:cNvSpPr txBox="1"/>
          <p:nvPr>
            <p:ph idx="4" type="title"/>
          </p:nvPr>
        </p:nvSpPr>
        <p:spPr>
          <a:xfrm>
            <a:off x="4760025" y="2599225"/>
            <a:ext cx="14169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03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143" name="Google Shape;143;p22"/>
          <p:cNvSpPr txBox="1"/>
          <p:nvPr>
            <p:ph idx="5" type="subTitle"/>
          </p:nvPr>
        </p:nvSpPr>
        <p:spPr>
          <a:xfrm>
            <a:off x="3468675" y="3145650"/>
            <a:ext cx="1350300" cy="33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SALES AND MARKETING PLAN</a:t>
            </a:r>
            <a:endParaRPr/>
          </a:p>
        </p:txBody>
      </p:sp>
      <p:sp>
        <p:nvSpPr>
          <p:cNvPr id="144" name="Google Shape;144;p22"/>
          <p:cNvSpPr txBox="1"/>
          <p:nvPr>
            <p:ph idx="6" type="title"/>
          </p:nvPr>
        </p:nvSpPr>
        <p:spPr>
          <a:xfrm>
            <a:off x="4760025" y="3480150"/>
            <a:ext cx="14169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04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145" name="Google Shape;145;p22"/>
          <p:cNvSpPr txBox="1"/>
          <p:nvPr>
            <p:ph idx="7" type="subTitle"/>
          </p:nvPr>
        </p:nvSpPr>
        <p:spPr>
          <a:xfrm>
            <a:off x="3664825" y="4026575"/>
            <a:ext cx="1154100" cy="33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MANAGEMENT PLAN</a:t>
            </a:r>
            <a:endParaRPr/>
          </a:p>
        </p:txBody>
      </p:sp>
      <p:sp>
        <p:nvSpPr>
          <p:cNvPr id="146" name="Google Shape;146;p22"/>
          <p:cNvSpPr txBox="1"/>
          <p:nvPr>
            <p:ph idx="8" type="title"/>
          </p:nvPr>
        </p:nvSpPr>
        <p:spPr>
          <a:xfrm>
            <a:off x="7086250" y="2601600"/>
            <a:ext cx="13503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05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147" name="Google Shape;147;p22"/>
          <p:cNvSpPr txBox="1"/>
          <p:nvPr>
            <p:ph idx="9" type="subTitle"/>
          </p:nvPr>
        </p:nvSpPr>
        <p:spPr>
          <a:xfrm>
            <a:off x="6035800" y="3148025"/>
            <a:ext cx="1109400" cy="33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OPERATIONAL PLAN</a:t>
            </a:r>
            <a:endParaRPr/>
          </a:p>
        </p:txBody>
      </p:sp>
      <p:sp>
        <p:nvSpPr>
          <p:cNvPr id="148" name="Google Shape;148;p22"/>
          <p:cNvSpPr txBox="1"/>
          <p:nvPr>
            <p:ph idx="13" type="title"/>
          </p:nvPr>
        </p:nvSpPr>
        <p:spPr>
          <a:xfrm>
            <a:off x="7086250" y="3482525"/>
            <a:ext cx="13503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06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149" name="Google Shape;149;p22"/>
          <p:cNvSpPr txBox="1"/>
          <p:nvPr>
            <p:ph idx="14" type="subTitle"/>
          </p:nvPr>
        </p:nvSpPr>
        <p:spPr>
          <a:xfrm>
            <a:off x="6035800" y="4028950"/>
            <a:ext cx="1109400" cy="33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FINANCIAL PLAN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53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Google Shape;154;p23"/>
          <p:cNvPicPr preferRelativeResize="0"/>
          <p:nvPr/>
        </p:nvPicPr>
        <p:blipFill rotWithShape="1">
          <a:blip r:embed="rId3">
            <a:alphaModFix/>
          </a:blip>
          <a:srcRect b="0" l="26478" r="3527" t="0"/>
          <a:stretch/>
        </p:blipFill>
        <p:spPr>
          <a:xfrm flipH="1">
            <a:off x="-20649" y="-22750"/>
            <a:ext cx="6428750" cy="5166248"/>
          </a:xfrm>
          <a:prstGeom prst="rect">
            <a:avLst/>
          </a:prstGeom>
          <a:noFill/>
          <a:ln>
            <a:noFill/>
          </a:ln>
        </p:spPr>
      </p:pic>
      <p:sp>
        <p:nvSpPr>
          <p:cNvPr id="155" name="Google Shape;155;p23"/>
          <p:cNvSpPr txBox="1"/>
          <p:nvPr>
            <p:ph idx="1" type="subTitle"/>
          </p:nvPr>
        </p:nvSpPr>
        <p:spPr>
          <a:xfrm>
            <a:off x="5803600" y="1986750"/>
            <a:ext cx="23076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00E48"/>
                </a:solidFill>
                <a:latin typeface="Abel"/>
                <a:ea typeface="Abel"/>
                <a:cs typeface="Abel"/>
                <a:sym typeface="Abel"/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300E48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6" name="Google Shape;156;p23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MISSION STATEMENT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24"/>
          <p:cNvSpPr/>
          <p:nvPr/>
        </p:nvSpPr>
        <p:spPr>
          <a:xfrm flipH="1">
            <a:off x="1625896" y="942200"/>
            <a:ext cx="2614604" cy="2595819"/>
          </a:xfrm>
          <a:custGeom>
            <a:rect b="b" l="l" r="r" t="t"/>
            <a:pathLst>
              <a:path extrusionOk="0" h="71678" w="71687">
                <a:moveTo>
                  <a:pt x="35862" y="0"/>
                </a:moveTo>
                <a:cubicBezTo>
                  <a:pt x="16062" y="0"/>
                  <a:pt x="0" y="16026"/>
                  <a:pt x="0" y="35816"/>
                </a:cubicBezTo>
                <a:cubicBezTo>
                  <a:pt x="0" y="55615"/>
                  <a:pt x="16062" y="71678"/>
                  <a:pt x="35862" y="71678"/>
                </a:cubicBezTo>
                <a:cubicBezTo>
                  <a:pt x="55661" y="71678"/>
                  <a:pt x="71687" y="55615"/>
                  <a:pt x="71687" y="35816"/>
                </a:cubicBezTo>
                <a:cubicBezTo>
                  <a:pt x="71687" y="16026"/>
                  <a:pt x="55661" y="0"/>
                  <a:pt x="35862" y="0"/>
                </a:cubicBezTo>
                <a:close/>
              </a:path>
            </a:pathLst>
          </a:custGeom>
          <a:solidFill>
            <a:srgbClr val="F5F5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24"/>
          <p:cNvSpPr/>
          <p:nvPr/>
        </p:nvSpPr>
        <p:spPr>
          <a:xfrm flipH="1">
            <a:off x="1682496" y="2007749"/>
            <a:ext cx="140426" cy="604548"/>
          </a:xfrm>
          <a:custGeom>
            <a:rect b="b" l="l" r="r" t="t"/>
            <a:pathLst>
              <a:path extrusionOk="0" h="16721" w="3884">
                <a:moveTo>
                  <a:pt x="1215" y="1"/>
                </a:moveTo>
                <a:lnTo>
                  <a:pt x="0" y="16721"/>
                </a:lnTo>
                <a:lnTo>
                  <a:pt x="3883" y="16721"/>
                </a:lnTo>
                <a:lnTo>
                  <a:pt x="3883" y="1"/>
                </a:lnTo>
                <a:close/>
              </a:path>
            </a:pathLst>
          </a:custGeom>
          <a:solidFill>
            <a:srgbClr val="D166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" name="Google Shape;163;p24"/>
          <p:cNvSpPr/>
          <p:nvPr/>
        </p:nvSpPr>
        <p:spPr>
          <a:xfrm flipH="1">
            <a:off x="1676875" y="2145500"/>
            <a:ext cx="121274" cy="122602"/>
          </a:xfrm>
          <a:custGeom>
            <a:rect b="b" l="l" r="r" t="t"/>
            <a:pathLst>
              <a:path extrusionOk="0" h="3391" w="3199">
                <a:moveTo>
                  <a:pt x="229" y="1"/>
                </a:moveTo>
                <a:lnTo>
                  <a:pt x="0" y="3391"/>
                </a:lnTo>
                <a:lnTo>
                  <a:pt x="3198" y="3391"/>
                </a:lnTo>
                <a:lnTo>
                  <a:pt x="3198" y="1"/>
                </a:lnTo>
                <a:close/>
              </a:path>
            </a:pathLst>
          </a:custGeom>
          <a:solidFill>
            <a:srgbClr val="F5F5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24"/>
          <p:cNvSpPr/>
          <p:nvPr/>
        </p:nvSpPr>
        <p:spPr>
          <a:xfrm flipH="1">
            <a:off x="1682497" y="1879728"/>
            <a:ext cx="107417" cy="128061"/>
          </a:xfrm>
          <a:custGeom>
            <a:rect b="b" l="l" r="r" t="t"/>
            <a:pathLst>
              <a:path extrusionOk="0" h="3542" w="2971">
                <a:moveTo>
                  <a:pt x="2774" y="1"/>
                </a:moveTo>
                <a:cubicBezTo>
                  <a:pt x="623" y="1"/>
                  <a:pt x="796" y="1906"/>
                  <a:pt x="796" y="1906"/>
                </a:cubicBezTo>
                <a:lnTo>
                  <a:pt x="1" y="1906"/>
                </a:lnTo>
                <a:lnTo>
                  <a:pt x="1" y="2217"/>
                </a:lnTo>
                <a:lnTo>
                  <a:pt x="796" y="2217"/>
                </a:lnTo>
                <a:lnTo>
                  <a:pt x="686" y="3542"/>
                </a:lnTo>
                <a:lnTo>
                  <a:pt x="2970" y="3542"/>
                </a:lnTo>
                <a:lnTo>
                  <a:pt x="2970" y="6"/>
                </a:lnTo>
                <a:cubicBezTo>
                  <a:pt x="2903" y="3"/>
                  <a:pt x="2838" y="1"/>
                  <a:pt x="2774" y="1"/>
                </a:cubicBezTo>
                <a:close/>
              </a:path>
            </a:pathLst>
          </a:custGeom>
          <a:solidFill>
            <a:srgbClr val="F9EA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" name="Google Shape;165;p24"/>
          <p:cNvSpPr/>
          <p:nvPr/>
        </p:nvSpPr>
        <p:spPr>
          <a:xfrm flipH="1">
            <a:off x="1725124" y="1959881"/>
            <a:ext cx="31744" cy="47905"/>
          </a:xfrm>
          <a:custGeom>
            <a:rect b="b" l="l" r="r" t="t"/>
            <a:pathLst>
              <a:path extrusionOk="0" h="1325" w="878">
                <a:moveTo>
                  <a:pt x="192" y="0"/>
                </a:moveTo>
                <a:lnTo>
                  <a:pt x="0" y="1325"/>
                </a:lnTo>
                <a:lnTo>
                  <a:pt x="878" y="1325"/>
                </a:lnTo>
                <a:lnTo>
                  <a:pt x="878" y="0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24"/>
          <p:cNvSpPr/>
          <p:nvPr/>
        </p:nvSpPr>
        <p:spPr>
          <a:xfrm flipH="1">
            <a:off x="1682499" y="1959881"/>
            <a:ext cx="33082" cy="47905"/>
          </a:xfrm>
          <a:custGeom>
            <a:rect b="b" l="l" r="r" t="t"/>
            <a:pathLst>
              <a:path extrusionOk="0" h="1325" w="915">
                <a:moveTo>
                  <a:pt x="37" y="0"/>
                </a:moveTo>
                <a:lnTo>
                  <a:pt x="1" y="1325"/>
                </a:lnTo>
                <a:lnTo>
                  <a:pt x="914" y="1325"/>
                </a:lnTo>
                <a:lnTo>
                  <a:pt x="914" y="0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24"/>
          <p:cNvSpPr/>
          <p:nvPr/>
        </p:nvSpPr>
        <p:spPr>
          <a:xfrm flipH="1">
            <a:off x="1682496" y="1879728"/>
            <a:ext cx="141764" cy="732573"/>
          </a:xfrm>
          <a:custGeom>
            <a:rect b="b" l="l" r="r" t="t"/>
            <a:pathLst>
              <a:path extrusionOk="0" h="20262" w="3921">
                <a:moveTo>
                  <a:pt x="3724" y="1"/>
                </a:moveTo>
                <a:cubicBezTo>
                  <a:pt x="1573" y="1"/>
                  <a:pt x="1746" y="1906"/>
                  <a:pt x="1746" y="1906"/>
                </a:cubicBezTo>
                <a:lnTo>
                  <a:pt x="951" y="1906"/>
                </a:lnTo>
                <a:lnTo>
                  <a:pt x="951" y="2217"/>
                </a:lnTo>
                <a:lnTo>
                  <a:pt x="1746" y="2217"/>
                </a:lnTo>
                <a:lnTo>
                  <a:pt x="1636" y="3542"/>
                </a:lnTo>
                <a:lnTo>
                  <a:pt x="1252" y="3542"/>
                </a:lnTo>
                <a:lnTo>
                  <a:pt x="1" y="20262"/>
                </a:lnTo>
                <a:lnTo>
                  <a:pt x="1517" y="20262"/>
                </a:lnTo>
                <a:lnTo>
                  <a:pt x="2742" y="3542"/>
                </a:lnTo>
                <a:lnTo>
                  <a:pt x="2093" y="3542"/>
                </a:lnTo>
                <a:lnTo>
                  <a:pt x="2248" y="2217"/>
                </a:lnTo>
                <a:lnTo>
                  <a:pt x="2431" y="2217"/>
                </a:lnTo>
                <a:lnTo>
                  <a:pt x="2431" y="1906"/>
                </a:lnTo>
                <a:lnTo>
                  <a:pt x="3272" y="1906"/>
                </a:lnTo>
                <a:cubicBezTo>
                  <a:pt x="3272" y="1906"/>
                  <a:pt x="3162" y="920"/>
                  <a:pt x="3920" y="344"/>
                </a:cubicBezTo>
                <a:lnTo>
                  <a:pt x="3920" y="6"/>
                </a:lnTo>
                <a:cubicBezTo>
                  <a:pt x="3853" y="3"/>
                  <a:pt x="3788" y="1"/>
                  <a:pt x="3724" y="1"/>
                </a:cubicBezTo>
                <a:close/>
              </a:path>
            </a:pathLst>
          </a:custGeom>
          <a:gradFill>
            <a:gsLst>
              <a:gs pos="0">
                <a:srgbClr val="F4F7F7">
                  <a:alpha val="48627"/>
                </a:srgbClr>
              </a:gs>
              <a:gs pos="100000">
                <a:srgbClr val="97CECD">
                  <a:alpha val="50588"/>
                </a:srgbClr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24"/>
          <p:cNvSpPr/>
          <p:nvPr/>
        </p:nvSpPr>
        <p:spPr>
          <a:xfrm rot="10800000">
            <a:off x="0" y="-9"/>
            <a:ext cx="5476162" cy="2350559"/>
          </a:xfrm>
          <a:custGeom>
            <a:rect b="b" l="l" r="r" t="t"/>
            <a:pathLst>
              <a:path extrusionOk="0" h="14280" w="33268">
                <a:moveTo>
                  <a:pt x="33268" y="0"/>
                </a:moveTo>
                <a:cubicBezTo>
                  <a:pt x="24039" y="7015"/>
                  <a:pt x="8200" y="1310"/>
                  <a:pt x="1840" y="10008"/>
                </a:cubicBezTo>
                <a:cubicBezTo>
                  <a:pt x="905" y="11287"/>
                  <a:pt x="281" y="12721"/>
                  <a:pt x="0" y="14280"/>
                </a:cubicBezTo>
                <a:lnTo>
                  <a:pt x="33268" y="14280"/>
                </a:lnTo>
                <a:lnTo>
                  <a:pt x="33268" y="0"/>
                </a:lnTo>
                <a:close/>
              </a:path>
            </a:pathLst>
          </a:custGeom>
          <a:gradFill>
            <a:gsLst>
              <a:gs pos="0">
                <a:srgbClr val="9C737E"/>
              </a:gs>
              <a:gs pos="100000">
                <a:srgbClr val="973A4F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24"/>
          <p:cNvSpPr/>
          <p:nvPr/>
        </p:nvSpPr>
        <p:spPr>
          <a:xfrm flipH="1">
            <a:off x="1605665" y="2546900"/>
            <a:ext cx="2489144" cy="396071"/>
          </a:xfrm>
          <a:custGeom>
            <a:rect b="b" l="l" r="r" t="t"/>
            <a:pathLst>
              <a:path extrusionOk="0" h="8915" w="70509">
                <a:moveTo>
                  <a:pt x="63122" y="1"/>
                </a:moveTo>
                <a:cubicBezTo>
                  <a:pt x="60818" y="1"/>
                  <a:pt x="58459" y="319"/>
                  <a:pt x="56840" y="1345"/>
                </a:cubicBezTo>
                <a:cubicBezTo>
                  <a:pt x="54506" y="2848"/>
                  <a:pt x="52181" y="3549"/>
                  <a:pt x="50179" y="3549"/>
                </a:cubicBezTo>
                <a:cubicBezTo>
                  <a:pt x="48530" y="3549"/>
                  <a:pt x="47100" y="3073"/>
                  <a:pt x="46068" y="2177"/>
                </a:cubicBezTo>
                <a:cubicBezTo>
                  <a:pt x="45005" y="1226"/>
                  <a:pt x="43123" y="715"/>
                  <a:pt x="40952" y="715"/>
                </a:cubicBezTo>
                <a:cubicBezTo>
                  <a:pt x="38534" y="715"/>
                  <a:pt x="35757" y="1349"/>
                  <a:pt x="33350" y="2716"/>
                </a:cubicBezTo>
                <a:cubicBezTo>
                  <a:pt x="30639" y="4272"/>
                  <a:pt x="26923" y="5577"/>
                  <a:pt x="22607" y="5577"/>
                </a:cubicBezTo>
                <a:cubicBezTo>
                  <a:pt x="19651" y="5577"/>
                  <a:pt x="16412" y="4965"/>
                  <a:pt x="13021" y="3401"/>
                </a:cubicBezTo>
                <a:cubicBezTo>
                  <a:pt x="11066" y="2495"/>
                  <a:pt x="9310" y="2149"/>
                  <a:pt x="7767" y="2149"/>
                </a:cubicBezTo>
                <a:cubicBezTo>
                  <a:pt x="2761" y="2149"/>
                  <a:pt x="1" y="5795"/>
                  <a:pt x="1" y="5795"/>
                </a:cubicBezTo>
                <a:cubicBezTo>
                  <a:pt x="1" y="5795"/>
                  <a:pt x="35105" y="8914"/>
                  <a:pt x="54077" y="8914"/>
                </a:cubicBezTo>
                <a:cubicBezTo>
                  <a:pt x="60692" y="8914"/>
                  <a:pt x="65345" y="8535"/>
                  <a:pt x="65867" y="7513"/>
                </a:cubicBezTo>
                <a:cubicBezTo>
                  <a:pt x="67923" y="3593"/>
                  <a:pt x="70509" y="852"/>
                  <a:pt x="70509" y="852"/>
                </a:cubicBezTo>
                <a:cubicBezTo>
                  <a:pt x="70509" y="852"/>
                  <a:pt x="66889" y="1"/>
                  <a:pt x="63122" y="1"/>
                </a:cubicBezTo>
                <a:close/>
              </a:path>
            </a:pathLst>
          </a:custGeom>
          <a:gradFill>
            <a:gsLst>
              <a:gs pos="0">
                <a:srgbClr val="F4F7F7"/>
              </a:gs>
              <a:gs pos="100000">
                <a:srgbClr val="97CEC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" name="Google Shape;170;p24"/>
          <p:cNvSpPr/>
          <p:nvPr/>
        </p:nvSpPr>
        <p:spPr>
          <a:xfrm flipH="1">
            <a:off x="1719781" y="2797298"/>
            <a:ext cx="2411502" cy="741973"/>
          </a:xfrm>
          <a:custGeom>
            <a:rect b="b" l="l" r="r" t="t"/>
            <a:pathLst>
              <a:path extrusionOk="0" h="20522" w="66699">
                <a:moveTo>
                  <a:pt x="1" y="1"/>
                </a:moveTo>
                <a:cubicBezTo>
                  <a:pt x="5410" y="12034"/>
                  <a:pt x="18320" y="20522"/>
                  <a:pt x="33350" y="20522"/>
                </a:cubicBezTo>
                <a:cubicBezTo>
                  <a:pt x="48389" y="20522"/>
                  <a:pt x="61299" y="12034"/>
                  <a:pt x="66699" y="1"/>
                </a:cubicBezTo>
                <a:close/>
              </a:path>
            </a:pathLst>
          </a:custGeom>
          <a:gradFill>
            <a:gsLst>
              <a:gs pos="0">
                <a:srgbClr val="F4F7F7"/>
              </a:gs>
              <a:gs pos="100000">
                <a:srgbClr val="97CEC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" name="Google Shape;171;p24"/>
          <p:cNvSpPr/>
          <p:nvPr/>
        </p:nvSpPr>
        <p:spPr>
          <a:xfrm flipH="1">
            <a:off x="2376156" y="1404646"/>
            <a:ext cx="1135737" cy="1134074"/>
          </a:xfrm>
          <a:custGeom>
            <a:rect b="b" l="l" r="r" t="t"/>
            <a:pathLst>
              <a:path extrusionOk="0" h="31367" w="31413">
                <a:moveTo>
                  <a:pt x="15688" y="1"/>
                </a:moveTo>
                <a:cubicBezTo>
                  <a:pt x="7045" y="1"/>
                  <a:pt x="0" y="6999"/>
                  <a:pt x="0" y="15679"/>
                </a:cubicBezTo>
                <a:cubicBezTo>
                  <a:pt x="0" y="24359"/>
                  <a:pt x="7045" y="31367"/>
                  <a:pt x="15688" y="31367"/>
                </a:cubicBezTo>
                <a:cubicBezTo>
                  <a:pt x="24368" y="31367"/>
                  <a:pt x="31412" y="24359"/>
                  <a:pt x="31412" y="15679"/>
                </a:cubicBezTo>
                <a:cubicBezTo>
                  <a:pt x="31412" y="6999"/>
                  <a:pt x="24368" y="1"/>
                  <a:pt x="15688" y="1"/>
                </a:cubicBezTo>
                <a:close/>
              </a:path>
            </a:pathLst>
          </a:custGeom>
          <a:gradFill>
            <a:gsLst>
              <a:gs pos="0">
                <a:srgbClr val="973A4F"/>
              </a:gs>
              <a:gs pos="100000">
                <a:srgbClr val="9C737E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" name="Google Shape;172;p24"/>
          <p:cNvSpPr/>
          <p:nvPr/>
        </p:nvSpPr>
        <p:spPr>
          <a:xfrm flipH="1">
            <a:off x="2340682" y="1774357"/>
            <a:ext cx="39843" cy="26719"/>
          </a:xfrm>
          <a:custGeom>
            <a:rect b="b" l="l" r="r" t="t"/>
            <a:pathLst>
              <a:path extrusionOk="0" h="739" w="1102">
                <a:moveTo>
                  <a:pt x="988" y="1"/>
                </a:moveTo>
                <a:cubicBezTo>
                  <a:pt x="978" y="1"/>
                  <a:pt x="969" y="3"/>
                  <a:pt x="960" y="8"/>
                </a:cubicBezTo>
                <a:lnTo>
                  <a:pt x="83" y="428"/>
                </a:lnTo>
                <a:cubicBezTo>
                  <a:pt x="0" y="465"/>
                  <a:pt x="0" y="583"/>
                  <a:pt x="83" y="583"/>
                </a:cubicBezTo>
                <a:lnTo>
                  <a:pt x="457" y="739"/>
                </a:lnTo>
                <a:cubicBezTo>
                  <a:pt x="457" y="739"/>
                  <a:pt x="503" y="739"/>
                  <a:pt x="539" y="693"/>
                </a:cubicBezTo>
                <a:lnTo>
                  <a:pt x="1069" y="163"/>
                </a:lnTo>
                <a:cubicBezTo>
                  <a:pt x="1101" y="99"/>
                  <a:pt x="1050" y="1"/>
                  <a:pt x="988" y="1"/>
                </a:cubicBezTo>
                <a:close/>
              </a:path>
            </a:pathLst>
          </a:custGeom>
          <a:solidFill>
            <a:srgbClr val="F0B3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" name="Google Shape;173;p24"/>
          <p:cNvSpPr/>
          <p:nvPr/>
        </p:nvSpPr>
        <p:spPr>
          <a:xfrm flipH="1">
            <a:off x="2333221" y="2621551"/>
            <a:ext cx="322105" cy="234465"/>
          </a:xfrm>
          <a:custGeom>
            <a:rect b="b" l="l" r="r" t="t"/>
            <a:pathLst>
              <a:path extrusionOk="0" h="6485" w="8909">
                <a:moveTo>
                  <a:pt x="2025" y="1"/>
                </a:moveTo>
                <a:cubicBezTo>
                  <a:pt x="1225" y="1"/>
                  <a:pt x="476" y="204"/>
                  <a:pt x="1" y="529"/>
                </a:cubicBezTo>
                <a:cubicBezTo>
                  <a:pt x="1" y="529"/>
                  <a:pt x="486" y="414"/>
                  <a:pt x="1052" y="414"/>
                </a:cubicBezTo>
                <a:cubicBezTo>
                  <a:pt x="1700" y="414"/>
                  <a:pt x="2452" y="566"/>
                  <a:pt x="2696" y="1215"/>
                </a:cubicBezTo>
                <a:cubicBezTo>
                  <a:pt x="3198" y="2475"/>
                  <a:pt x="2011" y="4988"/>
                  <a:pt x="4679" y="6167"/>
                </a:cubicBezTo>
                <a:cubicBezTo>
                  <a:pt x="5191" y="6393"/>
                  <a:pt x="5663" y="6485"/>
                  <a:pt x="6091" y="6485"/>
                </a:cubicBezTo>
                <a:cubicBezTo>
                  <a:pt x="7889" y="6485"/>
                  <a:pt x="8909" y="4869"/>
                  <a:pt x="8909" y="4869"/>
                </a:cubicBezTo>
                <a:cubicBezTo>
                  <a:pt x="8909" y="4869"/>
                  <a:pt x="6351" y="3956"/>
                  <a:pt x="5291" y="1790"/>
                </a:cubicBezTo>
                <a:cubicBezTo>
                  <a:pt x="4640" y="494"/>
                  <a:pt x="3271" y="1"/>
                  <a:pt x="2025" y="1"/>
                </a:cubicBezTo>
                <a:close/>
              </a:path>
            </a:pathLst>
          </a:custGeom>
          <a:gradFill>
            <a:gsLst>
              <a:gs pos="0">
                <a:srgbClr val="F4F7F7"/>
              </a:gs>
              <a:gs pos="100000">
                <a:srgbClr val="97CEC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" name="Google Shape;174;p24"/>
          <p:cNvSpPr/>
          <p:nvPr/>
        </p:nvSpPr>
        <p:spPr>
          <a:xfrm flipH="1">
            <a:off x="1884947" y="2875933"/>
            <a:ext cx="1866430" cy="662107"/>
          </a:xfrm>
          <a:custGeom>
            <a:rect b="b" l="l" r="r" t="t"/>
            <a:pathLst>
              <a:path extrusionOk="0" h="18313" w="51623">
                <a:moveTo>
                  <a:pt x="40357" y="0"/>
                </a:moveTo>
                <a:cubicBezTo>
                  <a:pt x="33649" y="0"/>
                  <a:pt x="27988" y="11710"/>
                  <a:pt x="20942" y="11710"/>
                </a:cubicBezTo>
                <a:cubicBezTo>
                  <a:pt x="20148" y="11710"/>
                  <a:pt x="19335" y="11561"/>
                  <a:pt x="18502" y="11229"/>
                </a:cubicBezTo>
                <a:cubicBezTo>
                  <a:pt x="15491" y="10037"/>
                  <a:pt x="12216" y="9658"/>
                  <a:pt x="9270" y="9658"/>
                </a:cubicBezTo>
                <a:cubicBezTo>
                  <a:pt x="4136" y="9658"/>
                  <a:pt x="0" y="10809"/>
                  <a:pt x="0" y="10809"/>
                </a:cubicBezTo>
                <a:cubicBezTo>
                  <a:pt x="0" y="10809"/>
                  <a:pt x="9071" y="18313"/>
                  <a:pt x="22434" y="18313"/>
                </a:cubicBezTo>
                <a:cubicBezTo>
                  <a:pt x="22569" y="18313"/>
                  <a:pt x="22705" y="18312"/>
                  <a:pt x="22842" y="18310"/>
                </a:cubicBezTo>
                <a:cubicBezTo>
                  <a:pt x="36437" y="18155"/>
                  <a:pt x="47054" y="12527"/>
                  <a:pt x="51622" y="5172"/>
                </a:cubicBezTo>
                <a:cubicBezTo>
                  <a:pt x="51622" y="5172"/>
                  <a:pt x="47785" y="0"/>
                  <a:pt x="40357" y="0"/>
                </a:cubicBezTo>
                <a:close/>
              </a:path>
            </a:pathLst>
          </a:custGeom>
          <a:gradFill>
            <a:gsLst>
              <a:gs pos="0">
                <a:srgbClr val="F4F7F7"/>
              </a:gs>
              <a:gs pos="100000">
                <a:srgbClr val="97CEC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24"/>
          <p:cNvSpPr/>
          <p:nvPr/>
        </p:nvSpPr>
        <p:spPr>
          <a:xfrm flipH="1">
            <a:off x="3358916" y="2149201"/>
            <a:ext cx="356452" cy="68767"/>
          </a:xfrm>
          <a:custGeom>
            <a:rect b="b" l="l" r="r" t="t"/>
            <a:pathLst>
              <a:path extrusionOk="0" h="1902" w="9859">
                <a:moveTo>
                  <a:pt x="950" y="1"/>
                </a:moveTo>
                <a:cubicBezTo>
                  <a:pt x="420" y="1"/>
                  <a:pt x="0" y="421"/>
                  <a:pt x="0" y="951"/>
                </a:cubicBezTo>
                <a:cubicBezTo>
                  <a:pt x="0" y="1444"/>
                  <a:pt x="420" y="1901"/>
                  <a:pt x="950" y="1901"/>
                </a:cubicBezTo>
                <a:lnTo>
                  <a:pt x="8908" y="1901"/>
                </a:lnTo>
                <a:cubicBezTo>
                  <a:pt x="9402" y="1901"/>
                  <a:pt x="9859" y="1444"/>
                  <a:pt x="9859" y="951"/>
                </a:cubicBezTo>
                <a:cubicBezTo>
                  <a:pt x="9859" y="421"/>
                  <a:pt x="9402" y="1"/>
                  <a:pt x="890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24"/>
          <p:cNvSpPr/>
          <p:nvPr/>
        </p:nvSpPr>
        <p:spPr>
          <a:xfrm flipH="1">
            <a:off x="2140995" y="1921937"/>
            <a:ext cx="356488" cy="69092"/>
          </a:xfrm>
          <a:custGeom>
            <a:rect b="b" l="l" r="r" t="t"/>
            <a:pathLst>
              <a:path extrusionOk="0" h="1911" w="9860">
                <a:moveTo>
                  <a:pt x="951" y="1"/>
                </a:moveTo>
                <a:cubicBezTo>
                  <a:pt x="458" y="1"/>
                  <a:pt x="1" y="458"/>
                  <a:pt x="1" y="951"/>
                </a:cubicBezTo>
                <a:cubicBezTo>
                  <a:pt x="1" y="1490"/>
                  <a:pt x="458" y="1910"/>
                  <a:pt x="951" y="1910"/>
                </a:cubicBezTo>
                <a:lnTo>
                  <a:pt x="8909" y="1910"/>
                </a:lnTo>
                <a:cubicBezTo>
                  <a:pt x="9448" y="1910"/>
                  <a:pt x="9859" y="1490"/>
                  <a:pt x="9859" y="951"/>
                </a:cubicBezTo>
                <a:cubicBezTo>
                  <a:pt x="9859" y="458"/>
                  <a:pt x="9448" y="1"/>
                  <a:pt x="890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24"/>
          <p:cNvSpPr/>
          <p:nvPr/>
        </p:nvSpPr>
        <p:spPr>
          <a:xfrm flipH="1">
            <a:off x="3236384" y="2621561"/>
            <a:ext cx="535492" cy="298243"/>
          </a:xfrm>
          <a:custGeom>
            <a:rect b="b" l="l" r="r" t="t"/>
            <a:pathLst>
              <a:path extrusionOk="0" h="8249" w="14811">
                <a:moveTo>
                  <a:pt x="0" y="1"/>
                </a:moveTo>
                <a:cubicBezTo>
                  <a:pt x="1" y="1"/>
                  <a:pt x="3079" y="1024"/>
                  <a:pt x="3691" y="3537"/>
                </a:cubicBezTo>
                <a:cubicBezTo>
                  <a:pt x="4227" y="5876"/>
                  <a:pt x="6092" y="8249"/>
                  <a:pt x="9672" y="8249"/>
                </a:cubicBezTo>
                <a:cubicBezTo>
                  <a:pt x="9880" y="8249"/>
                  <a:pt x="10095" y="8240"/>
                  <a:pt x="10316" y="8224"/>
                </a:cubicBezTo>
                <a:cubicBezTo>
                  <a:pt x="14308" y="7913"/>
                  <a:pt x="14811" y="4524"/>
                  <a:pt x="14811" y="4523"/>
                </a:cubicBezTo>
                <a:lnTo>
                  <a:pt x="14811" y="4523"/>
                </a:lnTo>
                <a:lnTo>
                  <a:pt x="14656" y="4834"/>
                </a:lnTo>
                <a:cubicBezTo>
                  <a:pt x="14656" y="4834"/>
                  <a:pt x="13857" y="4912"/>
                  <a:pt x="12729" y="4912"/>
                </a:cubicBezTo>
                <a:cubicBezTo>
                  <a:pt x="10607" y="4912"/>
                  <a:pt x="7318" y="4636"/>
                  <a:pt x="5976" y="3043"/>
                </a:cubicBezTo>
                <a:cubicBezTo>
                  <a:pt x="3920" y="641"/>
                  <a:pt x="1" y="1"/>
                  <a:pt x="0" y="1"/>
                </a:cubicBezTo>
                <a:close/>
              </a:path>
            </a:pathLst>
          </a:custGeom>
          <a:gradFill>
            <a:gsLst>
              <a:gs pos="0">
                <a:srgbClr val="F4F7F7"/>
              </a:gs>
              <a:gs pos="100000">
                <a:srgbClr val="97CEC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24"/>
          <p:cNvSpPr/>
          <p:nvPr/>
        </p:nvSpPr>
        <p:spPr>
          <a:xfrm flipH="1">
            <a:off x="2915636" y="1418204"/>
            <a:ext cx="192923" cy="157853"/>
          </a:xfrm>
          <a:custGeom>
            <a:rect b="b" l="l" r="r" t="t"/>
            <a:pathLst>
              <a:path extrusionOk="0" h="4366" w="5336">
                <a:moveTo>
                  <a:pt x="2970" y="0"/>
                </a:moveTo>
                <a:cubicBezTo>
                  <a:pt x="2440" y="0"/>
                  <a:pt x="1910" y="192"/>
                  <a:pt x="1526" y="576"/>
                </a:cubicBezTo>
                <a:cubicBezTo>
                  <a:pt x="457" y="1718"/>
                  <a:pt x="0" y="3920"/>
                  <a:pt x="1106" y="4304"/>
                </a:cubicBezTo>
                <a:cubicBezTo>
                  <a:pt x="1243" y="4347"/>
                  <a:pt x="1400" y="4366"/>
                  <a:pt x="1570" y="4366"/>
                </a:cubicBezTo>
                <a:cubicBezTo>
                  <a:pt x="2769" y="4366"/>
                  <a:pt x="4605" y="3427"/>
                  <a:pt x="4605" y="3427"/>
                </a:cubicBezTo>
                <a:lnTo>
                  <a:pt x="5108" y="1563"/>
                </a:lnTo>
                <a:cubicBezTo>
                  <a:pt x="5336" y="768"/>
                  <a:pt x="4724" y="0"/>
                  <a:pt x="3883" y="0"/>
                </a:cubicBezTo>
                <a:close/>
              </a:path>
            </a:pathLst>
          </a:custGeom>
          <a:solidFill>
            <a:srgbClr val="F0CA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24"/>
          <p:cNvSpPr/>
          <p:nvPr/>
        </p:nvSpPr>
        <p:spPr>
          <a:xfrm flipH="1">
            <a:off x="2315708" y="1542067"/>
            <a:ext cx="1069356" cy="352511"/>
          </a:xfrm>
          <a:custGeom>
            <a:rect b="b" l="l" r="r" t="t"/>
            <a:pathLst>
              <a:path extrusionOk="0" h="9750" w="29577">
                <a:moveTo>
                  <a:pt x="12180" y="1"/>
                </a:moveTo>
                <a:lnTo>
                  <a:pt x="10197" y="805"/>
                </a:lnTo>
                <a:cubicBezTo>
                  <a:pt x="10161" y="805"/>
                  <a:pt x="10161" y="841"/>
                  <a:pt x="10161" y="878"/>
                </a:cubicBezTo>
                <a:lnTo>
                  <a:pt x="11001" y="2669"/>
                </a:lnTo>
                <a:cubicBezTo>
                  <a:pt x="11001" y="2669"/>
                  <a:pt x="11001" y="2705"/>
                  <a:pt x="10965" y="2742"/>
                </a:cubicBezTo>
                <a:cubicBezTo>
                  <a:pt x="10773" y="2742"/>
                  <a:pt x="10353" y="2742"/>
                  <a:pt x="9932" y="2897"/>
                </a:cubicBezTo>
                <a:cubicBezTo>
                  <a:pt x="9439" y="3007"/>
                  <a:pt x="8946" y="3811"/>
                  <a:pt x="8909" y="3847"/>
                </a:cubicBezTo>
                <a:lnTo>
                  <a:pt x="5711" y="7922"/>
                </a:lnTo>
                <a:cubicBezTo>
                  <a:pt x="5711" y="7959"/>
                  <a:pt x="5675" y="7959"/>
                  <a:pt x="5675" y="7959"/>
                </a:cubicBezTo>
                <a:lnTo>
                  <a:pt x="5062" y="7995"/>
                </a:lnTo>
                <a:cubicBezTo>
                  <a:pt x="2248" y="8032"/>
                  <a:pt x="567" y="8836"/>
                  <a:pt x="74" y="9101"/>
                </a:cubicBezTo>
                <a:cubicBezTo>
                  <a:pt x="1" y="9101"/>
                  <a:pt x="37" y="9174"/>
                  <a:pt x="74" y="9174"/>
                </a:cubicBezTo>
                <a:lnTo>
                  <a:pt x="6506" y="9174"/>
                </a:lnTo>
                <a:cubicBezTo>
                  <a:pt x="6771" y="9174"/>
                  <a:pt x="6999" y="9064"/>
                  <a:pt x="7155" y="8872"/>
                </a:cubicBezTo>
                <a:lnTo>
                  <a:pt x="10279" y="5026"/>
                </a:lnTo>
                <a:cubicBezTo>
                  <a:pt x="10289" y="5016"/>
                  <a:pt x="10301" y="5012"/>
                  <a:pt x="10313" y="5012"/>
                </a:cubicBezTo>
                <a:cubicBezTo>
                  <a:pt x="10347" y="5012"/>
                  <a:pt x="10380" y="5047"/>
                  <a:pt x="10353" y="5108"/>
                </a:cubicBezTo>
                <a:cubicBezTo>
                  <a:pt x="10243" y="5483"/>
                  <a:pt x="10051" y="6204"/>
                  <a:pt x="10051" y="6817"/>
                </a:cubicBezTo>
                <a:cubicBezTo>
                  <a:pt x="10051" y="7694"/>
                  <a:pt x="13359" y="9676"/>
                  <a:pt x="13587" y="9749"/>
                </a:cubicBezTo>
                <a:lnTo>
                  <a:pt x="14464" y="9631"/>
                </a:lnTo>
                <a:lnTo>
                  <a:pt x="16904" y="9631"/>
                </a:lnTo>
                <a:cubicBezTo>
                  <a:pt x="16940" y="9631"/>
                  <a:pt x="16977" y="9631"/>
                  <a:pt x="16977" y="9594"/>
                </a:cubicBezTo>
                <a:lnTo>
                  <a:pt x="16483" y="5026"/>
                </a:lnTo>
                <a:cubicBezTo>
                  <a:pt x="16483" y="4989"/>
                  <a:pt x="16520" y="4953"/>
                  <a:pt x="16556" y="4953"/>
                </a:cubicBezTo>
                <a:cubicBezTo>
                  <a:pt x="17169" y="5291"/>
                  <a:pt x="21244" y="7273"/>
                  <a:pt x="21317" y="7273"/>
                </a:cubicBezTo>
                <a:cubicBezTo>
                  <a:pt x="21435" y="7273"/>
                  <a:pt x="27411" y="7237"/>
                  <a:pt x="29503" y="7200"/>
                </a:cubicBezTo>
                <a:cubicBezTo>
                  <a:pt x="29576" y="7200"/>
                  <a:pt x="29576" y="7082"/>
                  <a:pt x="29503" y="7082"/>
                </a:cubicBezTo>
                <a:lnTo>
                  <a:pt x="22075" y="6095"/>
                </a:lnTo>
                <a:lnTo>
                  <a:pt x="22038" y="6095"/>
                </a:lnTo>
                <a:cubicBezTo>
                  <a:pt x="21847" y="5939"/>
                  <a:pt x="19032" y="3582"/>
                  <a:pt x="18192" y="2778"/>
                </a:cubicBezTo>
                <a:cubicBezTo>
                  <a:pt x="17540" y="2155"/>
                  <a:pt x="16838" y="2088"/>
                  <a:pt x="16547" y="2088"/>
                </a:cubicBezTo>
                <a:cubicBezTo>
                  <a:pt x="16467" y="2088"/>
                  <a:pt x="16418" y="2093"/>
                  <a:pt x="16410" y="2093"/>
                </a:cubicBezTo>
                <a:lnTo>
                  <a:pt x="13742" y="2093"/>
                </a:lnTo>
                <a:lnTo>
                  <a:pt x="12216" y="37"/>
                </a:lnTo>
                <a:cubicBezTo>
                  <a:pt x="12216" y="1"/>
                  <a:pt x="12180" y="1"/>
                  <a:pt x="12180" y="1"/>
                </a:cubicBezTo>
                <a:close/>
              </a:path>
            </a:pathLst>
          </a:custGeom>
          <a:solidFill>
            <a:srgbClr val="F0CA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" name="Google Shape;180;p24"/>
          <p:cNvSpPr/>
          <p:nvPr/>
        </p:nvSpPr>
        <p:spPr>
          <a:xfrm flipH="1">
            <a:off x="2673474" y="1890230"/>
            <a:ext cx="250446" cy="1112272"/>
          </a:xfrm>
          <a:custGeom>
            <a:rect b="b" l="l" r="r" t="t"/>
            <a:pathLst>
              <a:path extrusionOk="0" h="30764" w="6927">
                <a:moveTo>
                  <a:pt x="4222" y="1"/>
                </a:moveTo>
                <a:lnTo>
                  <a:pt x="1444" y="2212"/>
                </a:lnTo>
                <a:cubicBezTo>
                  <a:pt x="1444" y="2212"/>
                  <a:pt x="110" y="11805"/>
                  <a:pt x="74" y="13368"/>
                </a:cubicBezTo>
                <a:cubicBezTo>
                  <a:pt x="1" y="14893"/>
                  <a:pt x="5556" y="30197"/>
                  <a:pt x="5556" y="30197"/>
                </a:cubicBezTo>
                <a:lnTo>
                  <a:pt x="4642" y="29887"/>
                </a:lnTo>
                <a:cubicBezTo>
                  <a:pt x="4538" y="29865"/>
                  <a:pt x="4436" y="29856"/>
                  <a:pt x="4334" y="29856"/>
                </a:cubicBezTo>
                <a:cubicBezTo>
                  <a:pt x="3354" y="29856"/>
                  <a:pt x="2513" y="30764"/>
                  <a:pt x="2513" y="30764"/>
                </a:cubicBezTo>
                <a:lnTo>
                  <a:pt x="6122" y="30764"/>
                </a:lnTo>
                <a:cubicBezTo>
                  <a:pt x="6122" y="30764"/>
                  <a:pt x="4523" y="20750"/>
                  <a:pt x="4414" y="17936"/>
                </a:cubicBezTo>
                <a:cubicBezTo>
                  <a:pt x="4340" y="15122"/>
                  <a:pt x="2742" y="12755"/>
                  <a:pt x="2742" y="12755"/>
                </a:cubicBezTo>
                <a:cubicBezTo>
                  <a:pt x="2742" y="12755"/>
                  <a:pt x="4797" y="8680"/>
                  <a:pt x="5857" y="5675"/>
                </a:cubicBezTo>
                <a:cubicBezTo>
                  <a:pt x="6926" y="2632"/>
                  <a:pt x="4222" y="1"/>
                  <a:pt x="4222" y="1"/>
                </a:cubicBezTo>
                <a:close/>
              </a:path>
            </a:pathLst>
          </a:custGeom>
          <a:solidFill>
            <a:srgbClr val="F0CA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24"/>
          <p:cNvSpPr/>
          <p:nvPr/>
        </p:nvSpPr>
        <p:spPr>
          <a:xfrm flipH="1">
            <a:off x="2771255" y="1883614"/>
            <a:ext cx="831493" cy="1118889"/>
          </a:xfrm>
          <a:custGeom>
            <a:rect b="b" l="l" r="r" t="t"/>
            <a:pathLst>
              <a:path extrusionOk="0" h="30947" w="22998">
                <a:moveTo>
                  <a:pt x="20065" y="1"/>
                </a:moveTo>
                <a:cubicBezTo>
                  <a:pt x="20065" y="1"/>
                  <a:pt x="14510" y="3235"/>
                  <a:pt x="10627" y="12938"/>
                </a:cubicBezTo>
                <a:cubicBezTo>
                  <a:pt x="6935" y="22157"/>
                  <a:pt x="3125" y="30225"/>
                  <a:pt x="3125" y="30225"/>
                </a:cubicBezTo>
                <a:lnTo>
                  <a:pt x="1" y="30947"/>
                </a:lnTo>
                <a:lnTo>
                  <a:pt x="3811" y="30947"/>
                </a:lnTo>
                <a:cubicBezTo>
                  <a:pt x="3811" y="30947"/>
                  <a:pt x="13368" y="18119"/>
                  <a:pt x="12682" y="13779"/>
                </a:cubicBezTo>
                <a:cubicBezTo>
                  <a:pt x="12682" y="13779"/>
                  <a:pt x="20065" y="5748"/>
                  <a:pt x="21399" y="3802"/>
                </a:cubicBezTo>
                <a:cubicBezTo>
                  <a:pt x="22733" y="1865"/>
                  <a:pt x="22998" y="184"/>
                  <a:pt x="22998" y="184"/>
                </a:cubicBezTo>
                <a:lnTo>
                  <a:pt x="20065" y="1"/>
                </a:lnTo>
                <a:close/>
              </a:path>
            </a:pathLst>
          </a:custGeom>
          <a:solidFill>
            <a:srgbClr val="F0CA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" name="Google Shape;182;p24"/>
          <p:cNvSpPr/>
          <p:nvPr/>
        </p:nvSpPr>
        <p:spPr>
          <a:xfrm flipH="1">
            <a:off x="2487491" y="1415275"/>
            <a:ext cx="520668" cy="322394"/>
          </a:xfrm>
          <a:custGeom>
            <a:rect b="b" l="l" r="r" t="t"/>
            <a:pathLst>
              <a:path extrusionOk="0" h="8917" w="14401">
                <a:moveTo>
                  <a:pt x="1139" y="0"/>
                </a:moveTo>
                <a:cubicBezTo>
                  <a:pt x="810" y="0"/>
                  <a:pt x="445" y="29"/>
                  <a:pt x="46" y="81"/>
                </a:cubicBezTo>
                <a:cubicBezTo>
                  <a:pt x="46" y="81"/>
                  <a:pt x="1" y="849"/>
                  <a:pt x="421" y="1342"/>
                </a:cubicBezTo>
                <a:cubicBezTo>
                  <a:pt x="550" y="1471"/>
                  <a:pt x="711" y="1530"/>
                  <a:pt x="883" y="1530"/>
                </a:cubicBezTo>
                <a:cubicBezTo>
                  <a:pt x="968" y="1530"/>
                  <a:pt x="1055" y="1515"/>
                  <a:pt x="1143" y="1488"/>
                </a:cubicBezTo>
                <a:cubicBezTo>
                  <a:pt x="1292" y="1418"/>
                  <a:pt x="1484" y="1363"/>
                  <a:pt x="1651" y="1363"/>
                </a:cubicBezTo>
                <a:cubicBezTo>
                  <a:pt x="1831" y="1363"/>
                  <a:pt x="1982" y="1427"/>
                  <a:pt x="2020" y="1607"/>
                </a:cubicBezTo>
                <a:cubicBezTo>
                  <a:pt x="2167" y="2145"/>
                  <a:pt x="1828" y="2865"/>
                  <a:pt x="1238" y="2865"/>
                </a:cubicBezTo>
                <a:cubicBezTo>
                  <a:pt x="1207" y="2865"/>
                  <a:pt x="1175" y="2863"/>
                  <a:pt x="1143" y="2859"/>
                </a:cubicBezTo>
                <a:cubicBezTo>
                  <a:pt x="1130" y="2857"/>
                  <a:pt x="1119" y="2856"/>
                  <a:pt x="1107" y="2856"/>
                </a:cubicBezTo>
                <a:cubicBezTo>
                  <a:pt x="568" y="2856"/>
                  <a:pt x="1268" y="5376"/>
                  <a:pt x="3317" y="5600"/>
                </a:cubicBezTo>
                <a:lnTo>
                  <a:pt x="6552" y="5646"/>
                </a:lnTo>
                <a:cubicBezTo>
                  <a:pt x="6552" y="5646"/>
                  <a:pt x="7584" y="6102"/>
                  <a:pt x="8151" y="6632"/>
                </a:cubicBezTo>
                <a:cubicBezTo>
                  <a:pt x="8681" y="7162"/>
                  <a:pt x="10819" y="8917"/>
                  <a:pt x="10819" y="8917"/>
                </a:cubicBezTo>
                <a:cubicBezTo>
                  <a:pt x="10819" y="8917"/>
                  <a:pt x="14126" y="8231"/>
                  <a:pt x="14281" y="5682"/>
                </a:cubicBezTo>
                <a:cubicBezTo>
                  <a:pt x="14401" y="3683"/>
                  <a:pt x="11012" y="2617"/>
                  <a:pt x="8476" y="2617"/>
                </a:cubicBezTo>
                <a:cubicBezTo>
                  <a:pt x="7721" y="2617"/>
                  <a:pt x="7041" y="2712"/>
                  <a:pt x="6552" y="2905"/>
                </a:cubicBezTo>
                <a:cubicBezTo>
                  <a:pt x="5873" y="3154"/>
                  <a:pt x="5290" y="3273"/>
                  <a:pt x="4810" y="3273"/>
                </a:cubicBezTo>
                <a:cubicBezTo>
                  <a:pt x="3758" y="3273"/>
                  <a:pt x="3199" y="2703"/>
                  <a:pt x="3199" y="1680"/>
                </a:cubicBezTo>
                <a:cubicBezTo>
                  <a:pt x="3199" y="465"/>
                  <a:pt x="2465" y="0"/>
                  <a:pt x="1139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24"/>
          <p:cNvSpPr/>
          <p:nvPr/>
        </p:nvSpPr>
        <p:spPr>
          <a:xfrm flipH="1">
            <a:off x="2806961" y="1619364"/>
            <a:ext cx="42627" cy="126542"/>
          </a:xfrm>
          <a:custGeom>
            <a:rect b="b" l="l" r="r" t="t"/>
            <a:pathLst>
              <a:path extrusionOk="0" h="3500" w="1179">
                <a:moveTo>
                  <a:pt x="640" y="1"/>
                </a:moveTo>
                <a:lnTo>
                  <a:pt x="0" y="2924"/>
                </a:lnTo>
                <a:lnTo>
                  <a:pt x="722" y="3500"/>
                </a:lnTo>
                <a:lnTo>
                  <a:pt x="1179" y="1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" name="Google Shape;184;p24"/>
          <p:cNvSpPr/>
          <p:nvPr/>
        </p:nvSpPr>
        <p:spPr>
          <a:xfrm flipH="1">
            <a:off x="2984658" y="1644130"/>
            <a:ext cx="41325" cy="94871"/>
          </a:xfrm>
          <a:custGeom>
            <a:rect b="b" l="l" r="r" t="t"/>
            <a:pathLst>
              <a:path extrusionOk="0" h="2624" w="1143">
                <a:moveTo>
                  <a:pt x="229" y="1"/>
                </a:moveTo>
                <a:lnTo>
                  <a:pt x="0" y="74"/>
                </a:lnTo>
                <a:lnTo>
                  <a:pt x="457" y="2239"/>
                </a:lnTo>
                <a:lnTo>
                  <a:pt x="1142" y="2623"/>
                </a:lnTo>
                <a:lnTo>
                  <a:pt x="229" y="1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" name="Google Shape;185;p24"/>
          <p:cNvSpPr/>
          <p:nvPr/>
        </p:nvSpPr>
        <p:spPr>
          <a:xfrm flipH="1">
            <a:off x="2780857" y="1763727"/>
            <a:ext cx="60487" cy="67429"/>
          </a:xfrm>
          <a:custGeom>
            <a:rect b="b" l="l" r="r" t="t"/>
            <a:pathLst>
              <a:path extrusionOk="0" h="1865" w="1673">
                <a:moveTo>
                  <a:pt x="1554" y="0"/>
                </a:moveTo>
                <a:lnTo>
                  <a:pt x="796" y="229"/>
                </a:lnTo>
                <a:lnTo>
                  <a:pt x="1" y="1864"/>
                </a:lnTo>
                <a:lnTo>
                  <a:pt x="1" y="1864"/>
                </a:lnTo>
                <a:lnTo>
                  <a:pt x="1673" y="1179"/>
                </a:lnTo>
                <a:lnTo>
                  <a:pt x="1554" y="0"/>
                </a:lnTo>
                <a:close/>
              </a:path>
            </a:pathLst>
          </a:custGeom>
          <a:solidFill>
            <a:srgbClr val="584C5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24"/>
          <p:cNvSpPr/>
          <p:nvPr/>
        </p:nvSpPr>
        <p:spPr>
          <a:xfrm flipH="1">
            <a:off x="2742205" y="1894532"/>
            <a:ext cx="183378" cy="152646"/>
          </a:xfrm>
          <a:custGeom>
            <a:rect b="b" l="l" r="r" t="t"/>
            <a:pathLst>
              <a:path extrusionOk="0" h="4222" w="5072">
                <a:moveTo>
                  <a:pt x="878" y="0"/>
                </a:moveTo>
                <a:lnTo>
                  <a:pt x="1" y="686"/>
                </a:lnTo>
                <a:lnTo>
                  <a:pt x="1371" y="4222"/>
                </a:lnTo>
                <a:cubicBezTo>
                  <a:pt x="1371" y="4222"/>
                  <a:pt x="2020" y="2056"/>
                  <a:pt x="3546" y="1481"/>
                </a:cubicBezTo>
                <a:lnTo>
                  <a:pt x="5072" y="914"/>
                </a:lnTo>
                <a:lnTo>
                  <a:pt x="4268" y="74"/>
                </a:lnTo>
                <a:cubicBezTo>
                  <a:pt x="4268" y="74"/>
                  <a:pt x="3409" y="544"/>
                  <a:pt x="2431" y="544"/>
                </a:cubicBezTo>
                <a:cubicBezTo>
                  <a:pt x="1909" y="544"/>
                  <a:pt x="1355" y="410"/>
                  <a:pt x="878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" name="Google Shape;187;p24"/>
          <p:cNvSpPr/>
          <p:nvPr/>
        </p:nvSpPr>
        <p:spPr>
          <a:xfrm flipH="1">
            <a:off x="3332819" y="1834083"/>
            <a:ext cx="93533" cy="39662"/>
          </a:xfrm>
          <a:custGeom>
            <a:rect b="b" l="l" r="r" t="t"/>
            <a:pathLst>
              <a:path extrusionOk="0" h="1097" w="2587">
                <a:moveTo>
                  <a:pt x="1408" y="0"/>
                </a:moveTo>
                <a:lnTo>
                  <a:pt x="1673" y="530"/>
                </a:lnTo>
                <a:cubicBezTo>
                  <a:pt x="1702" y="560"/>
                  <a:pt x="1684" y="613"/>
                  <a:pt x="1657" y="613"/>
                </a:cubicBezTo>
                <a:cubicBezTo>
                  <a:pt x="1650" y="613"/>
                  <a:pt x="1643" y="610"/>
                  <a:pt x="1636" y="603"/>
                </a:cubicBezTo>
                <a:cubicBezTo>
                  <a:pt x="1578" y="595"/>
                  <a:pt x="1504" y="589"/>
                  <a:pt x="1417" y="589"/>
                </a:cubicBezTo>
                <a:cubicBezTo>
                  <a:pt x="1108" y="589"/>
                  <a:pt x="628" y="668"/>
                  <a:pt x="37" y="1024"/>
                </a:cubicBezTo>
                <a:cubicBezTo>
                  <a:pt x="1" y="1060"/>
                  <a:pt x="1" y="1097"/>
                  <a:pt x="74" y="1097"/>
                </a:cubicBezTo>
                <a:lnTo>
                  <a:pt x="2586" y="1097"/>
                </a:lnTo>
                <a:lnTo>
                  <a:pt x="1408" y="0"/>
                </a:lnTo>
                <a:close/>
              </a:path>
            </a:pathLst>
          </a:custGeom>
          <a:solidFill>
            <a:srgbClr val="F0CA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24"/>
          <p:cNvSpPr/>
          <p:nvPr/>
        </p:nvSpPr>
        <p:spPr>
          <a:xfrm flipH="1">
            <a:off x="2045866" y="1999234"/>
            <a:ext cx="645511" cy="39698"/>
          </a:xfrm>
          <a:custGeom>
            <a:rect b="b" l="l" r="r" t="t"/>
            <a:pathLst>
              <a:path extrusionOk="0" h="1098" w="17854">
                <a:moveTo>
                  <a:pt x="567" y="1"/>
                </a:moveTo>
                <a:cubicBezTo>
                  <a:pt x="229" y="1"/>
                  <a:pt x="1" y="229"/>
                  <a:pt x="1" y="531"/>
                </a:cubicBezTo>
                <a:cubicBezTo>
                  <a:pt x="1" y="869"/>
                  <a:pt x="229" y="1097"/>
                  <a:pt x="567" y="1097"/>
                </a:cubicBezTo>
                <a:lnTo>
                  <a:pt x="17278" y="1097"/>
                </a:lnTo>
                <a:cubicBezTo>
                  <a:pt x="17589" y="1097"/>
                  <a:pt x="17854" y="869"/>
                  <a:pt x="17854" y="531"/>
                </a:cubicBezTo>
                <a:cubicBezTo>
                  <a:pt x="17854" y="229"/>
                  <a:pt x="17589" y="1"/>
                  <a:pt x="17278" y="1"/>
                </a:cubicBezTo>
                <a:close/>
              </a:path>
            </a:pathLst>
          </a:custGeom>
          <a:solidFill>
            <a:srgbClr val="809C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" name="Google Shape;189;p24"/>
          <p:cNvSpPr/>
          <p:nvPr/>
        </p:nvSpPr>
        <p:spPr>
          <a:xfrm flipH="1">
            <a:off x="2047168" y="1989328"/>
            <a:ext cx="645511" cy="41325"/>
          </a:xfrm>
          <a:custGeom>
            <a:rect b="b" l="l" r="r" t="t"/>
            <a:pathLst>
              <a:path extrusionOk="0" h="1143" w="17854">
                <a:moveTo>
                  <a:pt x="567" y="1"/>
                </a:moveTo>
                <a:cubicBezTo>
                  <a:pt x="265" y="1"/>
                  <a:pt x="0" y="275"/>
                  <a:pt x="0" y="576"/>
                </a:cubicBezTo>
                <a:cubicBezTo>
                  <a:pt x="0" y="878"/>
                  <a:pt x="265" y="1143"/>
                  <a:pt x="567" y="1143"/>
                </a:cubicBezTo>
                <a:lnTo>
                  <a:pt x="17278" y="1143"/>
                </a:lnTo>
                <a:cubicBezTo>
                  <a:pt x="17588" y="1143"/>
                  <a:pt x="17853" y="878"/>
                  <a:pt x="17853" y="576"/>
                </a:cubicBezTo>
                <a:cubicBezTo>
                  <a:pt x="17853" y="275"/>
                  <a:pt x="17588" y="1"/>
                  <a:pt x="1727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24"/>
          <p:cNvSpPr/>
          <p:nvPr/>
        </p:nvSpPr>
        <p:spPr>
          <a:xfrm flipH="1">
            <a:off x="2820809" y="1619364"/>
            <a:ext cx="1374" cy="36"/>
          </a:xfrm>
          <a:custGeom>
            <a:rect b="b" l="l" r="r" t="t"/>
            <a:pathLst>
              <a:path extrusionOk="0" h="1" w="38">
                <a:moveTo>
                  <a:pt x="37" y="1"/>
                </a:moveTo>
                <a:lnTo>
                  <a:pt x="37" y="1"/>
                </a:lnTo>
                <a:lnTo>
                  <a:pt x="1" y="1"/>
                </a:lnTo>
                <a:close/>
              </a:path>
            </a:pathLst>
          </a:custGeom>
          <a:solidFill>
            <a:srgbClr val="809C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" name="Google Shape;191;p24"/>
          <p:cNvSpPr/>
          <p:nvPr/>
        </p:nvSpPr>
        <p:spPr>
          <a:xfrm flipH="1">
            <a:off x="3009708" y="1646769"/>
            <a:ext cx="189705" cy="226981"/>
          </a:xfrm>
          <a:custGeom>
            <a:rect b="b" l="l" r="r" t="t"/>
            <a:pathLst>
              <a:path extrusionOk="0" h="6278" w="5247">
                <a:moveTo>
                  <a:pt x="4797" y="1"/>
                </a:moveTo>
                <a:lnTo>
                  <a:pt x="649" y="5976"/>
                </a:lnTo>
                <a:cubicBezTo>
                  <a:pt x="494" y="6168"/>
                  <a:pt x="265" y="6278"/>
                  <a:pt x="1" y="6278"/>
                </a:cubicBezTo>
                <a:lnTo>
                  <a:pt x="1371" y="6278"/>
                </a:lnTo>
                <a:cubicBezTo>
                  <a:pt x="1636" y="6278"/>
                  <a:pt x="1864" y="6168"/>
                  <a:pt x="2020" y="5976"/>
                </a:cubicBezTo>
                <a:lnTo>
                  <a:pt x="5144" y="2130"/>
                </a:lnTo>
                <a:lnTo>
                  <a:pt x="5218" y="2130"/>
                </a:lnTo>
                <a:cubicBezTo>
                  <a:pt x="5218" y="2130"/>
                  <a:pt x="5218" y="2130"/>
                  <a:pt x="5218" y="2130"/>
                </a:cubicBezTo>
                <a:cubicBezTo>
                  <a:pt x="5247" y="2130"/>
                  <a:pt x="4797" y="1"/>
                  <a:pt x="4797" y="1"/>
                </a:cubicBezTo>
                <a:close/>
              </a:path>
            </a:pathLst>
          </a:custGeom>
          <a:solidFill>
            <a:srgbClr val="F0B3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" name="Google Shape;192;p24"/>
          <p:cNvSpPr/>
          <p:nvPr/>
        </p:nvSpPr>
        <p:spPr>
          <a:xfrm flipH="1">
            <a:off x="2700917" y="1721102"/>
            <a:ext cx="175099" cy="1281406"/>
          </a:xfrm>
          <a:custGeom>
            <a:rect b="b" l="l" r="r" t="t"/>
            <a:pathLst>
              <a:path extrusionOk="0" h="35442" w="4843">
                <a:moveTo>
                  <a:pt x="1069" y="1"/>
                </a:moveTo>
                <a:cubicBezTo>
                  <a:pt x="1033" y="1"/>
                  <a:pt x="996" y="37"/>
                  <a:pt x="996" y="74"/>
                </a:cubicBezTo>
                <a:lnTo>
                  <a:pt x="1106" y="1179"/>
                </a:lnTo>
                <a:lnTo>
                  <a:pt x="1261" y="2358"/>
                </a:lnTo>
                <a:lnTo>
                  <a:pt x="1526" y="3884"/>
                </a:lnTo>
                <a:cubicBezTo>
                  <a:pt x="3052" y="5291"/>
                  <a:pt x="3162" y="10353"/>
                  <a:pt x="3162" y="10353"/>
                </a:cubicBezTo>
                <a:cubicBezTo>
                  <a:pt x="2056" y="13358"/>
                  <a:pt x="0" y="17433"/>
                  <a:pt x="0" y="17433"/>
                </a:cubicBezTo>
                <a:cubicBezTo>
                  <a:pt x="0" y="17433"/>
                  <a:pt x="1599" y="19800"/>
                  <a:pt x="1718" y="22614"/>
                </a:cubicBezTo>
                <a:cubicBezTo>
                  <a:pt x="1755" y="24058"/>
                  <a:pt x="2211" y="27484"/>
                  <a:pt x="2668" y="30453"/>
                </a:cubicBezTo>
                <a:cubicBezTo>
                  <a:pt x="3545" y="32966"/>
                  <a:pt x="4231" y="34875"/>
                  <a:pt x="4231" y="34875"/>
                </a:cubicBezTo>
                <a:lnTo>
                  <a:pt x="3317" y="34565"/>
                </a:lnTo>
                <a:lnTo>
                  <a:pt x="3280" y="34565"/>
                </a:lnTo>
                <a:cubicBezTo>
                  <a:pt x="3354" y="35104"/>
                  <a:pt x="3390" y="35442"/>
                  <a:pt x="3390" y="35442"/>
                </a:cubicBezTo>
                <a:lnTo>
                  <a:pt x="4797" y="35442"/>
                </a:lnTo>
                <a:cubicBezTo>
                  <a:pt x="4797" y="35442"/>
                  <a:pt x="3198" y="25428"/>
                  <a:pt x="3089" y="22614"/>
                </a:cubicBezTo>
                <a:cubicBezTo>
                  <a:pt x="3015" y="19800"/>
                  <a:pt x="1417" y="17433"/>
                  <a:pt x="1417" y="17433"/>
                </a:cubicBezTo>
                <a:cubicBezTo>
                  <a:pt x="1417" y="17433"/>
                  <a:pt x="3472" y="13358"/>
                  <a:pt x="4532" y="10353"/>
                </a:cubicBezTo>
                <a:cubicBezTo>
                  <a:pt x="4797" y="9594"/>
                  <a:pt x="4843" y="8872"/>
                  <a:pt x="4724" y="8224"/>
                </a:cubicBezTo>
                <a:lnTo>
                  <a:pt x="4267" y="8224"/>
                </a:lnTo>
                <a:cubicBezTo>
                  <a:pt x="3966" y="8224"/>
                  <a:pt x="3701" y="7959"/>
                  <a:pt x="3701" y="7648"/>
                </a:cubicBezTo>
                <a:cubicBezTo>
                  <a:pt x="3701" y="7347"/>
                  <a:pt x="3966" y="7082"/>
                  <a:pt x="4267" y="7082"/>
                </a:cubicBezTo>
                <a:lnTo>
                  <a:pt x="4459" y="7082"/>
                </a:lnTo>
                <a:cubicBezTo>
                  <a:pt x="3883" y="5675"/>
                  <a:pt x="2897" y="4679"/>
                  <a:pt x="2897" y="4679"/>
                </a:cubicBezTo>
                <a:lnTo>
                  <a:pt x="2860" y="4679"/>
                </a:lnTo>
                <a:cubicBezTo>
                  <a:pt x="2860" y="4679"/>
                  <a:pt x="2897" y="4679"/>
                  <a:pt x="2897" y="4642"/>
                </a:cubicBezTo>
                <a:lnTo>
                  <a:pt x="2632" y="2358"/>
                </a:lnTo>
                <a:lnTo>
                  <a:pt x="2513" y="1179"/>
                </a:lnTo>
                <a:lnTo>
                  <a:pt x="2440" y="686"/>
                </a:lnTo>
                <a:cubicBezTo>
                  <a:pt x="1828" y="384"/>
                  <a:pt x="1261" y="110"/>
                  <a:pt x="1069" y="1"/>
                </a:cubicBezTo>
                <a:close/>
              </a:path>
            </a:pathLst>
          </a:custGeom>
          <a:solidFill>
            <a:srgbClr val="F0B3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" name="Google Shape;193;p24"/>
          <p:cNvSpPr/>
          <p:nvPr/>
        </p:nvSpPr>
        <p:spPr>
          <a:xfrm flipH="1">
            <a:off x="2885544" y="2052742"/>
            <a:ext cx="628989" cy="949756"/>
          </a:xfrm>
          <a:custGeom>
            <a:rect b="b" l="l" r="r" t="t"/>
            <a:pathLst>
              <a:path extrusionOk="0" h="26269" w="17397">
                <a:moveTo>
                  <a:pt x="16866" y="1"/>
                </a:moveTo>
                <a:lnTo>
                  <a:pt x="16866" y="1"/>
                </a:lnTo>
                <a:cubicBezTo>
                  <a:pt x="14235" y="3089"/>
                  <a:pt x="8872" y="9101"/>
                  <a:pt x="8872" y="9101"/>
                </a:cubicBezTo>
                <a:cubicBezTo>
                  <a:pt x="9365" y="12527"/>
                  <a:pt x="3545" y="21244"/>
                  <a:pt x="1069" y="24743"/>
                </a:cubicBezTo>
                <a:cubicBezTo>
                  <a:pt x="841" y="25245"/>
                  <a:pt x="685" y="25547"/>
                  <a:pt x="685" y="25547"/>
                </a:cubicBezTo>
                <a:lnTo>
                  <a:pt x="457" y="25584"/>
                </a:lnTo>
                <a:cubicBezTo>
                  <a:pt x="155" y="26004"/>
                  <a:pt x="0" y="26269"/>
                  <a:pt x="0" y="26269"/>
                </a:cubicBezTo>
                <a:lnTo>
                  <a:pt x="1371" y="26269"/>
                </a:lnTo>
                <a:cubicBezTo>
                  <a:pt x="1371" y="26269"/>
                  <a:pt x="10928" y="13441"/>
                  <a:pt x="10242" y="9101"/>
                </a:cubicBezTo>
                <a:cubicBezTo>
                  <a:pt x="10242" y="9101"/>
                  <a:pt x="14811" y="4039"/>
                  <a:pt x="17323" y="1180"/>
                </a:cubicBezTo>
                <a:cubicBezTo>
                  <a:pt x="17396" y="531"/>
                  <a:pt x="16793" y="613"/>
                  <a:pt x="16866" y="1"/>
                </a:cubicBezTo>
                <a:close/>
              </a:path>
            </a:pathLst>
          </a:custGeom>
          <a:solidFill>
            <a:srgbClr val="F0B3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" name="Google Shape;194;p24"/>
          <p:cNvSpPr/>
          <p:nvPr/>
        </p:nvSpPr>
        <p:spPr>
          <a:xfrm flipH="1">
            <a:off x="3273693" y="2208349"/>
            <a:ext cx="645511" cy="41325"/>
          </a:xfrm>
          <a:custGeom>
            <a:rect b="b" l="l" r="r" t="t"/>
            <a:pathLst>
              <a:path extrusionOk="0" h="1143" w="17854">
                <a:moveTo>
                  <a:pt x="576" y="0"/>
                </a:moveTo>
                <a:cubicBezTo>
                  <a:pt x="266" y="0"/>
                  <a:pt x="1" y="265"/>
                  <a:pt x="1" y="567"/>
                </a:cubicBezTo>
                <a:cubicBezTo>
                  <a:pt x="1" y="877"/>
                  <a:pt x="266" y="1142"/>
                  <a:pt x="576" y="1142"/>
                </a:cubicBezTo>
                <a:lnTo>
                  <a:pt x="17287" y="1142"/>
                </a:lnTo>
                <a:cubicBezTo>
                  <a:pt x="17589" y="1142"/>
                  <a:pt x="17854" y="877"/>
                  <a:pt x="17854" y="567"/>
                </a:cubicBezTo>
                <a:cubicBezTo>
                  <a:pt x="17854" y="265"/>
                  <a:pt x="17589" y="0"/>
                  <a:pt x="17287" y="0"/>
                </a:cubicBezTo>
                <a:close/>
              </a:path>
            </a:pathLst>
          </a:custGeom>
          <a:solidFill>
            <a:srgbClr val="809C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" name="Google Shape;195;p24"/>
          <p:cNvSpPr/>
          <p:nvPr/>
        </p:nvSpPr>
        <p:spPr>
          <a:xfrm flipH="1">
            <a:off x="3273693" y="2200070"/>
            <a:ext cx="645511" cy="41325"/>
          </a:xfrm>
          <a:custGeom>
            <a:rect b="b" l="l" r="r" t="t"/>
            <a:pathLst>
              <a:path extrusionOk="0" h="1143" w="17854">
                <a:moveTo>
                  <a:pt x="576" y="1"/>
                </a:moveTo>
                <a:cubicBezTo>
                  <a:pt x="266" y="1"/>
                  <a:pt x="1" y="266"/>
                  <a:pt x="1" y="567"/>
                </a:cubicBezTo>
                <a:cubicBezTo>
                  <a:pt x="1" y="878"/>
                  <a:pt x="266" y="1143"/>
                  <a:pt x="576" y="1143"/>
                </a:cubicBezTo>
                <a:lnTo>
                  <a:pt x="17287" y="1143"/>
                </a:lnTo>
                <a:cubicBezTo>
                  <a:pt x="17589" y="1143"/>
                  <a:pt x="17854" y="878"/>
                  <a:pt x="17854" y="567"/>
                </a:cubicBezTo>
                <a:cubicBezTo>
                  <a:pt x="17854" y="266"/>
                  <a:pt x="17589" y="1"/>
                  <a:pt x="17287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" name="Google Shape;196;p24"/>
          <p:cNvSpPr/>
          <p:nvPr/>
        </p:nvSpPr>
        <p:spPr>
          <a:xfrm flipH="1">
            <a:off x="2812561" y="1815897"/>
            <a:ext cx="156949" cy="45628"/>
          </a:xfrm>
          <a:custGeom>
            <a:rect b="b" l="l" r="r" t="t"/>
            <a:pathLst>
              <a:path extrusionOk="0" h="1262" w="4341">
                <a:moveTo>
                  <a:pt x="4341" y="1"/>
                </a:moveTo>
                <a:lnTo>
                  <a:pt x="4341" y="1"/>
                </a:lnTo>
                <a:cubicBezTo>
                  <a:pt x="4340" y="1"/>
                  <a:pt x="3272" y="577"/>
                  <a:pt x="2321" y="650"/>
                </a:cubicBezTo>
                <a:cubicBezTo>
                  <a:pt x="1371" y="686"/>
                  <a:pt x="1" y="841"/>
                  <a:pt x="1" y="841"/>
                </a:cubicBezTo>
                <a:lnTo>
                  <a:pt x="119" y="878"/>
                </a:lnTo>
                <a:lnTo>
                  <a:pt x="193" y="960"/>
                </a:lnTo>
                <a:cubicBezTo>
                  <a:pt x="193" y="960"/>
                  <a:pt x="841" y="1106"/>
                  <a:pt x="1033" y="1106"/>
                </a:cubicBezTo>
                <a:cubicBezTo>
                  <a:pt x="1216" y="1106"/>
                  <a:pt x="4112" y="1262"/>
                  <a:pt x="4112" y="1262"/>
                </a:cubicBezTo>
                <a:lnTo>
                  <a:pt x="4341" y="1"/>
                </a:lnTo>
                <a:close/>
              </a:path>
            </a:pathLst>
          </a:custGeom>
          <a:solidFill>
            <a:srgbClr val="F0B3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" name="Google Shape;197;p24"/>
          <p:cNvSpPr/>
          <p:nvPr/>
        </p:nvSpPr>
        <p:spPr>
          <a:xfrm flipH="1">
            <a:off x="1841944" y="3002633"/>
            <a:ext cx="2306797" cy="64790"/>
          </a:xfrm>
          <a:custGeom>
            <a:rect b="b" l="l" r="r" t="t"/>
            <a:pathLst>
              <a:path extrusionOk="0" h="1792" w="63803">
                <a:moveTo>
                  <a:pt x="1" y="0"/>
                </a:moveTo>
                <a:cubicBezTo>
                  <a:pt x="1676" y="1416"/>
                  <a:pt x="15158" y="1792"/>
                  <a:pt x="27958" y="1792"/>
                </a:cubicBezTo>
                <a:cubicBezTo>
                  <a:pt x="37218" y="1792"/>
                  <a:pt x="46122" y="1595"/>
                  <a:pt x="49942" y="1453"/>
                </a:cubicBezTo>
                <a:cubicBezTo>
                  <a:pt x="59078" y="1142"/>
                  <a:pt x="63802" y="0"/>
                  <a:pt x="63802" y="0"/>
                </a:cubicBezTo>
                <a:close/>
              </a:path>
            </a:pathLst>
          </a:custGeom>
          <a:solidFill>
            <a:srgbClr val="D166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" name="Google Shape;198;p24"/>
          <p:cNvSpPr/>
          <p:nvPr/>
        </p:nvSpPr>
        <p:spPr>
          <a:xfrm flipH="1">
            <a:off x="2972274" y="1554810"/>
            <a:ext cx="44326" cy="53546"/>
          </a:xfrm>
          <a:custGeom>
            <a:rect b="b" l="l" r="r" t="t"/>
            <a:pathLst>
              <a:path extrusionOk="0" h="1481" w="1226">
                <a:moveTo>
                  <a:pt x="1225" y="0"/>
                </a:moveTo>
                <a:lnTo>
                  <a:pt x="1" y="494"/>
                </a:lnTo>
                <a:lnTo>
                  <a:pt x="384" y="1480"/>
                </a:lnTo>
                <a:lnTo>
                  <a:pt x="1225" y="0"/>
                </a:lnTo>
                <a:close/>
              </a:path>
            </a:pathLst>
          </a:custGeom>
          <a:solidFill>
            <a:srgbClr val="F0B3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" name="Google Shape;199;p24"/>
          <p:cNvSpPr/>
          <p:nvPr/>
        </p:nvSpPr>
        <p:spPr>
          <a:xfrm flipH="1">
            <a:off x="2875979" y="2026675"/>
            <a:ext cx="42663" cy="83916"/>
          </a:xfrm>
          <a:custGeom>
            <a:rect b="b" l="l" r="r" t="t"/>
            <a:pathLst>
              <a:path extrusionOk="0" h="2321" w="1180">
                <a:moveTo>
                  <a:pt x="997" y="0"/>
                </a:moveTo>
                <a:lnTo>
                  <a:pt x="1" y="1142"/>
                </a:lnTo>
                <a:lnTo>
                  <a:pt x="458" y="2321"/>
                </a:lnTo>
                <a:lnTo>
                  <a:pt x="951" y="1937"/>
                </a:lnTo>
                <a:lnTo>
                  <a:pt x="1179" y="567"/>
                </a:lnTo>
                <a:lnTo>
                  <a:pt x="997" y="0"/>
                </a:lnTo>
                <a:close/>
              </a:path>
            </a:pathLst>
          </a:custGeom>
          <a:solidFill>
            <a:srgbClr val="F0B3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24"/>
          <p:cNvSpPr/>
          <p:nvPr/>
        </p:nvSpPr>
        <p:spPr>
          <a:xfrm flipH="1">
            <a:off x="2702548" y="1967527"/>
            <a:ext cx="45302" cy="70068"/>
          </a:xfrm>
          <a:custGeom>
            <a:rect b="b" l="l" r="r" t="t"/>
            <a:pathLst>
              <a:path extrusionOk="0" h="1938" w="1253">
                <a:moveTo>
                  <a:pt x="0" y="1"/>
                </a:moveTo>
                <a:lnTo>
                  <a:pt x="338" y="1709"/>
                </a:lnTo>
                <a:lnTo>
                  <a:pt x="1252" y="1938"/>
                </a:lnTo>
                <a:cubicBezTo>
                  <a:pt x="1216" y="686"/>
                  <a:pt x="841" y="74"/>
                  <a:pt x="841" y="74"/>
                </a:cubicBezTo>
                <a:lnTo>
                  <a:pt x="0" y="1"/>
                </a:lnTo>
                <a:close/>
              </a:path>
            </a:pathLst>
          </a:custGeom>
          <a:solidFill>
            <a:srgbClr val="F0B3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24"/>
          <p:cNvSpPr/>
          <p:nvPr/>
        </p:nvSpPr>
        <p:spPr>
          <a:xfrm flipH="1">
            <a:off x="2786461" y="1707110"/>
            <a:ext cx="52244" cy="45736"/>
          </a:xfrm>
          <a:custGeom>
            <a:rect b="b" l="l" r="r" t="t"/>
            <a:pathLst>
              <a:path extrusionOk="0" h="1265" w="1445">
                <a:moveTo>
                  <a:pt x="545" y="0"/>
                </a:moveTo>
                <a:cubicBezTo>
                  <a:pt x="299" y="0"/>
                  <a:pt x="75" y="127"/>
                  <a:pt x="1" y="543"/>
                </a:cubicBezTo>
                <a:lnTo>
                  <a:pt x="1444" y="1265"/>
                </a:lnTo>
                <a:lnTo>
                  <a:pt x="1371" y="315"/>
                </a:lnTo>
                <a:cubicBezTo>
                  <a:pt x="1371" y="315"/>
                  <a:pt x="931" y="0"/>
                  <a:pt x="545" y="0"/>
                </a:cubicBezTo>
                <a:close/>
              </a:path>
            </a:pathLst>
          </a:custGeom>
          <a:solidFill>
            <a:srgbClr val="F0B3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" name="Google Shape;202;p24"/>
          <p:cNvSpPr/>
          <p:nvPr/>
        </p:nvSpPr>
        <p:spPr>
          <a:xfrm flipH="1">
            <a:off x="2606085" y="1618065"/>
            <a:ext cx="185692" cy="132797"/>
          </a:xfrm>
          <a:custGeom>
            <a:rect b="b" l="l" r="r" t="t"/>
            <a:pathLst>
              <a:path extrusionOk="0" h="3673" w="5136">
                <a:moveTo>
                  <a:pt x="272" y="0"/>
                </a:moveTo>
                <a:cubicBezTo>
                  <a:pt x="83" y="0"/>
                  <a:pt x="0" y="54"/>
                  <a:pt x="0" y="54"/>
                </a:cubicBezTo>
                <a:cubicBezTo>
                  <a:pt x="338" y="100"/>
                  <a:pt x="3691" y="3562"/>
                  <a:pt x="3691" y="3562"/>
                </a:cubicBezTo>
                <a:lnTo>
                  <a:pt x="5135" y="3672"/>
                </a:lnTo>
                <a:cubicBezTo>
                  <a:pt x="5135" y="3672"/>
                  <a:pt x="2513" y="1086"/>
                  <a:pt x="1480" y="438"/>
                </a:cubicBezTo>
                <a:cubicBezTo>
                  <a:pt x="892" y="81"/>
                  <a:pt x="503" y="0"/>
                  <a:pt x="272" y="0"/>
                </a:cubicBezTo>
                <a:close/>
              </a:path>
            </a:pathLst>
          </a:custGeom>
          <a:solidFill>
            <a:srgbClr val="F0B3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24"/>
          <p:cNvSpPr/>
          <p:nvPr/>
        </p:nvSpPr>
        <p:spPr>
          <a:xfrm flipH="1">
            <a:off x="2792316" y="1724862"/>
            <a:ext cx="133267" cy="117576"/>
          </a:xfrm>
          <a:custGeom>
            <a:rect b="b" l="l" r="r" t="t"/>
            <a:pathLst>
              <a:path extrusionOk="0" h="3252" w="3686">
                <a:moveTo>
                  <a:pt x="2035" y="0"/>
                </a:moveTo>
                <a:cubicBezTo>
                  <a:pt x="1764" y="0"/>
                  <a:pt x="1438" y="98"/>
                  <a:pt x="1070" y="390"/>
                </a:cubicBezTo>
                <a:cubicBezTo>
                  <a:pt x="1" y="1267"/>
                  <a:pt x="120" y="3204"/>
                  <a:pt x="1371" y="3250"/>
                </a:cubicBezTo>
                <a:cubicBezTo>
                  <a:pt x="1397" y="3251"/>
                  <a:pt x="1423" y="3252"/>
                  <a:pt x="1448" y="3252"/>
                </a:cubicBezTo>
                <a:cubicBezTo>
                  <a:pt x="2709" y="3252"/>
                  <a:pt x="3685" y="1509"/>
                  <a:pt x="2897" y="390"/>
                </a:cubicBezTo>
                <a:cubicBezTo>
                  <a:pt x="2897" y="390"/>
                  <a:pt x="2576" y="0"/>
                  <a:pt x="2035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24"/>
          <p:cNvSpPr/>
          <p:nvPr/>
        </p:nvSpPr>
        <p:spPr>
          <a:xfrm flipH="1">
            <a:off x="2818169" y="1672872"/>
            <a:ext cx="31419" cy="88254"/>
          </a:xfrm>
          <a:custGeom>
            <a:rect b="b" l="l" r="r" t="t"/>
            <a:pathLst>
              <a:path extrusionOk="0" h="2441" w="869">
                <a:moveTo>
                  <a:pt x="868" y="1"/>
                </a:moveTo>
                <a:lnTo>
                  <a:pt x="302" y="266"/>
                </a:lnTo>
                <a:lnTo>
                  <a:pt x="0" y="1600"/>
                </a:lnTo>
                <a:lnTo>
                  <a:pt x="868" y="2440"/>
                </a:lnTo>
                <a:lnTo>
                  <a:pt x="868" y="1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24"/>
          <p:cNvSpPr/>
          <p:nvPr/>
        </p:nvSpPr>
        <p:spPr>
          <a:xfrm flipH="1">
            <a:off x="2779519" y="1773308"/>
            <a:ext cx="73033" cy="64790"/>
          </a:xfrm>
          <a:custGeom>
            <a:rect b="b" l="l" r="r" t="t"/>
            <a:pathLst>
              <a:path extrusionOk="0" h="1792" w="2020">
                <a:moveTo>
                  <a:pt x="1910" y="0"/>
                </a:moveTo>
                <a:lnTo>
                  <a:pt x="493" y="156"/>
                </a:lnTo>
                <a:lnTo>
                  <a:pt x="0" y="1791"/>
                </a:lnTo>
                <a:lnTo>
                  <a:pt x="2019" y="1371"/>
                </a:lnTo>
                <a:lnTo>
                  <a:pt x="1910" y="0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24"/>
          <p:cNvSpPr/>
          <p:nvPr/>
        </p:nvSpPr>
        <p:spPr>
          <a:xfrm flipH="1">
            <a:off x="2914300" y="1716799"/>
            <a:ext cx="121264" cy="130881"/>
          </a:xfrm>
          <a:custGeom>
            <a:rect b="b" l="l" r="r" t="t"/>
            <a:pathLst>
              <a:path extrusionOk="0" h="3620" w="3354">
                <a:moveTo>
                  <a:pt x="804" y="1"/>
                </a:moveTo>
                <a:cubicBezTo>
                  <a:pt x="804" y="1"/>
                  <a:pt x="0" y="1682"/>
                  <a:pt x="457" y="2331"/>
                </a:cubicBezTo>
                <a:cubicBezTo>
                  <a:pt x="951" y="2970"/>
                  <a:pt x="1946" y="3619"/>
                  <a:pt x="1946" y="3619"/>
                </a:cubicBezTo>
                <a:cubicBezTo>
                  <a:pt x="1946" y="3619"/>
                  <a:pt x="3353" y="1371"/>
                  <a:pt x="804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24"/>
          <p:cNvSpPr/>
          <p:nvPr/>
        </p:nvSpPr>
        <p:spPr>
          <a:xfrm flipH="1">
            <a:off x="2875977" y="1795434"/>
            <a:ext cx="89231" cy="52244"/>
          </a:xfrm>
          <a:custGeom>
            <a:rect b="b" l="l" r="r" t="t"/>
            <a:pathLst>
              <a:path extrusionOk="0" h="1445" w="2468">
                <a:moveTo>
                  <a:pt x="375" y="0"/>
                </a:moveTo>
                <a:lnTo>
                  <a:pt x="0" y="1444"/>
                </a:lnTo>
                <a:lnTo>
                  <a:pt x="0" y="1444"/>
                </a:lnTo>
                <a:lnTo>
                  <a:pt x="2467" y="1298"/>
                </a:lnTo>
                <a:lnTo>
                  <a:pt x="1444" y="37"/>
                </a:lnTo>
                <a:lnTo>
                  <a:pt x="1060" y="914"/>
                </a:lnTo>
                <a:lnTo>
                  <a:pt x="375" y="0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24"/>
          <p:cNvSpPr txBox="1"/>
          <p:nvPr>
            <p:ph idx="1" type="subTitle"/>
          </p:nvPr>
        </p:nvSpPr>
        <p:spPr>
          <a:xfrm>
            <a:off x="1743500" y="3031200"/>
            <a:ext cx="23076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YOUR LOGO</a:t>
            </a:r>
            <a:endParaRPr sz="36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209" name="Google Shape;209;p24"/>
          <p:cNvSpPr txBox="1"/>
          <p:nvPr>
            <p:ph idx="1" type="subTitle"/>
          </p:nvPr>
        </p:nvSpPr>
        <p:spPr>
          <a:xfrm>
            <a:off x="5956000" y="2139100"/>
            <a:ext cx="23076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10" name="Google Shape;210;p24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COMPANY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" name="Google Shape;215;p25"/>
          <p:cNvPicPr preferRelativeResize="0"/>
          <p:nvPr/>
        </p:nvPicPr>
        <p:blipFill rotWithShape="1">
          <a:blip r:embed="rId3">
            <a:alphaModFix/>
          </a:blip>
          <a:srcRect b="0" l="30862" r="0" t="0"/>
          <a:stretch/>
        </p:blipFill>
        <p:spPr>
          <a:xfrm>
            <a:off x="2826653" y="25"/>
            <a:ext cx="6321900" cy="5143478"/>
          </a:xfrm>
          <a:prstGeom prst="rect">
            <a:avLst/>
          </a:prstGeom>
          <a:noFill/>
          <a:ln>
            <a:noFill/>
          </a:ln>
        </p:spPr>
      </p:pic>
      <p:sp>
        <p:nvSpPr>
          <p:cNvPr id="216" name="Google Shape;216;p25"/>
          <p:cNvSpPr txBox="1"/>
          <p:nvPr>
            <p:ph type="ctrTitle"/>
          </p:nvPr>
        </p:nvSpPr>
        <p:spPr>
          <a:xfrm>
            <a:off x="929475" y="1622975"/>
            <a:ext cx="4837200" cy="178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BUSINESS OVERVIEW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217" name="Google Shape;217;p25"/>
          <p:cNvSpPr txBox="1"/>
          <p:nvPr>
            <p:ph idx="2" type="title"/>
          </p:nvPr>
        </p:nvSpPr>
        <p:spPr>
          <a:xfrm flipH="1">
            <a:off x="929466" y="259700"/>
            <a:ext cx="2769300" cy="155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01.</a:t>
            </a:r>
            <a:endParaRPr>
              <a:solidFill>
                <a:srgbClr val="D16676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" name="Google Shape;222;p26"/>
          <p:cNvGrpSpPr/>
          <p:nvPr/>
        </p:nvGrpSpPr>
        <p:grpSpPr>
          <a:xfrm>
            <a:off x="3979701" y="9"/>
            <a:ext cx="5164275" cy="1297267"/>
            <a:chOff x="3979701" y="9"/>
            <a:chExt cx="5164275" cy="1297267"/>
          </a:xfrm>
        </p:grpSpPr>
        <p:sp>
          <p:nvSpPr>
            <p:cNvPr id="223" name="Google Shape;223;p26"/>
            <p:cNvSpPr/>
            <p:nvPr/>
          </p:nvSpPr>
          <p:spPr>
            <a:xfrm flipH="1" rot="10800000">
              <a:off x="3979701" y="9"/>
              <a:ext cx="5164275" cy="1297267"/>
            </a:xfrm>
            <a:custGeom>
              <a:rect b="b" l="l" r="r" t="t"/>
              <a:pathLst>
                <a:path extrusionOk="0" h="14280" w="33268">
                  <a:moveTo>
                    <a:pt x="33268" y="0"/>
                  </a:moveTo>
                  <a:cubicBezTo>
                    <a:pt x="24039" y="7015"/>
                    <a:pt x="8200" y="1310"/>
                    <a:pt x="1840" y="10008"/>
                  </a:cubicBezTo>
                  <a:cubicBezTo>
                    <a:pt x="905" y="11287"/>
                    <a:pt x="281" y="12721"/>
                    <a:pt x="0" y="14280"/>
                  </a:cubicBezTo>
                  <a:lnTo>
                    <a:pt x="33268" y="14280"/>
                  </a:lnTo>
                  <a:lnTo>
                    <a:pt x="33268" y="0"/>
                  </a:lnTo>
                  <a:close/>
                </a:path>
              </a:pathLst>
            </a:custGeom>
            <a:solidFill>
              <a:srgbClr val="404A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6"/>
            <p:cNvSpPr/>
            <p:nvPr/>
          </p:nvSpPr>
          <p:spPr>
            <a:xfrm flipH="1" rot="10800000">
              <a:off x="3979701" y="9"/>
              <a:ext cx="5164275" cy="1297267"/>
            </a:xfrm>
            <a:custGeom>
              <a:rect b="b" l="l" r="r" t="t"/>
              <a:pathLst>
                <a:path extrusionOk="0" h="14280" w="33268">
                  <a:moveTo>
                    <a:pt x="33268" y="0"/>
                  </a:moveTo>
                  <a:cubicBezTo>
                    <a:pt x="24039" y="7015"/>
                    <a:pt x="8200" y="1310"/>
                    <a:pt x="1840" y="10008"/>
                  </a:cubicBezTo>
                  <a:cubicBezTo>
                    <a:pt x="905" y="11287"/>
                    <a:pt x="281" y="12721"/>
                    <a:pt x="0" y="14280"/>
                  </a:cubicBezTo>
                  <a:lnTo>
                    <a:pt x="33268" y="14280"/>
                  </a:lnTo>
                  <a:lnTo>
                    <a:pt x="33268" y="0"/>
                  </a:lnTo>
                  <a:close/>
                </a:path>
              </a:pathLst>
            </a:custGeom>
            <a:gradFill>
              <a:gsLst>
                <a:gs pos="0">
                  <a:srgbClr val="F4F7F7">
                    <a:alpha val="48627"/>
                  </a:srgbClr>
                </a:gs>
                <a:gs pos="100000">
                  <a:srgbClr val="97CECD">
                    <a:alpha val="50588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" name="Google Shape;225;p26"/>
          <p:cNvGrpSpPr/>
          <p:nvPr/>
        </p:nvGrpSpPr>
        <p:grpSpPr>
          <a:xfrm>
            <a:off x="1337834" y="1558933"/>
            <a:ext cx="1278182" cy="1278182"/>
            <a:chOff x="1190625" y="238125"/>
            <a:chExt cx="5219200" cy="5219200"/>
          </a:xfrm>
        </p:grpSpPr>
        <p:sp>
          <p:nvSpPr>
            <p:cNvPr id="226" name="Google Shape;226;p26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solidFill>
              <a:srgbClr val="F5F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6"/>
            <p:cNvSpPr/>
            <p:nvPr/>
          </p:nvSpPr>
          <p:spPr>
            <a:xfrm>
              <a:off x="4099500" y="351475"/>
              <a:ext cx="1781875" cy="922350"/>
            </a:xfrm>
            <a:custGeom>
              <a:rect b="b" l="l" r="r" t="t"/>
              <a:pathLst>
                <a:path extrusionOk="0" h="36894" w="71275">
                  <a:moveTo>
                    <a:pt x="18561" y="0"/>
                  </a:moveTo>
                  <a:cubicBezTo>
                    <a:pt x="6198" y="4339"/>
                    <a:pt x="18887" y="10178"/>
                    <a:pt x="10862" y="13961"/>
                  </a:cubicBezTo>
                  <a:cubicBezTo>
                    <a:pt x="1631" y="18300"/>
                    <a:pt x="1762" y="24074"/>
                    <a:pt x="0" y="25900"/>
                  </a:cubicBezTo>
                  <a:lnTo>
                    <a:pt x="25965" y="34773"/>
                  </a:lnTo>
                  <a:cubicBezTo>
                    <a:pt x="25965" y="34773"/>
                    <a:pt x="54932" y="36306"/>
                    <a:pt x="71274" y="36893"/>
                  </a:cubicBezTo>
                  <a:cubicBezTo>
                    <a:pt x="58194" y="19605"/>
                    <a:pt x="39829" y="6492"/>
                    <a:pt x="18561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6"/>
            <p:cNvSpPr/>
            <p:nvPr/>
          </p:nvSpPr>
          <p:spPr>
            <a:xfrm>
              <a:off x="4570025" y="687200"/>
              <a:ext cx="1311350" cy="586625"/>
            </a:xfrm>
            <a:custGeom>
              <a:rect b="b" l="l" r="r" t="t"/>
              <a:pathLst>
                <a:path extrusionOk="0" h="23465" w="52454">
                  <a:moveTo>
                    <a:pt x="9614" y="1"/>
                  </a:moveTo>
                  <a:cubicBezTo>
                    <a:pt x="7804" y="1"/>
                    <a:pt x="6163" y="244"/>
                    <a:pt x="4796" y="891"/>
                  </a:cubicBezTo>
                  <a:cubicBezTo>
                    <a:pt x="1403" y="2490"/>
                    <a:pt x="1" y="6502"/>
                    <a:pt x="1" y="6502"/>
                  </a:cubicBezTo>
                  <a:cubicBezTo>
                    <a:pt x="1" y="6502"/>
                    <a:pt x="18007" y="16157"/>
                    <a:pt x="31283" y="22551"/>
                  </a:cubicBezTo>
                  <a:cubicBezTo>
                    <a:pt x="38655" y="22910"/>
                    <a:pt x="46419" y="23269"/>
                    <a:pt x="52453" y="23464"/>
                  </a:cubicBezTo>
                  <a:cubicBezTo>
                    <a:pt x="46256" y="15244"/>
                    <a:pt x="38818" y="8035"/>
                    <a:pt x="30468" y="1968"/>
                  </a:cubicBezTo>
                  <a:cubicBezTo>
                    <a:pt x="29577" y="2128"/>
                    <a:pt x="28630" y="2195"/>
                    <a:pt x="27641" y="2195"/>
                  </a:cubicBezTo>
                  <a:cubicBezTo>
                    <a:pt x="22020" y="2195"/>
                    <a:pt x="15054" y="1"/>
                    <a:pt x="9614" y="1"/>
                  </a:cubicBezTo>
                  <a:close/>
                </a:path>
              </a:pathLst>
            </a:custGeom>
            <a:solidFill>
              <a:srgbClr val="36B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6"/>
            <p:cNvSpPr/>
            <p:nvPr/>
          </p:nvSpPr>
          <p:spPr>
            <a:xfrm>
              <a:off x="1773700" y="421600"/>
              <a:ext cx="1761500" cy="799050"/>
            </a:xfrm>
            <a:custGeom>
              <a:rect b="b" l="l" r="r" t="t"/>
              <a:pathLst>
                <a:path extrusionOk="0" h="31962" w="70460">
                  <a:moveTo>
                    <a:pt x="42602" y="0"/>
                  </a:moveTo>
                  <a:cubicBezTo>
                    <a:pt x="25835" y="6655"/>
                    <a:pt x="11189" y="17517"/>
                    <a:pt x="0" y="31316"/>
                  </a:cubicBezTo>
                  <a:cubicBezTo>
                    <a:pt x="490" y="31544"/>
                    <a:pt x="1044" y="31707"/>
                    <a:pt x="1696" y="31805"/>
                  </a:cubicBezTo>
                  <a:cubicBezTo>
                    <a:pt x="2397" y="31912"/>
                    <a:pt x="3401" y="31961"/>
                    <a:pt x="4658" y="31961"/>
                  </a:cubicBezTo>
                  <a:cubicBezTo>
                    <a:pt x="19501" y="31961"/>
                    <a:pt x="69546" y="25085"/>
                    <a:pt x="69546" y="25085"/>
                  </a:cubicBezTo>
                  <a:cubicBezTo>
                    <a:pt x="70459" y="19018"/>
                    <a:pt x="70198" y="15560"/>
                    <a:pt x="64196" y="12820"/>
                  </a:cubicBezTo>
                  <a:cubicBezTo>
                    <a:pt x="58227" y="10047"/>
                    <a:pt x="58781" y="5154"/>
                    <a:pt x="54149" y="3001"/>
                  </a:cubicBezTo>
                  <a:cubicBezTo>
                    <a:pt x="52420" y="2186"/>
                    <a:pt x="47821" y="1077"/>
                    <a:pt x="42602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6"/>
            <p:cNvSpPr/>
            <p:nvPr/>
          </p:nvSpPr>
          <p:spPr>
            <a:xfrm>
              <a:off x="1785925" y="641525"/>
              <a:ext cx="1263225" cy="548775"/>
            </a:xfrm>
            <a:custGeom>
              <a:rect b="b" l="l" r="r" t="t"/>
              <a:pathLst>
                <a:path extrusionOk="0" h="21951" w="50529">
                  <a:moveTo>
                    <a:pt x="41692" y="0"/>
                  </a:moveTo>
                  <a:cubicBezTo>
                    <a:pt x="41411" y="0"/>
                    <a:pt x="41117" y="25"/>
                    <a:pt x="40808" y="76"/>
                  </a:cubicBezTo>
                  <a:cubicBezTo>
                    <a:pt x="36441" y="795"/>
                    <a:pt x="30536" y="1697"/>
                    <a:pt x="25977" y="1697"/>
                  </a:cubicBezTo>
                  <a:cubicBezTo>
                    <a:pt x="24748" y="1697"/>
                    <a:pt x="23616" y="1631"/>
                    <a:pt x="22639" y="1479"/>
                  </a:cubicBezTo>
                  <a:cubicBezTo>
                    <a:pt x="14125" y="7155"/>
                    <a:pt x="6492" y="14037"/>
                    <a:pt x="1" y="21931"/>
                  </a:cubicBezTo>
                  <a:cubicBezTo>
                    <a:pt x="255" y="21944"/>
                    <a:pt x="520" y="21951"/>
                    <a:pt x="796" y="21951"/>
                  </a:cubicBezTo>
                  <a:cubicBezTo>
                    <a:pt x="1902" y="21951"/>
                    <a:pt x="3191" y="21847"/>
                    <a:pt x="4730" y="21638"/>
                  </a:cubicBezTo>
                  <a:cubicBezTo>
                    <a:pt x="19148" y="19746"/>
                    <a:pt x="50529" y="6241"/>
                    <a:pt x="50529" y="6241"/>
                  </a:cubicBezTo>
                  <a:cubicBezTo>
                    <a:pt x="46913" y="4479"/>
                    <a:pt x="45505" y="0"/>
                    <a:pt x="41692" y="0"/>
                  </a:cubicBezTo>
                  <a:close/>
                </a:path>
              </a:pathLst>
            </a:custGeom>
            <a:solidFill>
              <a:srgbClr val="36B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6"/>
            <p:cNvSpPr/>
            <p:nvPr/>
          </p:nvSpPr>
          <p:spPr>
            <a:xfrm>
              <a:off x="1316200" y="3648525"/>
              <a:ext cx="4968025" cy="1808800"/>
            </a:xfrm>
            <a:custGeom>
              <a:rect b="b" l="l" r="r" t="t"/>
              <a:pathLst>
                <a:path extrusionOk="0" h="72352" w="198721">
                  <a:moveTo>
                    <a:pt x="0" y="0"/>
                  </a:moveTo>
                  <a:cubicBezTo>
                    <a:pt x="13538" y="41982"/>
                    <a:pt x="52910" y="72351"/>
                    <a:pt x="99361" y="72351"/>
                  </a:cubicBezTo>
                  <a:cubicBezTo>
                    <a:pt x="145811" y="72351"/>
                    <a:pt x="185183" y="41982"/>
                    <a:pt x="198721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26"/>
            <p:cNvSpPr/>
            <p:nvPr/>
          </p:nvSpPr>
          <p:spPr>
            <a:xfrm>
              <a:off x="4044025" y="1053600"/>
              <a:ext cx="79150" cy="2609625"/>
            </a:xfrm>
            <a:custGeom>
              <a:rect b="b" l="l" r="r" t="t"/>
              <a:pathLst>
                <a:path extrusionOk="0" h="104385" w="3166">
                  <a:moveTo>
                    <a:pt x="1" y="1"/>
                  </a:moveTo>
                  <a:lnTo>
                    <a:pt x="3165" y="104384"/>
                  </a:lnTo>
                  <a:lnTo>
                    <a:pt x="1762" y="4230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451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6"/>
            <p:cNvSpPr/>
            <p:nvPr/>
          </p:nvSpPr>
          <p:spPr>
            <a:xfrm>
              <a:off x="4084000" y="883500"/>
              <a:ext cx="2325825" cy="3187475"/>
            </a:xfrm>
            <a:custGeom>
              <a:rect b="b" l="l" r="r" t="t"/>
              <a:pathLst>
                <a:path extrusionOk="0" h="127499" w="93033">
                  <a:moveTo>
                    <a:pt x="26310" y="0"/>
                  </a:moveTo>
                  <a:cubicBezTo>
                    <a:pt x="21780" y="0"/>
                    <a:pt x="17907" y="543"/>
                    <a:pt x="15299" y="1912"/>
                  </a:cubicBezTo>
                  <a:cubicBezTo>
                    <a:pt x="13314" y="2947"/>
                    <a:pt x="11201" y="3194"/>
                    <a:pt x="9204" y="3194"/>
                  </a:cubicBezTo>
                  <a:cubicBezTo>
                    <a:pt x="7381" y="3194"/>
                    <a:pt x="5654" y="2988"/>
                    <a:pt x="4207" y="2988"/>
                  </a:cubicBezTo>
                  <a:cubicBezTo>
                    <a:pt x="1796" y="2988"/>
                    <a:pt x="163" y="3560"/>
                    <a:pt x="163" y="6609"/>
                  </a:cubicBezTo>
                  <a:lnTo>
                    <a:pt x="163" y="49113"/>
                  </a:lnTo>
                  <a:lnTo>
                    <a:pt x="0" y="111286"/>
                  </a:lnTo>
                  <a:lnTo>
                    <a:pt x="21660" y="119343"/>
                  </a:lnTo>
                  <a:lnTo>
                    <a:pt x="14744" y="127498"/>
                  </a:lnTo>
                  <a:lnTo>
                    <a:pt x="60412" y="127498"/>
                  </a:lnTo>
                  <a:lnTo>
                    <a:pt x="88400" y="109427"/>
                  </a:lnTo>
                  <a:cubicBezTo>
                    <a:pt x="91401" y="99674"/>
                    <a:pt x="93032" y="89301"/>
                    <a:pt x="93032" y="78569"/>
                  </a:cubicBezTo>
                  <a:cubicBezTo>
                    <a:pt x="93032" y="50255"/>
                    <a:pt x="81746" y="24615"/>
                    <a:pt x="63479" y="5826"/>
                  </a:cubicBezTo>
                  <a:cubicBezTo>
                    <a:pt x="53406" y="3466"/>
                    <a:pt x="37757" y="0"/>
                    <a:pt x="26310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6"/>
            <p:cNvSpPr/>
            <p:nvPr/>
          </p:nvSpPr>
          <p:spPr>
            <a:xfrm>
              <a:off x="4088075" y="751275"/>
              <a:ext cx="1935200" cy="1276175"/>
            </a:xfrm>
            <a:custGeom>
              <a:rect b="b" l="l" r="r" t="t"/>
              <a:pathLst>
                <a:path extrusionOk="0" h="51047" w="77408">
                  <a:moveTo>
                    <a:pt x="25735" y="0"/>
                  </a:moveTo>
                  <a:cubicBezTo>
                    <a:pt x="22675" y="0"/>
                    <a:pt x="19978" y="665"/>
                    <a:pt x="17843" y="2308"/>
                  </a:cubicBezTo>
                  <a:cubicBezTo>
                    <a:pt x="8416" y="9582"/>
                    <a:pt x="0" y="5015"/>
                    <a:pt x="0" y="11898"/>
                  </a:cubicBezTo>
                  <a:lnTo>
                    <a:pt x="0" y="12322"/>
                  </a:lnTo>
                  <a:cubicBezTo>
                    <a:pt x="1574" y="16747"/>
                    <a:pt x="4500" y="21198"/>
                    <a:pt x="7866" y="21198"/>
                  </a:cubicBezTo>
                  <a:cubicBezTo>
                    <a:pt x="8198" y="21198"/>
                    <a:pt x="8534" y="21155"/>
                    <a:pt x="8873" y="21064"/>
                  </a:cubicBezTo>
                  <a:cubicBezTo>
                    <a:pt x="15821" y="19238"/>
                    <a:pt x="14810" y="12159"/>
                    <a:pt x="19898" y="10267"/>
                  </a:cubicBezTo>
                  <a:cubicBezTo>
                    <a:pt x="20641" y="9989"/>
                    <a:pt x="21298" y="9863"/>
                    <a:pt x="21888" y="9863"/>
                  </a:cubicBezTo>
                  <a:cubicBezTo>
                    <a:pt x="26480" y="9863"/>
                    <a:pt x="26931" y="17479"/>
                    <a:pt x="30891" y="19792"/>
                  </a:cubicBezTo>
                  <a:cubicBezTo>
                    <a:pt x="35784" y="22630"/>
                    <a:pt x="23160" y="48400"/>
                    <a:pt x="26422" y="50553"/>
                  </a:cubicBezTo>
                  <a:cubicBezTo>
                    <a:pt x="26926" y="50892"/>
                    <a:pt x="27432" y="51047"/>
                    <a:pt x="27943" y="51047"/>
                  </a:cubicBezTo>
                  <a:cubicBezTo>
                    <a:pt x="32102" y="51047"/>
                    <a:pt x="36564" y="40769"/>
                    <a:pt x="42113" y="35743"/>
                  </a:cubicBezTo>
                  <a:cubicBezTo>
                    <a:pt x="44546" y="33539"/>
                    <a:pt x="46786" y="32778"/>
                    <a:pt x="48892" y="32778"/>
                  </a:cubicBezTo>
                  <a:cubicBezTo>
                    <a:pt x="52177" y="32778"/>
                    <a:pt x="55136" y="34630"/>
                    <a:pt x="57998" y="35743"/>
                  </a:cubicBezTo>
                  <a:cubicBezTo>
                    <a:pt x="59363" y="36271"/>
                    <a:pt x="60520" y="36496"/>
                    <a:pt x="61537" y="36496"/>
                  </a:cubicBezTo>
                  <a:cubicBezTo>
                    <a:pt x="67181" y="36496"/>
                    <a:pt x="68535" y="29584"/>
                    <a:pt x="77407" y="29252"/>
                  </a:cubicBezTo>
                  <a:cubicBezTo>
                    <a:pt x="73362" y="22695"/>
                    <a:pt x="68633" y="16595"/>
                    <a:pt x="63316" y="11115"/>
                  </a:cubicBezTo>
                  <a:cubicBezTo>
                    <a:pt x="52323" y="8539"/>
                    <a:pt x="36703" y="0"/>
                    <a:pt x="25735" y="0"/>
                  </a:cubicBez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6"/>
            <p:cNvSpPr/>
            <p:nvPr/>
          </p:nvSpPr>
          <p:spPr>
            <a:xfrm>
              <a:off x="4084000" y="3665650"/>
              <a:ext cx="368625" cy="405325"/>
            </a:xfrm>
            <a:custGeom>
              <a:rect b="b" l="l" r="r" t="t"/>
              <a:pathLst>
                <a:path extrusionOk="0" h="16213" w="14745">
                  <a:moveTo>
                    <a:pt x="0" y="0"/>
                  </a:moveTo>
                  <a:lnTo>
                    <a:pt x="3882" y="8057"/>
                  </a:lnTo>
                  <a:lnTo>
                    <a:pt x="14744" y="16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51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6"/>
            <p:cNvSpPr/>
            <p:nvPr/>
          </p:nvSpPr>
          <p:spPr>
            <a:xfrm>
              <a:off x="4084000" y="2358400"/>
              <a:ext cx="2325825" cy="1712575"/>
            </a:xfrm>
            <a:custGeom>
              <a:rect b="b" l="l" r="r" t="t"/>
              <a:pathLst>
                <a:path extrusionOk="0" h="68503" w="93033">
                  <a:moveTo>
                    <a:pt x="66936" y="1"/>
                  </a:moveTo>
                  <a:cubicBezTo>
                    <a:pt x="56364" y="1"/>
                    <a:pt x="52647" y="15380"/>
                    <a:pt x="44042" y="15380"/>
                  </a:cubicBezTo>
                  <a:cubicBezTo>
                    <a:pt x="43567" y="15380"/>
                    <a:pt x="43076" y="15333"/>
                    <a:pt x="42569" y="15234"/>
                  </a:cubicBezTo>
                  <a:cubicBezTo>
                    <a:pt x="39699" y="14712"/>
                    <a:pt x="36861" y="13407"/>
                    <a:pt x="34055" y="11842"/>
                  </a:cubicBezTo>
                  <a:cubicBezTo>
                    <a:pt x="33335" y="11439"/>
                    <a:pt x="32533" y="11259"/>
                    <a:pt x="31659" y="11259"/>
                  </a:cubicBezTo>
                  <a:cubicBezTo>
                    <a:pt x="24185" y="11259"/>
                    <a:pt x="11555" y="24466"/>
                    <a:pt x="1566" y="24466"/>
                  </a:cubicBezTo>
                  <a:lnTo>
                    <a:pt x="66" y="30729"/>
                  </a:lnTo>
                  <a:lnTo>
                    <a:pt x="0" y="52290"/>
                  </a:lnTo>
                  <a:lnTo>
                    <a:pt x="21660" y="60347"/>
                  </a:lnTo>
                  <a:lnTo>
                    <a:pt x="17028" y="65795"/>
                  </a:lnTo>
                  <a:lnTo>
                    <a:pt x="22899" y="68502"/>
                  </a:lnTo>
                  <a:lnTo>
                    <a:pt x="60412" y="68502"/>
                  </a:lnTo>
                  <a:lnTo>
                    <a:pt x="88400" y="50431"/>
                  </a:lnTo>
                  <a:cubicBezTo>
                    <a:pt x="91401" y="40678"/>
                    <a:pt x="93032" y="30305"/>
                    <a:pt x="93032" y="19573"/>
                  </a:cubicBezTo>
                  <a:cubicBezTo>
                    <a:pt x="93032" y="16539"/>
                    <a:pt x="92869" y="13538"/>
                    <a:pt x="92608" y="10602"/>
                  </a:cubicBezTo>
                  <a:lnTo>
                    <a:pt x="86508" y="9787"/>
                  </a:lnTo>
                  <a:cubicBezTo>
                    <a:pt x="78777" y="9787"/>
                    <a:pt x="73428" y="1"/>
                    <a:pt x="66936" y="1"/>
                  </a:cubicBez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6"/>
            <p:cNvSpPr/>
            <p:nvPr/>
          </p:nvSpPr>
          <p:spPr>
            <a:xfrm>
              <a:off x="3477275" y="1053600"/>
              <a:ext cx="79125" cy="2609625"/>
            </a:xfrm>
            <a:custGeom>
              <a:rect b="b" l="l" r="r" t="t"/>
              <a:pathLst>
                <a:path extrusionOk="0" h="104385" w="3165">
                  <a:moveTo>
                    <a:pt x="3164" y="1"/>
                  </a:moveTo>
                  <a:lnTo>
                    <a:pt x="1403" y="42309"/>
                  </a:lnTo>
                  <a:lnTo>
                    <a:pt x="0" y="104384"/>
                  </a:lnTo>
                  <a:lnTo>
                    <a:pt x="3164" y="1"/>
                  </a:lnTo>
                  <a:close/>
                </a:path>
              </a:pathLst>
            </a:custGeom>
            <a:solidFill>
              <a:srgbClr val="7451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6"/>
            <p:cNvSpPr/>
            <p:nvPr/>
          </p:nvSpPr>
          <p:spPr>
            <a:xfrm>
              <a:off x="1190625" y="741725"/>
              <a:ext cx="3275850" cy="3329250"/>
            </a:xfrm>
            <a:custGeom>
              <a:rect b="b" l="l" r="r" t="t"/>
              <a:pathLst>
                <a:path extrusionOk="0" h="133170" w="131034">
                  <a:moveTo>
                    <a:pt x="65901" y="1"/>
                  </a:moveTo>
                  <a:cubicBezTo>
                    <a:pt x="54541" y="1"/>
                    <a:pt x="40427" y="8949"/>
                    <a:pt x="29554" y="11497"/>
                  </a:cubicBezTo>
                  <a:cubicBezTo>
                    <a:pt x="11286" y="30286"/>
                    <a:pt x="0" y="55926"/>
                    <a:pt x="0" y="84240"/>
                  </a:cubicBezTo>
                  <a:cubicBezTo>
                    <a:pt x="0" y="94972"/>
                    <a:pt x="1631" y="105345"/>
                    <a:pt x="4632" y="115098"/>
                  </a:cubicBezTo>
                  <a:lnTo>
                    <a:pt x="32620" y="133169"/>
                  </a:lnTo>
                  <a:lnTo>
                    <a:pt x="95674" y="133169"/>
                  </a:lnTo>
                  <a:lnTo>
                    <a:pt x="131034" y="126384"/>
                  </a:lnTo>
                  <a:lnTo>
                    <a:pt x="93032" y="116859"/>
                  </a:lnTo>
                  <a:lnTo>
                    <a:pt x="92869" y="54784"/>
                  </a:lnTo>
                  <a:lnTo>
                    <a:pt x="92869" y="12280"/>
                  </a:lnTo>
                  <a:cubicBezTo>
                    <a:pt x="92869" y="4745"/>
                    <a:pt x="83442" y="8659"/>
                    <a:pt x="75026" y="2690"/>
                  </a:cubicBezTo>
                  <a:cubicBezTo>
                    <a:pt x="72321" y="768"/>
                    <a:pt x="69229" y="1"/>
                    <a:pt x="65901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6"/>
            <p:cNvSpPr/>
            <p:nvPr/>
          </p:nvSpPr>
          <p:spPr>
            <a:xfrm>
              <a:off x="1190625" y="1420575"/>
              <a:ext cx="2344575" cy="2662025"/>
            </a:xfrm>
            <a:custGeom>
              <a:rect b="b" l="l" r="r" t="t"/>
              <a:pathLst>
                <a:path extrusionOk="0" h="106481" w="93783">
                  <a:moveTo>
                    <a:pt x="16995" y="1"/>
                  </a:moveTo>
                  <a:cubicBezTo>
                    <a:pt x="6263" y="16409"/>
                    <a:pt x="0" y="36013"/>
                    <a:pt x="0" y="57086"/>
                  </a:cubicBezTo>
                  <a:cubicBezTo>
                    <a:pt x="0" y="58227"/>
                    <a:pt x="98" y="59369"/>
                    <a:pt x="130" y="60511"/>
                  </a:cubicBezTo>
                  <a:cubicBezTo>
                    <a:pt x="11580" y="72515"/>
                    <a:pt x="42960" y="105069"/>
                    <a:pt x="43776" y="106015"/>
                  </a:cubicBezTo>
                  <a:cubicBezTo>
                    <a:pt x="44054" y="106357"/>
                    <a:pt x="46240" y="106480"/>
                    <a:pt x="49261" y="106480"/>
                  </a:cubicBezTo>
                  <a:cubicBezTo>
                    <a:pt x="57211" y="106480"/>
                    <a:pt x="70948" y="105624"/>
                    <a:pt x="70948" y="105624"/>
                  </a:cubicBezTo>
                  <a:cubicBezTo>
                    <a:pt x="70948" y="105624"/>
                    <a:pt x="87878" y="99100"/>
                    <a:pt x="90324" y="97893"/>
                  </a:cubicBezTo>
                  <a:cubicBezTo>
                    <a:pt x="91075" y="97534"/>
                    <a:pt x="92347" y="94272"/>
                    <a:pt x="93782" y="89901"/>
                  </a:cubicBezTo>
                  <a:lnTo>
                    <a:pt x="93032" y="89705"/>
                  </a:lnTo>
                  <a:lnTo>
                    <a:pt x="92934" y="58260"/>
                  </a:lnTo>
                  <a:lnTo>
                    <a:pt x="91336" y="57086"/>
                  </a:lnTo>
                  <a:cubicBezTo>
                    <a:pt x="81550" y="57086"/>
                    <a:pt x="77537" y="41004"/>
                    <a:pt x="65240" y="37514"/>
                  </a:cubicBezTo>
                  <a:cubicBezTo>
                    <a:pt x="64062" y="37182"/>
                    <a:pt x="62912" y="37033"/>
                    <a:pt x="61792" y="37033"/>
                  </a:cubicBezTo>
                  <a:cubicBezTo>
                    <a:pt x="52232" y="37033"/>
                    <a:pt x="44873" y="47858"/>
                    <a:pt x="41567" y="47858"/>
                  </a:cubicBezTo>
                  <a:cubicBezTo>
                    <a:pt x="41150" y="47858"/>
                    <a:pt x="40798" y="47686"/>
                    <a:pt x="40514" y="47300"/>
                  </a:cubicBezTo>
                  <a:cubicBezTo>
                    <a:pt x="38916" y="45114"/>
                    <a:pt x="49126" y="17942"/>
                    <a:pt x="35882" y="17942"/>
                  </a:cubicBezTo>
                  <a:cubicBezTo>
                    <a:pt x="24073" y="17942"/>
                    <a:pt x="18495" y="3719"/>
                    <a:pt x="18495" y="3719"/>
                  </a:cubicBezTo>
                  <a:lnTo>
                    <a:pt x="16995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6"/>
            <p:cNvSpPr/>
            <p:nvPr/>
          </p:nvSpPr>
          <p:spPr>
            <a:xfrm>
              <a:off x="4371050" y="3419575"/>
              <a:ext cx="163125" cy="162100"/>
            </a:xfrm>
            <a:custGeom>
              <a:rect b="b" l="l" r="r" t="t"/>
              <a:pathLst>
                <a:path extrusionOk="0" h="6484" w="6525">
                  <a:moveTo>
                    <a:pt x="3250" y="0"/>
                  </a:moveTo>
                  <a:cubicBezTo>
                    <a:pt x="2398" y="0"/>
                    <a:pt x="1550" y="302"/>
                    <a:pt x="946" y="905"/>
                  </a:cubicBezTo>
                  <a:cubicBezTo>
                    <a:pt x="359" y="1525"/>
                    <a:pt x="0" y="2373"/>
                    <a:pt x="0" y="3221"/>
                  </a:cubicBezTo>
                  <a:cubicBezTo>
                    <a:pt x="0" y="4070"/>
                    <a:pt x="359" y="4918"/>
                    <a:pt x="946" y="5537"/>
                  </a:cubicBezTo>
                  <a:cubicBezTo>
                    <a:pt x="1566" y="6125"/>
                    <a:pt x="2414" y="6483"/>
                    <a:pt x="3262" y="6483"/>
                  </a:cubicBezTo>
                  <a:cubicBezTo>
                    <a:pt x="4111" y="6483"/>
                    <a:pt x="4959" y="6125"/>
                    <a:pt x="5578" y="5537"/>
                  </a:cubicBezTo>
                  <a:cubicBezTo>
                    <a:pt x="6166" y="4918"/>
                    <a:pt x="6524" y="4070"/>
                    <a:pt x="6524" y="3221"/>
                  </a:cubicBezTo>
                  <a:cubicBezTo>
                    <a:pt x="6524" y="2373"/>
                    <a:pt x="6166" y="1525"/>
                    <a:pt x="5578" y="905"/>
                  </a:cubicBezTo>
                  <a:cubicBezTo>
                    <a:pt x="4959" y="302"/>
                    <a:pt x="4102" y="0"/>
                    <a:pt x="32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6"/>
            <p:cNvSpPr/>
            <p:nvPr/>
          </p:nvSpPr>
          <p:spPr>
            <a:xfrm>
              <a:off x="4667075" y="3500300"/>
              <a:ext cx="162300" cy="162100"/>
            </a:xfrm>
            <a:custGeom>
              <a:rect b="b" l="l" r="r" t="t"/>
              <a:pathLst>
                <a:path extrusionOk="0" h="6484" w="6492">
                  <a:moveTo>
                    <a:pt x="3246" y="1"/>
                  </a:moveTo>
                  <a:cubicBezTo>
                    <a:pt x="2398" y="1"/>
                    <a:pt x="1550" y="302"/>
                    <a:pt x="946" y="906"/>
                  </a:cubicBezTo>
                  <a:cubicBezTo>
                    <a:pt x="327" y="1526"/>
                    <a:pt x="0" y="2374"/>
                    <a:pt x="0" y="3222"/>
                  </a:cubicBezTo>
                  <a:cubicBezTo>
                    <a:pt x="0" y="4070"/>
                    <a:pt x="327" y="4918"/>
                    <a:pt x="946" y="5538"/>
                  </a:cubicBezTo>
                  <a:cubicBezTo>
                    <a:pt x="1534" y="6125"/>
                    <a:pt x="2414" y="6484"/>
                    <a:pt x="3262" y="6484"/>
                  </a:cubicBezTo>
                  <a:cubicBezTo>
                    <a:pt x="4078" y="6484"/>
                    <a:pt x="4926" y="6125"/>
                    <a:pt x="5546" y="5538"/>
                  </a:cubicBezTo>
                  <a:cubicBezTo>
                    <a:pt x="6133" y="4918"/>
                    <a:pt x="6492" y="4070"/>
                    <a:pt x="6492" y="3222"/>
                  </a:cubicBezTo>
                  <a:cubicBezTo>
                    <a:pt x="6492" y="2374"/>
                    <a:pt x="6133" y="1526"/>
                    <a:pt x="5546" y="906"/>
                  </a:cubicBezTo>
                  <a:cubicBezTo>
                    <a:pt x="4942" y="302"/>
                    <a:pt x="4094" y="1"/>
                    <a:pt x="3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6"/>
            <p:cNvSpPr/>
            <p:nvPr/>
          </p:nvSpPr>
          <p:spPr>
            <a:xfrm>
              <a:off x="3127425" y="3459525"/>
              <a:ext cx="163125" cy="162100"/>
            </a:xfrm>
            <a:custGeom>
              <a:rect b="b" l="l" r="r" t="t"/>
              <a:pathLst>
                <a:path extrusionOk="0" h="6484" w="6525">
                  <a:moveTo>
                    <a:pt x="3250" y="1"/>
                  </a:moveTo>
                  <a:cubicBezTo>
                    <a:pt x="2398" y="1"/>
                    <a:pt x="1550" y="302"/>
                    <a:pt x="946" y="906"/>
                  </a:cubicBezTo>
                  <a:cubicBezTo>
                    <a:pt x="359" y="1526"/>
                    <a:pt x="0" y="2374"/>
                    <a:pt x="0" y="3222"/>
                  </a:cubicBezTo>
                  <a:cubicBezTo>
                    <a:pt x="0" y="4070"/>
                    <a:pt x="359" y="4918"/>
                    <a:pt x="946" y="5538"/>
                  </a:cubicBezTo>
                  <a:cubicBezTo>
                    <a:pt x="1566" y="6125"/>
                    <a:pt x="2414" y="6484"/>
                    <a:pt x="3262" y="6484"/>
                  </a:cubicBezTo>
                  <a:cubicBezTo>
                    <a:pt x="4110" y="6484"/>
                    <a:pt x="4958" y="6125"/>
                    <a:pt x="5578" y="5538"/>
                  </a:cubicBezTo>
                  <a:cubicBezTo>
                    <a:pt x="6165" y="4918"/>
                    <a:pt x="6524" y="4070"/>
                    <a:pt x="6524" y="3222"/>
                  </a:cubicBezTo>
                  <a:cubicBezTo>
                    <a:pt x="6524" y="2374"/>
                    <a:pt x="6165" y="1526"/>
                    <a:pt x="5578" y="906"/>
                  </a:cubicBezTo>
                  <a:cubicBezTo>
                    <a:pt x="4958" y="302"/>
                    <a:pt x="4102" y="1"/>
                    <a:pt x="32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6"/>
            <p:cNvSpPr/>
            <p:nvPr/>
          </p:nvSpPr>
          <p:spPr>
            <a:xfrm>
              <a:off x="4778800" y="3744950"/>
              <a:ext cx="163125" cy="162100"/>
            </a:xfrm>
            <a:custGeom>
              <a:rect b="b" l="l" r="r" t="t"/>
              <a:pathLst>
                <a:path extrusionOk="0" h="6484" w="6525">
                  <a:moveTo>
                    <a:pt x="3250" y="1"/>
                  </a:moveTo>
                  <a:cubicBezTo>
                    <a:pt x="2398" y="1"/>
                    <a:pt x="1550" y="302"/>
                    <a:pt x="946" y="906"/>
                  </a:cubicBezTo>
                  <a:cubicBezTo>
                    <a:pt x="359" y="1526"/>
                    <a:pt x="0" y="2374"/>
                    <a:pt x="0" y="3222"/>
                  </a:cubicBezTo>
                  <a:cubicBezTo>
                    <a:pt x="0" y="4070"/>
                    <a:pt x="359" y="4918"/>
                    <a:pt x="946" y="5538"/>
                  </a:cubicBezTo>
                  <a:cubicBezTo>
                    <a:pt x="1566" y="6125"/>
                    <a:pt x="2414" y="6484"/>
                    <a:pt x="3262" y="6484"/>
                  </a:cubicBezTo>
                  <a:cubicBezTo>
                    <a:pt x="4111" y="6484"/>
                    <a:pt x="4959" y="6125"/>
                    <a:pt x="5578" y="5538"/>
                  </a:cubicBezTo>
                  <a:cubicBezTo>
                    <a:pt x="6166" y="4918"/>
                    <a:pt x="6524" y="4070"/>
                    <a:pt x="6524" y="3222"/>
                  </a:cubicBezTo>
                  <a:cubicBezTo>
                    <a:pt x="6524" y="2374"/>
                    <a:pt x="6166" y="1526"/>
                    <a:pt x="5578" y="906"/>
                  </a:cubicBezTo>
                  <a:cubicBezTo>
                    <a:pt x="4959" y="302"/>
                    <a:pt x="4102" y="1"/>
                    <a:pt x="32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6"/>
            <p:cNvSpPr/>
            <p:nvPr/>
          </p:nvSpPr>
          <p:spPr>
            <a:xfrm>
              <a:off x="2846875" y="3621800"/>
              <a:ext cx="163125" cy="162125"/>
            </a:xfrm>
            <a:custGeom>
              <a:rect b="b" l="l" r="r" t="t"/>
              <a:pathLst>
                <a:path extrusionOk="0" h="6485" w="6525">
                  <a:moveTo>
                    <a:pt x="3251" y="1"/>
                  </a:moveTo>
                  <a:cubicBezTo>
                    <a:pt x="2399" y="1"/>
                    <a:pt x="1550" y="303"/>
                    <a:pt x="947" y="906"/>
                  </a:cubicBezTo>
                  <a:cubicBezTo>
                    <a:pt x="360" y="1526"/>
                    <a:pt x="1" y="2374"/>
                    <a:pt x="1" y="3222"/>
                  </a:cubicBezTo>
                  <a:cubicBezTo>
                    <a:pt x="1" y="4070"/>
                    <a:pt x="360" y="4918"/>
                    <a:pt x="947" y="5538"/>
                  </a:cubicBezTo>
                  <a:cubicBezTo>
                    <a:pt x="1567" y="6125"/>
                    <a:pt x="2415" y="6484"/>
                    <a:pt x="3263" y="6484"/>
                  </a:cubicBezTo>
                  <a:cubicBezTo>
                    <a:pt x="4111" y="6484"/>
                    <a:pt x="4959" y="6125"/>
                    <a:pt x="5579" y="5538"/>
                  </a:cubicBezTo>
                  <a:cubicBezTo>
                    <a:pt x="6166" y="4918"/>
                    <a:pt x="6525" y="4070"/>
                    <a:pt x="6525" y="3222"/>
                  </a:cubicBezTo>
                  <a:cubicBezTo>
                    <a:pt x="6525" y="2374"/>
                    <a:pt x="6166" y="1526"/>
                    <a:pt x="5579" y="906"/>
                  </a:cubicBezTo>
                  <a:cubicBezTo>
                    <a:pt x="4959" y="303"/>
                    <a:pt x="4103" y="1"/>
                    <a:pt x="32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6"/>
            <p:cNvSpPr/>
            <p:nvPr/>
          </p:nvSpPr>
          <p:spPr>
            <a:xfrm>
              <a:off x="1849525" y="741725"/>
              <a:ext cx="1685675" cy="1664825"/>
            </a:xfrm>
            <a:custGeom>
              <a:rect b="b" l="l" r="r" t="t"/>
              <a:pathLst>
                <a:path extrusionOk="0" h="66593" w="67427">
                  <a:moveTo>
                    <a:pt x="39545" y="1"/>
                  </a:moveTo>
                  <a:cubicBezTo>
                    <a:pt x="28185" y="1"/>
                    <a:pt x="14071" y="8949"/>
                    <a:pt x="3198" y="11497"/>
                  </a:cubicBezTo>
                  <a:cubicBezTo>
                    <a:pt x="2121" y="12606"/>
                    <a:pt x="1045" y="13748"/>
                    <a:pt x="1" y="14922"/>
                  </a:cubicBezTo>
                  <a:cubicBezTo>
                    <a:pt x="1351" y="15050"/>
                    <a:pt x="2506" y="15082"/>
                    <a:pt x="3513" y="15082"/>
                  </a:cubicBezTo>
                  <a:cubicBezTo>
                    <a:pt x="4551" y="15082"/>
                    <a:pt x="5430" y="15048"/>
                    <a:pt x="6201" y="15048"/>
                  </a:cubicBezTo>
                  <a:cubicBezTo>
                    <a:pt x="7554" y="15048"/>
                    <a:pt x="8573" y="15154"/>
                    <a:pt x="9526" y="15738"/>
                  </a:cubicBezTo>
                  <a:cubicBezTo>
                    <a:pt x="11321" y="16845"/>
                    <a:pt x="13335" y="26156"/>
                    <a:pt x="14362" y="26156"/>
                  </a:cubicBezTo>
                  <a:cubicBezTo>
                    <a:pt x="14454" y="26156"/>
                    <a:pt x="14539" y="26080"/>
                    <a:pt x="14615" y="25915"/>
                  </a:cubicBezTo>
                  <a:cubicBezTo>
                    <a:pt x="20551" y="13096"/>
                    <a:pt x="29554" y="22816"/>
                    <a:pt x="42146" y="12476"/>
                  </a:cubicBezTo>
                  <a:cubicBezTo>
                    <a:pt x="43322" y="11508"/>
                    <a:pt x="44596" y="11104"/>
                    <a:pt x="45903" y="11104"/>
                  </a:cubicBezTo>
                  <a:cubicBezTo>
                    <a:pt x="50940" y="11104"/>
                    <a:pt x="56463" y="17110"/>
                    <a:pt x="58717" y="20011"/>
                  </a:cubicBezTo>
                  <a:cubicBezTo>
                    <a:pt x="63316" y="25915"/>
                    <a:pt x="56629" y="49369"/>
                    <a:pt x="67426" y="66592"/>
                  </a:cubicBezTo>
                  <a:lnTo>
                    <a:pt x="66513" y="12280"/>
                  </a:lnTo>
                  <a:cubicBezTo>
                    <a:pt x="66513" y="4745"/>
                    <a:pt x="57086" y="8659"/>
                    <a:pt x="48670" y="2690"/>
                  </a:cubicBezTo>
                  <a:cubicBezTo>
                    <a:pt x="45965" y="768"/>
                    <a:pt x="42873" y="1"/>
                    <a:pt x="39545" y="1"/>
                  </a:cubicBez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6"/>
            <p:cNvSpPr/>
            <p:nvPr/>
          </p:nvSpPr>
          <p:spPr>
            <a:xfrm>
              <a:off x="3419375" y="1048725"/>
              <a:ext cx="761700" cy="2777600"/>
            </a:xfrm>
            <a:custGeom>
              <a:rect b="b" l="l" r="r" t="t"/>
              <a:pathLst>
                <a:path extrusionOk="0" h="111104" w="30468">
                  <a:moveTo>
                    <a:pt x="3719" y="0"/>
                  </a:moveTo>
                  <a:lnTo>
                    <a:pt x="0" y="111103"/>
                  </a:lnTo>
                  <a:lnTo>
                    <a:pt x="30467" y="111103"/>
                  </a:lnTo>
                  <a:lnTo>
                    <a:pt x="26748" y="0"/>
                  </a:ln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6"/>
            <p:cNvSpPr/>
            <p:nvPr/>
          </p:nvSpPr>
          <p:spPr>
            <a:xfrm>
              <a:off x="2903150" y="3669807"/>
              <a:ext cx="1794125" cy="407775"/>
            </a:xfrm>
            <a:custGeom>
              <a:rect b="b" l="l" r="r" t="t"/>
              <a:pathLst>
                <a:path extrusionOk="0" h="16311" w="71765">
                  <a:moveTo>
                    <a:pt x="29359" y="0"/>
                  </a:moveTo>
                  <a:cubicBezTo>
                    <a:pt x="23324" y="0"/>
                    <a:pt x="18105" y="3328"/>
                    <a:pt x="15267" y="8221"/>
                  </a:cubicBezTo>
                  <a:cubicBezTo>
                    <a:pt x="13701" y="7144"/>
                    <a:pt x="11809" y="6524"/>
                    <a:pt x="9787" y="6524"/>
                  </a:cubicBezTo>
                  <a:cubicBezTo>
                    <a:pt x="4372" y="6524"/>
                    <a:pt x="1" y="10895"/>
                    <a:pt x="1" y="16310"/>
                  </a:cubicBezTo>
                  <a:lnTo>
                    <a:pt x="71764" y="16310"/>
                  </a:lnTo>
                  <a:cubicBezTo>
                    <a:pt x="71764" y="9101"/>
                    <a:pt x="65925" y="3262"/>
                    <a:pt x="58716" y="3262"/>
                  </a:cubicBezTo>
                  <a:cubicBezTo>
                    <a:pt x="57705" y="3262"/>
                    <a:pt x="56727" y="3393"/>
                    <a:pt x="55781" y="3621"/>
                  </a:cubicBezTo>
                  <a:cubicBezTo>
                    <a:pt x="53008" y="1403"/>
                    <a:pt x="49518" y="0"/>
                    <a:pt x="45669" y="0"/>
                  </a:cubicBezTo>
                  <a:cubicBezTo>
                    <a:pt x="42668" y="0"/>
                    <a:pt x="39927" y="849"/>
                    <a:pt x="37514" y="2251"/>
                  </a:cubicBezTo>
                  <a:cubicBezTo>
                    <a:pt x="35100" y="849"/>
                    <a:pt x="32360" y="0"/>
                    <a:pt x="293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6"/>
            <p:cNvSpPr/>
            <p:nvPr/>
          </p:nvSpPr>
          <p:spPr>
            <a:xfrm>
              <a:off x="1190625" y="2646275"/>
              <a:ext cx="2126825" cy="1750900"/>
            </a:xfrm>
            <a:custGeom>
              <a:rect b="b" l="l" r="r" t="t"/>
              <a:pathLst>
                <a:path extrusionOk="0" h="70036" w="85073">
                  <a:moveTo>
                    <a:pt x="326" y="0"/>
                  </a:moveTo>
                  <a:cubicBezTo>
                    <a:pt x="130" y="2643"/>
                    <a:pt x="0" y="5350"/>
                    <a:pt x="0" y="8058"/>
                  </a:cubicBezTo>
                  <a:cubicBezTo>
                    <a:pt x="0" y="31283"/>
                    <a:pt x="7600" y="52714"/>
                    <a:pt x="20387" y="70035"/>
                  </a:cubicBezTo>
                  <a:lnTo>
                    <a:pt x="85073" y="70035"/>
                  </a:lnTo>
                  <a:cubicBezTo>
                    <a:pt x="85073" y="70035"/>
                    <a:pt x="83996" y="61326"/>
                    <a:pt x="72775" y="60412"/>
                  </a:cubicBezTo>
                  <a:cubicBezTo>
                    <a:pt x="60869" y="59434"/>
                    <a:pt x="61978" y="48800"/>
                    <a:pt x="50822" y="40645"/>
                  </a:cubicBezTo>
                  <a:cubicBezTo>
                    <a:pt x="47266" y="38035"/>
                    <a:pt x="38361" y="34153"/>
                    <a:pt x="32620" y="24367"/>
                  </a:cubicBezTo>
                  <a:cubicBezTo>
                    <a:pt x="25085" y="11515"/>
                    <a:pt x="12852" y="12951"/>
                    <a:pt x="326" y="0"/>
                  </a:cubicBez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6"/>
            <p:cNvSpPr/>
            <p:nvPr/>
          </p:nvSpPr>
          <p:spPr>
            <a:xfrm>
              <a:off x="1190625" y="2682975"/>
              <a:ext cx="1171075" cy="934900"/>
            </a:xfrm>
            <a:custGeom>
              <a:rect b="b" l="l" r="r" t="t"/>
              <a:pathLst>
                <a:path extrusionOk="0" h="37396" w="46843">
                  <a:moveTo>
                    <a:pt x="1859" y="0"/>
                  </a:moveTo>
                  <a:lnTo>
                    <a:pt x="130" y="1762"/>
                  </a:lnTo>
                  <a:cubicBezTo>
                    <a:pt x="65" y="3360"/>
                    <a:pt x="0" y="4959"/>
                    <a:pt x="0" y="6590"/>
                  </a:cubicBezTo>
                  <a:cubicBezTo>
                    <a:pt x="0" y="12787"/>
                    <a:pt x="587" y="18822"/>
                    <a:pt x="1598" y="24726"/>
                  </a:cubicBezTo>
                  <a:cubicBezTo>
                    <a:pt x="6591" y="24549"/>
                    <a:pt x="12033" y="23595"/>
                    <a:pt x="15694" y="23595"/>
                  </a:cubicBezTo>
                  <a:cubicBezTo>
                    <a:pt x="17439" y="23595"/>
                    <a:pt x="18779" y="23812"/>
                    <a:pt x="19474" y="24433"/>
                  </a:cubicBezTo>
                  <a:cubicBezTo>
                    <a:pt x="21946" y="26640"/>
                    <a:pt x="31666" y="37395"/>
                    <a:pt x="42143" y="37395"/>
                  </a:cubicBezTo>
                  <a:cubicBezTo>
                    <a:pt x="43279" y="37395"/>
                    <a:pt x="44424" y="37269"/>
                    <a:pt x="45570" y="36991"/>
                  </a:cubicBezTo>
                  <a:cubicBezTo>
                    <a:pt x="46027" y="36861"/>
                    <a:pt x="46418" y="36730"/>
                    <a:pt x="46842" y="36600"/>
                  </a:cubicBezTo>
                  <a:cubicBezTo>
                    <a:pt x="42602" y="33958"/>
                    <a:pt x="36795" y="30011"/>
                    <a:pt x="32620" y="22899"/>
                  </a:cubicBezTo>
                  <a:cubicBezTo>
                    <a:pt x="25378" y="10569"/>
                    <a:pt x="13831" y="11352"/>
                    <a:pt x="1859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6"/>
            <p:cNvSpPr/>
            <p:nvPr/>
          </p:nvSpPr>
          <p:spPr>
            <a:xfrm>
              <a:off x="4207950" y="3508250"/>
              <a:ext cx="2117050" cy="1296675"/>
            </a:xfrm>
            <a:custGeom>
              <a:rect b="b" l="l" r="r" t="t"/>
              <a:pathLst>
                <a:path extrusionOk="0" h="51867" w="84682">
                  <a:moveTo>
                    <a:pt x="84682" y="1"/>
                  </a:moveTo>
                  <a:lnTo>
                    <a:pt x="84682" y="1"/>
                  </a:lnTo>
                  <a:cubicBezTo>
                    <a:pt x="63707" y="2284"/>
                    <a:pt x="56955" y="13734"/>
                    <a:pt x="50007" y="25933"/>
                  </a:cubicBezTo>
                  <a:cubicBezTo>
                    <a:pt x="47365" y="30598"/>
                    <a:pt x="42504" y="36926"/>
                    <a:pt x="33893" y="36926"/>
                  </a:cubicBezTo>
                  <a:cubicBezTo>
                    <a:pt x="9852" y="36926"/>
                    <a:pt x="1" y="51866"/>
                    <a:pt x="1" y="51866"/>
                  </a:cubicBezTo>
                  <a:lnTo>
                    <a:pt x="52682" y="51866"/>
                  </a:lnTo>
                  <a:cubicBezTo>
                    <a:pt x="68046" y="38329"/>
                    <a:pt x="79365" y="20388"/>
                    <a:pt x="84682" y="1"/>
                  </a:cubicBez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6"/>
            <p:cNvSpPr/>
            <p:nvPr/>
          </p:nvSpPr>
          <p:spPr>
            <a:xfrm>
              <a:off x="5266475" y="3707900"/>
              <a:ext cx="990025" cy="697225"/>
            </a:xfrm>
            <a:custGeom>
              <a:rect b="b" l="l" r="r" t="t"/>
              <a:pathLst>
                <a:path extrusionOk="0" h="27889" w="39601">
                  <a:moveTo>
                    <a:pt x="30718" y="0"/>
                  </a:moveTo>
                  <a:cubicBezTo>
                    <a:pt x="29841" y="0"/>
                    <a:pt x="29035" y="33"/>
                    <a:pt x="28347" y="104"/>
                  </a:cubicBezTo>
                  <a:cubicBezTo>
                    <a:pt x="26194" y="365"/>
                    <a:pt x="21007" y="2779"/>
                    <a:pt x="15821" y="5421"/>
                  </a:cubicBezTo>
                  <a:cubicBezTo>
                    <a:pt x="12689" y="9238"/>
                    <a:pt x="10177" y="13544"/>
                    <a:pt x="7666" y="17947"/>
                  </a:cubicBezTo>
                  <a:cubicBezTo>
                    <a:pt x="6067" y="20785"/>
                    <a:pt x="3621" y="24210"/>
                    <a:pt x="0" y="26494"/>
                  </a:cubicBezTo>
                  <a:cubicBezTo>
                    <a:pt x="1323" y="27481"/>
                    <a:pt x="2862" y="27888"/>
                    <a:pt x="4563" y="27888"/>
                  </a:cubicBezTo>
                  <a:cubicBezTo>
                    <a:pt x="11798" y="27888"/>
                    <a:pt x="21964" y="20528"/>
                    <a:pt x="30891" y="19154"/>
                  </a:cubicBezTo>
                  <a:cubicBezTo>
                    <a:pt x="34349" y="13381"/>
                    <a:pt x="37285" y="7216"/>
                    <a:pt x="39601" y="789"/>
                  </a:cubicBezTo>
                  <a:cubicBezTo>
                    <a:pt x="36883" y="320"/>
                    <a:pt x="33455" y="0"/>
                    <a:pt x="30718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6"/>
            <p:cNvSpPr/>
            <p:nvPr/>
          </p:nvSpPr>
          <p:spPr>
            <a:xfrm>
              <a:off x="1190625" y="2646275"/>
              <a:ext cx="1172700" cy="961300"/>
            </a:xfrm>
            <a:custGeom>
              <a:rect b="b" l="l" r="r" t="t"/>
              <a:pathLst>
                <a:path extrusionOk="0" h="38452" w="46908">
                  <a:moveTo>
                    <a:pt x="326" y="0"/>
                  </a:moveTo>
                  <a:cubicBezTo>
                    <a:pt x="130" y="2643"/>
                    <a:pt x="0" y="5350"/>
                    <a:pt x="0" y="8058"/>
                  </a:cubicBezTo>
                  <a:cubicBezTo>
                    <a:pt x="0" y="11385"/>
                    <a:pt x="196" y="14679"/>
                    <a:pt x="522" y="17941"/>
                  </a:cubicBezTo>
                  <a:cubicBezTo>
                    <a:pt x="6818" y="21888"/>
                    <a:pt x="13863" y="18953"/>
                    <a:pt x="20387" y="22737"/>
                  </a:cubicBezTo>
                  <a:cubicBezTo>
                    <a:pt x="26368" y="26235"/>
                    <a:pt x="33281" y="38451"/>
                    <a:pt x="43915" y="38451"/>
                  </a:cubicBezTo>
                  <a:cubicBezTo>
                    <a:pt x="44881" y="38451"/>
                    <a:pt x="45878" y="38350"/>
                    <a:pt x="46907" y="38133"/>
                  </a:cubicBezTo>
                  <a:cubicBezTo>
                    <a:pt x="42667" y="35491"/>
                    <a:pt x="36828" y="31511"/>
                    <a:pt x="32620" y="24367"/>
                  </a:cubicBezTo>
                  <a:cubicBezTo>
                    <a:pt x="25085" y="11515"/>
                    <a:pt x="12852" y="12951"/>
                    <a:pt x="326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6"/>
            <p:cNvSpPr/>
            <p:nvPr/>
          </p:nvSpPr>
          <p:spPr>
            <a:xfrm>
              <a:off x="2254025" y="4238950"/>
              <a:ext cx="827750" cy="300925"/>
            </a:xfrm>
            <a:custGeom>
              <a:rect b="b" l="l" r="r" t="t"/>
              <a:pathLst>
                <a:path extrusionOk="0" h="12037" w="33110">
                  <a:moveTo>
                    <a:pt x="16539" y="0"/>
                  </a:moveTo>
                  <a:cubicBezTo>
                    <a:pt x="7405" y="0"/>
                    <a:pt x="0" y="5382"/>
                    <a:pt x="0" y="12037"/>
                  </a:cubicBezTo>
                  <a:lnTo>
                    <a:pt x="33109" y="12037"/>
                  </a:lnTo>
                  <a:cubicBezTo>
                    <a:pt x="33109" y="5382"/>
                    <a:pt x="25705" y="0"/>
                    <a:pt x="16539" y="0"/>
                  </a:cubicBez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6"/>
            <p:cNvSpPr/>
            <p:nvPr/>
          </p:nvSpPr>
          <p:spPr>
            <a:xfrm>
              <a:off x="3549025" y="4596125"/>
              <a:ext cx="574150" cy="208800"/>
            </a:xfrm>
            <a:custGeom>
              <a:rect b="b" l="l" r="r" t="t"/>
              <a:pathLst>
                <a:path extrusionOk="0" h="8352" w="22966">
                  <a:moveTo>
                    <a:pt x="11483" y="1"/>
                  </a:moveTo>
                  <a:cubicBezTo>
                    <a:pt x="5155" y="1"/>
                    <a:pt x="1" y="3719"/>
                    <a:pt x="1" y="8351"/>
                  </a:cubicBezTo>
                  <a:lnTo>
                    <a:pt x="22965" y="8351"/>
                  </a:lnTo>
                  <a:cubicBezTo>
                    <a:pt x="22965" y="3719"/>
                    <a:pt x="17844" y="1"/>
                    <a:pt x="11483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6"/>
            <p:cNvSpPr/>
            <p:nvPr/>
          </p:nvSpPr>
          <p:spPr>
            <a:xfrm>
              <a:off x="3363900" y="4670325"/>
              <a:ext cx="370275" cy="134600"/>
            </a:xfrm>
            <a:custGeom>
              <a:rect b="b" l="l" r="r" t="t"/>
              <a:pathLst>
                <a:path extrusionOk="0" h="5384" w="14811">
                  <a:moveTo>
                    <a:pt x="7406" y="1"/>
                  </a:moveTo>
                  <a:cubicBezTo>
                    <a:pt x="3296" y="1"/>
                    <a:pt x="1" y="2415"/>
                    <a:pt x="1" y="5383"/>
                  </a:cubicBezTo>
                  <a:lnTo>
                    <a:pt x="14810" y="5383"/>
                  </a:lnTo>
                  <a:cubicBezTo>
                    <a:pt x="14810" y="2415"/>
                    <a:pt x="11483" y="1"/>
                    <a:pt x="7406" y="1"/>
                  </a:cubicBez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6"/>
            <p:cNvSpPr/>
            <p:nvPr/>
          </p:nvSpPr>
          <p:spPr>
            <a:xfrm>
              <a:off x="1922925" y="4309875"/>
              <a:ext cx="481175" cy="174550"/>
            </a:xfrm>
            <a:custGeom>
              <a:rect b="b" l="l" r="r" t="t"/>
              <a:pathLst>
                <a:path extrusionOk="0" h="6982" w="19247">
                  <a:moveTo>
                    <a:pt x="9624" y="1"/>
                  </a:moveTo>
                  <a:cubicBezTo>
                    <a:pt x="4306" y="1"/>
                    <a:pt x="1" y="3132"/>
                    <a:pt x="1" y="6982"/>
                  </a:cubicBezTo>
                  <a:lnTo>
                    <a:pt x="19246" y="6982"/>
                  </a:lnTo>
                  <a:cubicBezTo>
                    <a:pt x="19246" y="3132"/>
                    <a:pt x="14941" y="1"/>
                    <a:pt x="9624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6"/>
            <p:cNvSpPr/>
            <p:nvPr/>
          </p:nvSpPr>
          <p:spPr>
            <a:xfrm>
              <a:off x="4641800" y="4654850"/>
              <a:ext cx="910925" cy="380850"/>
            </a:xfrm>
            <a:custGeom>
              <a:rect b="b" l="l" r="r" t="t"/>
              <a:pathLst>
                <a:path extrusionOk="0" h="15234" w="36437">
                  <a:moveTo>
                    <a:pt x="20942" y="0"/>
                  </a:moveTo>
                  <a:cubicBezTo>
                    <a:pt x="9395" y="0"/>
                    <a:pt x="0" y="6818"/>
                    <a:pt x="0" y="15234"/>
                  </a:cubicBezTo>
                  <a:lnTo>
                    <a:pt x="23160" y="15234"/>
                  </a:lnTo>
                  <a:cubicBezTo>
                    <a:pt x="27858" y="12167"/>
                    <a:pt x="32294" y="8742"/>
                    <a:pt x="36437" y="4958"/>
                  </a:cubicBezTo>
                  <a:cubicBezTo>
                    <a:pt x="32588" y="1925"/>
                    <a:pt x="27075" y="0"/>
                    <a:pt x="20942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6"/>
            <p:cNvSpPr/>
            <p:nvPr/>
          </p:nvSpPr>
          <p:spPr>
            <a:xfrm>
              <a:off x="5266475" y="3508250"/>
              <a:ext cx="1058525" cy="868800"/>
            </a:xfrm>
            <a:custGeom>
              <a:rect b="b" l="l" r="r" t="t"/>
              <a:pathLst>
                <a:path extrusionOk="0" h="34752" w="42341">
                  <a:moveTo>
                    <a:pt x="42341" y="1"/>
                  </a:moveTo>
                  <a:cubicBezTo>
                    <a:pt x="21366" y="2284"/>
                    <a:pt x="14614" y="13734"/>
                    <a:pt x="7666" y="25933"/>
                  </a:cubicBezTo>
                  <a:cubicBezTo>
                    <a:pt x="6067" y="28771"/>
                    <a:pt x="3588" y="32229"/>
                    <a:pt x="0" y="34480"/>
                  </a:cubicBezTo>
                  <a:cubicBezTo>
                    <a:pt x="0" y="34480"/>
                    <a:pt x="0" y="34480"/>
                    <a:pt x="0" y="34512"/>
                  </a:cubicBezTo>
                  <a:cubicBezTo>
                    <a:pt x="601" y="34675"/>
                    <a:pt x="1208" y="34751"/>
                    <a:pt x="1821" y="34751"/>
                  </a:cubicBezTo>
                  <a:cubicBezTo>
                    <a:pt x="10469" y="34751"/>
                    <a:pt x="20296" y="19613"/>
                    <a:pt x="32940" y="19613"/>
                  </a:cubicBezTo>
                  <a:cubicBezTo>
                    <a:pt x="33587" y="19613"/>
                    <a:pt x="34241" y="19652"/>
                    <a:pt x="34903" y="19736"/>
                  </a:cubicBezTo>
                  <a:cubicBezTo>
                    <a:pt x="38002" y="13505"/>
                    <a:pt x="40547" y="6916"/>
                    <a:pt x="42341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6"/>
            <p:cNvSpPr/>
            <p:nvPr/>
          </p:nvSpPr>
          <p:spPr>
            <a:xfrm>
              <a:off x="3451175" y="1048725"/>
              <a:ext cx="655675" cy="1833250"/>
            </a:xfrm>
            <a:custGeom>
              <a:rect b="b" l="l" r="r" t="t"/>
              <a:pathLst>
                <a:path extrusionOk="0" h="73330" w="26227">
                  <a:moveTo>
                    <a:pt x="2447" y="0"/>
                  </a:moveTo>
                  <a:lnTo>
                    <a:pt x="0" y="73330"/>
                  </a:lnTo>
                  <a:cubicBezTo>
                    <a:pt x="6952" y="68273"/>
                    <a:pt x="7935" y="24522"/>
                    <a:pt x="11430" y="24522"/>
                  </a:cubicBezTo>
                  <a:cubicBezTo>
                    <a:pt x="11543" y="24522"/>
                    <a:pt x="11658" y="24567"/>
                    <a:pt x="11776" y="24661"/>
                  </a:cubicBezTo>
                  <a:cubicBezTo>
                    <a:pt x="15593" y="27662"/>
                    <a:pt x="13407" y="48245"/>
                    <a:pt x="16669" y="48245"/>
                  </a:cubicBezTo>
                  <a:cubicBezTo>
                    <a:pt x="19625" y="48245"/>
                    <a:pt x="19983" y="22401"/>
                    <a:pt x="24634" y="22401"/>
                  </a:cubicBezTo>
                  <a:cubicBezTo>
                    <a:pt x="25117" y="22401"/>
                    <a:pt x="25645" y="22678"/>
                    <a:pt x="26227" y="23291"/>
                  </a:cubicBezTo>
                  <a:lnTo>
                    <a:pt x="25476" y="0"/>
                  </a:ln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" name="Google Shape;260;p26"/>
          <p:cNvGrpSpPr/>
          <p:nvPr/>
        </p:nvGrpSpPr>
        <p:grpSpPr>
          <a:xfrm>
            <a:off x="3929256" y="1557859"/>
            <a:ext cx="1285489" cy="1285489"/>
            <a:chOff x="1190625" y="238125"/>
            <a:chExt cx="5219200" cy="5219200"/>
          </a:xfrm>
        </p:grpSpPr>
        <p:sp>
          <p:nvSpPr>
            <p:cNvPr id="261" name="Google Shape;261;p26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6"/>
            <p:cNvSpPr/>
            <p:nvPr/>
          </p:nvSpPr>
          <p:spPr>
            <a:xfrm>
              <a:off x="3345150" y="496625"/>
              <a:ext cx="1399425" cy="1399425"/>
            </a:xfrm>
            <a:custGeom>
              <a:rect b="b" l="l" r="r" t="t"/>
              <a:pathLst>
                <a:path extrusionOk="0" h="55977" w="55977">
                  <a:moveTo>
                    <a:pt x="27989" y="0"/>
                  </a:moveTo>
                  <a:cubicBezTo>
                    <a:pt x="12527" y="0"/>
                    <a:pt x="1" y="12527"/>
                    <a:pt x="1" y="27988"/>
                  </a:cubicBezTo>
                  <a:cubicBezTo>
                    <a:pt x="1" y="43450"/>
                    <a:pt x="12527" y="55976"/>
                    <a:pt x="27989" y="55976"/>
                  </a:cubicBezTo>
                  <a:cubicBezTo>
                    <a:pt x="43450" y="55976"/>
                    <a:pt x="55976" y="43450"/>
                    <a:pt x="55976" y="27988"/>
                  </a:cubicBezTo>
                  <a:cubicBezTo>
                    <a:pt x="55976" y="12527"/>
                    <a:pt x="43450" y="0"/>
                    <a:pt x="27989" y="0"/>
                  </a:cubicBezTo>
                  <a:close/>
                </a:path>
              </a:pathLst>
            </a:custGeom>
            <a:solidFill>
              <a:srgbClr val="F5F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6"/>
            <p:cNvSpPr/>
            <p:nvPr/>
          </p:nvSpPr>
          <p:spPr>
            <a:xfrm>
              <a:off x="3901325" y="3039350"/>
              <a:ext cx="837550" cy="322150"/>
            </a:xfrm>
            <a:custGeom>
              <a:rect b="b" l="l" r="r" t="t"/>
              <a:pathLst>
                <a:path extrusionOk="0" h="12886" w="33502">
                  <a:moveTo>
                    <a:pt x="12885" y="0"/>
                  </a:moveTo>
                  <a:cubicBezTo>
                    <a:pt x="5742" y="0"/>
                    <a:pt x="0" y="5774"/>
                    <a:pt x="0" y="12885"/>
                  </a:cubicBezTo>
                  <a:lnTo>
                    <a:pt x="33501" y="12885"/>
                  </a:lnTo>
                  <a:cubicBezTo>
                    <a:pt x="33501" y="7894"/>
                    <a:pt x="29456" y="3882"/>
                    <a:pt x="24465" y="3882"/>
                  </a:cubicBezTo>
                  <a:cubicBezTo>
                    <a:pt x="23715" y="3882"/>
                    <a:pt x="22997" y="3980"/>
                    <a:pt x="22312" y="4176"/>
                  </a:cubicBezTo>
                  <a:cubicBezTo>
                    <a:pt x="19964" y="1631"/>
                    <a:pt x="16604" y="0"/>
                    <a:pt x="128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6"/>
            <p:cNvSpPr/>
            <p:nvPr/>
          </p:nvSpPr>
          <p:spPr>
            <a:xfrm>
              <a:off x="1791625" y="2921100"/>
              <a:ext cx="1145000" cy="440400"/>
            </a:xfrm>
            <a:custGeom>
              <a:rect b="b" l="l" r="r" t="t"/>
              <a:pathLst>
                <a:path extrusionOk="0" h="17616" w="45800">
                  <a:moveTo>
                    <a:pt x="17616" y="0"/>
                  </a:moveTo>
                  <a:cubicBezTo>
                    <a:pt x="7895" y="0"/>
                    <a:pt x="1" y="7894"/>
                    <a:pt x="1" y="17615"/>
                  </a:cubicBezTo>
                  <a:lnTo>
                    <a:pt x="45799" y="17615"/>
                  </a:lnTo>
                  <a:cubicBezTo>
                    <a:pt x="45799" y="10798"/>
                    <a:pt x="40286" y="5285"/>
                    <a:pt x="33469" y="5285"/>
                  </a:cubicBezTo>
                  <a:cubicBezTo>
                    <a:pt x="32458" y="5285"/>
                    <a:pt x="31479" y="5448"/>
                    <a:pt x="30500" y="5676"/>
                  </a:cubicBezTo>
                  <a:cubicBezTo>
                    <a:pt x="27304" y="2219"/>
                    <a:pt x="22737" y="0"/>
                    <a:pt x="176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6"/>
            <p:cNvSpPr/>
            <p:nvPr/>
          </p:nvSpPr>
          <p:spPr>
            <a:xfrm>
              <a:off x="3326400" y="3112750"/>
              <a:ext cx="797575" cy="248750"/>
            </a:xfrm>
            <a:custGeom>
              <a:rect b="b" l="l" r="r" t="t"/>
              <a:pathLst>
                <a:path extrusionOk="0" h="9950" w="31903">
                  <a:moveTo>
                    <a:pt x="15952" y="0"/>
                  </a:moveTo>
                  <a:cubicBezTo>
                    <a:pt x="12559" y="0"/>
                    <a:pt x="9558" y="1696"/>
                    <a:pt x="7764" y="4273"/>
                  </a:cubicBezTo>
                  <a:cubicBezTo>
                    <a:pt x="7209" y="4110"/>
                    <a:pt x="6622" y="3980"/>
                    <a:pt x="5970" y="3980"/>
                  </a:cubicBezTo>
                  <a:cubicBezTo>
                    <a:pt x="2675" y="3980"/>
                    <a:pt x="0" y="6654"/>
                    <a:pt x="0" y="9949"/>
                  </a:cubicBezTo>
                  <a:lnTo>
                    <a:pt x="31903" y="9949"/>
                  </a:lnTo>
                  <a:cubicBezTo>
                    <a:pt x="31903" y="6654"/>
                    <a:pt x="29228" y="3980"/>
                    <a:pt x="25933" y="3980"/>
                  </a:cubicBezTo>
                  <a:cubicBezTo>
                    <a:pt x="25281" y="3980"/>
                    <a:pt x="24694" y="4110"/>
                    <a:pt x="24139" y="4273"/>
                  </a:cubicBezTo>
                  <a:cubicBezTo>
                    <a:pt x="22345" y="1696"/>
                    <a:pt x="19344" y="0"/>
                    <a:pt x="159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6"/>
            <p:cNvSpPr/>
            <p:nvPr/>
          </p:nvSpPr>
          <p:spPr>
            <a:xfrm>
              <a:off x="5105000" y="3160850"/>
              <a:ext cx="641825" cy="200650"/>
            </a:xfrm>
            <a:custGeom>
              <a:rect b="b" l="l" r="r" t="t"/>
              <a:pathLst>
                <a:path extrusionOk="0" h="8026" w="25673">
                  <a:moveTo>
                    <a:pt x="12853" y="1"/>
                  </a:moveTo>
                  <a:cubicBezTo>
                    <a:pt x="10113" y="1"/>
                    <a:pt x="7699" y="1371"/>
                    <a:pt x="6263" y="3458"/>
                  </a:cubicBezTo>
                  <a:cubicBezTo>
                    <a:pt x="5807" y="3328"/>
                    <a:pt x="5317" y="3230"/>
                    <a:pt x="4828" y="3230"/>
                  </a:cubicBezTo>
                  <a:cubicBezTo>
                    <a:pt x="2153" y="3230"/>
                    <a:pt x="0" y="5383"/>
                    <a:pt x="0" y="8025"/>
                  </a:cubicBezTo>
                  <a:lnTo>
                    <a:pt x="25672" y="8025"/>
                  </a:lnTo>
                  <a:cubicBezTo>
                    <a:pt x="25672" y="5383"/>
                    <a:pt x="23519" y="3230"/>
                    <a:pt x="20877" y="3230"/>
                  </a:cubicBezTo>
                  <a:cubicBezTo>
                    <a:pt x="20355" y="3230"/>
                    <a:pt x="19866" y="3328"/>
                    <a:pt x="19409" y="3458"/>
                  </a:cubicBezTo>
                  <a:cubicBezTo>
                    <a:pt x="17974" y="1371"/>
                    <a:pt x="15560" y="1"/>
                    <a:pt x="128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6"/>
            <p:cNvSpPr/>
            <p:nvPr/>
          </p:nvSpPr>
          <p:spPr>
            <a:xfrm>
              <a:off x="5539650" y="3115175"/>
              <a:ext cx="787800" cy="246325"/>
            </a:xfrm>
            <a:custGeom>
              <a:rect b="b" l="l" r="r" t="t"/>
              <a:pathLst>
                <a:path extrusionOk="0" h="9853" w="31512">
                  <a:moveTo>
                    <a:pt x="15756" y="1"/>
                  </a:moveTo>
                  <a:cubicBezTo>
                    <a:pt x="12429" y="1"/>
                    <a:pt x="9460" y="1697"/>
                    <a:pt x="7699" y="4241"/>
                  </a:cubicBezTo>
                  <a:cubicBezTo>
                    <a:pt x="7112" y="4078"/>
                    <a:pt x="6525" y="3948"/>
                    <a:pt x="5905" y="3948"/>
                  </a:cubicBezTo>
                  <a:cubicBezTo>
                    <a:pt x="2643" y="3948"/>
                    <a:pt x="1" y="6590"/>
                    <a:pt x="1" y="9852"/>
                  </a:cubicBezTo>
                  <a:lnTo>
                    <a:pt x="31512" y="9852"/>
                  </a:lnTo>
                  <a:cubicBezTo>
                    <a:pt x="31512" y="6590"/>
                    <a:pt x="28869" y="3948"/>
                    <a:pt x="25607" y="3948"/>
                  </a:cubicBezTo>
                  <a:cubicBezTo>
                    <a:pt x="24988" y="3948"/>
                    <a:pt x="24400" y="4078"/>
                    <a:pt x="23846" y="4241"/>
                  </a:cubicBezTo>
                  <a:cubicBezTo>
                    <a:pt x="22052" y="1697"/>
                    <a:pt x="19116" y="1"/>
                    <a:pt x="15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6"/>
            <p:cNvSpPr/>
            <p:nvPr/>
          </p:nvSpPr>
          <p:spPr>
            <a:xfrm>
              <a:off x="1666050" y="3500100"/>
              <a:ext cx="4661400" cy="1911550"/>
            </a:xfrm>
            <a:custGeom>
              <a:rect b="b" l="l" r="r" t="t"/>
              <a:pathLst>
                <a:path extrusionOk="0" h="76462" w="186456">
                  <a:moveTo>
                    <a:pt x="0" y="0"/>
                  </a:moveTo>
                  <a:lnTo>
                    <a:pt x="16865" y="39144"/>
                  </a:lnTo>
                  <a:cubicBezTo>
                    <a:pt x="16865" y="39144"/>
                    <a:pt x="65044" y="67426"/>
                    <a:pt x="79006" y="70688"/>
                  </a:cubicBezTo>
                  <a:cubicBezTo>
                    <a:pt x="84747" y="72025"/>
                    <a:pt x="94826" y="74276"/>
                    <a:pt x="104678" y="76461"/>
                  </a:cubicBezTo>
                  <a:cubicBezTo>
                    <a:pt x="144539" y="69024"/>
                    <a:pt x="176441" y="38916"/>
                    <a:pt x="186456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6"/>
            <p:cNvSpPr/>
            <p:nvPr/>
          </p:nvSpPr>
          <p:spPr>
            <a:xfrm>
              <a:off x="1776150" y="3893175"/>
              <a:ext cx="4254450" cy="1288500"/>
            </a:xfrm>
            <a:custGeom>
              <a:rect b="b" l="l" r="r" t="t"/>
              <a:pathLst>
                <a:path extrusionOk="0" h="51540" w="170178">
                  <a:moveTo>
                    <a:pt x="80343" y="0"/>
                  </a:moveTo>
                  <a:cubicBezTo>
                    <a:pt x="48114" y="0"/>
                    <a:pt x="19278" y="3556"/>
                    <a:pt x="0" y="9166"/>
                  </a:cubicBezTo>
                  <a:lnTo>
                    <a:pt x="5284" y="21236"/>
                  </a:lnTo>
                  <a:cubicBezTo>
                    <a:pt x="5284" y="21236"/>
                    <a:pt x="41101" y="41917"/>
                    <a:pt x="62271" y="51148"/>
                  </a:cubicBezTo>
                  <a:cubicBezTo>
                    <a:pt x="68143" y="51409"/>
                    <a:pt x="74178" y="51540"/>
                    <a:pt x="80343" y="51540"/>
                  </a:cubicBezTo>
                  <a:cubicBezTo>
                    <a:pt x="100110" y="51540"/>
                    <a:pt x="118573" y="50202"/>
                    <a:pt x="134361" y="47854"/>
                  </a:cubicBezTo>
                  <a:cubicBezTo>
                    <a:pt x="149008" y="39144"/>
                    <a:pt x="161305" y="26944"/>
                    <a:pt x="170178" y="12396"/>
                  </a:cubicBezTo>
                  <a:cubicBezTo>
                    <a:pt x="151748" y="4958"/>
                    <a:pt x="118443" y="0"/>
                    <a:pt x="80343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6"/>
            <p:cNvSpPr/>
            <p:nvPr/>
          </p:nvSpPr>
          <p:spPr>
            <a:xfrm>
              <a:off x="2537825" y="4351475"/>
              <a:ext cx="3394100" cy="239775"/>
            </a:xfrm>
            <a:custGeom>
              <a:rect b="b" l="l" r="r" t="t"/>
              <a:pathLst>
                <a:path extrusionOk="0" h="9591" w="135764">
                  <a:moveTo>
                    <a:pt x="0" y="1"/>
                  </a:moveTo>
                  <a:lnTo>
                    <a:pt x="0" y="9591"/>
                  </a:lnTo>
                  <a:lnTo>
                    <a:pt x="128163" y="9591"/>
                  </a:lnTo>
                  <a:cubicBezTo>
                    <a:pt x="130871" y="6557"/>
                    <a:pt x="133415" y="3360"/>
                    <a:pt x="1357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6"/>
            <p:cNvSpPr/>
            <p:nvPr/>
          </p:nvSpPr>
          <p:spPr>
            <a:xfrm>
              <a:off x="2537825" y="4537400"/>
              <a:ext cx="3249775" cy="586375"/>
            </a:xfrm>
            <a:custGeom>
              <a:rect b="b" l="l" r="r" t="t"/>
              <a:pathLst>
                <a:path extrusionOk="0" h="23455" w="129991">
                  <a:moveTo>
                    <a:pt x="0" y="1"/>
                  </a:moveTo>
                  <a:cubicBezTo>
                    <a:pt x="0" y="1"/>
                    <a:pt x="26226" y="17648"/>
                    <a:pt x="26553" y="17648"/>
                  </a:cubicBezTo>
                  <a:cubicBezTo>
                    <a:pt x="26748" y="17648"/>
                    <a:pt x="65794" y="21041"/>
                    <a:pt x="93391" y="23455"/>
                  </a:cubicBezTo>
                  <a:cubicBezTo>
                    <a:pt x="97011" y="23031"/>
                    <a:pt x="100534" y="22606"/>
                    <a:pt x="103894" y="22085"/>
                  </a:cubicBezTo>
                  <a:cubicBezTo>
                    <a:pt x="113778" y="16213"/>
                    <a:pt x="122553" y="8710"/>
                    <a:pt x="129990" y="1"/>
                  </a:cubicBezTo>
                  <a:close/>
                </a:path>
              </a:pathLst>
            </a:custGeom>
            <a:solidFill>
              <a:srgbClr val="F5F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6"/>
            <p:cNvSpPr/>
            <p:nvPr/>
          </p:nvSpPr>
          <p:spPr>
            <a:xfrm>
              <a:off x="1666050" y="3500100"/>
              <a:ext cx="4661400" cy="422450"/>
            </a:xfrm>
            <a:custGeom>
              <a:rect b="b" l="l" r="r" t="t"/>
              <a:pathLst>
                <a:path extrusionOk="0" h="16898" w="186456">
                  <a:moveTo>
                    <a:pt x="0" y="0"/>
                  </a:moveTo>
                  <a:lnTo>
                    <a:pt x="5644" y="13081"/>
                  </a:lnTo>
                  <a:cubicBezTo>
                    <a:pt x="28314" y="8188"/>
                    <a:pt x="55780" y="5317"/>
                    <a:pt x="85367" y="5317"/>
                  </a:cubicBezTo>
                  <a:cubicBezTo>
                    <a:pt x="121999" y="5317"/>
                    <a:pt x="155369" y="9689"/>
                    <a:pt x="180421" y="16898"/>
                  </a:cubicBezTo>
                  <a:cubicBezTo>
                    <a:pt x="182900" y="11483"/>
                    <a:pt x="184955" y="5872"/>
                    <a:pt x="186456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6"/>
            <p:cNvSpPr/>
            <p:nvPr/>
          </p:nvSpPr>
          <p:spPr>
            <a:xfrm>
              <a:off x="1583675" y="1947400"/>
              <a:ext cx="1002275" cy="1593500"/>
            </a:xfrm>
            <a:custGeom>
              <a:rect b="b" l="l" r="r" t="t"/>
              <a:pathLst>
                <a:path extrusionOk="0" h="63740" w="40091">
                  <a:moveTo>
                    <a:pt x="36829" y="0"/>
                  </a:moveTo>
                  <a:cubicBezTo>
                    <a:pt x="35035" y="0"/>
                    <a:pt x="33567" y="1468"/>
                    <a:pt x="33567" y="3262"/>
                  </a:cubicBezTo>
                  <a:cubicBezTo>
                    <a:pt x="33567" y="35719"/>
                    <a:pt x="16572" y="50692"/>
                    <a:pt x="2317" y="57542"/>
                  </a:cubicBezTo>
                  <a:cubicBezTo>
                    <a:pt x="686" y="58325"/>
                    <a:pt x="1" y="60282"/>
                    <a:pt x="784" y="61880"/>
                  </a:cubicBezTo>
                  <a:cubicBezTo>
                    <a:pt x="1338" y="63054"/>
                    <a:pt x="2513" y="63739"/>
                    <a:pt x="3719" y="63739"/>
                  </a:cubicBezTo>
                  <a:cubicBezTo>
                    <a:pt x="4209" y="63739"/>
                    <a:pt x="4698" y="63642"/>
                    <a:pt x="5155" y="63413"/>
                  </a:cubicBezTo>
                  <a:cubicBezTo>
                    <a:pt x="21106" y="55748"/>
                    <a:pt x="40091" y="39111"/>
                    <a:pt x="40091" y="3262"/>
                  </a:cubicBezTo>
                  <a:cubicBezTo>
                    <a:pt x="40091" y="1468"/>
                    <a:pt x="38655" y="0"/>
                    <a:pt x="36829" y="0"/>
                  </a:cubicBezTo>
                  <a:close/>
                </a:path>
              </a:pathLst>
            </a:custGeom>
            <a:solidFill>
              <a:srgbClr val="8C66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6"/>
            <p:cNvSpPr/>
            <p:nvPr/>
          </p:nvSpPr>
          <p:spPr>
            <a:xfrm>
              <a:off x="2028125" y="1952250"/>
              <a:ext cx="508900" cy="491800"/>
            </a:xfrm>
            <a:custGeom>
              <a:rect b="b" l="l" r="r" t="t"/>
              <a:pathLst>
                <a:path extrusionOk="0" h="19672" w="20356">
                  <a:moveTo>
                    <a:pt x="20233" y="1"/>
                  </a:moveTo>
                  <a:cubicBezTo>
                    <a:pt x="18575" y="1"/>
                    <a:pt x="654" y="446"/>
                    <a:pt x="1" y="19672"/>
                  </a:cubicBezTo>
                  <a:cubicBezTo>
                    <a:pt x="1" y="19672"/>
                    <a:pt x="2219" y="17845"/>
                    <a:pt x="3002" y="16181"/>
                  </a:cubicBezTo>
                  <a:cubicBezTo>
                    <a:pt x="3002" y="16181"/>
                    <a:pt x="3524" y="17193"/>
                    <a:pt x="3165" y="18269"/>
                  </a:cubicBezTo>
                  <a:cubicBezTo>
                    <a:pt x="3165" y="18269"/>
                    <a:pt x="4991" y="16475"/>
                    <a:pt x="5481" y="14485"/>
                  </a:cubicBezTo>
                  <a:cubicBezTo>
                    <a:pt x="5481" y="14485"/>
                    <a:pt x="5807" y="15235"/>
                    <a:pt x="5481" y="16312"/>
                  </a:cubicBezTo>
                  <a:cubicBezTo>
                    <a:pt x="5481" y="16312"/>
                    <a:pt x="7405" y="14714"/>
                    <a:pt x="7927" y="13474"/>
                  </a:cubicBezTo>
                  <a:lnTo>
                    <a:pt x="7927" y="13474"/>
                  </a:lnTo>
                  <a:cubicBezTo>
                    <a:pt x="7927" y="13474"/>
                    <a:pt x="8253" y="14029"/>
                    <a:pt x="7797" y="14811"/>
                  </a:cubicBezTo>
                  <a:cubicBezTo>
                    <a:pt x="7797" y="14811"/>
                    <a:pt x="9623" y="13246"/>
                    <a:pt x="10080" y="10962"/>
                  </a:cubicBezTo>
                  <a:cubicBezTo>
                    <a:pt x="10080" y="10962"/>
                    <a:pt x="10635" y="11484"/>
                    <a:pt x="10504" y="12691"/>
                  </a:cubicBezTo>
                  <a:cubicBezTo>
                    <a:pt x="10504" y="12691"/>
                    <a:pt x="12690" y="10081"/>
                    <a:pt x="12918" y="8614"/>
                  </a:cubicBezTo>
                  <a:cubicBezTo>
                    <a:pt x="12918" y="8614"/>
                    <a:pt x="13636" y="8907"/>
                    <a:pt x="13212" y="10049"/>
                  </a:cubicBezTo>
                  <a:cubicBezTo>
                    <a:pt x="13212" y="10049"/>
                    <a:pt x="18561" y="6069"/>
                    <a:pt x="20355" y="2"/>
                  </a:cubicBezTo>
                  <a:cubicBezTo>
                    <a:pt x="20355" y="2"/>
                    <a:pt x="20313" y="1"/>
                    <a:pt x="20233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6"/>
            <p:cNvSpPr/>
            <p:nvPr/>
          </p:nvSpPr>
          <p:spPr>
            <a:xfrm>
              <a:off x="2489700" y="1952275"/>
              <a:ext cx="463225" cy="690750"/>
            </a:xfrm>
            <a:custGeom>
              <a:rect b="b" l="l" r="r" t="t"/>
              <a:pathLst>
                <a:path extrusionOk="0" h="27630" w="18529">
                  <a:moveTo>
                    <a:pt x="1892" y="1"/>
                  </a:moveTo>
                  <a:cubicBezTo>
                    <a:pt x="0" y="6036"/>
                    <a:pt x="2251" y="12299"/>
                    <a:pt x="2251" y="12299"/>
                  </a:cubicBezTo>
                  <a:cubicBezTo>
                    <a:pt x="2455" y="11380"/>
                    <a:pt x="2979" y="11280"/>
                    <a:pt x="3197" y="11280"/>
                  </a:cubicBezTo>
                  <a:cubicBezTo>
                    <a:pt x="3258" y="11280"/>
                    <a:pt x="3295" y="11287"/>
                    <a:pt x="3295" y="11287"/>
                  </a:cubicBezTo>
                  <a:cubicBezTo>
                    <a:pt x="2675" y="12657"/>
                    <a:pt x="3067" y="16017"/>
                    <a:pt x="3067" y="16017"/>
                  </a:cubicBezTo>
                  <a:cubicBezTo>
                    <a:pt x="3589" y="14941"/>
                    <a:pt x="4339" y="14810"/>
                    <a:pt x="4339" y="14810"/>
                  </a:cubicBezTo>
                  <a:lnTo>
                    <a:pt x="4339" y="14810"/>
                  </a:lnTo>
                  <a:cubicBezTo>
                    <a:pt x="3458" y="16963"/>
                    <a:pt x="4111" y="19279"/>
                    <a:pt x="4111" y="19279"/>
                  </a:cubicBezTo>
                  <a:cubicBezTo>
                    <a:pt x="4176" y="18366"/>
                    <a:pt x="4763" y="18072"/>
                    <a:pt x="4763" y="18072"/>
                  </a:cubicBezTo>
                  <a:lnTo>
                    <a:pt x="4763" y="18072"/>
                  </a:lnTo>
                  <a:cubicBezTo>
                    <a:pt x="4502" y="19410"/>
                    <a:pt x="5220" y="21791"/>
                    <a:pt x="5220" y="21791"/>
                  </a:cubicBezTo>
                  <a:cubicBezTo>
                    <a:pt x="5546" y="20715"/>
                    <a:pt x="6231" y="20291"/>
                    <a:pt x="6231" y="20291"/>
                  </a:cubicBezTo>
                  <a:lnTo>
                    <a:pt x="6231" y="20291"/>
                  </a:lnTo>
                  <a:cubicBezTo>
                    <a:pt x="5546" y="22215"/>
                    <a:pt x="6068" y="24727"/>
                    <a:pt x="6068" y="24727"/>
                  </a:cubicBezTo>
                  <a:cubicBezTo>
                    <a:pt x="6361" y="23618"/>
                    <a:pt x="7372" y="23063"/>
                    <a:pt x="7373" y="23063"/>
                  </a:cubicBezTo>
                  <a:lnTo>
                    <a:pt x="7373" y="23063"/>
                  </a:lnTo>
                  <a:cubicBezTo>
                    <a:pt x="7079" y="24890"/>
                    <a:pt x="7927" y="27630"/>
                    <a:pt x="7927" y="27630"/>
                  </a:cubicBezTo>
                  <a:cubicBezTo>
                    <a:pt x="18528" y="10472"/>
                    <a:pt x="1893" y="1"/>
                    <a:pt x="1892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6"/>
            <p:cNvSpPr/>
            <p:nvPr/>
          </p:nvSpPr>
          <p:spPr>
            <a:xfrm>
              <a:off x="2097450" y="1392050"/>
              <a:ext cx="490125" cy="560250"/>
            </a:xfrm>
            <a:custGeom>
              <a:rect b="b" l="l" r="r" t="t"/>
              <a:pathLst>
                <a:path extrusionOk="0" h="22410" w="19605">
                  <a:moveTo>
                    <a:pt x="0" y="0"/>
                  </a:moveTo>
                  <a:cubicBezTo>
                    <a:pt x="0" y="0"/>
                    <a:pt x="1599" y="2414"/>
                    <a:pt x="3197" y="3327"/>
                  </a:cubicBezTo>
                  <a:cubicBezTo>
                    <a:pt x="3197" y="3327"/>
                    <a:pt x="2712" y="3555"/>
                    <a:pt x="2082" y="3555"/>
                  </a:cubicBezTo>
                  <a:cubicBezTo>
                    <a:pt x="1789" y="3555"/>
                    <a:pt x="1464" y="3505"/>
                    <a:pt x="1142" y="3360"/>
                  </a:cubicBezTo>
                  <a:lnTo>
                    <a:pt x="1142" y="3360"/>
                  </a:lnTo>
                  <a:cubicBezTo>
                    <a:pt x="1142" y="3360"/>
                    <a:pt x="2740" y="5382"/>
                    <a:pt x="4632" y="6035"/>
                  </a:cubicBezTo>
                  <a:cubicBezTo>
                    <a:pt x="4632" y="6035"/>
                    <a:pt x="4379" y="6134"/>
                    <a:pt x="3969" y="6134"/>
                  </a:cubicBezTo>
                  <a:cubicBezTo>
                    <a:pt x="3673" y="6134"/>
                    <a:pt x="3295" y="6082"/>
                    <a:pt x="2871" y="5904"/>
                  </a:cubicBezTo>
                  <a:lnTo>
                    <a:pt x="2871" y="5904"/>
                  </a:lnTo>
                  <a:cubicBezTo>
                    <a:pt x="2871" y="5904"/>
                    <a:pt x="4241" y="8025"/>
                    <a:pt x="5448" y="8644"/>
                  </a:cubicBezTo>
                  <a:cubicBezTo>
                    <a:pt x="5448" y="8644"/>
                    <a:pt x="5283" y="8727"/>
                    <a:pt x="5022" y="8727"/>
                  </a:cubicBezTo>
                  <a:cubicBezTo>
                    <a:pt x="4790" y="8727"/>
                    <a:pt x="4481" y="8662"/>
                    <a:pt x="4143" y="8416"/>
                  </a:cubicBezTo>
                  <a:lnTo>
                    <a:pt x="4143" y="8416"/>
                  </a:lnTo>
                  <a:cubicBezTo>
                    <a:pt x="4143" y="8416"/>
                    <a:pt x="5513" y="10438"/>
                    <a:pt x="7699" y="11058"/>
                  </a:cubicBezTo>
                  <a:cubicBezTo>
                    <a:pt x="7699" y="11058"/>
                    <a:pt x="7325" y="11410"/>
                    <a:pt x="6561" y="11410"/>
                  </a:cubicBezTo>
                  <a:cubicBezTo>
                    <a:pt x="6393" y="11410"/>
                    <a:pt x="6207" y="11393"/>
                    <a:pt x="6002" y="11352"/>
                  </a:cubicBezTo>
                  <a:lnTo>
                    <a:pt x="6002" y="11352"/>
                  </a:lnTo>
                  <a:cubicBezTo>
                    <a:pt x="6002" y="11352"/>
                    <a:pt x="8351" y="13798"/>
                    <a:pt x="9786" y="14125"/>
                  </a:cubicBezTo>
                  <a:cubicBezTo>
                    <a:pt x="9786" y="14125"/>
                    <a:pt x="9589" y="14538"/>
                    <a:pt x="9047" y="14538"/>
                  </a:cubicBezTo>
                  <a:cubicBezTo>
                    <a:pt x="8859" y="14538"/>
                    <a:pt x="8629" y="14488"/>
                    <a:pt x="8351" y="14353"/>
                  </a:cubicBezTo>
                  <a:lnTo>
                    <a:pt x="8351" y="14353"/>
                  </a:lnTo>
                  <a:cubicBezTo>
                    <a:pt x="8351" y="14353"/>
                    <a:pt x="11809" y="20192"/>
                    <a:pt x="17582" y="22410"/>
                  </a:cubicBezTo>
                  <a:cubicBezTo>
                    <a:pt x="17582" y="22410"/>
                    <a:pt x="19605" y="1990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6"/>
            <p:cNvSpPr/>
            <p:nvPr/>
          </p:nvSpPr>
          <p:spPr>
            <a:xfrm>
              <a:off x="1734550" y="1755550"/>
              <a:ext cx="802475" cy="251400"/>
            </a:xfrm>
            <a:custGeom>
              <a:rect b="b" l="l" r="r" t="t"/>
              <a:pathLst>
                <a:path extrusionOk="0" h="10056" w="32099">
                  <a:moveTo>
                    <a:pt x="15122" y="0"/>
                  </a:moveTo>
                  <a:cubicBezTo>
                    <a:pt x="10582" y="0"/>
                    <a:pt x="5418" y="1622"/>
                    <a:pt x="0" y="6337"/>
                  </a:cubicBezTo>
                  <a:cubicBezTo>
                    <a:pt x="0" y="6337"/>
                    <a:pt x="1055" y="6486"/>
                    <a:pt x="2336" y="6486"/>
                  </a:cubicBezTo>
                  <a:cubicBezTo>
                    <a:pt x="3297" y="6486"/>
                    <a:pt x="4385" y="6402"/>
                    <a:pt x="5252" y="6108"/>
                  </a:cubicBezTo>
                  <a:lnTo>
                    <a:pt x="5252" y="6108"/>
                  </a:lnTo>
                  <a:cubicBezTo>
                    <a:pt x="5252" y="6109"/>
                    <a:pt x="4796" y="7315"/>
                    <a:pt x="3621" y="7870"/>
                  </a:cubicBezTo>
                  <a:cubicBezTo>
                    <a:pt x="3621" y="7870"/>
                    <a:pt x="3722" y="7874"/>
                    <a:pt x="3898" y="7874"/>
                  </a:cubicBezTo>
                  <a:cubicBezTo>
                    <a:pt x="4671" y="7874"/>
                    <a:pt x="6901" y="7788"/>
                    <a:pt x="8547" y="6859"/>
                  </a:cubicBezTo>
                  <a:lnTo>
                    <a:pt x="8547" y="6859"/>
                  </a:lnTo>
                  <a:cubicBezTo>
                    <a:pt x="8547" y="6859"/>
                    <a:pt x="8188" y="7707"/>
                    <a:pt x="7046" y="8261"/>
                  </a:cubicBezTo>
                  <a:cubicBezTo>
                    <a:pt x="7046" y="8261"/>
                    <a:pt x="7939" y="8376"/>
                    <a:pt x="8975" y="8376"/>
                  </a:cubicBezTo>
                  <a:cubicBezTo>
                    <a:pt x="9775" y="8376"/>
                    <a:pt x="10661" y="8307"/>
                    <a:pt x="11287" y="8066"/>
                  </a:cubicBezTo>
                  <a:lnTo>
                    <a:pt x="11287" y="8066"/>
                  </a:lnTo>
                  <a:cubicBezTo>
                    <a:pt x="11287" y="8066"/>
                    <a:pt x="11059" y="8783"/>
                    <a:pt x="10080" y="9044"/>
                  </a:cubicBezTo>
                  <a:cubicBezTo>
                    <a:pt x="10080" y="9044"/>
                    <a:pt x="10286" y="9064"/>
                    <a:pt x="10632" y="9064"/>
                  </a:cubicBezTo>
                  <a:cubicBezTo>
                    <a:pt x="11539" y="9064"/>
                    <a:pt x="13408" y="8927"/>
                    <a:pt x="15038" y="7935"/>
                  </a:cubicBezTo>
                  <a:lnTo>
                    <a:pt x="15038" y="7935"/>
                  </a:lnTo>
                  <a:cubicBezTo>
                    <a:pt x="15038" y="7935"/>
                    <a:pt x="15038" y="8783"/>
                    <a:pt x="13929" y="9599"/>
                  </a:cubicBezTo>
                  <a:cubicBezTo>
                    <a:pt x="13929" y="9599"/>
                    <a:pt x="17778" y="9370"/>
                    <a:pt x="19181" y="8424"/>
                  </a:cubicBezTo>
                  <a:lnTo>
                    <a:pt x="19181" y="8424"/>
                  </a:lnTo>
                  <a:cubicBezTo>
                    <a:pt x="19181" y="8425"/>
                    <a:pt x="19507" y="9273"/>
                    <a:pt x="18235" y="9795"/>
                  </a:cubicBezTo>
                  <a:cubicBezTo>
                    <a:pt x="18235" y="9795"/>
                    <a:pt x="19714" y="10055"/>
                    <a:pt x="21927" y="10055"/>
                  </a:cubicBezTo>
                  <a:cubicBezTo>
                    <a:pt x="24665" y="10055"/>
                    <a:pt x="28526" y="9656"/>
                    <a:pt x="32098" y="7870"/>
                  </a:cubicBezTo>
                  <a:cubicBezTo>
                    <a:pt x="32098" y="7870"/>
                    <a:pt x="25123" y="0"/>
                    <a:pt x="15122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6"/>
            <p:cNvSpPr/>
            <p:nvPr/>
          </p:nvSpPr>
          <p:spPr>
            <a:xfrm>
              <a:off x="2537000" y="1936025"/>
              <a:ext cx="688300" cy="428925"/>
            </a:xfrm>
            <a:custGeom>
              <a:rect b="b" l="l" r="r" t="t"/>
              <a:pathLst>
                <a:path extrusionOk="0" h="17157" w="27532">
                  <a:moveTo>
                    <a:pt x="5950" y="1"/>
                  </a:moveTo>
                  <a:cubicBezTo>
                    <a:pt x="2460" y="1"/>
                    <a:pt x="0" y="651"/>
                    <a:pt x="0" y="651"/>
                  </a:cubicBezTo>
                  <a:cubicBezTo>
                    <a:pt x="3556" y="6914"/>
                    <a:pt x="10471" y="9915"/>
                    <a:pt x="10471" y="9915"/>
                  </a:cubicBezTo>
                  <a:cubicBezTo>
                    <a:pt x="9689" y="8806"/>
                    <a:pt x="10439" y="8251"/>
                    <a:pt x="10439" y="8251"/>
                  </a:cubicBezTo>
                  <a:lnTo>
                    <a:pt x="10439" y="8251"/>
                  </a:lnTo>
                  <a:cubicBezTo>
                    <a:pt x="11091" y="9850"/>
                    <a:pt x="14157" y="12133"/>
                    <a:pt x="14157" y="12133"/>
                  </a:cubicBezTo>
                  <a:cubicBezTo>
                    <a:pt x="13668" y="10861"/>
                    <a:pt x="14157" y="10143"/>
                    <a:pt x="14157" y="10143"/>
                  </a:cubicBezTo>
                  <a:cubicBezTo>
                    <a:pt x="15266" y="12525"/>
                    <a:pt x="17680" y="13797"/>
                    <a:pt x="17680" y="13797"/>
                  </a:cubicBezTo>
                  <a:cubicBezTo>
                    <a:pt x="16995" y="13047"/>
                    <a:pt x="17191" y="12329"/>
                    <a:pt x="17191" y="12329"/>
                  </a:cubicBezTo>
                  <a:lnTo>
                    <a:pt x="17191" y="12329"/>
                  </a:lnTo>
                  <a:cubicBezTo>
                    <a:pt x="18104" y="13601"/>
                    <a:pt x="20616" y="14841"/>
                    <a:pt x="20616" y="14841"/>
                  </a:cubicBezTo>
                  <a:cubicBezTo>
                    <a:pt x="19996" y="13732"/>
                    <a:pt x="20159" y="12851"/>
                    <a:pt x="20159" y="12851"/>
                  </a:cubicBezTo>
                  <a:lnTo>
                    <a:pt x="20159" y="12851"/>
                  </a:lnTo>
                  <a:cubicBezTo>
                    <a:pt x="21203" y="14906"/>
                    <a:pt x="23682" y="16406"/>
                    <a:pt x="23682" y="16406"/>
                  </a:cubicBezTo>
                  <a:cubicBezTo>
                    <a:pt x="23030" y="15330"/>
                    <a:pt x="23291" y="14058"/>
                    <a:pt x="23291" y="14058"/>
                  </a:cubicBezTo>
                  <a:lnTo>
                    <a:pt x="23291" y="14058"/>
                  </a:lnTo>
                  <a:cubicBezTo>
                    <a:pt x="24596" y="15721"/>
                    <a:pt x="27532" y="17157"/>
                    <a:pt x="27532" y="17157"/>
                  </a:cubicBezTo>
                  <a:cubicBezTo>
                    <a:pt x="23518" y="2484"/>
                    <a:pt x="12768" y="1"/>
                    <a:pt x="5950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6"/>
            <p:cNvSpPr/>
            <p:nvPr/>
          </p:nvSpPr>
          <p:spPr>
            <a:xfrm>
              <a:off x="2537000" y="1490775"/>
              <a:ext cx="664650" cy="461525"/>
            </a:xfrm>
            <a:custGeom>
              <a:rect b="b" l="l" r="r" t="t"/>
              <a:pathLst>
                <a:path extrusionOk="0" h="18461" w="26586">
                  <a:moveTo>
                    <a:pt x="21442" y="0"/>
                  </a:moveTo>
                  <a:cubicBezTo>
                    <a:pt x="3307" y="0"/>
                    <a:pt x="0" y="18461"/>
                    <a:pt x="0" y="18461"/>
                  </a:cubicBezTo>
                  <a:cubicBezTo>
                    <a:pt x="7177" y="17874"/>
                    <a:pt x="12820" y="12883"/>
                    <a:pt x="12820" y="12883"/>
                  </a:cubicBezTo>
                  <a:lnTo>
                    <a:pt x="12820" y="12883"/>
                  </a:lnTo>
                  <a:cubicBezTo>
                    <a:pt x="12668" y="12908"/>
                    <a:pt x="12530" y="12920"/>
                    <a:pt x="12407" y="12920"/>
                  </a:cubicBezTo>
                  <a:cubicBezTo>
                    <a:pt x="11416" y="12920"/>
                    <a:pt x="11287" y="12198"/>
                    <a:pt x="11287" y="12198"/>
                  </a:cubicBezTo>
                  <a:lnTo>
                    <a:pt x="11287" y="12198"/>
                  </a:lnTo>
                  <a:cubicBezTo>
                    <a:pt x="11331" y="12200"/>
                    <a:pt x="11377" y="12202"/>
                    <a:pt x="11423" y="12202"/>
                  </a:cubicBezTo>
                  <a:cubicBezTo>
                    <a:pt x="13158" y="12202"/>
                    <a:pt x="16376" y="10469"/>
                    <a:pt x="16376" y="10469"/>
                  </a:cubicBezTo>
                  <a:cubicBezTo>
                    <a:pt x="15006" y="10371"/>
                    <a:pt x="14581" y="9621"/>
                    <a:pt x="14581" y="9621"/>
                  </a:cubicBezTo>
                  <a:lnTo>
                    <a:pt x="14581" y="9621"/>
                  </a:lnTo>
                  <a:cubicBezTo>
                    <a:pt x="14607" y="9621"/>
                    <a:pt x="14632" y="9621"/>
                    <a:pt x="14657" y="9621"/>
                  </a:cubicBezTo>
                  <a:cubicBezTo>
                    <a:pt x="17233" y="9621"/>
                    <a:pt x="19376" y="7990"/>
                    <a:pt x="19377" y="7990"/>
                  </a:cubicBezTo>
                  <a:lnTo>
                    <a:pt x="19377" y="7990"/>
                  </a:lnTo>
                  <a:cubicBezTo>
                    <a:pt x="19139" y="8061"/>
                    <a:pt x="18926" y="8088"/>
                    <a:pt x="18740" y="8088"/>
                  </a:cubicBezTo>
                  <a:cubicBezTo>
                    <a:pt x="18161" y="8088"/>
                    <a:pt x="17843" y="7827"/>
                    <a:pt x="17843" y="7827"/>
                  </a:cubicBezTo>
                  <a:cubicBezTo>
                    <a:pt x="19377" y="7533"/>
                    <a:pt x="21562" y="5772"/>
                    <a:pt x="21562" y="5772"/>
                  </a:cubicBezTo>
                  <a:lnTo>
                    <a:pt x="21562" y="5772"/>
                  </a:lnTo>
                  <a:cubicBezTo>
                    <a:pt x="21453" y="5780"/>
                    <a:pt x="21348" y="5784"/>
                    <a:pt x="21247" y="5784"/>
                  </a:cubicBezTo>
                  <a:cubicBezTo>
                    <a:pt x="20167" y="5784"/>
                    <a:pt x="19540" y="5348"/>
                    <a:pt x="19540" y="5348"/>
                  </a:cubicBezTo>
                  <a:cubicBezTo>
                    <a:pt x="21856" y="5250"/>
                    <a:pt x="24269" y="3652"/>
                    <a:pt x="24270" y="3652"/>
                  </a:cubicBezTo>
                  <a:lnTo>
                    <a:pt x="24270" y="3652"/>
                  </a:lnTo>
                  <a:cubicBezTo>
                    <a:pt x="24172" y="3662"/>
                    <a:pt x="24075" y="3666"/>
                    <a:pt x="23981" y="3666"/>
                  </a:cubicBezTo>
                  <a:cubicBezTo>
                    <a:pt x="22848" y="3666"/>
                    <a:pt x="21986" y="2999"/>
                    <a:pt x="21986" y="2999"/>
                  </a:cubicBezTo>
                  <a:cubicBezTo>
                    <a:pt x="24041" y="2510"/>
                    <a:pt x="26586" y="455"/>
                    <a:pt x="26586" y="455"/>
                  </a:cubicBezTo>
                  <a:cubicBezTo>
                    <a:pt x="24751" y="143"/>
                    <a:pt x="23039" y="0"/>
                    <a:pt x="21442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6"/>
            <p:cNvSpPr/>
            <p:nvPr/>
          </p:nvSpPr>
          <p:spPr>
            <a:xfrm>
              <a:off x="2240975" y="3251375"/>
              <a:ext cx="1069950" cy="1163725"/>
            </a:xfrm>
            <a:custGeom>
              <a:rect b="b" l="l" r="r" t="t"/>
              <a:pathLst>
                <a:path extrusionOk="0" h="46549" w="42798">
                  <a:moveTo>
                    <a:pt x="36176" y="0"/>
                  </a:moveTo>
                  <a:cubicBezTo>
                    <a:pt x="35523" y="12298"/>
                    <a:pt x="10504" y="39927"/>
                    <a:pt x="0" y="39927"/>
                  </a:cubicBezTo>
                  <a:lnTo>
                    <a:pt x="0" y="46549"/>
                  </a:lnTo>
                  <a:cubicBezTo>
                    <a:pt x="13929" y="46549"/>
                    <a:pt x="41917" y="16310"/>
                    <a:pt x="42798" y="359"/>
                  </a:cubicBezTo>
                  <a:lnTo>
                    <a:pt x="36176" y="0"/>
                  </a:lnTo>
                  <a:close/>
                </a:path>
              </a:pathLst>
            </a:custGeom>
            <a:solidFill>
              <a:srgbClr val="8C66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6"/>
            <p:cNvSpPr/>
            <p:nvPr/>
          </p:nvSpPr>
          <p:spPr>
            <a:xfrm>
              <a:off x="3770025" y="921500"/>
              <a:ext cx="549675" cy="549675"/>
            </a:xfrm>
            <a:custGeom>
              <a:rect b="b" l="l" r="r" t="t"/>
              <a:pathLst>
                <a:path extrusionOk="0" h="21987" w="21987">
                  <a:moveTo>
                    <a:pt x="10994" y="0"/>
                  </a:moveTo>
                  <a:cubicBezTo>
                    <a:pt x="4926" y="0"/>
                    <a:pt x="1" y="4926"/>
                    <a:pt x="1" y="10993"/>
                  </a:cubicBezTo>
                  <a:cubicBezTo>
                    <a:pt x="1" y="17061"/>
                    <a:pt x="4926" y="21986"/>
                    <a:pt x="10994" y="21986"/>
                  </a:cubicBezTo>
                  <a:cubicBezTo>
                    <a:pt x="17061" y="21986"/>
                    <a:pt x="21986" y="17061"/>
                    <a:pt x="21986" y="10993"/>
                  </a:cubicBezTo>
                  <a:cubicBezTo>
                    <a:pt x="21986" y="4926"/>
                    <a:pt x="17061" y="0"/>
                    <a:pt x="10994" y="0"/>
                  </a:cubicBezTo>
                  <a:close/>
                </a:path>
              </a:pathLst>
            </a:custGeom>
            <a:solidFill>
              <a:srgbClr val="F5F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6"/>
            <p:cNvSpPr/>
            <p:nvPr/>
          </p:nvSpPr>
          <p:spPr>
            <a:xfrm>
              <a:off x="1211825" y="3176350"/>
              <a:ext cx="4313175" cy="2280975"/>
            </a:xfrm>
            <a:custGeom>
              <a:rect b="b" l="l" r="r" t="t"/>
              <a:pathLst>
                <a:path extrusionOk="0" h="91239" w="172527">
                  <a:moveTo>
                    <a:pt x="0" y="0"/>
                  </a:moveTo>
                  <a:cubicBezTo>
                    <a:pt x="6459" y="51442"/>
                    <a:pt x="50333" y="91238"/>
                    <a:pt x="103536" y="91238"/>
                  </a:cubicBezTo>
                  <a:cubicBezTo>
                    <a:pt x="129990" y="91238"/>
                    <a:pt x="154129" y="81387"/>
                    <a:pt x="172527" y="65142"/>
                  </a:cubicBezTo>
                  <a:lnTo>
                    <a:pt x="101774" y="65142"/>
                  </a:lnTo>
                  <a:cubicBezTo>
                    <a:pt x="93065" y="65142"/>
                    <a:pt x="88596" y="62467"/>
                    <a:pt x="83801" y="58618"/>
                  </a:cubicBezTo>
                  <a:cubicBezTo>
                    <a:pt x="75711" y="52094"/>
                    <a:pt x="67034" y="58357"/>
                    <a:pt x="62239" y="48832"/>
                  </a:cubicBezTo>
                  <a:cubicBezTo>
                    <a:pt x="59434" y="43222"/>
                    <a:pt x="46810" y="47038"/>
                    <a:pt x="40677" y="42308"/>
                  </a:cubicBezTo>
                  <a:cubicBezTo>
                    <a:pt x="32620" y="36045"/>
                    <a:pt x="33827" y="27988"/>
                    <a:pt x="29913" y="19474"/>
                  </a:cubicBezTo>
                  <a:cubicBezTo>
                    <a:pt x="24856" y="8514"/>
                    <a:pt x="12167" y="914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6"/>
            <p:cNvSpPr/>
            <p:nvPr/>
          </p:nvSpPr>
          <p:spPr>
            <a:xfrm>
              <a:off x="2644650" y="3277675"/>
              <a:ext cx="607575" cy="490750"/>
            </a:xfrm>
            <a:custGeom>
              <a:rect b="b" l="l" r="r" t="t"/>
              <a:pathLst>
                <a:path extrusionOk="0" h="19630" w="24303">
                  <a:moveTo>
                    <a:pt x="22301" y="1"/>
                  </a:moveTo>
                  <a:cubicBezTo>
                    <a:pt x="16896" y="1"/>
                    <a:pt x="2254" y="1681"/>
                    <a:pt x="0" y="19629"/>
                  </a:cubicBezTo>
                  <a:lnTo>
                    <a:pt x="0" y="19629"/>
                  </a:lnTo>
                  <a:cubicBezTo>
                    <a:pt x="0" y="19629"/>
                    <a:pt x="2610" y="17868"/>
                    <a:pt x="3654" y="16106"/>
                  </a:cubicBezTo>
                  <a:lnTo>
                    <a:pt x="3654" y="16106"/>
                  </a:lnTo>
                  <a:cubicBezTo>
                    <a:pt x="3654" y="16107"/>
                    <a:pt x="4110" y="17248"/>
                    <a:pt x="3588" y="18390"/>
                  </a:cubicBezTo>
                  <a:cubicBezTo>
                    <a:pt x="3588" y="18390"/>
                    <a:pt x="5807" y="16628"/>
                    <a:pt x="6524" y="14508"/>
                  </a:cubicBezTo>
                  <a:lnTo>
                    <a:pt x="6524" y="14508"/>
                  </a:lnTo>
                  <a:cubicBezTo>
                    <a:pt x="6524" y="14508"/>
                    <a:pt x="6818" y="15356"/>
                    <a:pt x="6361" y="16498"/>
                  </a:cubicBezTo>
                  <a:cubicBezTo>
                    <a:pt x="6361" y="16498"/>
                    <a:pt x="8612" y="14932"/>
                    <a:pt x="9330" y="13627"/>
                  </a:cubicBezTo>
                  <a:lnTo>
                    <a:pt x="9330" y="13627"/>
                  </a:lnTo>
                  <a:cubicBezTo>
                    <a:pt x="9330" y="13627"/>
                    <a:pt x="9590" y="14280"/>
                    <a:pt x="9036" y="15095"/>
                  </a:cubicBezTo>
                  <a:cubicBezTo>
                    <a:pt x="9036" y="15095"/>
                    <a:pt x="11221" y="13529"/>
                    <a:pt x="11939" y="11116"/>
                  </a:cubicBezTo>
                  <a:cubicBezTo>
                    <a:pt x="11939" y="11116"/>
                    <a:pt x="12494" y="11735"/>
                    <a:pt x="12233" y="13008"/>
                  </a:cubicBezTo>
                  <a:cubicBezTo>
                    <a:pt x="12233" y="13008"/>
                    <a:pt x="14875" y="10398"/>
                    <a:pt x="15266" y="8800"/>
                  </a:cubicBezTo>
                  <a:cubicBezTo>
                    <a:pt x="15266" y="8800"/>
                    <a:pt x="16049" y="9191"/>
                    <a:pt x="15462" y="10398"/>
                  </a:cubicBezTo>
                  <a:cubicBezTo>
                    <a:pt x="15462" y="10398"/>
                    <a:pt x="21725" y="6581"/>
                    <a:pt x="24302" y="90"/>
                  </a:cubicBezTo>
                  <a:cubicBezTo>
                    <a:pt x="24302" y="90"/>
                    <a:pt x="23547" y="1"/>
                    <a:pt x="22301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6"/>
            <p:cNvSpPr/>
            <p:nvPr/>
          </p:nvSpPr>
          <p:spPr>
            <a:xfrm>
              <a:off x="3185325" y="3279925"/>
              <a:ext cx="497475" cy="773925"/>
            </a:xfrm>
            <a:custGeom>
              <a:rect b="b" l="l" r="r" t="t"/>
              <a:pathLst>
                <a:path extrusionOk="0" h="30957" w="19899">
                  <a:moveTo>
                    <a:pt x="2675" y="0"/>
                  </a:moveTo>
                  <a:cubicBezTo>
                    <a:pt x="0" y="6459"/>
                    <a:pt x="1827" y="13537"/>
                    <a:pt x="1827" y="13537"/>
                  </a:cubicBezTo>
                  <a:cubicBezTo>
                    <a:pt x="2137" y="12632"/>
                    <a:pt x="2673" y="12510"/>
                    <a:pt x="2939" y="12510"/>
                  </a:cubicBezTo>
                  <a:cubicBezTo>
                    <a:pt x="3038" y="12510"/>
                    <a:pt x="3099" y="12526"/>
                    <a:pt x="3099" y="12526"/>
                  </a:cubicBezTo>
                  <a:cubicBezTo>
                    <a:pt x="2284" y="13961"/>
                    <a:pt x="2349" y="17680"/>
                    <a:pt x="2349" y="17680"/>
                  </a:cubicBezTo>
                  <a:cubicBezTo>
                    <a:pt x="3034" y="16571"/>
                    <a:pt x="3882" y="16506"/>
                    <a:pt x="3882" y="16506"/>
                  </a:cubicBezTo>
                  <a:lnTo>
                    <a:pt x="3882" y="16506"/>
                  </a:lnTo>
                  <a:cubicBezTo>
                    <a:pt x="2708" y="18757"/>
                    <a:pt x="3197" y="21399"/>
                    <a:pt x="3197" y="21399"/>
                  </a:cubicBezTo>
                  <a:cubicBezTo>
                    <a:pt x="3360" y="20420"/>
                    <a:pt x="4012" y="20127"/>
                    <a:pt x="4012" y="20127"/>
                  </a:cubicBezTo>
                  <a:lnTo>
                    <a:pt x="4012" y="20127"/>
                  </a:lnTo>
                  <a:cubicBezTo>
                    <a:pt x="3588" y="21594"/>
                    <a:pt x="4143" y="24269"/>
                    <a:pt x="4143" y="24269"/>
                  </a:cubicBezTo>
                  <a:cubicBezTo>
                    <a:pt x="4600" y="23128"/>
                    <a:pt x="5415" y="22736"/>
                    <a:pt x="5415" y="22736"/>
                  </a:cubicBezTo>
                  <a:lnTo>
                    <a:pt x="5415" y="22736"/>
                  </a:lnTo>
                  <a:cubicBezTo>
                    <a:pt x="4469" y="24759"/>
                    <a:pt x="4795" y="27564"/>
                    <a:pt x="4795" y="27564"/>
                  </a:cubicBezTo>
                  <a:cubicBezTo>
                    <a:pt x="5219" y="26390"/>
                    <a:pt x="6361" y="25868"/>
                    <a:pt x="6361" y="25868"/>
                  </a:cubicBezTo>
                  <a:lnTo>
                    <a:pt x="6361" y="25868"/>
                  </a:lnTo>
                  <a:cubicBezTo>
                    <a:pt x="5872" y="27857"/>
                    <a:pt x="6524" y="30956"/>
                    <a:pt x="6524" y="30956"/>
                  </a:cubicBezTo>
                  <a:cubicBezTo>
                    <a:pt x="19898" y="13179"/>
                    <a:pt x="2675" y="0"/>
                    <a:pt x="2675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6"/>
            <p:cNvSpPr/>
            <p:nvPr/>
          </p:nvSpPr>
          <p:spPr>
            <a:xfrm>
              <a:off x="2826500" y="2620175"/>
              <a:ext cx="532550" cy="659775"/>
            </a:xfrm>
            <a:custGeom>
              <a:rect b="b" l="l" r="r" t="t"/>
              <a:pathLst>
                <a:path extrusionOk="0" h="26391" w="21302">
                  <a:moveTo>
                    <a:pt x="0" y="1"/>
                  </a:moveTo>
                  <a:cubicBezTo>
                    <a:pt x="1" y="1"/>
                    <a:pt x="1501" y="2839"/>
                    <a:pt x="3165" y="4013"/>
                  </a:cubicBezTo>
                  <a:cubicBezTo>
                    <a:pt x="3165" y="4013"/>
                    <a:pt x="2770" y="4141"/>
                    <a:pt x="2238" y="4141"/>
                  </a:cubicBezTo>
                  <a:cubicBezTo>
                    <a:pt x="1838" y="4141"/>
                    <a:pt x="1361" y="4069"/>
                    <a:pt x="914" y="3817"/>
                  </a:cubicBezTo>
                  <a:lnTo>
                    <a:pt x="914" y="3817"/>
                  </a:lnTo>
                  <a:cubicBezTo>
                    <a:pt x="914" y="3817"/>
                    <a:pt x="2447" y="6231"/>
                    <a:pt x="4469" y="7112"/>
                  </a:cubicBezTo>
                  <a:cubicBezTo>
                    <a:pt x="4469" y="7112"/>
                    <a:pt x="4296" y="7158"/>
                    <a:pt x="4008" y="7158"/>
                  </a:cubicBezTo>
                  <a:cubicBezTo>
                    <a:pt x="3657" y="7158"/>
                    <a:pt x="3135" y="7090"/>
                    <a:pt x="2545" y="6786"/>
                  </a:cubicBezTo>
                  <a:lnTo>
                    <a:pt x="2545" y="6786"/>
                  </a:lnTo>
                  <a:cubicBezTo>
                    <a:pt x="2545" y="6786"/>
                    <a:pt x="3850" y="9232"/>
                    <a:pt x="5089" y="10048"/>
                  </a:cubicBezTo>
                  <a:cubicBezTo>
                    <a:pt x="5089" y="10048"/>
                    <a:pt x="4953" y="10102"/>
                    <a:pt x="4733" y="10102"/>
                  </a:cubicBezTo>
                  <a:cubicBezTo>
                    <a:pt x="4472" y="10102"/>
                    <a:pt x="4094" y="10025"/>
                    <a:pt x="3686" y="9689"/>
                  </a:cubicBezTo>
                  <a:lnTo>
                    <a:pt x="3686" y="9689"/>
                  </a:lnTo>
                  <a:cubicBezTo>
                    <a:pt x="3687" y="9689"/>
                    <a:pt x="5024" y="12037"/>
                    <a:pt x="7307" y="12918"/>
                  </a:cubicBezTo>
                  <a:cubicBezTo>
                    <a:pt x="7307" y="12918"/>
                    <a:pt x="6935" y="13235"/>
                    <a:pt x="6232" y="13235"/>
                  </a:cubicBezTo>
                  <a:cubicBezTo>
                    <a:pt x="6005" y="13235"/>
                    <a:pt x="5743" y="13202"/>
                    <a:pt x="5448" y="13114"/>
                  </a:cubicBezTo>
                  <a:lnTo>
                    <a:pt x="5448" y="13114"/>
                  </a:lnTo>
                  <a:cubicBezTo>
                    <a:pt x="5448" y="13114"/>
                    <a:pt x="7764" y="16017"/>
                    <a:pt x="9297" y="16506"/>
                  </a:cubicBezTo>
                  <a:cubicBezTo>
                    <a:pt x="9297" y="16506"/>
                    <a:pt x="9071" y="16911"/>
                    <a:pt x="8549" y="16911"/>
                  </a:cubicBezTo>
                  <a:cubicBezTo>
                    <a:pt x="8330" y="16911"/>
                    <a:pt x="8059" y="16839"/>
                    <a:pt x="7731" y="16637"/>
                  </a:cubicBezTo>
                  <a:lnTo>
                    <a:pt x="7731" y="16637"/>
                  </a:lnTo>
                  <a:cubicBezTo>
                    <a:pt x="7732" y="16637"/>
                    <a:pt x="10928" y="23357"/>
                    <a:pt x="17028" y="26390"/>
                  </a:cubicBezTo>
                  <a:cubicBezTo>
                    <a:pt x="17028" y="26390"/>
                    <a:pt x="21301" y="4176"/>
                    <a:pt x="0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6"/>
            <p:cNvSpPr/>
            <p:nvPr/>
          </p:nvSpPr>
          <p:spPr>
            <a:xfrm>
              <a:off x="2375525" y="3019350"/>
              <a:ext cx="876700" cy="298250"/>
            </a:xfrm>
            <a:custGeom>
              <a:rect b="b" l="l" r="r" t="t"/>
              <a:pathLst>
                <a:path extrusionOk="0" h="11930" w="35068">
                  <a:moveTo>
                    <a:pt x="15323" y="0"/>
                  </a:moveTo>
                  <a:cubicBezTo>
                    <a:pt x="10782" y="0"/>
                    <a:pt x="5617" y="1474"/>
                    <a:pt x="1" y="5530"/>
                  </a:cubicBezTo>
                  <a:cubicBezTo>
                    <a:pt x="1" y="5530"/>
                    <a:pt x="1982" y="5970"/>
                    <a:pt x="3923" y="5970"/>
                  </a:cubicBezTo>
                  <a:cubicBezTo>
                    <a:pt x="4569" y="5970"/>
                    <a:pt x="5212" y="5922"/>
                    <a:pt x="5774" y="5791"/>
                  </a:cubicBezTo>
                  <a:lnTo>
                    <a:pt x="5774" y="5791"/>
                  </a:lnTo>
                  <a:cubicBezTo>
                    <a:pt x="5774" y="5791"/>
                    <a:pt x="5155" y="7063"/>
                    <a:pt x="3817" y="7553"/>
                  </a:cubicBezTo>
                  <a:cubicBezTo>
                    <a:pt x="3817" y="7553"/>
                    <a:pt x="4453" y="7638"/>
                    <a:pt x="5366" y="7638"/>
                  </a:cubicBezTo>
                  <a:cubicBezTo>
                    <a:pt x="6490" y="7638"/>
                    <a:pt x="8034" y="7509"/>
                    <a:pt x="9330" y="6933"/>
                  </a:cubicBezTo>
                  <a:lnTo>
                    <a:pt x="9330" y="6933"/>
                  </a:lnTo>
                  <a:cubicBezTo>
                    <a:pt x="9330" y="6933"/>
                    <a:pt x="8841" y="7846"/>
                    <a:pt x="7536" y="8335"/>
                  </a:cubicBezTo>
                  <a:cubicBezTo>
                    <a:pt x="7536" y="8335"/>
                    <a:pt x="9242" y="8721"/>
                    <a:pt x="10797" y="8721"/>
                  </a:cubicBezTo>
                  <a:cubicBezTo>
                    <a:pt x="11316" y="8721"/>
                    <a:pt x="11817" y="8678"/>
                    <a:pt x="12233" y="8564"/>
                  </a:cubicBezTo>
                  <a:lnTo>
                    <a:pt x="12233" y="8564"/>
                  </a:lnTo>
                  <a:cubicBezTo>
                    <a:pt x="12233" y="8564"/>
                    <a:pt x="11907" y="9314"/>
                    <a:pt x="10798" y="9477"/>
                  </a:cubicBezTo>
                  <a:cubicBezTo>
                    <a:pt x="10798" y="9477"/>
                    <a:pt x="11457" y="9609"/>
                    <a:pt x="12427" y="9609"/>
                  </a:cubicBezTo>
                  <a:cubicBezTo>
                    <a:pt x="13506" y="9609"/>
                    <a:pt x="14970" y="9446"/>
                    <a:pt x="16343" y="8759"/>
                  </a:cubicBezTo>
                  <a:lnTo>
                    <a:pt x="16343" y="8759"/>
                  </a:lnTo>
                  <a:cubicBezTo>
                    <a:pt x="16343" y="8760"/>
                    <a:pt x="16245" y="9705"/>
                    <a:pt x="14973" y="10488"/>
                  </a:cubicBezTo>
                  <a:cubicBezTo>
                    <a:pt x="14973" y="10488"/>
                    <a:pt x="15265" y="10500"/>
                    <a:pt x="15724" y="10500"/>
                  </a:cubicBezTo>
                  <a:cubicBezTo>
                    <a:pt x="17012" y="10500"/>
                    <a:pt x="19619" y="10411"/>
                    <a:pt x="20845" y="9738"/>
                  </a:cubicBezTo>
                  <a:lnTo>
                    <a:pt x="20845" y="9738"/>
                  </a:lnTo>
                  <a:cubicBezTo>
                    <a:pt x="20845" y="9738"/>
                    <a:pt x="21106" y="10684"/>
                    <a:pt x="19670" y="11141"/>
                  </a:cubicBezTo>
                  <a:cubicBezTo>
                    <a:pt x="19670" y="11141"/>
                    <a:pt x="22556" y="11930"/>
                    <a:pt x="26466" y="11930"/>
                  </a:cubicBezTo>
                  <a:cubicBezTo>
                    <a:pt x="29063" y="11930"/>
                    <a:pt x="32112" y="11582"/>
                    <a:pt x="35067" y="10423"/>
                  </a:cubicBezTo>
                  <a:cubicBezTo>
                    <a:pt x="35067" y="10423"/>
                    <a:pt x="27401" y="0"/>
                    <a:pt x="15323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6"/>
            <p:cNvSpPr/>
            <p:nvPr/>
          </p:nvSpPr>
          <p:spPr>
            <a:xfrm>
              <a:off x="3252200" y="3273725"/>
              <a:ext cx="714400" cy="528125"/>
            </a:xfrm>
            <a:custGeom>
              <a:rect b="b" l="l" r="r" t="t"/>
              <a:pathLst>
                <a:path extrusionOk="0" h="21125" w="28576">
                  <a:moveTo>
                    <a:pt x="3738" y="1"/>
                  </a:moveTo>
                  <a:cubicBezTo>
                    <a:pt x="1464" y="1"/>
                    <a:pt x="0" y="248"/>
                    <a:pt x="0" y="248"/>
                  </a:cubicBezTo>
                  <a:cubicBezTo>
                    <a:pt x="3262" y="7490"/>
                    <a:pt x="10569" y="11469"/>
                    <a:pt x="10569" y="11469"/>
                  </a:cubicBezTo>
                  <a:cubicBezTo>
                    <a:pt x="9851" y="10165"/>
                    <a:pt x="10699" y="9643"/>
                    <a:pt x="10699" y="9643"/>
                  </a:cubicBezTo>
                  <a:cubicBezTo>
                    <a:pt x="11254" y="11437"/>
                    <a:pt x="14385" y="14275"/>
                    <a:pt x="14385" y="14275"/>
                  </a:cubicBezTo>
                  <a:cubicBezTo>
                    <a:pt x="13994" y="12839"/>
                    <a:pt x="14581" y="12089"/>
                    <a:pt x="14581" y="12089"/>
                  </a:cubicBezTo>
                  <a:cubicBezTo>
                    <a:pt x="15560" y="14829"/>
                    <a:pt x="18071" y="16460"/>
                    <a:pt x="18071" y="16460"/>
                  </a:cubicBezTo>
                  <a:cubicBezTo>
                    <a:pt x="17419" y="15580"/>
                    <a:pt x="17680" y="14797"/>
                    <a:pt x="17680" y="14797"/>
                  </a:cubicBezTo>
                  <a:lnTo>
                    <a:pt x="17680" y="14797"/>
                  </a:lnTo>
                  <a:cubicBezTo>
                    <a:pt x="18561" y="16264"/>
                    <a:pt x="21203" y="17895"/>
                    <a:pt x="21203" y="17895"/>
                  </a:cubicBezTo>
                  <a:cubicBezTo>
                    <a:pt x="20616" y="16623"/>
                    <a:pt x="20909" y="15645"/>
                    <a:pt x="20909" y="15645"/>
                  </a:cubicBezTo>
                  <a:lnTo>
                    <a:pt x="20909" y="15645"/>
                  </a:lnTo>
                  <a:cubicBezTo>
                    <a:pt x="21855" y="18026"/>
                    <a:pt x="24432" y="19918"/>
                    <a:pt x="24432" y="19918"/>
                  </a:cubicBezTo>
                  <a:cubicBezTo>
                    <a:pt x="23813" y="18678"/>
                    <a:pt x="24237" y="17308"/>
                    <a:pt x="24237" y="17308"/>
                  </a:cubicBezTo>
                  <a:lnTo>
                    <a:pt x="24237" y="17308"/>
                  </a:lnTo>
                  <a:cubicBezTo>
                    <a:pt x="25509" y="19265"/>
                    <a:pt x="28575" y="21125"/>
                    <a:pt x="28575" y="21125"/>
                  </a:cubicBezTo>
                  <a:cubicBezTo>
                    <a:pt x="25231" y="2317"/>
                    <a:pt x="10696" y="1"/>
                    <a:pt x="3738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6"/>
            <p:cNvSpPr/>
            <p:nvPr/>
          </p:nvSpPr>
          <p:spPr>
            <a:xfrm>
              <a:off x="3252200" y="2824100"/>
              <a:ext cx="774725" cy="455875"/>
            </a:xfrm>
            <a:custGeom>
              <a:rect b="b" l="l" r="r" t="t"/>
              <a:pathLst>
                <a:path extrusionOk="0" h="18235" w="30989">
                  <a:moveTo>
                    <a:pt x="22845" y="1"/>
                  </a:moveTo>
                  <a:cubicBezTo>
                    <a:pt x="5011" y="1"/>
                    <a:pt x="0" y="18233"/>
                    <a:pt x="0" y="18233"/>
                  </a:cubicBezTo>
                  <a:cubicBezTo>
                    <a:pt x="78" y="18234"/>
                    <a:pt x="156" y="18235"/>
                    <a:pt x="234" y="18235"/>
                  </a:cubicBezTo>
                  <a:cubicBezTo>
                    <a:pt x="8057" y="18235"/>
                    <a:pt x="14614" y="13405"/>
                    <a:pt x="14614" y="13405"/>
                  </a:cubicBezTo>
                  <a:lnTo>
                    <a:pt x="14614" y="13405"/>
                  </a:lnTo>
                  <a:cubicBezTo>
                    <a:pt x="14542" y="13410"/>
                    <a:pt x="14474" y="13412"/>
                    <a:pt x="14409" y="13412"/>
                  </a:cubicBezTo>
                  <a:cubicBezTo>
                    <a:pt x="13104" y="13412"/>
                    <a:pt x="13015" y="12525"/>
                    <a:pt x="13015" y="12525"/>
                  </a:cubicBezTo>
                  <a:lnTo>
                    <a:pt x="13015" y="12525"/>
                  </a:lnTo>
                  <a:cubicBezTo>
                    <a:pt x="13153" y="12544"/>
                    <a:pt x="13301" y="12552"/>
                    <a:pt x="13457" y="12552"/>
                  </a:cubicBezTo>
                  <a:cubicBezTo>
                    <a:pt x="15451" y="12552"/>
                    <a:pt x="18789" y="11122"/>
                    <a:pt x="18789" y="11122"/>
                  </a:cubicBezTo>
                  <a:cubicBezTo>
                    <a:pt x="17321" y="10861"/>
                    <a:pt x="16897" y="10013"/>
                    <a:pt x="16897" y="10013"/>
                  </a:cubicBezTo>
                  <a:lnTo>
                    <a:pt x="16897" y="10013"/>
                  </a:lnTo>
                  <a:cubicBezTo>
                    <a:pt x="17139" y="10038"/>
                    <a:pt x="17378" y="10049"/>
                    <a:pt x="17614" y="10049"/>
                  </a:cubicBezTo>
                  <a:cubicBezTo>
                    <a:pt x="20183" y="10049"/>
                    <a:pt x="22344" y="8708"/>
                    <a:pt x="22345" y="8708"/>
                  </a:cubicBezTo>
                  <a:lnTo>
                    <a:pt x="22345" y="8708"/>
                  </a:lnTo>
                  <a:cubicBezTo>
                    <a:pt x="22164" y="8745"/>
                    <a:pt x="21997" y="8761"/>
                    <a:pt x="21845" y="8761"/>
                  </a:cubicBezTo>
                  <a:cubicBezTo>
                    <a:pt x="21060" y="8761"/>
                    <a:pt x="20648" y="8349"/>
                    <a:pt x="20648" y="8349"/>
                  </a:cubicBezTo>
                  <a:cubicBezTo>
                    <a:pt x="22377" y="8186"/>
                    <a:pt x="24954" y="6457"/>
                    <a:pt x="24954" y="6457"/>
                  </a:cubicBezTo>
                  <a:cubicBezTo>
                    <a:pt x="23552" y="6457"/>
                    <a:pt x="22769" y="5805"/>
                    <a:pt x="22769" y="5805"/>
                  </a:cubicBezTo>
                  <a:lnTo>
                    <a:pt x="22769" y="5805"/>
                  </a:lnTo>
                  <a:cubicBezTo>
                    <a:pt x="22874" y="5810"/>
                    <a:pt x="22979" y="5813"/>
                    <a:pt x="23085" y="5813"/>
                  </a:cubicBezTo>
                  <a:cubicBezTo>
                    <a:pt x="25570" y="5813"/>
                    <a:pt x="28151" y="4402"/>
                    <a:pt x="28151" y="4402"/>
                  </a:cubicBezTo>
                  <a:lnTo>
                    <a:pt x="28151" y="4402"/>
                  </a:lnTo>
                  <a:cubicBezTo>
                    <a:pt x="28128" y="4403"/>
                    <a:pt x="28105" y="4403"/>
                    <a:pt x="28082" y="4403"/>
                  </a:cubicBezTo>
                  <a:cubicBezTo>
                    <a:pt x="26714" y="4403"/>
                    <a:pt x="25704" y="3456"/>
                    <a:pt x="25704" y="3456"/>
                  </a:cubicBezTo>
                  <a:cubicBezTo>
                    <a:pt x="28020" y="3163"/>
                    <a:pt x="30989" y="1140"/>
                    <a:pt x="30989" y="1140"/>
                  </a:cubicBezTo>
                  <a:cubicBezTo>
                    <a:pt x="28016" y="349"/>
                    <a:pt x="25308" y="1"/>
                    <a:pt x="22845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6"/>
            <p:cNvSpPr/>
            <p:nvPr/>
          </p:nvSpPr>
          <p:spPr>
            <a:xfrm>
              <a:off x="5087050" y="2439950"/>
              <a:ext cx="906050" cy="1957225"/>
            </a:xfrm>
            <a:custGeom>
              <a:rect b="b" l="l" r="r" t="t"/>
              <a:pathLst>
                <a:path extrusionOk="0" h="78289" w="36242">
                  <a:moveTo>
                    <a:pt x="1" y="1"/>
                  </a:moveTo>
                  <a:cubicBezTo>
                    <a:pt x="1" y="34415"/>
                    <a:pt x="10667" y="60054"/>
                    <a:pt x="32523" y="78288"/>
                  </a:cubicBezTo>
                  <a:cubicBezTo>
                    <a:pt x="33828" y="76527"/>
                    <a:pt x="35034" y="74733"/>
                    <a:pt x="36241" y="72873"/>
                  </a:cubicBezTo>
                  <a:cubicBezTo>
                    <a:pt x="16278" y="55976"/>
                    <a:pt x="6525" y="32099"/>
                    <a:pt x="6525" y="1"/>
                  </a:cubicBezTo>
                  <a:close/>
                </a:path>
              </a:pathLst>
            </a:custGeom>
            <a:solidFill>
              <a:srgbClr val="8C66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6"/>
            <p:cNvSpPr/>
            <p:nvPr/>
          </p:nvSpPr>
          <p:spPr>
            <a:xfrm>
              <a:off x="4554550" y="2416300"/>
              <a:ext cx="623875" cy="863650"/>
            </a:xfrm>
            <a:custGeom>
              <a:rect b="b" l="l" r="r" t="t"/>
              <a:pathLst>
                <a:path extrusionOk="0" h="34546" w="24955">
                  <a:moveTo>
                    <a:pt x="23812" y="1"/>
                  </a:moveTo>
                  <a:cubicBezTo>
                    <a:pt x="23812" y="1"/>
                    <a:pt x="0" y="10048"/>
                    <a:pt x="10112" y="34545"/>
                  </a:cubicBezTo>
                  <a:cubicBezTo>
                    <a:pt x="10112" y="34545"/>
                    <a:pt x="11808" y="31185"/>
                    <a:pt x="11808" y="28739"/>
                  </a:cubicBezTo>
                  <a:cubicBezTo>
                    <a:pt x="11808" y="28739"/>
                    <a:pt x="12983" y="29685"/>
                    <a:pt x="13113" y="31153"/>
                  </a:cubicBezTo>
                  <a:cubicBezTo>
                    <a:pt x="13113" y="31153"/>
                    <a:pt x="14353" y="28021"/>
                    <a:pt x="13863" y="25379"/>
                  </a:cubicBezTo>
                  <a:lnTo>
                    <a:pt x="13863" y="25379"/>
                  </a:lnTo>
                  <a:cubicBezTo>
                    <a:pt x="13864" y="25379"/>
                    <a:pt x="14646" y="26097"/>
                    <a:pt x="14842" y="27564"/>
                  </a:cubicBezTo>
                  <a:cubicBezTo>
                    <a:pt x="14842" y="27564"/>
                    <a:pt x="16277" y="24629"/>
                    <a:pt x="16245" y="22835"/>
                  </a:cubicBezTo>
                  <a:lnTo>
                    <a:pt x="16245" y="22835"/>
                  </a:lnTo>
                  <a:cubicBezTo>
                    <a:pt x="16245" y="22835"/>
                    <a:pt x="16930" y="23324"/>
                    <a:pt x="16832" y="24531"/>
                  </a:cubicBezTo>
                  <a:cubicBezTo>
                    <a:pt x="16832" y="24531"/>
                    <a:pt x="18137" y="21628"/>
                    <a:pt x="17484" y="18692"/>
                  </a:cubicBezTo>
                  <a:lnTo>
                    <a:pt x="17484" y="18692"/>
                  </a:lnTo>
                  <a:cubicBezTo>
                    <a:pt x="17484" y="18692"/>
                    <a:pt x="18430" y="19018"/>
                    <a:pt x="18887" y="20486"/>
                  </a:cubicBezTo>
                  <a:cubicBezTo>
                    <a:pt x="18887" y="20486"/>
                    <a:pt x="20094" y="16213"/>
                    <a:pt x="19572" y="14321"/>
                  </a:cubicBezTo>
                  <a:cubicBezTo>
                    <a:pt x="19572" y="14321"/>
                    <a:pt x="19574" y="14321"/>
                    <a:pt x="19577" y="14321"/>
                  </a:cubicBezTo>
                  <a:cubicBezTo>
                    <a:pt x="19654" y="14321"/>
                    <a:pt x="20620" y="14351"/>
                    <a:pt x="20714" y="15854"/>
                  </a:cubicBezTo>
                  <a:cubicBezTo>
                    <a:pt x="20714" y="15854"/>
                    <a:pt x="24954" y="8221"/>
                    <a:pt x="23812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6"/>
            <p:cNvSpPr/>
            <p:nvPr/>
          </p:nvSpPr>
          <p:spPr>
            <a:xfrm>
              <a:off x="5149850" y="2416300"/>
              <a:ext cx="640175" cy="744575"/>
            </a:xfrm>
            <a:custGeom>
              <a:rect b="b" l="l" r="r" t="t"/>
              <a:pathLst>
                <a:path extrusionOk="0" h="29783" w="25607">
                  <a:moveTo>
                    <a:pt x="0" y="1"/>
                  </a:moveTo>
                  <a:lnTo>
                    <a:pt x="0" y="1"/>
                  </a:lnTo>
                  <a:cubicBezTo>
                    <a:pt x="1012" y="8221"/>
                    <a:pt x="7112" y="14516"/>
                    <a:pt x="7112" y="14516"/>
                  </a:cubicBezTo>
                  <a:cubicBezTo>
                    <a:pt x="6785" y="12983"/>
                    <a:pt x="7829" y="12722"/>
                    <a:pt x="7829" y="12722"/>
                  </a:cubicBezTo>
                  <a:lnTo>
                    <a:pt x="7829" y="12722"/>
                  </a:lnTo>
                  <a:cubicBezTo>
                    <a:pt x="7797" y="14712"/>
                    <a:pt x="10080" y="18496"/>
                    <a:pt x="10080" y="18496"/>
                  </a:cubicBezTo>
                  <a:cubicBezTo>
                    <a:pt x="10145" y="16930"/>
                    <a:pt x="10993" y="16376"/>
                    <a:pt x="10993" y="16376"/>
                  </a:cubicBezTo>
                  <a:cubicBezTo>
                    <a:pt x="11091" y="19409"/>
                    <a:pt x="13114" y="21856"/>
                    <a:pt x="13114" y="21856"/>
                  </a:cubicBezTo>
                  <a:cubicBezTo>
                    <a:pt x="12722" y="20747"/>
                    <a:pt x="13244" y="20062"/>
                    <a:pt x="13244" y="20062"/>
                  </a:cubicBezTo>
                  <a:cubicBezTo>
                    <a:pt x="13668" y="21823"/>
                    <a:pt x="15821" y="24270"/>
                    <a:pt x="15821" y="24270"/>
                  </a:cubicBezTo>
                  <a:cubicBezTo>
                    <a:pt x="15625" y="22802"/>
                    <a:pt x="16213" y="21921"/>
                    <a:pt x="16213" y="21921"/>
                  </a:cubicBezTo>
                  <a:cubicBezTo>
                    <a:pt x="16408" y="24596"/>
                    <a:pt x="18431" y="27303"/>
                    <a:pt x="18431" y="27303"/>
                  </a:cubicBezTo>
                  <a:cubicBezTo>
                    <a:pt x="18202" y="25836"/>
                    <a:pt x="19050" y="24629"/>
                    <a:pt x="19050" y="24629"/>
                  </a:cubicBezTo>
                  <a:cubicBezTo>
                    <a:pt x="19703" y="26977"/>
                    <a:pt x="22215" y="29783"/>
                    <a:pt x="22215" y="29783"/>
                  </a:cubicBezTo>
                  <a:cubicBezTo>
                    <a:pt x="25607" y="3491"/>
                    <a:pt x="1" y="1"/>
                    <a:pt x="0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6"/>
            <p:cNvSpPr/>
            <p:nvPr/>
          </p:nvSpPr>
          <p:spPr>
            <a:xfrm>
              <a:off x="4319675" y="1941750"/>
              <a:ext cx="830200" cy="475200"/>
            </a:xfrm>
            <a:custGeom>
              <a:rect b="b" l="l" r="r" t="t"/>
              <a:pathLst>
                <a:path extrusionOk="0" h="19008" w="33208">
                  <a:moveTo>
                    <a:pt x="9297" y="0"/>
                  </a:moveTo>
                  <a:cubicBezTo>
                    <a:pt x="6489" y="0"/>
                    <a:pt x="3397" y="491"/>
                    <a:pt x="0" y="1629"/>
                  </a:cubicBezTo>
                  <a:cubicBezTo>
                    <a:pt x="0" y="1629"/>
                    <a:pt x="3230" y="3684"/>
                    <a:pt x="5611" y="3945"/>
                  </a:cubicBezTo>
                  <a:cubicBezTo>
                    <a:pt x="5611" y="3945"/>
                    <a:pt x="4632" y="5054"/>
                    <a:pt x="3197" y="5087"/>
                  </a:cubicBezTo>
                  <a:cubicBezTo>
                    <a:pt x="3197" y="5087"/>
                    <a:pt x="5746" y="6389"/>
                    <a:pt x="8188" y="6389"/>
                  </a:cubicBezTo>
                  <a:cubicBezTo>
                    <a:pt x="8396" y="6389"/>
                    <a:pt x="8603" y="6379"/>
                    <a:pt x="8808" y="6359"/>
                  </a:cubicBezTo>
                  <a:lnTo>
                    <a:pt x="8808" y="6359"/>
                  </a:lnTo>
                  <a:cubicBezTo>
                    <a:pt x="8808" y="6359"/>
                    <a:pt x="8090" y="7109"/>
                    <a:pt x="6622" y="7174"/>
                  </a:cubicBezTo>
                  <a:cubicBezTo>
                    <a:pt x="6622" y="7174"/>
                    <a:pt x="9428" y="8936"/>
                    <a:pt x="11189" y="9066"/>
                  </a:cubicBezTo>
                  <a:cubicBezTo>
                    <a:pt x="11189" y="9066"/>
                    <a:pt x="10794" y="9560"/>
                    <a:pt x="9941" y="9560"/>
                  </a:cubicBezTo>
                  <a:cubicBezTo>
                    <a:pt x="9813" y="9560"/>
                    <a:pt x="9674" y="9548"/>
                    <a:pt x="9525" y="9523"/>
                  </a:cubicBezTo>
                  <a:lnTo>
                    <a:pt x="9525" y="9523"/>
                  </a:lnTo>
                  <a:cubicBezTo>
                    <a:pt x="9526" y="9523"/>
                    <a:pt x="11671" y="10800"/>
                    <a:pt x="14200" y="10800"/>
                  </a:cubicBezTo>
                  <a:cubicBezTo>
                    <a:pt x="14528" y="10800"/>
                    <a:pt x="14864" y="10779"/>
                    <a:pt x="15201" y="10730"/>
                  </a:cubicBezTo>
                  <a:lnTo>
                    <a:pt x="15201" y="10730"/>
                  </a:lnTo>
                  <a:cubicBezTo>
                    <a:pt x="15201" y="10730"/>
                    <a:pt x="14842" y="11676"/>
                    <a:pt x="13342" y="12002"/>
                  </a:cubicBezTo>
                  <a:cubicBezTo>
                    <a:pt x="13342" y="12002"/>
                    <a:pt x="16658" y="13334"/>
                    <a:pt x="18712" y="13334"/>
                  </a:cubicBezTo>
                  <a:cubicBezTo>
                    <a:pt x="18953" y="13334"/>
                    <a:pt x="19177" y="13315"/>
                    <a:pt x="19377" y="13274"/>
                  </a:cubicBezTo>
                  <a:lnTo>
                    <a:pt x="19377" y="13274"/>
                  </a:lnTo>
                  <a:cubicBezTo>
                    <a:pt x="19377" y="13274"/>
                    <a:pt x="19346" y="14321"/>
                    <a:pt x="17939" y="14321"/>
                  </a:cubicBezTo>
                  <a:cubicBezTo>
                    <a:pt x="17897" y="14321"/>
                    <a:pt x="17855" y="14320"/>
                    <a:pt x="17811" y="14318"/>
                  </a:cubicBezTo>
                  <a:lnTo>
                    <a:pt x="17811" y="14318"/>
                  </a:lnTo>
                  <a:cubicBezTo>
                    <a:pt x="17811" y="14318"/>
                    <a:pt x="24515" y="19008"/>
                    <a:pt x="32237" y="19008"/>
                  </a:cubicBezTo>
                  <a:cubicBezTo>
                    <a:pt x="32559" y="19008"/>
                    <a:pt x="32883" y="19000"/>
                    <a:pt x="33207" y="18983"/>
                  </a:cubicBezTo>
                  <a:cubicBezTo>
                    <a:pt x="33207" y="18983"/>
                    <a:pt x="26767" y="0"/>
                    <a:pt x="9297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6"/>
            <p:cNvSpPr/>
            <p:nvPr/>
          </p:nvSpPr>
          <p:spPr>
            <a:xfrm>
              <a:off x="4168800" y="2351825"/>
              <a:ext cx="981075" cy="453500"/>
            </a:xfrm>
            <a:custGeom>
              <a:rect b="b" l="l" r="r" t="t"/>
              <a:pathLst>
                <a:path extrusionOk="0" h="18140" w="39243">
                  <a:moveTo>
                    <a:pt x="26048" y="1"/>
                  </a:moveTo>
                  <a:cubicBezTo>
                    <a:pt x="17491" y="1"/>
                    <a:pt x="6723" y="3421"/>
                    <a:pt x="1" y="18139"/>
                  </a:cubicBezTo>
                  <a:cubicBezTo>
                    <a:pt x="1" y="18139"/>
                    <a:pt x="4111" y="16900"/>
                    <a:pt x="6133" y="15008"/>
                  </a:cubicBezTo>
                  <a:lnTo>
                    <a:pt x="6133" y="15008"/>
                  </a:lnTo>
                  <a:cubicBezTo>
                    <a:pt x="6133" y="15008"/>
                    <a:pt x="6231" y="16704"/>
                    <a:pt x="5155" y="17976"/>
                  </a:cubicBezTo>
                  <a:cubicBezTo>
                    <a:pt x="5155" y="17976"/>
                    <a:pt x="8678" y="16574"/>
                    <a:pt x="10504" y="14094"/>
                  </a:cubicBezTo>
                  <a:lnTo>
                    <a:pt x="10504" y="14094"/>
                  </a:lnTo>
                  <a:cubicBezTo>
                    <a:pt x="10504" y="14095"/>
                    <a:pt x="10537" y="15302"/>
                    <a:pt x="9461" y="16606"/>
                  </a:cubicBezTo>
                  <a:cubicBezTo>
                    <a:pt x="9461" y="16606"/>
                    <a:pt x="13016" y="15530"/>
                    <a:pt x="14451" y="14094"/>
                  </a:cubicBezTo>
                  <a:lnTo>
                    <a:pt x="14451" y="14094"/>
                  </a:lnTo>
                  <a:cubicBezTo>
                    <a:pt x="14451" y="14095"/>
                    <a:pt x="14549" y="15041"/>
                    <a:pt x="13505" y="15889"/>
                  </a:cubicBezTo>
                  <a:cubicBezTo>
                    <a:pt x="13505" y="15889"/>
                    <a:pt x="16930" y="14747"/>
                    <a:pt x="18855" y="11876"/>
                  </a:cubicBezTo>
                  <a:lnTo>
                    <a:pt x="18855" y="11876"/>
                  </a:lnTo>
                  <a:cubicBezTo>
                    <a:pt x="18855" y="11876"/>
                    <a:pt x="19312" y="12920"/>
                    <a:pt x="18431" y="14453"/>
                  </a:cubicBezTo>
                  <a:cubicBezTo>
                    <a:pt x="18431" y="14453"/>
                    <a:pt x="22900" y="12137"/>
                    <a:pt x="24074" y="10213"/>
                  </a:cubicBezTo>
                  <a:lnTo>
                    <a:pt x="24074" y="10213"/>
                  </a:lnTo>
                  <a:cubicBezTo>
                    <a:pt x="24074" y="10213"/>
                    <a:pt x="24922" y="11061"/>
                    <a:pt x="23683" y="12366"/>
                  </a:cubicBezTo>
                  <a:cubicBezTo>
                    <a:pt x="23683" y="12366"/>
                    <a:pt x="33273" y="9919"/>
                    <a:pt x="39242" y="2580"/>
                  </a:cubicBezTo>
                  <a:cubicBezTo>
                    <a:pt x="39242" y="2580"/>
                    <a:pt x="33479" y="1"/>
                    <a:pt x="26048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6"/>
            <p:cNvSpPr/>
            <p:nvPr/>
          </p:nvSpPr>
          <p:spPr>
            <a:xfrm>
              <a:off x="5149850" y="2242550"/>
              <a:ext cx="1047925" cy="327100"/>
            </a:xfrm>
            <a:custGeom>
              <a:rect b="b" l="l" r="r" t="t"/>
              <a:pathLst>
                <a:path extrusionOk="0" h="13084" w="41917">
                  <a:moveTo>
                    <a:pt x="19548" y="0"/>
                  </a:moveTo>
                  <a:cubicBezTo>
                    <a:pt x="8510" y="0"/>
                    <a:pt x="0" y="6951"/>
                    <a:pt x="0" y="6951"/>
                  </a:cubicBezTo>
                  <a:cubicBezTo>
                    <a:pt x="7290" y="12247"/>
                    <a:pt x="16663" y="12366"/>
                    <a:pt x="17491" y="12366"/>
                  </a:cubicBezTo>
                  <a:cubicBezTo>
                    <a:pt x="17530" y="12366"/>
                    <a:pt x="17550" y="12366"/>
                    <a:pt x="17550" y="12366"/>
                  </a:cubicBezTo>
                  <a:cubicBezTo>
                    <a:pt x="16017" y="11420"/>
                    <a:pt x="16636" y="10376"/>
                    <a:pt x="16637" y="10376"/>
                  </a:cubicBezTo>
                  <a:lnTo>
                    <a:pt x="16637" y="10376"/>
                  </a:lnTo>
                  <a:cubicBezTo>
                    <a:pt x="18235" y="11909"/>
                    <a:pt x="23193" y="12985"/>
                    <a:pt x="23193" y="12985"/>
                  </a:cubicBezTo>
                  <a:cubicBezTo>
                    <a:pt x="21921" y="11713"/>
                    <a:pt x="22117" y="10604"/>
                    <a:pt x="22117" y="10604"/>
                  </a:cubicBezTo>
                  <a:lnTo>
                    <a:pt x="22117" y="10604"/>
                  </a:lnTo>
                  <a:cubicBezTo>
                    <a:pt x="24694" y="12855"/>
                    <a:pt x="28314" y="13083"/>
                    <a:pt x="28314" y="13083"/>
                  </a:cubicBezTo>
                  <a:cubicBezTo>
                    <a:pt x="27075" y="12561"/>
                    <a:pt x="26912" y="11583"/>
                    <a:pt x="26912" y="11583"/>
                  </a:cubicBezTo>
                  <a:lnTo>
                    <a:pt x="26912" y="11583"/>
                  </a:lnTo>
                  <a:cubicBezTo>
                    <a:pt x="28706" y="12594"/>
                    <a:pt x="32392" y="12724"/>
                    <a:pt x="32392" y="12724"/>
                  </a:cubicBezTo>
                  <a:cubicBezTo>
                    <a:pt x="31022" y="11746"/>
                    <a:pt x="30728" y="10572"/>
                    <a:pt x="30728" y="10571"/>
                  </a:cubicBezTo>
                  <a:lnTo>
                    <a:pt x="30728" y="10571"/>
                  </a:lnTo>
                  <a:cubicBezTo>
                    <a:pt x="33142" y="12496"/>
                    <a:pt x="36926" y="12953"/>
                    <a:pt x="36926" y="12953"/>
                  </a:cubicBezTo>
                  <a:cubicBezTo>
                    <a:pt x="35524" y="12007"/>
                    <a:pt x="35197" y="10343"/>
                    <a:pt x="35197" y="10343"/>
                  </a:cubicBezTo>
                  <a:lnTo>
                    <a:pt x="35197" y="10343"/>
                  </a:lnTo>
                  <a:cubicBezTo>
                    <a:pt x="37644" y="11615"/>
                    <a:pt x="41917" y="11746"/>
                    <a:pt x="41917" y="11746"/>
                  </a:cubicBezTo>
                  <a:cubicBezTo>
                    <a:pt x="34454" y="2758"/>
                    <a:pt x="26500" y="0"/>
                    <a:pt x="19548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6"/>
            <p:cNvSpPr/>
            <p:nvPr/>
          </p:nvSpPr>
          <p:spPr>
            <a:xfrm>
              <a:off x="4970450" y="1516800"/>
              <a:ext cx="730700" cy="899525"/>
            </a:xfrm>
            <a:custGeom>
              <a:rect b="b" l="l" r="r" t="t"/>
              <a:pathLst>
                <a:path extrusionOk="0" h="35981" w="29228">
                  <a:moveTo>
                    <a:pt x="29227" y="1"/>
                  </a:moveTo>
                  <a:lnTo>
                    <a:pt x="29227" y="1"/>
                  </a:lnTo>
                  <a:cubicBezTo>
                    <a:pt x="0" y="7667"/>
                    <a:pt x="7176" y="35981"/>
                    <a:pt x="7176" y="35981"/>
                  </a:cubicBezTo>
                  <a:cubicBezTo>
                    <a:pt x="15429" y="31381"/>
                    <a:pt x="19507" y="22346"/>
                    <a:pt x="19507" y="22346"/>
                  </a:cubicBezTo>
                  <a:lnTo>
                    <a:pt x="19507" y="22346"/>
                  </a:lnTo>
                  <a:cubicBezTo>
                    <a:pt x="19007" y="22672"/>
                    <a:pt x="18593" y="22780"/>
                    <a:pt x="18265" y="22780"/>
                  </a:cubicBezTo>
                  <a:cubicBezTo>
                    <a:pt x="17608" y="22780"/>
                    <a:pt x="17289" y="22346"/>
                    <a:pt x="17289" y="22346"/>
                  </a:cubicBezTo>
                  <a:cubicBezTo>
                    <a:pt x="19409" y="21530"/>
                    <a:pt x="22442" y="17518"/>
                    <a:pt x="22443" y="17518"/>
                  </a:cubicBezTo>
                  <a:lnTo>
                    <a:pt x="22443" y="17518"/>
                  </a:lnTo>
                  <a:cubicBezTo>
                    <a:pt x="21908" y="17707"/>
                    <a:pt x="21447" y="17771"/>
                    <a:pt x="21068" y="17771"/>
                  </a:cubicBezTo>
                  <a:cubicBezTo>
                    <a:pt x="20269" y="17771"/>
                    <a:pt x="19833" y="17485"/>
                    <a:pt x="19833" y="17485"/>
                  </a:cubicBezTo>
                  <a:cubicBezTo>
                    <a:pt x="22997" y="16083"/>
                    <a:pt x="24693" y="12919"/>
                    <a:pt x="24693" y="12918"/>
                  </a:cubicBezTo>
                  <a:lnTo>
                    <a:pt x="24693" y="12918"/>
                  </a:lnTo>
                  <a:cubicBezTo>
                    <a:pt x="24058" y="13471"/>
                    <a:pt x="23462" y="13574"/>
                    <a:pt x="23106" y="13574"/>
                  </a:cubicBezTo>
                  <a:cubicBezTo>
                    <a:pt x="22895" y="13574"/>
                    <a:pt x="22769" y="13538"/>
                    <a:pt x="22769" y="13538"/>
                  </a:cubicBezTo>
                  <a:cubicBezTo>
                    <a:pt x="24432" y="12364"/>
                    <a:pt x="26096" y="9037"/>
                    <a:pt x="26096" y="9037"/>
                  </a:cubicBezTo>
                  <a:lnTo>
                    <a:pt x="26096" y="9037"/>
                  </a:lnTo>
                  <a:cubicBezTo>
                    <a:pt x="25163" y="9588"/>
                    <a:pt x="24327" y="9684"/>
                    <a:pt x="23855" y="9684"/>
                  </a:cubicBezTo>
                  <a:cubicBezTo>
                    <a:pt x="23602" y="9684"/>
                    <a:pt x="23454" y="9656"/>
                    <a:pt x="23454" y="9656"/>
                  </a:cubicBezTo>
                  <a:cubicBezTo>
                    <a:pt x="26194" y="8286"/>
                    <a:pt x="28216" y="5025"/>
                    <a:pt x="28216" y="5024"/>
                  </a:cubicBezTo>
                  <a:lnTo>
                    <a:pt x="28216" y="5024"/>
                  </a:lnTo>
                  <a:cubicBezTo>
                    <a:pt x="27456" y="5491"/>
                    <a:pt x="26633" y="5600"/>
                    <a:pt x="26025" y="5600"/>
                  </a:cubicBezTo>
                  <a:cubicBezTo>
                    <a:pt x="25486" y="5600"/>
                    <a:pt x="25117" y="5514"/>
                    <a:pt x="25117" y="5514"/>
                  </a:cubicBezTo>
                  <a:cubicBezTo>
                    <a:pt x="27303" y="3818"/>
                    <a:pt x="29227" y="1"/>
                    <a:pt x="29227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6"/>
            <p:cNvSpPr/>
            <p:nvPr/>
          </p:nvSpPr>
          <p:spPr>
            <a:xfrm>
              <a:off x="1308850" y="3624050"/>
              <a:ext cx="3882625" cy="1833275"/>
            </a:xfrm>
            <a:custGeom>
              <a:rect b="b" l="l" r="r" t="t"/>
              <a:pathLst>
                <a:path extrusionOk="0" h="73331" w="155305">
                  <a:moveTo>
                    <a:pt x="1" y="1"/>
                  </a:moveTo>
                  <a:lnTo>
                    <a:pt x="1" y="1"/>
                  </a:lnTo>
                  <a:cubicBezTo>
                    <a:pt x="13245" y="42472"/>
                    <a:pt x="52812" y="73330"/>
                    <a:pt x="99655" y="73330"/>
                  </a:cubicBezTo>
                  <a:cubicBezTo>
                    <a:pt x="120140" y="73330"/>
                    <a:pt x="139190" y="67393"/>
                    <a:pt x="155304" y="57216"/>
                  </a:cubicBezTo>
                  <a:cubicBezTo>
                    <a:pt x="152796" y="56855"/>
                    <a:pt x="150145" y="56292"/>
                    <a:pt x="146931" y="56292"/>
                  </a:cubicBezTo>
                  <a:cubicBezTo>
                    <a:pt x="143457" y="56292"/>
                    <a:pt x="139324" y="56951"/>
                    <a:pt x="134003" y="59238"/>
                  </a:cubicBezTo>
                  <a:cubicBezTo>
                    <a:pt x="133481" y="59463"/>
                    <a:pt x="132938" y="59564"/>
                    <a:pt x="132377" y="59564"/>
                  </a:cubicBezTo>
                  <a:cubicBezTo>
                    <a:pt x="127474" y="59564"/>
                    <a:pt x="121286" y="51839"/>
                    <a:pt x="117041" y="51312"/>
                  </a:cubicBezTo>
                  <a:cubicBezTo>
                    <a:pt x="116042" y="51189"/>
                    <a:pt x="115036" y="51134"/>
                    <a:pt x="114027" y="51134"/>
                  </a:cubicBezTo>
                  <a:cubicBezTo>
                    <a:pt x="105112" y="51134"/>
                    <a:pt x="95911" y="55434"/>
                    <a:pt x="88484" y="55434"/>
                  </a:cubicBezTo>
                  <a:cubicBezTo>
                    <a:pt x="85577" y="55434"/>
                    <a:pt x="82942" y="54775"/>
                    <a:pt x="80702" y="52943"/>
                  </a:cubicBezTo>
                  <a:cubicBezTo>
                    <a:pt x="76350" y="49386"/>
                    <a:pt x="72993" y="48503"/>
                    <a:pt x="69979" y="48503"/>
                  </a:cubicBezTo>
                  <a:cubicBezTo>
                    <a:pt x="67006" y="48503"/>
                    <a:pt x="64366" y="49363"/>
                    <a:pt x="61434" y="49363"/>
                  </a:cubicBezTo>
                  <a:cubicBezTo>
                    <a:pt x="59787" y="49363"/>
                    <a:pt x="58049" y="49092"/>
                    <a:pt x="56107" y="48245"/>
                  </a:cubicBezTo>
                  <a:cubicBezTo>
                    <a:pt x="47234" y="44364"/>
                    <a:pt x="51932" y="37155"/>
                    <a:pt x="48376" y="33273"/>
                  </a:cubicBezTo>
                  <a:cubicBezTo>
                    <a:pt x="42668" y="27108"/>
                    <a:pt x="30076" y="29098"/>
                    <a:pt x="21595" y="11940"/>
                  </a:cubicBezTo>
                  <a:cubicBezTo>
                    <a:pt x="15789" y="262"/>
                    <a:pt x="8319" y="686"/>
                    <a:pt x="1" y="1"/>
                  </a:cubicBez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7" name="Google Shape;297;p26"/>
          <p:cNvGrpSpPr/>
          <p:nvPr/>
        </p:nvGrpSpPr>
        <p:grpSpPr>
          <a:xfrm>
            <a:off x="6517023" y="1539337"/>
            <a:ext cx="1300103" cy="1300103"/>
            <a:chOff x="1190625" y="238125"/>
            <a:chExt cx="5219200" cy="5219200"/>
          </a:xfrm>
        </p:grpSpPr>
        <p:sp>
          <p:nvSpPr>
            <p:cNvPr id="298" name="Google Shape;298;p26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6"/>
            <p:cNvSpPr/>
            <p:nvPr/>
          </p:nvSpPr>
          <p:spPr>
            <a:xfrm>
              <a:off x="2183075" y="1171850"/>
              <a:ext cx="3234275" cy="3233475"/>
            </a:xfrm>
            <a:custGeom>
              <a:rect b="b" l="l" r="r" t="t"/>
              <a:pathLst>
                <a:path extrusionOk="0" h="129339" w="129371">
                  <a:moveTo>
                    <a:pt x="64686" y="1"/>
                  </a:moveTo>
                  <a:cubicBezTo>
                    <a:pt x="28967" y="1"/>
                    <a:pt x="0" y="28935"/>
                    <a:pt x="0" y="64653"/>
                  </a:cubicBezTo>
                  <a:cubicBezTo>
                    <a:pt x="0" y="100405"/>
                    <a:pt x="28967" y="129339"/>
                    <a:pt x="64686" y="129339"/>
                  </a:cubicBezTo>
                  <a:cubicBezTo>
                    <a:pt x="100404" y="129339"/>
                    <a:pt x="129371" y="100405"/>
                    <a:pt x="129371" y="64653"/>
                  </a:cubicBezTo>
                  <a:cubicBezTo>
                    <a:pt x="129371" y="28935"/>
                    <a:pt x="100404" y="1"/>
                    <a:pt x="64686" y="1"/>
                  </a:cubicBezTo>
                  <a:close/>
                </a:path>
              </a:pathLst>
            </a:custGeom>
            <a:solidFill>
              <a:srgbClr val="F5F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6"/>
            <p:cNvSpPr/>
            <p:nvPr/>
          </p:nvSpPr>
          <p:spPr>
            <a:xfrm>
              <a:off x="2940675" y="1929450"/>
              <a:ext cx="1719075" cy="1718275"/>
            </a:xfrm>
            <a:custGeom>
              <a:rect b="b" l="l" r="r" t="t"/>
              <a:pathLst>
                <a:path extrusionOk="0" h="68731" w="68763">
                  <a:moveTo>
                    <a:pt x="34382" y="1"/>
                  </a:moveTo>
                  <a:cubicBezTo>
                    <a:pt x="15397" y="1"/>
                    <a:pt x="0" y="15365"/>
                    <a:pt x="0" y="34349"/>
                  </a:cubicBezTo>
                  <a:cubicBezTo>
                    <a:pt x="0" y="53367"/>
                    <a:pt x="15397" y="68731"/>
                    <a:pt x="34382" y="68731"/>
                  </a:cubicBezTo>
                  <a:cubicBezTo>
                    <a:pt x="53366" y="68731"/>
                    <a:pt x="68763" y="53367"/>
                    <a:pt x="68763" y="34349"/>
                  </a:cubicBezTo>
                  <a:cubicBezTo>
                    <a:pt x="68763" y="15365"/>
                    <a:pt x="53366" y="1"/>
                    <a:pt x="34382" y="1"/>
                  </a:cubicBezTo>
                  <a:close/>
                </a:path>
              </a:pathLst>
            </a:custGeom>
            <a:solidFill>
              <a:srgbClr val="FCFB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6"/>
            <p:cNvSpPr/>
            <p:nvPr/>
          </p:nvSpPr>
          <p:spPr>
            <a:xfrm>
              <a:off x="1295800" y="2847000"/>
              <a:ext cx="5075675" cy="2610325"/>
            </a:xfrm>
            <a:custGeom>
              <a:rect b="b" l="l" r="r" t="t"/>
              <a:pathLst>
                <a:path extrusionOk="0" h="104413" w="203027">
                  <a:moveTo>
                    <a:pt x="33178" y="0"/>
                  </a:moveTo>
                  <a:cubicBezTo>
                    <a:pt x="32569" y="0"/>
                    <a:pt x="32197" y="29"/>
                    <a:pt x="32197" y="29"/>
                  </a:cubicBezTo>
                  <a:cubicBezTo>
                    <a:pt x="32197" y="29"/>
                    <a:pt x="12951" y="29386"/>
                    <a:pt x="1632" y="29386"/>
                  </a:cubicBezTo>
                  <a:lnTo>
                    <a:pt x="1" y="29386"/>
                  </a:lnTo>
                  <a:cubicBezTo>
                    <a:pt x="12690" y="72738"/>
                    <a:pt x="52715" y="104412"/>
                    <a:pt x="100177" y="104412"/>
                  </a:cubicBezTo>
                  <a:cubicBezTo>
                    <a:pt x="151781" y="104412"/>
                    <a:pt x="194611" y="66965"/>
                    <a:pt x="203027" y="17774"/>
                  </a:cubicBezTo>
                  <a:cubicBezTo>
                    <a:pt x="200809" y="14186"/>
                    <a:pt x="191610" y="29"/>
                    <a:pt x="184956" y="29"/>
                  </a:cubicBezTo>
                  <a:cubicBezTo>
                    <a:pt x="176540" y="29"/>
                    <a:pt x="165221" y="22862"/>
                    <a:pt x="157783" y="22862"/>
                  </a:cubicBezTo>
                  <a:cubicBezTo>
                    <a:pt x="151846" y="22862"/>
                    <a:pt x="144409" y="9815"/>
                    <a:pt x="140821" y="9815"/>
                  </a:cubicBezTo>
                  <a:cubicBezTo>
                    <a:pt x="137428" y="9815"/>
                    <a:pt x="122782" y="29386"/>
                    <a:pt x="117041" y="29386"/>
                  </a:cubicBezTo>
                  <a:lnTo>
                    <a:pt x="69514" y="29386"/>
                  </a:lnTo>
                  <a:cubicBezTo>
                    <a:pt x="59336" y="29386"/>
                    <a:pt x="45473" y="7466"/>
                    <a:pt x="42374" y="3291"/>
                  </a:cubicBezTo>
                  <a:cubicBezTo>
                    <a:pt x="40175" y="333"/>
                    <a:pt x="35274" y="0"/>
                    <a:pt x="33178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6"/>
            <p:cNvSpPr/>
            <p:nvPr/>
          </p:nvSpPr>
          <p:spPr>
            <a:xfrm>
              <a:off x="3970650" y="2935600"/>
              <a:ext cx="2400825" cy="1451775"/>
            </a:xfrm>
            <a:custGeom>
              <a:rect b="b" l="l" r="r" t="t"/>
              <a:pathLst>
                <a:path extrusionOk="0" h="58071" w="96033">
                  <a:moveTo>
                    <a:pt x="80466" y="0"/>
                  </a:moveTo>
                  <a:cubicBezTo>
                    <a:pt x="79883" y="0"/>
                    <a:pt x="79451" y="51"/>
                    <a:pt x="79234" y="171"/>
                  </a:cubicBezTo>
                  <a:cubicBezTo>
                    <a:pt x="77603" y="986"/>
                    <a:pt x="75743" y="1802"/>
                    <a:pt x="74537" y="5390"/>
                  </a:cubicBezTo>
                  <a:cubicBezTo>
                    <a:pt x="73297" y="9011"/>
                    <a:pt x="67197" y="11588"/>
                    <a:pt x="63935" y="14230"/>
                  </a:cubicBezTo>
                  <a:cubicBezTo>
                    <a:pt x="60673" y="16872"/>
                    <a:pt x="60869" y="23200"/>
                    <a:pt x="57868" y="23820"/>
                  </a:cubicBezTo>
                  <a:cubicBezTo>
                    <a:pt x="57580" y="23876"/>
                    <a:pt x="57316" y="23903"/>
                    <a:pt x="57069" y="23903"/>
                  </a:cubicBezTo>
                  <a:cubicBezTo>
                    <a:pt x="54739" y="23903"/>
                    <a:pt x="54004" y="21531"/>
                    <a:pt x="50789" y="19318"/>
                  </a:cubicBezTo>
                  <a:cubicBezTo>
                    <a:pt x="46810" y="19318"/>
                    <a:pt x="42145" y="13447"/>
                    <a:pt x="38426" y="9565"/>
                  </a:cubicBezTo>
                  <a:cubicBezTo>
                    <a:pt x="38273" y="9530"/>
                    <a:pt x="38127" y="9513"/>
                    <a:pt x="37986" y="9513"/>
                  </a:cubicBezTo>
                  <a:cubicBezTo>
                    <a:pt x="35524" y="9513"/>
                    <a:pt x="34898" y="14644"/>
                    <a:pt x="31935" y="15045"/>
                  </a:cubicBezTo>
                  <a:cubicBezTo>
                    <a:pt x="27466" y="15600"/>
                    <a:pt x="26226" y="24831"/>
                    <a:pt x="24595" y="27897"/>
                  </a:cubicBezTo>
                  <a:cubicBezTo>
                    <a:pt x="22965" y="30931"/>
                    <a:pt x="18463" y="33802"/>
                    <a:pt x="14190" y="33802"/>
                  </a:cubicBezTo>
                  <a:cubicBezTo>
                    <a:pt x="9917" y="33802"/>
                    <a:pt x="5121" y="40554"/>
                    <a:pt x="0" y="43490"/>
                  </a:cubicBezTo>
                  <a:cubicBezTo>
                    <a:pt x="0" y="43490"/>
                    <a:pt x="47821" y="58071"/>
                    <a:pt x="63935" y="58071"/>
                  </a:cubicBezTo>
                  <a:cubicBezTo>
                    <a:pt x="71209" y="58071"/>
                    <a:pt x="76820" y="55755"/>
                    <a:pt x="81158" y="52656"/>
                  </a:cubicBezTo>
                  <a:cubicBezTo>
                    <a:pt x="88498" y="41174"/>
                    <a:pt x="93652" y="28191"/>
                    <a:pt x="96033" y="14230"/>
                  </a:cubicBezTo>
                  <a:cubicBezTo>
                    <a:pt x="94565" y="11849"/>
                    <a:pt x="90096" y="4933"/>
                    <a:pt x="85301" y="464"/>
                  </a:cubicBezTo>
                  <a:cubicBezTo>
                    <a:pt x="83409" y="203"/>
                    <a:pt x="81633" y="0"/>
                    <a:pt x="80466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6"/>
            <p:cNvSpPr/>
            <p:nvPr/>
          </p:nvSpPr>
          <p:spPr>
            <a:xfrm>
              <a:off x="1276250" y="3095475"/>
              <a:ext cx="2070550" cy="1173625"/>
            </a:xfrm>
            <a:custGeom>
              <a:rect b="b" l="l" r="r" t="t"/>
              <a:pathLst>
                <a:path extrusionOk="0" h="46945" w="82822">
                  <a:moveTo>
                    <a:pt x="31939" y="0"/>
                  </a:moveTo>
                  <a:cubicBezTo>
                    <a:pt x="31329" y="0"/>
                    <a:pt x="30724" y="205"/>
                    <a:pt x="30010" y="789"/>
                  </a:cubicBezTo>
                  <a:cubicBezTo>
                    <a:pt x="28118" y="2387"/>
                    <a:pt x="12820" y="13543"/>
                    <a:pt x="8286" y="15044"/>
                  </a:cubicBezTo>
                  <a:cubicBezTo>
                    <a:pt x="6100" y="15794"/>
                    <a:pt x="1696" y="16414"/>
                    <a:pt x="0" y="16610"/>
                  </a:cubicBezTo>
                  <a:cubicBezTo>
                    <a:pt x="2773" y="27244"/>
                    <a:pt x="7209" y="37193"/>
                    <a:pt x="12950" y="46196"/>
                  </a:cubicBezTo>
                  <a:cubicBezTo>
                    <a:pt x="15502" y="46662"/>
                    <a:pt x="18516" y="46944"/>
                    <a:pt x="22167" y="46944"/>
                  </a:cubicBezTo>
                  <a:cubicBezTo>
                    <a:pt x="22856" y="46944"/>
                    <a:pt x="23567" y="46934"/>
                    <a:pt x="24302" y="46913"/>
                  </a:cubicBezTo>
                  <a:cubicBezTo>
                    <a:pt x="41982" y="46359"/>
                    <a:pt x="82822" y="37812"/>
                    <a:pt x="82822" y="37812"/>
                  </a:cubicBezTo>
                  <a:cubicBezTo>
                    <a:pt x="79192" y="33980"/>
                    <a:pt x="76442" y="27278"/>
                    <a:pt x="70820" y="27278"/>
                  </a:cubicBezTo>
                  <a:cubicBezTo>
                    <a:pt x="70126" y="27278"/>
                    <a:pt x="69388" y="27380"/>
                    <a:pt x="68600" y="27602"/>
                  </a:cubicBezTo>
                  <a:cubicBezTo>
                    <a:pt x="67563" y="27897"/>
                    <a:pt x="66640" y="28037"/>
                    <a:pt x="65813" y="28037"/>
                  </a:cubicBezTo>
                  <a:cubicBezTo>
                    <a:pt x="62890" y="28037"/>
                    <a:pt x="61169" y="26296"/>
                    <a:pt x="59923" y="23525"/>
                  </a:cubicBezTo>
                  <a:cubicBezTo>
                    <a:pt x="56972" y="16976"/>
                    <a:pt x="41905" y="1113"/>
                    <a:pt x="38488" y="1113"/>
                  </a:cubicBezTo>
                  <a:cubicBezTo>
                    <a:pt x="38467" y="1113"/>
                    <a:pt x="38446" y="1114"/>
                    <a:pt x="38426" y="1115"/>
                  </a:cubicBezTo>
                  <a:cubicBezTo>
                    <a:pt x="38199" y="1128"/>
                    <a:pt x="37981" y="1133"/>
                    <a:pt x="37770" y="1133"/>
                  </a:cubicBezTo>
                  <a:cubicBezTo>
                    <a:pt x="34830" y="1133"/>
                    <a:pt x="33373" y="0"/>
                    <a:pt x="31939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6"/>
            <p:cNvSpPr/>
            <p:nvPr/>
          </p:nvSpPr>
          <p:spPr>
            <a:xfrm>
              <a:off x="1454025" y="3500100"/>
              <a:ext cx="4766600" cy="1957225"/>
            </a:xfrm>
            <a:custGeom>
              <a:rect b="b" l="l" r="r" t="t"/>
              <a:pathLst>
                <a:path extrusionOk="0" h="78289" w="190664">
                  <a:moveTo>
                    <a:pt x="178072" y="0"/>
                  </a:moveTo>
                  <a:cubicBezTo>
                    <a:pt x="175038" y="0"/>
                    <a:pt x="157750" y="13048"/>
                    <a:pt x="153868" y="13048"/>
                  </a:cubicBezTo>
                  <a:cubicBezTo>
                    <a:pt x="147801" y="13048"/>
                    <a:pt x="146659" y="3262"/>
                    <a:pt x="140037" y="3262"/>
                  </a:cubicBezTo>
                  <a:cubicBezTo>
                    <a:pt x="133383" y="3262"/>
                    <a:pt x="133546" y="19572"/>
                    <a:pt x="126206" y="19572"/>
                  </a:cubicBezTo>
                  <a:cubicBezTo>
                    <a:pt x="120563" y="19572"/>
                    <a:pt x="121574" y="16310"/>
                    <a:pt x="115801" y="16310"/>
                  </a:cubicBezTo>
                  <a:cubicBezTo>
                    <a:pt x="113517" y="16310"/>
                    <a:pt x="112343" y="19572"/>
                    <a:pt x="108885" y="19572"/>
                  </a:cubicBezTo>
                  <a:lnTo>
                    <a:pt x="88139" y="19572"/>
                  </a:lnTo>
                  <a:cubicBezTo>
                    <a:pt x="83246" y="19572"/>
                    <a:pt x="77635" y="13048"/>
                    <a:pt x="74308" y="13048"/>
                  </a:cubicBezTo>
                  <a:cubicBezTo>
                    <a:pt x="70753" y="13048"/>
                    <a:pt x="65370" y="19572"/>
                    <a:pt x="57020" y="19572"/>
                  </a:cubicBezTo>
                  <a:cubicBezTo>
                    <a:pt x="39177" y="19572"/>
                    <a:pt x="36274" y="6524"/>
                    <a:pt x="29358" y="6524"/>
                  </a:cubicBezTo>
                  <a:cubicBezTo>
                    <a:pt x="25052" y="6524"/>
                    <a:pt x="14516" y="19572"/>
                    <a:pt x="5154" y="19572"/>
                  </a:cubicBezTo>
                  <a:lnTo>
                    <a:pt x="0" y="19572"/>
                  </a:lnTo>
                  <a:cubicBezTo>
                    <a:pt x="16930" y="54313"/>
                    <a:pt x="52583" y="78288"/>
                    <a:pt x="93848" y="78288"/>
                  </a:cubicBezTo>
                  <a:cubicBezTo>
                    <a:pt x="137689" y="78288"/>
                    <a:pt x="175202" y="51246"/>
                    <a:pt x="190663" y="12918"/>
                  </a:cubicBezTo>
                  <a:cubicBezTo>
                    <a:pt x="184335" y="11548"/>
                    <a:pt x="181530" y="0"/>
                    <a:pt x="178072" y="0"/>
                  </a:cubicBez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6"/>
            <p:cNvSpPr/>
            <p:nvPr/>
          </p:nvSpPr>
          <p:spPr>
            <a:xfrm>
              <a:off x="1552700" y="3662675"/>
              <a:ext cx="4643450" cy="1794650"/>
            </a:xfrm>
            <a:custGeom>
              <a:rect b="b" l="l" r="r" t="t"/>
              <a:pathLst>
                <a:path extrusionOk="0" h="71786" w="185738">
                  <a:moveTo>
                    <a:pt x="173292" y="1"/>
                  </a:moveTo>
                  <a:cubicBezTo>
                    <a:pt x="172214" y="1"/>
                    <a:pt x="171195" y="424"/>
                    <a:pt x="170830" y="772"/>
                  </a:cubicBezTo>
                  <a:cubicBezTo>
                    <a:pt x="166459" y="5175"/>
                    <a:pt x="158859" y="19593"/>
                    <a:pt x="154586" y="19593"/>
                  </a:cubicBezTo>
                  <a:cubicBezTo>
                    <a:pt x="152400" y="19593"/>
                    <a:pt x="140951" y="4295"/>
                    <a:pt x="139254" y="4099"/>
                  </a:cubicBezTo>
                  <a:cubicBezTo>
                    <a:pt x="139152" y="4087"/>
                    <a:pt x="139050" y="4081"/>
                    <a:pt x="138950" y="4081"/>
                  </a:cubicBezTo>
                  <a:cubicBezTo>
                    <a:pt x="135551" y="4081"/>
                    <a:pt x="133514" y="10901"/>
                    <a:pt x="125782" y="13689"/>
                  </a:cubicBezTo>
                  <a:cubicBezTo>
                    <a:pt x="122455" y="14863"/>
                    <a:pt x="121085" y="19169"/>
                    <a:pt x="117236" y="19593"/>
                  </a:cubicBezTo>
                  <a:cubicBezTo>
                    <a:pt x="116797" y="19641"/>
                    <a:pt x="116330" y="19660"/>
                    <a:pt x="115840" y="19660"/>
                  </a:cubicBezTo>
                  <a:cubicBezTo>
                    <a:pt x="114075" y="19660"/>
                    <a:pt x="112021" y="19416"/>
                    <a:pt x="109985" y="19416"/>
                  </a:cubicBezTo>
                  <a:cubicBezTo>
                    <a:pt x="107589" y="19416"/>
                    <a:pt x="105218" y="19754"/>
                    <a:pt x="103373" y="21224"/>
                  </a:cubicBezTo>
                  <a:cubicBezTo>
                    <a:pt x="99690" y="24134"/>
                    <a:pt x="84291" y="33180"/>
                    <a:pt x="79101" y="33180"/>
                  </a:cubicBezTo>
                  <a:cubicBezTo>
                    <a:pt x="78821" y="33180"/>
                    <a:pt x="78570" y="33153"/>
                    <a:pt x="78353" y="33098"/>
                  </a:cubicBezTo>
                  <a:cubicBezTo>
                    <a:pt x="74504" y="32119"/>
                    <a:pt x="75450" y="26509"/>
                    <a:pt x="75026" y="24258"/>
                  </a:cubicBezTo>
                  <a:cubicBezTo>
                    <a:pt x="74326" y="20700"/>
                    <a:pt x="72879" y="16132"/>
                    <a:pt x="70543" y="16132"/>
                  </a:cubicBezTo>
                  <a:cubicBezTo>
                    <a:pt x="70159" y="16132"/>
                    <a:pt x="69750" y="16255"/>
                    <a:pt x="69317" y="16527"/>
                  </a:cubicBezTo>
                  <a:cubicBezTo>
                    <a:pt x="68466" y="17070"/>
                    <a:pt x="67048" y="17216"/>
                    <a:pt x="65428" y="17216"/>
                  </a:cubicBezTo>
                  <a:cubicBezTo>
                    <a:pt x="63544" y="17216"/>
                    <a:pt x="61385" y="17019"/>
                    <a:pt x="59522" y="17019"/>
                  </a:cubicBezTo>
                  <a:cubicBezTo>
                    <a:pt x="58755" y="17019"/>
                    <a:pt x="58038" y="17052"/>
                    <a:pt x="57411" y="17147"/>
                  </a:cubicBezTo>
                  <a:cubicBezTo>
                    <a:pt x="54275" y="17620"/>
                    <a:pt x="45423" y="26413"/>
                    <a:pt x="39447" y="26413"/>
                  </a:cubicBezTo>
                  <a:cubicBezTo>
                    <a:pt x="38834" y="26413"/>
                    <a:pt x="38252" y="26321"/>
                    <a:pt x="37709" y="26117"/>
                  </a:cubicBezTo>
                  <a:cubicBezTo>
                    <a:pt x="35099" y="25139"/>
                    <a:pt x="29978" y="10819"/>
                    <a:pt x="27531" y="10623"/>
                  </a:cubicBezTo>
                  <a:cubicBezTo>
                    <a:pt x="27223" y="10598"/>
                    <a:pt x="26939" y="10587"/>
                    <a:pt x="26673" y="10587"/>
                  </a:cubicBezTo>
                  <a:cubicBezTo>
                    <a:pt x="24834" y="10587"/>
                    <a:pt x="23921" y="11150"/>
                    <a:pt x="22410" y="11862"/>
                  </a:cubicBezTo>
                  <a:cubicBezTo>
                    <a:pt x="18169" y="13787"/>
                    <a:pt x="6981" y="17799"/>
                    <a:pt x="0" y="20441"/>
                  </a:cubicBezTo>
                  <a:cubicBezTo>
                    <a:pt x="18169" y="51169"/>
                    <a:pt x="51605" y="71785"/>
                    <a:pt x="89901" y="71785"/>
                  </a:cubicBezTo>
                  <a:cubicBezTo>
                    <a:pt x="132861" y="71785"/>
                    <a:pt x="169721" y="45820"/>
                    <a:pt x="185738" y="8764"/>
                  </a:cubicBezTo>
                  <a:cubicBezTo>
                    <a:pt x="181138" y="7785"/>
                    <a:pt x="177876" y="5436"/>
                    <a:pt x="176050" y="1652"/>
                  </a:cubicBezTo>
                  <a:cubicBezTo>
                    <a:pt x="175439" y="399"/>
                    <a:pt x="174338" y="1"/>
                    <a:pt x="173292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6"/>
            <p:cNvSpPr/>
            <p:nvPr/>
          </p:nvSpPr>
          <p:spPr>
            <a:xfrm>
              <a:off x="3417725" y="2405700"/>
              <a:ext cx="764975" cy="765775"/>
            </a:xfrm>
            <a:custGeom>
              <a:rect b="b" l="l" r="r" t="t"/>
              <a:pathLst>
                <a:path extrusionOk="0" h="30631" w="30599">
                  <a:moveTo>
                    <a:pt x="15300" y="1"/>
                  </a:moveTo>
                  <a:cubicBezTo>
                    <a:pt x="6851" y="1"/>
                    <a:pt x="1" y="6851"/>
                    <a:pt x="1" y="15299"/>
                  </a:cubicBezTo>
                  <a:cubicBezTo>
                    <a:pt x="1" y="23780"/>
                    <a:pt x="6851" y="30631"/>
                    <a:pt x="15300" y="30631"/>
                  </a:cubicBezTo>
                  <a:cubicBezTo>
                    <a:pt x="23748" y="30631"/>
                    <a:pt x="30598" y="23780"/>
                    <a:pt x="30598" y="15299"/>
                  </a:cubicBezTo>
                  <a:cubicBezTo>
                    <a:pt x="30598" y="6851"/>
                    <a:pt x="23748" y="1"/>
                    <a:pt x="15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6"/>
            <p:cNvSpPr/>
            <p:nvPr/>
          </p:nvSpPr>
          <p:spPr>
            <a:xfrm>
              <a:off x="1552700" y="1529850"/>
              <a:ext cx="1838975" cy="611650"/>
            </a:xfrm>
            <a:custGeom>
              <a:rect b="b" l="l" r="r" t="t"/>
              <a:pathLst>
                <a:path extrusionOk="0" h="24466" w="73559">
                  <a:moveTo>
                    <a:pt x="57248" y="1"/>
                  </a:moveTo>
                  <a:cubicBezTo>
                    <a:pt x="52518" y="1"/>
                    <a:pt x="48278" y="2056"/>
                    <a:pt x="45309" y="5253"/>
                  </a:cubicBezTo>
                  <a:cubicBezTo>
                    <a:pt x="44428" y="5057"/>
                    <a:pt x="43515" y="4894"/>
                    <a:pt x="42569" y="4894"/>
                  </a:cubicBezTo>
                  <a:cubicBezTo>
                    <a:pt x="38655" y="4894"/>
                    <a:pt x="35262" y="6851"/>
                    <a:pt x="33175" y="9819"/>
                  </a:cubicBezTo>
                  <a:cubicBezTo>
                    <a:pt x="31054" y="8776"/>
                    <a:pt x="28640" y="8156"/>
                    <a:pt x="26096" y="8156"/>
                  </a:cubicBezTo>
                  <a:cubicBezTo>
                    <a:pt x="20551" y="8156"/>
                    <a:pt x="15658" y="10961"/>
                    <a:pt x="12722" y="15169"/>
                  </a:cubicBezTo>
                  <a:cubicBezTo>
                    <a:pt x="11776" y="14876"/>
                    <a:pt x="10830" y="14680"/>
                    <a:pt x="9786" y="14680"/>
                  </a:cubicBezTo>
                  <a:cubicBezTo>
                    <a:pt x="4371" y="14680"/>
                    <a:pt x="0" y="19051"/>
                    <a:pt x="0" y="24466"/>
                  </a:cubicBezTo>
                  <a:lnTo>
                    <a:pt x="52192" y="24466"/>
                  </a:lnTo>
                  <a:cubicBezTo>
                    <a:pt x="52192" y="21073"/>
                    <a:pt x="50463" y="18072"/>
                    <a:pt x="47821" y="16311"/>
                  </a:cubicBezTo>
                  <a:lnTo>
                    <a:pt x="73558" y="16311"/>
                  </a:lnTo>
                  <a:cubicBezTo>
                    <a:pt x="73558" y="7308"/>
                    <a:pt x="66251" y="1"/>
                    <a:pt x="572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6"/>
            <p:cNvSpPr/>
            <p:nvPr/>
          </p:nvSpPr>
          <p:spPr>
            <a:xfrm>
              <a:off x="4693175" y="1869100"/>
              <a:ext cx="1447525" cy="407775"/>
            </a:xfrm>
            <a:custGeom>
              <a:rect b="b" l="l" r="r" t="t"/>
              <a:pathLst>
                <a:path extrusionOk="0" h="16311" w="57901">
                  <a:moveTo>
                    <a:pt x="41591" y="1"/>
                  </a:moveTo>
                  <a:cubicBezTo>
                    <a:pt x="36861" y="1"/>
                    <a:pt x="32653" y="2056"/>
                    <a:pt x="29684" y="5253"/>
                  </a:cubicBezTo>
                  <a:cubicBezTo>
                    <a:pt x="28804" y="5057"/>
                    <a:pt x="27890" y="4894"/>
                    <a:pt x="26912" y="4894"/>
                  </a:cubicBezTo>
                  <a:cubicBezTo>
                    <a:pt x="22541" y="4894"/>
                    <a:pt x="18789" y="7373"/>
                    <a:pt x="16897" y="10994"/>
                  </a:cubicBezTo>
                  <a:cubicBezTo>
                    <a:pt x="15560" y="9721"/>
                    <a:pt x="13766" y="8939"/>
                    <a:pt x="11809" y="8939"/>
                  </a:cubicBezTo>
                  <a:cubicBezTo>
                    <a:pt x="9656" y="8939"/>
                    <a:pt x="7764" y="9852"/>
                    <a:pt x="6426" y="11320"/>
                  </a:cubicBezTo>
                  <a:cubicBezTo>
                    <a:pt x="6002" y="11222"/>
                    <a:pt x="5611" y="11157"/>
                    <a:pt x="5187" y="11157"/>
                  </a:cubicBezTo>
                  <a:cubicBezTo>
                    <a:pt x="2316" y="11157"/>
                    <a:pt x="0" y="13473"/>
                    <a:pt x="0" y="16311"/>
                  </a:cubicBezTo>
                  <a:lnTo>
                    <a:pt x="57901" y="16311"/>
                  </a:lnTo>
                  <a:cubicBezTo>
                    <a:pt x="57901" y="7308"/>
                    <a:pt x="50626" y="1"/>
                    <a:pt x="415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6"/>
            <p:cNvSpPr/>
            <p:nvPr/>
          </p:nvSpPr>
          <p:spPr>
            <a:xfrm>
              <a:off x="3965750" y="1529850"/>
              <a:ext cx="622250" cy="238975"/>
            </a:xfrm>
            <a:custGeom>
              <a:rect b="b" l="l" r="r" t="t"/>
              <a:pathLst>
                <a:path extrusionOk="0" h="9559" w="24890">
                  <a:moveTo>
                    <a:pt x="15299" y="1"/>
                  </a:moveTo>
                  <a:cubicBezTo>
                    <a:pt x="12526" y="1"/>
                    <a:pt x="10047" y="1208"/>
                    <a:pt x="8318" y="3100"/>
                  </a:cubicBezTo>
                  <a:cubicBezTo>
                    <a:pt x="7797" y="2969"/>
                    <a:pt x="7275" y="2871"/>
                    <a:pt x="6687" y="2871"/>
                  </a:cubicBezTo>
                  <a:cubicBezTo>
                    <a:pt x="3001" y="2871"/>
                    <a:pt x="0" y="5872"/>
                    <a:pt x="0" y="9558"/>
                  </a:cubicBezTo>
                  <a:lnTo>
                    <a:pt x="24889" y="9558"/>
                  </a:lnTo>
                  <a:cubicBezTo>
                    <a:pt x="24889" y="4274"/>
                    <a:pt x="20584" y="1"/>
                    <a:pt x="152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6"/>
            <p:cNvSpPr/>
            <p:nvPr/>
          </p:nvSpPr>
          <p:spPr>
            <a:xfrm>
              <a:off x="2068900" y="4315600"/>
              <a:ext cx="3455275" cy="1141725"/>
            </a:xfrm>
            <a:custGeom>
              <a:rect b="b" l="l" r="r" t="t"/>
              <a:pathLst>
                <a:path extrusionOk="0" h="45669" w="138211">
                  <a:moveTo>
                    <a:pt x="87650" y="0"/>
                  </a:moveTo>
                  <a:cubicBezTo>
                    <a:pt x="72254" y="0"/>
                    <a:pt x="52095" y="22280"/>
                    <a:pt x="43515" y="22834"/>
                  </a:cubicBezTo>
                  <a:cubicBezTo>
                    <a:pt x="43347" y="22845"/>
                    <a:pt x="43177" y="22850"/>
                    <a:pt x="43005" y="22850"/>
                  </a:cubicBezTo>
                  <a:cubicBezTo>
                    <a:pt x="35431" y="22850"/>
                    <a:pt x="24985" y="12474"/>
                    <a:pt x="17053" y="12474"/>
                  </a:cubicBezTo>
                  <a:cubicBezTo>
                    <a:pt x="16019" y="12474"/>
                    <a:pt x="15029" y="12650"/>
                    <a:pt x="14092" y="13048"/>
                  </a:cubicBezTo>
                  <a:cubicBezTo>
                    <a:pt x="7242" y="15984"/>
                    <a:pt x="1729" y="18496"/>
                    <a:pt x="1" y="19279"/>
                  </a:cubicBezTo>
                  <a:cubicBezTo>
                    <a:pt x="18431" y="35686"/>
                    <a:pt x="42667" y="45668"/>
                    <a:pt x="69253" y="45668"/>
                  </a:cubicBezTo>
                  <a:cubicBezTo>
                    <a:pt x="95707" y="45668"/>
                    <a:pt x="119813" y="35752"/>
                    <a:pt x="138211" y="19540"/>
                  </a:cubicBezTo>
                  <a:cubicBezTo>
                    <a:pt x="114170" y="19050"/>
                    <a:pt x="97012" y="0"/>
                    <a:pt x="87650" y="0"/>
                  </a:cubicBez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1" name="Google Shape;311;p26"/>
          <p:cNvSpPr txBox="1"/>
          <p:nvPr>
            <p:ph idx="1" type="subTitle"/>
          </p:nvPr>
        </p:nvSpPr>
        <p:spPr>
          <a:xfrm>
            <a:off x="972225" y="3275522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 </a:t>
            </a:r>
            <a:endParaRPr/>
          </a:p>
        </p:txBody>
      </p:sp>
      <p:sp>
        <p:nvSpPr>
          <p:cNvPr id="312" name="Google Shape;312;p26"/>
          <p:cNvSpPr txBox="1"/>
          <p:nvPr>
            <p:ph idx="2" type="subTitle"/>
          </p:nvPr>
        </p:nvSpPr>
        <p:spPr>
          <a:xfrm>
            <a:off x="3567300" y="3275522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313" name="Google Shape;313;p26"/>
          <p:cNvSpPr txBox="1"/>
          <p:nvPr>
            <p:ph idx="3" type="subTitle"/>
          </p:nvPr>
        </p:nvSpPr>
        <p:spPr>
          <a:xfrm>
            <a:off x="6162375" y="3275522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</a:t>
            </a:r>
            <a:endParaRPr/>
          </a:p>
        </p:txBody>
      </p:sp>
      <p:sp>
        <p:nvSpPr>
          <p:cNvPr id="314" name="Google Shape;314;p26"/>
          <p:cNvSpPr txBox="1"/>
          <p:nvPr>
            <p:ph idx="4" type="subTitle"/>
          </p:nvPr>
        </p:nvSpPr>
        <p:spPr>
          <a:xfrm>
            <a:off x="972225" y="29780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MERCURY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315" name="Google Shape;315;p26"/>
          <p:cNvSpPr txBox="1"/>
          <p:nvPr>
            <p:ph idx="5" type="subTitle"/>
          </p:nvPr>
        </p:nvSpPr>
        <p:spPr>
          <a:xfrm>
            <a:off x="3567300" y="29780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MARS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316" name="Google Shape;316;p26"/>
          <p:cNvSpPr txBox="1"/>
          <p:nvPr>
            <p:ph idx="6" type="subTitle"/>
          </p:nvPr>
        </p:nvSpPr>
        <p:spPr>
          <a:xfrm>
            <a:off x="6162375" y="29780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VENUS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317" name="Google Shape;317;p26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TRENDS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32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2" name="Google Shape;322;p27"/>
          <p:cNvGrpSpPr/>
          <p:nvPr/>
        </p:nvGrpSpPr>
        <p:grpSpPr>
          <a:xfrm>
            <a:off x="5373446" y="1255608"/>
            <a:ext cx="1459810" cy="1459810"/>
            <a:chOff x="1190625" y="238125"/>
            <a:chExt cx="5219200" cy="5219200"/>
          </a:xfrm>
        </p:grpSpPr>
        <p:sp>
          <p:nvSpPr>
            <p:cNvPr id="323" name="Google Shape;323;p27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97CECD"/>
                </a:gs>
                <a:gs pos="50000">
                  <a:srgbClr val="CBE7E6"/>
                </a:gs>
                <a:gs pos="100000">
                  <a:srgbClr val="FFFFFF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7"/>
            <p:cNvSpPr/>
            <p:nvPr/>
          </p:nvSpPr>
          <p:spPr>
            <a:xfrm>
              <a:off x="1190625" y="2026500"/>
              <a:ext cx="5219200" cy="1642425"/>
            </a:xfrm>
            <a:custGeom>
              <a:rect b="b" l="l" r="r" t="t"/>
              <a:pathLst>
                <a:path extrusionOk="0" h="65697" w="208768">
                  <a:moveTo>
                    <a:pt x="106471" y="0"/>
                  </a:moveTo>
                  <a:cubicBezTo>
                    <a:pt x="62956" y="0"/>
                    <a:pt x="24563" y="5676"/>
                    <a:pt x="1664" y="14288"/>
                  </a:cubicBezTo>
                  <a:cubicBezTo>
                    <a:pt x="587" y="20323"/>
                    <a:pt x="0" y="26520"/>
                    <a:pt x="0" y="32849"/>
                  </a:cubicBezTo>
                  <a:cubicBezTo>
                    <a:pt x="0" y="39177"/>
                    <a:pt x="587" y="45375"/>
                    <a:pt x="1664" y="51409"/>
                  </a:cubicBezTo>
                  <a:cubicBezTo>
                    <a:pt x="24563" y="60021"/>
                    <a:pt x="62956" y="65697"/>
                    <a:pt x="106471" y="65697"/>
                  </a:cubicBezTo>
                  <a:cubicBezTo>
                    <a:pt x="147279" y="65697"/>
                    <a:pt x="183552" y="60706"/>
                    <a:pt x="206810" y="52975"/>
                  </a:cubicBezTo>
                  <a:cubicBezTo>
                    <a:pt x="208082" y="46451"/>
                    <a:pt x="208767" y="39731"/>
                    <a:pt x="208767" y="32849"/>
                  </a:cubicBezTo>
                  <a:cubicBezTo>
                    <a:pt x="208767" y="25966"/>
                    <a:pt x="208082" y="19246"/>
                    <a:pt x="206810" y="12722"/>
                  </a:cubicBezTo>
                  <a:cubicBezTo>
                    <a:pt x="183552" y="4991"/>
                    <a:pt x="147279" y="0"/>
                    <a:pt x="106471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7"/>
            <p:cNvSpPr/>
            <p:nvPr/>
          </p:nvSpPr>
          <p:spPr>
            <a:xfrm>
              <a:off x="5105000" y="1164525"/>
              <a:ext cx="1016950" cy="491750"/>
            </a:xfrm>
            <a:custGeom>
              <a:rect b="b" l="l" r="r" t="t"/>
              <a:pathLst>
                <a:path extrusionOk="0" h="19670" w="40678">
                  <a:moveTo>
                    <a:pt x="27564" y="0"/>
                  </a:moveTo>
                  <a:cubicBezTo>
                    <a:pt x="22704" y="1207"/>
                    <a:pt x="18561" y="4143"/>
                    <a:pt x="15788" y="8123"/>
                  </a:cubicBezTo>
                  <a:cubicBezTo>
                    <a:pt x="14647" y="7764"/>
                    <a:pt x="13440" y="7503"/>
                    <a:pt x="12168" y="7503"/>
                  </a:cubicBezTo>
                  <a:cubicBezTo>
                    <a:pt x="5448" y="7503"/>
                    <a:pt x="0" y="12950"/>
                    <a:pt x="0" y="19670"/>
                  </a:cubicBezTo>
                  <a:lnTo>
                    <a:pt x="40677" y="19670"/>
                  </a:lnTo>
                  <a:cubicBezTo>
                    <a:pt x="37057" y="12624"/>
                    <a:pt x="32653" y="6035"/>
                    <a:pt x="275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7"/>
            <p:cNvSpPr/>
            <p:nvPr/>
          </p:nvSpPr>
          <p:spPr>
            <a:xfrm>
              <a:off x="5410800" y="2244225"/>
              <a:ext cx="999025" cy="2423700"/>
            </a:xfrm>
            <a:custGeom>
              <a:rect b="b" l="l" r="r" t="t"/>
              <a:pathLst>
                <a:path extrusionOk="0" h="96948" w="39961">
                  <a:moveTo>
                    <a:pt x="28543" y="1"/>
                  </a:moveTo>
                  <a:lnTo>
                    <a:pt x="10700" y="26782"/>
                  </a:lnTo>
                  <a:lnTo>
                    <a:pt x="21399" y="26782"/>
                  </a:lnTo>
                  <a:lnTo>
                    <a:pt x="7145" y="48180"/>
                  </a:lnTo>
                  <a:lnTo>
                    <a:pt x="17844" y="48180"/>
                  </a:lnTo>
                  <a:lnTo>
                    <a:pt x="3556" y="69612"/>
                  </a:lnTo>
                  <a:lnTo>
                    <a:pt x="14256" y="69612"/>
                  </a:lnTo>
                  <a:lnTo>
                    <a:pt x="1" y="91010"/>
                  </a:lnTo>
                  <a:lnTo>
                    <a:pt x="10700" y="91010"/>
                  </a:lnTo>
                  <a:lnTo>
                    <a:pt x="6818" y="96817"/>
                  </a:lnTo>
                  <a:cubicBezTo>
                    <a:pt x="7993" y="96849"/>
                    <a:pt x="9167" y="96914"/>
                    <a:pt x="10341" y="96947"/>
                  </a:cubicBezTo>
                  <a:cubicBezTo>
                    <a:pt x="26814" y="80050"/>
                    <a:pt x="37579" y="57575"/>
                    <a:pt x="39601" y="32653"/>
                  </a:cubicBezTo>
                  <a:lnTo>
                    <a:pt x="35687" y="26782"/>
                  </a:lnTo>
                  <a:lnTo>
                    <a:pt x="39895" y="26782"/>
                  </a:lnTo>
                  <a:cubicBezTo>
                    <a:pt x="39928" y="25901"/>
                    <a:pt x="39960" y="25020"/>
                    <a:pt x="39960" y="24140"/>
                  </a:cubicBezTo>
                  <a:cubicBezTo>
                    <a:pt x="39960" y="21628"/>
                    <a:pt x="39830" y="19149"/>
                    <a:pt x="39667" y="16702"/>
                  </a:cubicBezTo>
                  <a:lnTo>
                    <a:pt x="28543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7"/>
            <p:cNvSpPr/>
            <p:nvPr/>
          </p:nvSpPr>
          <p:spPr>
            <a:xfrm>
              <a:off x="1190625" y="2244225"/>
              <a:ext cx="958225" cy="2455500"/>
            </a:xfrm>
            <a:custGeom>
              <a:rect b="b" l="l" r="r" t="t"/>
              <a:pathLst>
                <a:path extrusionOk="0" h="98220" w="38329">
                  <a:moveTo>
                    <a:pt x="9786" y="1"/>
                  </a:moveTo>
                  <a:lnTo>
                    <a:pt x="489" y="13930"/>
                  </a:lnTo>
                  <a:cubicBezTo>
                    <a:pt x="163" y="17289"/>
                    <a:pt x="0" y="20682"/>
                    <a:pt x="0" y="24140"/>
                  </a:cubicBezTo>
                  <a:cubicBezTo>
                    <a:pt x="0" y="25020"/>
                    <a:pt x="33" y="25901"/>
                    <a:pt x="65" y="26782"/>
                  </a:cubicBezTo>
                  <a:lnTo>
                    <a:pt x="2642" y="26782"/>
                  </a:lnTo>
                  <a:lnTo>
                    <a:pt x="196" y="30435"/>
                  </a:lnTo>
                  <a:cubicBezTo>
                    <a:pt x="1794" y="56857"/>
                    <a:pt x="13178" y="80670"/>
                    <a:pt x="30826" y="98187"/>
                  </a:cubicBezTo>
                  <a:cubicBezTo>
                    <a:pt x="31348" y="98187"/>
                    <a:pt x="31902" y="98187"/>
                    <a:pt x="32424" y="98219"/>
                  </a:cubicBezTo>
                  <a:lnTo>
                    <a:pt x="27629" y="91010"/>
                  </a:lnTo>
                  <a:lnTo>
                    <a:pt x="38328" y="91010"/>
                  </a:lnTo>
                  <a:lnTo>
                    <a:pt x="24073" y="69612"/>
                  </a:lnTo>
                  <a:lnTo>
                    <a:pt x="34773" y="69612"/>
                  </a:lnTo>
                  <a:lnTo>
                    <a:pt x="20485" y="48180"/>
                  </a:lnTo>
                  <a:lnTo>
                    <a:pt x="31185" y="48180"/>
                  </a:lnTo>
                  <a:lnTo>
                    <a:pt x="16930" y="26782"/>
                  </a:lnTo>
                  <a:lnTo>
                    <a:pt x="27629" y="26782"/>
                  </a:lnTo>
                  <a:lnTo>
                    <a:pt x="9786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7"/>
            <p:cNvSpPr/>
            <p:nvPr/>
          </p:nvSpPr>
          <p:spPr>
            <a:xfrm>
              <a:off x="2576150" y="1930275"/>
              <a:ext cx="1427125" cy="2455475"/>
            </a:xfrm>
            <a:custGeom>
              <a:rect b="b" l="l" r="r" t="t"/>
              <a:pathLst>
                <a:path extrusionOk="0" h="98219" w="57085">
                  <a:moveTo>
                    <a:pt x="28543" y="0"/>
                  </a:moveTo>
                  <a:lnTo>
                    <a:pt x="10699" y="26781"/>
                  </a:lnTo>
                  <a:lnTo>
                    <a:pt x="21399" y="26781"/>
                  </a:lnTo>
                  <a:lnTo>
                    <a:pt x="7144" y="48180"/>
                  </a:lnTo>
                  <a:lnTo>
                    <a:pt x="17843" y="48180"/>
                  </a:lnTo>
                  <a:lnTo>
                    <a:pt x="3556" y="69611"/>
                  </a:lnTo>
                  <a:lnTo>
                    <a:pt x="14288" y="69611"/>
                  </a:lnTo>
                  <a:lnTo>
                    <a:pt x="0" y="91010"/>
                  </a:lnTo>
                  <a:lnTo>
                    <a:pt x="10699" y="91010"/>
                  </a:lnTo>
                  <a:lnTo>
                    <a:pt x="6850" y="96816"/>
                  </a:lnTo>
                  <a:cubicBezTo>
                    <a:pt x="16767" y="97077"/>
                    <a:pt x="26683" y="97697"/>
                    <a:pt x="36371" y="97892"/>
                  </a:cubicBezTo>
                  <a:cubicBezTo>
                    <a:pt x="41297" y="97990"/>
                    <a:pt x="46223" y="98121"/>
                    <a:pt x="51181" y="98219"/>
                  </a:cubicBezTo>
                  <a:lnTo>
                    <a:pt x="46386" y="91010"/>
                  </a:lnTo>
                  <a:lnTo>
                    <a:pt x="57085" y="91010"/>
                  </a:lnTo>
                  <a:lnTo>
                    <a:pt x="42830" y="69611"/>
                  </a:lnTo>
                  <a:lnTo>
                    <a:pt x="53529" y="69611"/>
                  </a:lnTo>
                  <a:lnTo>
                    <a:pt x="39242" y="48180"/>
                  </a:lnTo>
                  <a:lnTo>
                    <a:pt x="49974" y="48180"/>
                  </a:lnTo>
                  <a:lnTo>
                    <a:pt x="35686" y="26781"/>
                  </a:lnTo>
                  <a:lnTo>
                    <a:pt x="46386" y="26781"/>
                  </a:lnTo>
                  <a:lnTo>
                    <a:pt x="28543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7"/>
            <p:cNvSpPr/>
            <p:nvPr/>
          </p:nvSpPr>
          <p:spPr>
            <a:xfrm>
              <a:off x="3568600" y="1930275"/>
              <a:ext cx="1427150" cy="2455475"/>
            </a:xfrm>
            <a:custGeom>
              <a:rect b="b" l="l" r="r" t="t"/>
              <a:pathLst>
                <a:path extrusionOk="0" h="98219" w="57086">
                  <a:moveTo>
                    <a:pt x="28543" y="0"/>
                  </a:moveTo>
                  <a:lnTo>
                    <a:pt x="10700" y="26781"/>
                  </a:lnTo>
                  <a:lnTo>
                    <a:pt x="21399" y="26781"/>
                  </a:lnTo>
                  <a:lnTo>
                    <a:pt x="7112" y="48180"/>
                  </a:lnTo>
                  <a:lnTo>
                    <a:pt x="17844" y="48180"/>
                  </a:lnTo>
                  <a:lnTo>
                    <a:pt x="3556" y="69611"/>
                  </a:lnTo>
                  <a:lnTo>
                    <a:pt x="14255" y="69611"/>
                  </a:lnTo>
                  <a:lnTo>
                    <a:pt x="1" y="91010"/>
                  </a:lnTo>
                  <a:lnTo>
                    <a:pt x="10700" y="91010"/>
                  </a:lnTo>
                  <a:lnTo>
                    <a:pt x="6818" y="96816"/>
                  </a:lnTo>
                  <a:cubicBezTo>
                    <a:pt x="16767" y="97077"/>
                    <a:pt x="26684" y="97697"/>
                    <a:pt x="36372" y="97892"/>
                  </a:cubicBezTo>
                  <a:cubicBezTo>
                    <a:pt x="41265" y="97990"/>
                    <a:pt x="46223" y="98121"/>
                    <a:pt x="51181" y="98219"/>
                  </a:cubicBezTo>
                  <a:lnTo>
                    <a:pt x="46386" y="91010"/>
                  </a:lnTo>
                  <a:lnTo>
                    <a:pt x="57085" y="91010"/>
                  </a:lnTo>
                  <a:lnTo>
                    <a:pt x="42798" y="69611"/>
                  </a:lnTo>
                  <a:lnTo>
                    <a:pt x="53530" y="69611"/>
                  </a:lnTo>
                  <a:lnTo>
                    <a:pt x="39242" y="48180"/>
                  </a:lnTo>
                  <a:lnTo>
                    <a:pt x="49942" y="48180"/>
                  </a:lnTo>
                  <a:lnTo>
                    <a:pt x="35687" y="26781"/>
                  </a:lnTo>
                  <a:lnTo>
                    <a:pt x="46386" y="26781"/>
                  </a:lnTo>
                  <a:lnTo>
                    <a:pt x="28543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7"/>
            <p:cNvSpPr/>
            <p:nvPr/>
          </p:nvSpPr>
          <p:spPr>
            <a:xfrm>
              <a:off x="1698675" y="2416300"/>
              <a:ext cx="3914400" cy="1568225"/>
            </a:xfrm>
            <a:custGeom>
              <a:rect b="b" l="l" r="r" t="t"/>
              <a:pathLst>
                <a:path extrusionOk="0" h="62729" w="156576">
                  <a:moveTo>
                    <a:pt x="101905" y="1"/>
                  </a:moveTo>
                  <a:lnTo>
                    <a:pt x="41656" y="3719"/>
                  </a:lnTo>
                  <a:lnTo>
                    <a:pt x="24269" y="457"/>
                  </a:lnTo>
                  <a:lnTo>
                    <a:pt x="0" y="13049"/>
                  </a:lnTo>
                  <a:lnTo>
                    <a:pt x="14451" y="62729"/>
                  </a:lnTo>
                  <a:lnTo>
                    <a:pt x="122912" y="62729"/>
                  </a:lnTo>
                  <a:lnTo>
                    <a:pt x="156576" y="20519"/>
                  </a:lnTo>
                  <a:lnTo>
                    <a:pt x="156576" y="7471"/>
                  </a:lnTo>
                  <a:lnTo>
                    <a:pt x="101905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7"/>
            <p:cNvSpPr/>
            <p:nvPr/>
          </p:nvSpPr>
          <p:spPr>
            <a:xfrm>
              <a:off x="4472975" y="2072975"/>
              <a:ext cx="1427150" cy="2454675"/>
            </a:xfrm>
            <a:custGeom>
              <a:rect b="b" l="l" r="r" t="t"/>
              <a:pathLst>
                <a:path extrusionOk="0" h="98187" w="57086">
                  <a:moveTo>
                    <a:pt x="28543" y="1"/>
                  </a:moveTo>
                  <a:lnTo>
                    <a:pt x="10700" y="26782"/>
                  </a:lnTo>
                  <a:lnTo>
                    <a:pt x="21400" y="26782"/>
                  </a:lnTo>
                  <a:lnTo>
                    <a:pt x="7145" y="48180"/>
                  </a:lnTo>
                  <a:lnTo>
                    <a:pt x="17844" y="48180"/>
                  </a:lnTo>
                  <a:lnTo>
                    <a:pt x="3557" y="69579"/>
                  </a:lnTo>
                  <a:lnTo>
                    <a:pt x="14256" y="69579"/>
                  </a:lnTo>
                  <a:lnTo>
                    <a:pt x="1" y="91010"/>
                  </a:lnTo>
                  <a:lnTo>
                    <a:pt x="10700" y="91010"/>
                  </a:lnTo>
                  <a:lnTo>
                    <a:pt x="6819" y="96816"/>
                  </a:lnTo>
                  <a:cubicBezTo>
                    <a:pt x="16768" y="97077"/>
                    <a:pt x="26684" y="97697"/>
                    <a:pt x="36372" y="97893"/>
                  </a:cubicBezTo>
                  <a:cubicBezTo>
                    <a:pt x="41265" y="97991"/>
                    <a:pt x="46223" y="98089"/>
                    <a:pt x="51182" y="98186"/>
                  </a:cubicBezTo>
                  <a:lnTo>
                    <a:pt x="46386" y="91010"/>
                  </a:lnTo>
                  <a:lnTo>
                    <a:pt x="57086" y="91010"/>
                  </a:lnTo>
                  <a:lnTo>
                    <a:pt x="42831" y="69579"/>
                  </a:lnTo>
                  <a:lnTo>
                    <a:pt x="53530" y="69579"/>
                  </a:lnTo>
                  <a:lnTo>
                    <a:pt x="39243" y="48180"/>
                  </a:lnTo>
                  <a:lnTo>
                    <a:pt x="49942" y="48180"/>
                  </a:lnTo>
                  <a:lnTo>
                    <a:pt x="35687" y="26782"/>
                  </a:lnTo>
                  <a:lnTo>
                    <a:pt x="46386" y="26782"/>
                  </a:lnTo>
                  <a:lnTo>
                    <a:pt x="28543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7"/>
            <p:cNvSpPr/>
            <p:nvPr/>
          </p:nvSpPr>
          <p:spPr>
            <a:xfrm>
              <a:off x="1591025" y="2072975"/>
              <a:ext cx="1427950" cy="2454675"/>
            </a:xfrm>
            <a:custGeom>
              <a:rect b="b" l="l" r="r" t="t"/>
              <a:pathLst>
                <a:path extrusionOk="0" h="98187" w="57118">
                  <a:moveTo>
                    <a:pt x="28575" y="1"/>
                  </a:moveTo>
                  <a:lnTo>
                    <a:pt x="10732" y="26782"/>
                  </a:lnTo>
                  <a:lnTo>
                    <a:pt x="21432" y="26782"/>
                  </a:lnTo>
                  <a:lnTo>
                    <a:pt x="7144" y="48180"/>
                  </a:lnTo>
                  <a:lnTo>
                    <a:pt x="17843" y="48180"/>
                  </a:lnTo>
                  <a:lnTo>
                    <a:pt x="3589" y="69579"/>
                  </a:lnTo>
                  <a:lnTo>
                    <a:pt x="14288" y="69579"/>
                  </a:lnTo>
                  <a:lnTo>
                    <a:pt x="0" y="91010"/>
                  </a:lnTo>
                  <a:lnTo>
                    <a:pt x="10732" y="91010"/>
                  </a:lnTo>
                  <a:lnTo>
                    <a:pt x="6851" y="96816"/>
                  </a:lnTo>
                  <a:cubicBezTo>
                    <a:pt x="16767" y="97077"/>
                    <a:pt x="26716" y="97697"/>
                    <a:pt x="36404" y="97893"/>
                  </a:cubicBezTo>
                  <a:cubicBezTo>
                    <a:pt x="41297" y="97991"/>
                    <a:pt x="46255" y="98089"/>
                    <a:pt x="51214" y="98186"/>
                  </a:cubicBezTo>
                  <a:lnTo>
                    <a:pt x="46418" y="91010"/>
                  </a:lnTo>
                  <a:lnTo>
                    <a:pt x="57118" y="91010"/>
                  </a:lnTo>
                  <a:lnTo>
                    <a:pt x="42830" y="69579"/>
                  </a:lnTo>
                  <a:lnTo>
                    <a:pt x="53562" y="69579"/>
                  </a:lnTo>
                  <a:lnTo>
                    <a:pt x="39275" y="48180"/>
                  </a:lnTo>
                  <a:lnTo>
                    <a:pt x="49974" y="48180"/>
                  </a:lnTo>
                  <a:lnTo>
                    <a:pt x="35686" y="26782"/>
                  </a:lnTo>
                  <a:lnTo>
                    <a:pt x="46418" y="26782"/>
                  </a:lnTo>
                  <a:lnTo>
                    <a:pt x="28575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7"/>
            <p:cNvSpPr/>
            <p:nvPr/>
          </p:nvSpPr>
          <p:spPr>
            <a:xfrm>
              <a:off x="4920700" y="2072975"/>
              <a:ext cx="1348025" cy="3091575"/>
            </a:xfrm>
            <a:custGeom>
              <a:rect b="b" l="l" r="r" t="t"/>
              <a:pathLst>
                <a:path extrusionOk="0" h="123663" w="53921">
                  <a:moveTo>
                    <a:pt x="32098" y="1"/>
                  </a:moveTo>
                  <a:lnTo>
                    <a:pt x="14255" y="26782"/>
                  </a:lnTo>
                  <a:lnTo>
                    <a:pt x="24987" y="26782"/>
                  </a:lnTo>
                  <a:lnTo>
                    <a:pt x="10700" y="48180"/>
                  </a:lnTo>
                  <a:lnTo>
                    <a:pt x="21399" y="48180"/>
                  </a:lnTo>
                  <a:lnTo>
                    <a:pt x="7111" y="69579"/>
                  </a:lnTo>
                  <a:lnTo>
                    <a:pt x="17843" y="69579"/>
                  </a:lnTo>
                  <a:lnTo>
                    <a:pt x="3556" y="91010"/>
                  </a:lnTo>
                  <a:lnTo>
                    <a:pt x="14255" y="91010"/>
                  </a:lnTo>
                  <a:lnTo>
                    <a:pt x="0" y="112409"/>
                  </a:lnTo>
                  <a:lnTo>
                    <a:pt x="10700" y="112409"/>
                  </a:lnTo>
                  <a:lnTo>
                    <a:pt x="3197" y="123663"/>
                  </a:lnTo>
                  <a:cubicBezTo>
                    <a:pt x="23650" y="113029"/>
                    <a:pt x="40155" y="95838"/>
                    <a:pt x="49909" y="74863"/>
                  </a:cubicBezTo>
                  <a:lnTo>
                    <a:pt x="46386" y="69579"/>
                  </a:lnTo>
                  <a:lnTo>
                    <a:pt x="52159" y="69579"/>
                  </a:lnTo>
                  <a:cubicBezTo>
                    <a:pt x="52779" y="68013"/>
                    <a:pt x="53366" y="66447"/>
                    <a:pt x="53921" y="64849"/>
                  </a:cubicBezTo>
                  <a:lnTo>
                    <a:pt x="42830" y="48180"/>
                  </a:lnTo>
                  <a:lnTo>
                    <a:pt x="53529" y="48180"/>
                  </a:lnTo>
                  <a:lnTo>
                    <a:pt x="39242" y="26782"/>
                  </a:lnTo>
                  <a:lnTo>
                    <a:pt x="49941" y="26782"/>
                  </a:lnTo>
                  <a:lnTo>
                    <a:pt x="32098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7"/>
            <p:cNvSpPr/>
            <p:nvPr/>
          </p:nvSpPr>
          <p:spPr>
            <a:xfrm>
              <a:off x="1331700" y="2072975"/>
              <a:ext cx="1348025" cy="3091575"/>
            </a:xfrm>
            <a:custGeom>
              <a:rect b="b" l="l" r="r" t="t"/>
              <a:pathLst>
                <a:path extrusionOk="0" h="123663" w="53921">
                  <a:moveTo>
                    <a:pt x="21823" y="1"/>
                  </a:moveTo>
                  <a:lnTo>
                    <a:pt x="3980" y="26782"/>
                  </a:lnTo>
                  <a:lnTo>
                    <a:pt x="14679" y="26782"/>
                  </a:lnTo>
                  <a:lnTo>
                    <a:pt x="392" y="48180"/>
                  </a:lnTo>
                  <a:lnTo>
                    <a:pt x="11124" y="48180"/>
                  </a:lnTo>
                  <a:lnTo>
                    <a:pt x="0" y="64849"/>
                  </a:lnTo>
                  <a:cubicBezTo>
                    <a:pt x="555" y="66447"/>
                    <a:pt x="1142" y="68013"/>
                    <a:pt x="1762" y="69579"/>
                  </a:cubicBezTo>
                  <a:lnTo>
                    <a:pt x="7535" y="69579"/>
                  </a:lnTo>
                  <a:lnTo>
                    <a:pt x="4012" y="74863"/>
                  </a:lnTo>
                  <a:cubicBezTo>
                    <a:pt x="13766" y="95838"/>
                    <a:pt x="30271" y="113029"/>
                    <a:pt x="50724" y="123663"/>
                  </a:cubicBezTo>
                  <a:lnTo>
                    <a:pt x="43222" y="112409"/>
                  </a:lnTo>
                  <a:lnTo>
                    <a:pt x="53921" y="112409"/>
                  </a:lnTo>
                  <a:lnTo>
                    <a:pt x="39666" y="91010"/>
                  </a:lnTo>
                  <a:lnTo>
                    <a:pt x="50365" y="91010"/>
                  </a:lnTo>
                  <a:lnTo>
                    <a:pt x="36078" y="69579"/>
                  </a:lnTo>
                  <a:lnTo>
                    <a:pt x="46810" y="69579"/>
                  </a:lnTo>
                  <a:lnTo>
                    <a:pt x="32522" y="48180"/>
                  </a:lnTo>
                  <a:lnTo>
                    <a:pt x="43222" y="48180"/>
                  </a:lnTo>
                  <a:lnTo>
                    <a:pt x="28967" y="26782"/>
                  </a:lnTo>
                  <a:lnTo>
                    <a:pt x="39666" y="26782"/>
                  </a:lnTo>
                  <a:lnTo>
                    <a:pt x="21823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7"/>
            <p:cNvSpPr/>
            <p:nvPr/>
          </p:nvSpPr>
          <p:spPr>
            <a:xfrm>
              <a:off x="3886650" y="1889500"/>
              <a:ext cx="1695425" cy="3558850"/>
            </a:xfrm>
            <a:custGeom>
              <a:rect b="b" l="l" r="r" t="t"/>
              <a:pathLst>
                <a:path extrusionOk="0" h="142354" w="67817">
                  <a:moveTo>
                    <a:pt x="35686" y="0"/>
                  </a:moveTo>
                  <a:lnTo>
                    <a:pt x="17843" y="26781"/>
                  </a:lnTo>
                  <a:lnTo>
                    <a:pt x="28543" y="26781"/>
                  </a:lnTo>
                  <a:lnTo>
                    <a:pt x="14288" y="48180"/>
                  </a:lnTo>
                  <a:lnTo>
                    <a:pt x="24987" y="48180"/>
                  </a:lnTo>
                  <a:lnTo>
                    <a:pt x="10700" y="69578"/>
                  </a:lnTo>
                  <a:lnTo>
                    <a:pt x="21399" y="69578"/>
                  </a:lnTo>
                  <a:lnTo>
                    <a:pt x="7144" y="91010"/>
                  </a:lnTo>
                  <a:lnTo>
                    <a:pt x="17843" y="91010"/>
                  </a:lnTo>
                  <a:lnTo>
                    <a:pt x="3556" y="112408"/>
                  </a:lnTo>
                  <a:lnTo>
                    <a:pt x="14288" y="112408"/>
                  </a:lnTo>
                  <a:lnTo>
                    <a:pt x="0" y="133840"/>
                  </a:lnTo>
                  <a:lnTo>
                    <a:pt x="10700" y="133840"/>
                  </a:lnTo>
                  <a:lnTo>
                    <a:pt x="5024" y="142353"/>
                  </a:lnTo>
                  <a:cubicBezTo>
                    <a:pt x="26488" y="140624"/>
                    <a:pt x="46092" y="132404"/>
                    <a:pt x="61945" y="119683"/>
                  </a:cubicBezTo>
                  <a:lnTo>
                    <a:pt x="57085" y="112408"/>
                  </a:lnTo>
                  <a:lnTo>
                    <a:pt x="67817" y="112408"/>
                  </a:lnTo>
                  <a:lnTo>
                    <a:pt x="53529" y="91010"/>
                  </a:lnTo>
                  <a:lnTo>
                    <a:pt x="64229" y="91010"/>
                  </a:lnTo>
                  <a:lnTo>
                    <a:pt x="49974" y="69578"/>
                  </a:lnTo>
                  <a:lnTo>
                    <a:pt x="60673" y="69578"/>
                  </a:lnTo>
                  <a:lnTo>
                    <a:pt x="46386" y="48180"/>
                  </a:lnTo>
                  <a:lnTo>
                    <a:pt x="57085" y="48180"/>
                  </a:lnTo>
                  <a:lnTo>
                    <a:pt x="42830" y="26781"/>
                  </a:lnTo>
                  <a:lnTo>
                    <a:pt x="53529" y="26781"/>
                  </a:lnTo>
                  <a:lnTo>
                    <a:pt x="35686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7"/>
            <p:cNvSpPr/>
            <p:nvPr/>
          </p:nvSpPr>
          <p:spPr>
            <a:xfrm>
              <a:off x="2018350" y="1889500"/>
              <a:ext cx="1694625" cy="3558850"/>
            </a:xfrm>
            <a:custGeom>
              <a:rect b="b" l="l" r="r" t="t"/>
              <a:pathLst>
                <a:path extrusionOk="0" h="142354" w="67785">
                  <a:moveTo>
                    <a:pt x="32098" y="0"/>
                  </a:moveTo>
                  <a:lnTo>
                    <a:pt x="14255" y="26781"/>
                  </a:lnTo>
                  <a:lnTo>
                    <a:pt x="24954" y="26781"/>
                  </a:lnTo>
                  <a:lnTo>
                    <a:pt x="10699" y="48180"/>
                  </a:lnTo>
                  <a:lnTo>
                    <a:pt x="21399" y="48180"/>
                  </a:lnTo>
                  <a:lnTo>
                    <a:pt x="7111" y="69578"/>
                  </a:lnTo>
                  <a:lnTo>
                    <a:pt x="17843" y="69578"/>
                  </a:lnTo>
                  <a:lnTo>
                    <a:pt x="3556" y="91010"/>
                  </a:lnTo>
                  <a:lnTo>
                    <a:pt x="14255" y="91010"/>
                  </a:lnTo>
                  <a:lnTo>
                    <a:pt x="0" y="112408"/>
                  </a:lnTo>
                  <a:lnTo>
                    <a:pt x="10699" y="112408"/>
                  </a:lnTo>
                  <a:lnTo>
                    <a:pt x="5872" y="119683"/>
                  </a:lnTo>
                  <a:cubicBezTo>
                    <a:pt x="21692" y="132404"/>
                    <a:pt x="41297" y="140624"/>
                    <a:pt x="62761" y="142353"/>
                  </a:cubicBezTo>
                  <a:lnTo>
                    <a:pt x="57085" y="133840"/>
                  </a:lnTo>
                  <a:lnTo>
                    <a:pt x="67784" y="133840"/>
                  </a:lnTo>
                  <a:lnTo>
                    <a:pt x="53529" y="112408"/>
                  </a:lnTo>
                  <a:lnTo>
                    <a:pt x="64229" y="112408"/>
                  </a:lnTo>
                  <a:lnTo>
                    <a:pt x="49941" y="91010"/>
                  </a:lnTo>
                  <a:lnTo>
                    <a:pt x="60640" y="91010"/>
                  </a:lnTo>
                  <a:lnTo>
                    <a:pt x="46386" y="69578"/>
                  </a:lnTo>
                  <a:lnTo>
                    <a:pt x="57085" y="69578"/>
                  </a:lnTo>
                  <a:lnTo>
                    <a:pt x="42797" y="48180"/>
                  </a:lnTo>
                  <a:lnTo>
                    <a:pt x="53529" y="48180"/>
                  </a:lnTo>
                  <a:lnTo>
                    <a:pt x="39242" y="26781"/>
                  </a:lnTo>
                  <a:lnTo>
                    <a:pt x="49941" y="26781"/>
                  </a:lnTo>
                  <a:lnTo>
                    <a:pt x="32098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7"/>
            <p:cNvSpPr/>
            <p:nvPr/>
          </p:nvSpPr>
          <p:spPr>
            <a:xfrm>
              <a:off x="3473200" y="936175"/>
              <a:ext cx="999800" cy="384125"/>
            </a:xfrm>
            <a:custGeom>
              <a:rect b="b" l="l" r="r" t="t"/>
              <a:pathLst>
                <a:path extrusionOk="0" h="15365" w="39992">
                  <a:moveTo>
                    <a:pt x="24595" y="1"/>
                  </a:moveTo>
                  <a:cubicBezTo>
                    <a:pt x="20159" y="1"/>
                    <a:pt x="16179" y="1925"/>
                    <a:pt x="13374" y="4959"/>
                  </a:cubicBezTo>
                  <a:cubicBezTo>
                    <a:pt x="12526" y="4730"/>
                    <a:pt x="11678" y="4600"/>
                    <a:pt x="10765" y="4600"/>
                  </a:cubicBezTo>
                  <a:cubicBezTo>
                    <a:pt x="4828" y="4600"/>
                    <a:pt x="0" y="9428"/>
                    <a:pt x="0" y="15365"/>
                  </a:cubicBezTo>
                  <a:lnTo>
                    <a:pt x="39992" y="15365"/>
                  </a:lnTo>
                  <a:cubicBezTo>
                    <a:pt x="39992" y="6883"/>
                    <a:pt x="33109" y="1"/>
                    <a:pt x="245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7"/>
            <p:cNvSpPr/>
            <p:nvPr/>
          </p:nvSpPr>
          <p:spPr>
            <a:xfrm>
              <a:off x="4119050" y="1499675"/>
              <a:ext cx="652425" cy="250400"/>
            </a:xfrm>
            <a:custGeom>
              <a:rect b="b" l="l" r="r" t="t"/>
              <a:pathLst>
                <a:path extrusionOk="0" h="10016" w="26097">
                  <a:moveTo>
                    <a:pt x="16050" y="1"/>
                  </a:moveTo>
                  <a:cubicBezTo>
                    <a:pt x="13147" y="1"/>
                    <a:pt x="10537" y="1240"/>
                    <a:pt x="8710" y="3230"/>
                  </a:cubicBezTo>
                  <a:cubicBezTo>
                    <a:pt x="8156" y="3100"/>
                    <a:pt x="7601" y="3002"/>
                    <a:pt x="7014" y="3002"/>
                  </a:cubicBezTo>
                  <a:cubicBezTo>
                    <a:pt x="3132" y="3002"/>
                    <a:pt x="1" y="6133"/>
                    <a:pt x="1" y="10015"/>
                  </a:cubicBezTo>
                  <a:lnTo>
                    <a:pt x="26097" y="10015"/>
                  </a:lnTo>
                  <a:cubicBezTo>
                    <a:pt x="26097" y="4470"/>
                    <a:pt x="21595" y="1"/>
                    <a:pt x="160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7"/>
            <p:cNvSpPr/>
            <p:nvPr/>
          </p:nvSpPr>
          <p:spPr>
            <a:xfrm>
              <a:off x="4164725" y="777150"/>
              <a:ext cx="670375" cy="257725"/>
            </a:xfrm>
            <a:custGeom>
              <a:rect b="b" l="l" r="r" t="t"/>
              <a:pathLst>
                <a:path extrusionOk="0" h="10309" w="26815">
                  <a:moveTo>
                    <a:pt x="10309" y="1"/>
                  </a:moveTo>
                  <a:cubicBezTo>
                    <a:pt x="4633" y="1"/>
                    <a:pt x="1" y="4600"/>
                    <a:pt x="1" y="10309"/>
                  </a:cubicBezTo>
                  <a:lnTo>
                    <a:pt x="26814" y="10309"/>
                  </a:lnTo>
                  <a:cubicBezTo>
                    <a:pt x="26814" y="6296"/>
                    <a:pt x="23585" y="3067"/>
                    <a:pt x="19605" y="3067"/>
                  </a:cubicBezTo>
                  <a:cubicBezTo>
                    <a:pt x="18985" y="3067"/>
                    <a:pt x="18398" y="3165"/>
                    <a:pt x="17844" y="3328"/>
                  </a:cubicBezTo>
                  <a:cubicBezTo>
                    <a:pt x="15984" y="1273"/>
                    <a:pt x="13310" y="1"/>
                    <a:pt x="103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7"/>
            <p:cNvSpPr/>
            <p:nvPr/>
          </p:nvSpPr>
          <p:spPr>
            <a:xfrm>
              <a:off x="2547600" y="1091925"/>
              <a:ext cx="1304825" cy="407775"/>
            </a:xfrm>
            <a:custGeom>
              <a:rect b="b" l="l" r="r" t="t"/>
              <a:pathLst>
                <a:path extrusionOk="0" h="16311" w="52193">
                  <a:moveTo>
                    <a:pt x="26096" y="1"/>
                  </a:moveTo>
                  <a:cubicBezTo>
                    <a:pt x="20551" y="1"/>
                    <a:pt x="15658" y="2774"/>
                    <a:pt x="12722" y="7014"/>
                  </a:cubicBezTo>
                  <a:cubicBezTo>
                    <a:pt x="11776" y="6721"/>
                    <a:pt x="10798" y="6525"/>
                    <a:pt x="9786" y="6525"/>
                  </a:cubicBezTo>
                  <a:cubicBezTo>
                    <a:pt x="4372" y="6525"/>
                    <a:pt x="0" y="10896"/>
                    <a:pt x="0" y="16311"/>
                  </a:cubicBezTo>
                  <a:lnTo>
                    <a:pt x="52192" y="16311"/>
                  </a:lnTo>
                  <a:cubicBezTo>
                    <a:pt x="52192" y="10896"/>
                    <a:pt x="47821" y="6525"/>
                    <a:pt x="42406" y="6525"/>
                  </a:cubicBezTo>
                  <a:cubicBezTo>
                    <a:pt x="41362" y="6525"/>
                    <a:pt x="40416" y="6721"/>
                    <a:pt x="39470" y="7014"/>
                  </a:cubicBezTo>
                  <a:cubicBezTo>
                    <a:pt x="36535" y="2774"/>
                    <a:pt x="31642" y="1"/>
                    <a:pt x="260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7"/>
            <p:cNvSpPr/>
            <p:nvPr/>
          </p:nvSpPr>
          <p:spPr>
            <a:xfrm>
              <a:off x="2637300" y="723325"/>
              <a:ext cx="719300" cy="224300"/>
            </a:xfrm>
            <a:custGeom>
              <a:rect b="b" l="l" r="r" t="t"/>
              <a:pathLst>
                <a:path extrusionOk="0" h="8972" w="28772">
                  <a:moveTo>
                    <a:pt x="14386" y="1"/>
                  </a:moveTo>
                  <a:cubicBezTo>
                    <a:pt x="11320" y="1"/>
                    <a:pt x="8645" y="1534"/>
                    <a:pt x="7014" y="3850"/>
                  </a:cubicBezTo>
                  <a:cubicBezTo>
                    <a:pt x="6492" y="3687"/>
                    <a:pt x="5970" y="3589"/>
                    <a:pt x="5416" y="3589"/>
                  </a:cubicBezTo>
                  <a:cubicBezTo>
                    <a:pt x="2415" y="3589"/>
                    <a:pt x="1" y="6003"/>
                    <a:pt x="1" y="8971"/>
                  </a:cubicBezTo>
                  <a:lnTo>
                    <a:pt x="28771" y="8971"/>
                  </a:lnTo>
                  <a:cubicBezTo>
                    <a:pt x="28771" y="6003"/>
                    <a:pt x="26357" y="3589"/>
                    <a:pt x="23389" y="3589"/>
                  </a:cubicBezTo>
                  <a:cubicBezTo>
                    <a:pt x="22802" y="3589"/>
                    <a:pt x="22280" y="3687"/>
                    <a:pt x="21758" y="3850"/>
                  </a:cubicBezTo>
                  <a:cubicBezTo>
                    <a:pt x="20127" y="1534"/>
                    <a:pt x="17452" y="1"/>
                    <a:pt x="143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7"/>
            <p:cNvSpPr/>
            <p:nvPr/>
          </p:nvSpPr>
          <p:spPr>
            <a:xfrm>
              <a:off x="2908050" y="1746775"/>
              <a:ext cx="1784325" cy="3710550"/>
            </a:xfrm>
            <a:custGeom>
              <a:rect b="b" l="l" r="r" t="t"/>
              <a:pathLst>
                <a:path extrusionOk="0" h="148422" w="71373">
                  <a:moveTo>
                    <a:pt x="35687" y="1"/>
                  </a:moveTo>
                  <a:lnTo>
                    <a:pt x="17844" y="26782"/>
                  </a:lnTo>
                  <a:lnTo>
                    <a:pt x="28543" y="26782"/>
                  </a:lnTo>
                  <a:lnTo>
                    <a:pt x="14288" y="48180"/>
                  </a:lnTo>
                  <a:lnTo>
                    <a:pt x="24987" y="48180"/>
                  </a:lnTo>
                  <a:lnTo>
                    <a:pt x="10700" y="69579"/>
                  </a:lnTo>
                  <a:lnTo>
                    <a:pt x="21399" y="69579"/>
                  </a:lnTo>
                  <a:lnTo>
                    <a:pt x="7144" y="91010"/>
                  </a:lnTo>
                  <a:lnTo>
                    <a:pt x="17844" y="91010"/>
                  </a:lnTo>
                  <a:lnTo>
                    <a:pt x="3556" y="112409"/>
                  </a:lnTo>
                  <a:lnTo>
                    <a:pt x="14288" y="112409"/>
                  </a:lnTo>
                  <a:lnTo>
                    <a:pt x="0" y="133840"/>
                  </a:lnTo>
                  <a:lnTo>
                    <a:pt x="10700" y="133840"/>
                  </a:lnTo>
                  <a:lnTo>
                    <a:pt x="4208" y="143593"/>
                  </a:lnTo>
                  <a:cubicBezTo>
                    <a:pt x="14125" y="146725"/>
                    <a:pt x="24726" y="148421"/>
                    <a:pt x="35687" y="148421"/>
                  </a:cubicBezTo>
                  <a:cubicBezTo>
                    <a:pt x="46647" y="148421"/>
                    <a:pt x="57248" y="146725"/>
                    <a:pt x="67165" y="143593"/>
                  </a:cubicBezTo>
                  <a:lnTo>
                    <a:pt x="60673" y="133840"/>
                  </a:lnTo>
                  <a:lnTo>
                    <a:pt x="71373" y="133840"/>
                  </a:lnTo>
                  <a:lnTo>
                    <a:pt x="57085" y="112409"/>
                  </a:lnTo>
                  <a:lnTo>
                    <a:pt x="67817" y="112409"/>
                  </a:lnTo>
                  <a:lnTo>
                    <a:pt x="53530" y="91010"/>
                  </a:lnTo>
                  <a:lnTo>
                    <a:pt x="64229" y="91010"/>
                  </a:lnTo>
                  <a:lnTo>
                    <a:pt x="49974" y="69579"/>
                  </a:lnTo>
                  <a:lnTo>
                    <a:pt x="60673" y="69579"/>
                  </a:lnTo>
                  <a:lnTo>
                    <a:pt x="46386" y="48180"/>
                  </a:lnTo>
                  <a:lnTo>
                    <a:pt x="57085" y="48180"/>
                  </a:lnTo>
                  <a:lnTo>
                    <a:pt x="42830" y="26782"/>
                  </a:lnTo>
                  <a:lnTo>
                    <a:pt x="53530" y="26782"/>
                  </a:lnTo>
                  <a:lnTo>
                    <a:pt x="35687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7"/>
            <p:cNvSpPr/>
            <p:nvPr/>
          </p:nvSpPr>
          <p:spPr>
            <a:xfrm>
              <a:off x="1478475" y="1268900"/>
              <a:ext cx="772300" cy="387375"/>
            </a:xfrm>
            <a:custGeom>
              <a:rect b="b" l="l" r="r" t="t"/>
              <a:pathLst>
                <a:path extrusionOk="0" h="15495" w="30892">
                  <a:moveTo>
                    <a:pt x="9787" y="1"/>
                  </a:moveTo>
                  <a:cubicBezTo>
                    <a:pt x="6068" y="4861"/>
                    <a:pt x="2806" y="10047"/>
                    <a:pt x="1" y="15495"/>
                  </a:cubicBezTo>
                  <a:lnTo>
                    <a:pt x="30892" y="15495"/>
                  </a:lnTo>
                  <a:cubicBezTo>
                    <a:pt x="30892" y="10080"/>
                    <a:pt x="26521" y="5709"/>
                    <a:pt x="21106" y="5709"/>
                  </a:cubicBezTo>
                  <a:cubicBezTo>
                    <a:pt x="20095" y="5709"/>
                    <a:pt x="19116" y="5905"/>
                    <a:pt x="18170" y="6198"/>
                  </a:cubicBezTo>
                  <a:cubicBezTo>
                    <a:pt x="16148" y="3295"/>
                    <a:pt x="13212" y="1110"/>
                    <a:pt x="97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4" name="Google Shape;344;p27"/>
          <p:cNvGrpSpPr/>
          <p:nvPr/>
        </p:nvGrpSpPr>
        <p:grpSpPr>
          <a:xfrm>
            <a:off x="2351224" y="1255613"/>
            <a:ext cx="1378913" cy="1378913"/>
            <a:chOff x="1190625" y="238125"/>
            <a:chExt cx="5219200" cy="5219200"/>
          </a:xfrm>
        </p:grpSpPr>
        <p:sp>
          <p:nvSpPr>
            <p:cNvPr id="345" name="Google Shape;345;p27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97CECD"/>
                </a:gs>
                <a:gs pos="50000">
                  <a:srgbClr val="CBE7E6"/>
                </a:gs>
                <a:gs pos="100000">
                  <a:srgbClr val="FFFFFF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7"/>
            <p:cNvSpPr/>
            <p:nvPr/>
          </p:nvSpPr>
          <p:spPr>
            <a:xfrm>
              <a:off x="1761450" y="2342900"/>
              <a:ext cx="229200" cy="464050"/>
            </a:xfrm>
            <a:custGeom>
              <a:rect b="b" l="l" r="r" t="t"/>
              <a:pathLst>
                <a:path extrusionOk="0" h="18562" w="9168">
                  <a:moveTo>
                    <a:pt x="1" y="1"/>
                  </a:moveTo>
                  <a:lnTo>
                    <a:pt x="1" y="18562"/>
                  </a:lnTo>
                  <a:lnTo>
                    <a:pt x="9167" y="18562"/>
                  </a:lnTo>
                  <a:lnTo>
                    <a:pt x="9167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7"/>
            <p:cNvSpPr/>
            <p:nvPr/>
          </p:nvSpPr>
          <p:spPr>
            <a:xfrm>
              <a:off x="5832425" y="2508450"/>
              <a:ext cx="282175" cy="380050"/>
            </a:xfrm>
            <a:custGeom>
              <a:rect b="b" l="l" r="r" t="t"/>
              <a:pathLst>
                <a:path extrusionOk="0" h="15202" w="11287">
                  <a:moveTo>
                    <a:pt x="0" y="1"/>
                  </a:moveTo>
                  <a:lnTo>
                    <a:pt x="0" y="15202"/>
                  </a:lnTo>
                  <a:lnTo>
                    <a:pt x="11287" y="15202"/>
                  </a:lnTo>
                  <a:lnTo>
                    <a:pt x="11287" y="1"/>
                  </a:ln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002A26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7"/>
            <p:cNvSpPr/>
            <p:nvPr/>
          </p:nvSpPr>
          <p:spPr>
            <a:xfrm>
              <a:off x="5920500" y="2725375"/>
              <a:ext cx="489325" cy="530100"/>
            </a:xfrm>
            <a:custGeom>
              <a:rect b="b" l="l" r="r" t="t"/>
              <a:pathLst>
                <a:path extrusionOk="0" h="21204" w="19573">
                  <a:moveTo>
                    <a:pt x="0" y="1"/>
                  </a:moveTo>
                  <a:lnTo>
                    <a:pt x="0" y="21203"/>
                  </a:lnTo>
                  <a:lnTo>
                    <a:pt x="18300" y="21203"/>
                  </a:lnTo>
                  <a:cubicBezTo>
                    <a:pt x="19115" y="15886"/>
                    <a:pt x="19572" y="10439"/>
                    <a:pt x="19572" y="4894"/>
                  </a:cubicBezTo>
                  <a:cubicBezTo>
                    <a:pt x="19572" y="3263"/>
                    <a:pt x="19540" y="1632"/>
                    <a:pt x="19442" y="1"/>
                  </a:cubicBezTo>
                  <a:close/>
                </a:path>
              </a:pathLst>
            </a:custGeom>
            <a:solidFill>
              <a:srgbClr val="FCFB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7"/>
            <p:cNvSpPr/>
            <p:nvPr/>
          </p:nvSpPr>
          <p:spPr>
            <a:xfrm>
              <a:off x="1190625" y="2818350"/>
              <a:ext cx="499900" cy="437125"/>
            </a:xfrm>
            <a:custGeom>
              <a:rect b="b" l="l" r="r" t="t"/>
              <a:pathLst>
                <a:path extrusionOk="0" h="17485" w="19996">
                  <a:moveTo>
                    <a:pt x="33" y="0"/>
                  </a:moveTo>
                  <a:cubicBezTo>
                    <a:pt x="33" y="392"/>
                    <a:pt x="0" y="783"/>
                    <a:pt x="0" y="1175"/>
                  </a:cubicBezTo>
                  <a:cubicBezTo>
                    <a:pt x="0" y="6720"/>
                    <a:pt x="457" y="12167"/>
                    <a:pt x="1272" y="17484"/>
                  </a:cubicBezTo>
                  <a:lnTo>
                    <a:pt x="19996" y="17484"/>
                  </a:lnTo>
                  <a:lnTo>
                    <a:pt x="19996" y="0"/>
                  </a:lnTo>
                  <a:close/>
                </a:path>
              </a:pathLst>
            </a:custGeom>
            <a:solidFill>
              <a:srgbClr val="B391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7"/>
            <p:cNvSpPr/>
            <p:nvPr/>
          </p:nvSpPr>
          <p:spPr>
            <a:xfrm>
              <a:off x="1924550" y="2358400"/>
              <a:ext cx="489325" cy="897075"/>
            </a:xfrm>
            <a:custGeom>
              <a:rect b="b" l="l" r="r" t="t"/>
              <a:pathLst>
                <a:path extrusionOk="0" h="35883" w="19573">
                  <a:moveTo>
                    <a:pt x="16311" y="1"/>
                  </a:moveTo>
                  <a:lnTo>
                    <a:pt x="1" y="6525"/>
                  </a:lnTo>
                  <a:lnTo>
                    <a:pt x="1" y="35882"/>
                  </a:lnTo>
                  <a:lnTo>
                    <a:pt x="19573" y="35882"/>
                  </a:lnTo>
                  <a:lnTo>
                    <a:pt x="16311" y="1"/>
                  </a:ln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002A26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7"/>
            <p:cNvSpPr/>
            <p:nvPr/>
          </p:nvSpPr>
          <p:spPr>
            <a:xfrm>
              <a:off x="4337625" y="2439950"/>
              <a:ext cx="474625" cy="815525"/>
            </a:xfrm>
            <a:custGeom>
              <a:rect b="b" l="l" r="r" t="t"/>
              <a:pathLst>
                <a:path extrusionOk="0" h="32621" w="18985">
                  <a:moveTo>
                    <a:pt x="0" y="1"/>
                  </a:moveTo>
                  <a:lnTo>
                    <a:pt x="0" y="32620"/>
                  </a:lnTo>
                  <a:lnTo>
                    <a:pt x="18985" y="32620"/>
                  </a:lnTo>
                  <a:lnTo>
                    <a:pt x="18985" y="1"/>
                  </a:lnTo>
                  <a:close/>
                </a:path>
              </a:pathLst>
            </a:custGeom>
            <a:solidFill>
              <a:srgbClr val="FCFB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7"/>
            <p:cNvSpPr/>
            <p:nvPr/>
          </p:nvSpPr>
          <p:spPr>
            <a:xfrm>
              <a:off x="2332300" y="2032200"/>
              <a:ext cx="326225" cy="1223275"/>
            </a:xfrm>
            <a:custGeom>
              <a:rect b="b" l="l" r="r" t="t"/>
              <a:pathLst>
                <a:path extrusionOk="0" h="48931" w="13049">
                  <a:moveTo>
                    <a:pt x="1" y="1"/>
                  </a:moveTo>
                  <a:lnTo>
                    <a:pt x="1" y="48930"/>
                  </a:lnTo>
                  <a:lnTo>
                    <a:pt x="13049" y="48930"/>
                  </a:lnTo>
                  <a:lnTo>
                    <a:pt x="13049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7"/>
            <p:cNvSpPr/>
            <p:nvPr/>
          </p:nvSpPr>
          <p:spPr>
            <a:xfrm>
              <a:off x="4126400" y="2195300"/>
              <a:ext cx="326225" cy="1060175"/>
            </a:xfrm>
            <a:custGeom>
              <a:rect b="b" l="l" r="r" t="t"/>
              <a:pathLst>
                <a:path extrusionOk="0" h="42407" w="13049">
                  <a:moveTo>
                    <a:pt x="1" y="1"/>
                  </a:moveTo>
                  <a:lnTo>
                    <a:pt x="1" y="42406"/>
                  </a:lnTo>
                  <a:lnTo>
                    <a:pt x="13048" y="42406"/>
                  </a:lnTo>
                  <a:lnTo>
                    <a:pt x="13048" y="1"/>
                  </a:lnTo>
                  <a:close/>
                </a:path>
              </a:pathLst>
            </a:custGeom>
            <a:solidFill>
              <a:srgbClr val="FCFB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7"/>
            <p:cNvSpPr/>
            <p:nvPr/>
          </p:nvSpPr>
          <p:spPr>
            <a:xfrm>
              <a:off x="3392450" y="1991425"/>
              <a:ext cx="326225" cy="1264050"/>
            </a:xfrm>
            <a:custGeom>
              <a:rect b="b" l="l" r="r" t="t"/>
              <a:pathLst>
                <a:path extrusionOk="0" h="50562" w="13049">
                  <a:moveTo>
                    <a:pt x="1" y="1"/>
                  </a:moveTo>
                  <a:lnTo>
                    <a:pt x="1" y="50561"/>
                  </a:lnTo>
                  <a:lnTo>
                    <a:pt x="13049" y="50561"/>
                  </a:lnTo>
                  <a:lnTo>
                    <a:pt x="13049" y="1"/>
                  </a:ln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002A26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7"/>
            <p:cNvSpPr/>
            <p:nvPr/>
          </p:nvSpPr>
          <p:spPr>
            <a:xfrm>
              <a:off x="4932100" y="2521500"/>
              <a:ext cx="473850" cy="733975"/>
            </a:xfrm>
            <a:custGeom>
              <a:rect b="b" l="l" r="r" t="t"/>
              <a:pathLst>
                <a:path extrusionOk="0" h="29359" w="18954">
                  <a:moveTo>
                    <a:pt x="1" y="1"/>
                  </a:moveTo>
                  <a:lnTo>
                    <a:pt x="1" y="29358"/>
                  </a:lnTo>
                  <a:lnTo>
                    <a:pt x="18953" y="29358"/>
                  </a:lnTo>
                  <a:lnTo>
                    <a:pt x="18953" y="1"/>
                  </a:ln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002A26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7"/>
            <p:cNvSpPr/>
            <p:nvPr/>
          </p:nvSpPr>
          <p:spPr>
            <a:xfrm>
              <a:off x="5446700" y="2643825"/>
              <a:ext cx="473825" cy="611650"/>
            </a:xfrm>
            <a:custGeom>
              <a:rect b="b" l="l" r="r" t="t"/>
              <a:pathLst>
                <a:path extrusionOk="0" h="24466" w="18953">
                  <a:moveTo>
                    <a:pt x="0" y="1"/>
                  </a:moveTo>
                  <a:lnTo>
                    <a:pt x="0" y="24465"/>
                  </a:lnTo>
                  <a:lnTo>
                    <a:pt x="18952" y="24465"/>
                  </a:lnTo>
                  <a:lnTo>
                    <a:pt x="18952" y="1"/>
                  </a:lnTo>
                  <a:close/>
                </a:path>
              </a:pathLst>
            </a:custGeom>
            <a:solidFill>
              <a:srgbClr val="B391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7"/>
            <p:cNvSpPr/>
            <p:nvPr/>
          </p:nvSpPr>
          <p:spPr>
            <a:xfrm>
              <a:off x="1222425" y="3255450"/>
              <a:ext cx="5155575" cy="2201875"/>
            </a:xfrm>
            <a:custGeom>
              <a:rect b="b" l="l" r="r" t="t"/>
              <a:pathLst>
                <a:path extrusionOk="0" h="88075" w="206223">
                  <a:moveTo>
                    <a:pt x="0" y="0"/>
                  </a:moveTo>
                  <a:cubicBezTo>
                    <a:pt x="7829" y="49909"/>
                    <a:pt x="51018" y="88074"/>
                    <a:pt x="103112" y="88074"/>
                  </a:cubicBezTo>
                  <a:cubicBezTo>
                    <a:pt x="155205" y="88074"/>
                    <a:pt x="198394" y="49909"/>
                    <a:pt x="206223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7"/>
            <p:cNvSpPr/>
            <p:nvPr/>
          </p:nvSpPr>
          <p:spPr>
            <a:xfrm>
              <a:off x="1222425" y="3255450"/>
              <a:ext cx="5155575" cy="978625"/>
            </a:xfrm>
            <a:custGeom>
              <a:rect b="b" l="l" r="r" t="t"/>
              <a:pathLst>
                <a:path extrusionOk="0" h="39145" w="206223">
                  <a:moveTo>
                    <a:pt x="0" y="0"/>
                  </a:moveTo>
                  <a:cubicBezTo>
                    <a:pt x="2218" y="14190"/>
                    <a:pt x="7340" y="27466"/>
                    <a:pt x="14679" y="39144"/>
                  </a:cubicBezTo>
                  <a:lnTo>
                    <a:pt x="191544" y="39144"/>
                  </a:lnTo>
                  <a:cubicBezTo>
                    <a:pt x="198883" y="27466"/>
                    <a:pt x="204005" y="14190"/>
                    <a:pt x="206223" y="0"/>
                  </a:cubicBez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97CECD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7"/>
            <p:cNvSpPr/>
            <p:nvPr/>
          </p:nvSpPr>
          <p:spPr>
            <a:xfrm>
              <a:off x="1222425" y="3255450"/>
              <a:ext cx="5155575" cy="489325"/>
            </a:xfrm>
            <a:custGeom>
              <a:rect b="b" l="l" r="r" t="t"/>
              <a:pathLst>
                <a:path extrusionOk="0" h="19573" w="206223">
                  <a:moveTo>
                    <a:pt x="0" y="0"/>
                  </a:moveTo>
                  <a:cubicBezTo>
                    <a:pt x="1077" y="6753"/>
                    <a:pt x="2805" y="13309"/>
                    <a:pt x="5089" y="19572"/>
                  </a:cubicBezTo>
                  <a:lnTo>
                    <a:pt x="201134" y="19572"/>
                  </a:lnTo>
                  <a:cubicBezTo>
                    <a:pt x="203418" y="13309"/>
                    <a:pt x="205147" y="6753"/>
                    <a:pt x="206223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7"/>
            <p:cNvSpPr/>
            <p:nvPr/>
          </p:nvSpPr>
          <p:spPr>
            <a:xfrm>
              <a:off x="1222425" y="3255450"/>
              <a:ext cx="5155575" cy="163125"/>
            </a:xfrm>
            <a:custGeom>
              <a:rect b="b" l="l" r="r" t="t"/>
              <a:pathLst>
                <a:path extrusionOk="0" h="6525" w="206223">
                  <a:moveTo>
                    <a:pt x="0" y="0"/>
                  </a:moveTo>
                  <a:cubicBezTo>
                    <a:pt x="359" y="2219"/>
                    <a:pt x="783" y="4372"/>
                    <a:pt x="1272" y="6524"/>
                  </a:cubicBezTo>
                  <a:lnTo>
                    <a:pt x="204951" y="6524"/>
                  </a:lnTo>
                  <a:cubicBezTo>
                    <a:pt x="205440" y="4372"/>
                    <a:pt x="205864" y="2219"/>
                    <a:pt x="206223" y="0"/>
                  </a:cubicBez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97CECD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7"/>
            <p:cNvSpPr/>
            <p:nvPr/>
          </p:nvSpPr>
          <p:spPr>
            <a:xfrm>
              <a:off x="2597350" y="3255450"/>
              <a:ext cx="2405725" cy="2201875"/>
            </a:xfrm>
            <a:custGeom>
              <a:rect b="b" l="l" r="r" t="t"/>
              <a:pathLst>
                <a:path extrusionOk="0" h="88075" w="96229">
                  <a:moveTo>
                    <a:pt x="48115" y="0"/>
                  </a:moveTo>
                  <a:lnTo>
                    <a:pt x="0" y="76298"/>
                  </a:lnTo>
                  <a:cubicBezTo>
                    <a:pt x="14386" y="83801"/>
                    <a:pt x="30761" y="88074"/>
                    <a:pt x="48115" y="88074"/>
                  </a:cubicBezTo>
                  <a:cubicBezTo>
                    <a:pt x="65468" y="88074"/>
                    <a:pt x="81844" y="83801"/>
                    <a:pt x="96229" y="76298"/>
                  </a:cubicBezTo>
                  <a:cubicBezTo>
                    <a:pt x="78223" y="47723"/>
                    <a:pt x="48115" y="0"/>
                    <a:pt x="48115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7"/>
            <p:cNvSpPr/>
            <p:nvPr/>
          </p:nvSpPr>
          <p:spPr>
            <a:xfrm>
              <a:off x="3491950" y="3255450"/>
              <a:ext cx="616525" cy="489325"/>
            </a:xfrm>
            <a:custGeom>
              <a:rect b="b" l="l" r="r" t="t"/>
              <a:pathLst>
                <a:path extrusionOk="0" h="19573" w="24661">
                  <a:moveTo>
                    <a:pt x="12331" y="0"/>
                  </a:moveTo>
                  <a:lnTo>
                    <a:pt x="0" y="19572"/>
                  </a:lnTo>
                  <a:lnTo>
                    <a:pt x="24661" y="19572"/>
                  </a:lnTo>
                  <a:cubicBezTo>
                    <a:pt x="17419" y="8090"/>
                    <a:pt x="12331" y="0"/>
                    <a:pt x="12331" y="0"/>
                  </a:cubicBez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7"/>
            <p:cNvSpPr/>
            <p:nvPr/>
          </p:nvSpPr>
          <p:spPr>
            <a:xfrm>
              <a:off x="3718650" y="1502125"/>
              <a:ext cx="407775" cy="1753350"/>
            </a:xfrm>
            <a:custGeom>
              <a:rect b="b" l="l" r="r" t="t"/>
              <a:pathLst>
                <a:path extrusionOk="0" h="70134" w="16311">
                  <a:moveTo>
                    <a:pt x="1" y="1"/>
                  </a:moveTo>
                  <a:lnTo>
                    <a:pt x="1" y="70133"/>
                  </a:lnTo>
                  <a:lnTo>
                    <a:pt x="16311" y="70133"/>
                  </a:lnTo>
                  <a:lnTo>
                    <a:pt x="16311" y="978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7"/>
            <p:cNvSpPr/>
            <p:nvPr/>
          </p:nvSpPr>
          <p:spPr>
            <a:xfrm>
              <a:off x="2984700" y="931275"/>
              <a:ext cx="407775" cy="2324200"/>
            </a:xfrm>
            <a:custGeom>
              <a:rect b="b" l="l" r="r" t="t"/>
              <a:pathLst>
                <a:path extrusionOk="0" h="92968" w="16311">
                  <a:moveTo>
                    <a:pt x="16311" y="1"/>
                  </a:moveTo>
                  <a:lnTo>
                    <a:pt x="1" y="11418"/>
                  </a:lnTo>
                  <a:lnTo>
                    <a:pt x="1" y="92967"/>
                  </a:lnTo>
                  <a:lnTo>
                    <a:pt x="16311" y="92967"/>
                  </a:lnTo>
                  <a:lnTo>
                    <a:pt x="16311" y="19997"/>
                  </a:lnTo>
                  <a:lnTo>
                    <a:pt x="16311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7"/>
            <p:cNvSpPr/>
            <p:nvPr/>
          </p:nvSpPr>
          <p:spPr>
            <a:xfrm>
              <a:off x="4697250" y="1563300"/>
              <a:ext cx="326225" cy="1692175"/>
            </a:xfrm>
            <a:custGeom>
              <a:rect b="b" l="l" r="r" t="t"/>
              <a:pathLst>
                <a:path extrusionOk="0" h="67687" w="13049">
                  <a:moveTo>
                    <a:pt x="0" y="0"/>
                  </a:moveTo>
                  <a:lnTo>
                    <a:pt x="0" y="67686"/>
                  </a:lnTo>
                  <a:lnTo>
                    <a:pt x="13048" y="67686"/>
                  </a:lnTo>
                  <a:lnTo>
                    <a:pt x="13048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7"/>
            <p:cNvSpPr/>
            <p:nvPr/>
          </p:nvSpPr>
          <p:spPr>
            <a:xfrm>
              <a:off x="2169200" y="2847700"/>
              <a:ext cx="489325" cy="407775"/>
            </a:xfrm>
            <a:custGeom>
              <a:rect b="b" l="l" r="r" t="t"/>
              <a:pathLst>
                <a:path extrusionOk="0" h="16311" w="19573">
                  <a:moveTo>
                    <a:pt x="1" y="1"/>
                  </a:moveTo>
                  <a:lnTo>
                    <a:pt x="1" y="16310"/>
                  </a:lnTo>
                  <a:lnTo>
                    <a:pt x="19573" y="16310"/>
                  </a:lnTo>
                  <a:lnTo>
                    <a:pt x="19573" y="1"/>
                  </a:lnTo>
                  <a:close/>
                </a:path>
              </a:pathLst>
            </a:custGeom>
            <a:solidFill>
              <a:srgbClr val="A29B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7"/>
            <p:cNvSpPr/>
            <p:nvPr/>
          </p:nvSpPr>
          <p:spPr>
            <a:xfrm>
              <a:off x="2658500" y="2276850"/>
              <a:ext cx="468950" cy="978625"/>
            </a:xfrm>
            <a:custGeom>
              <a:rect b="b" l="l" r="r" t="t"/>
              <a:pathLst>
                <a:path extrusionOk="0" h="39145" w="18758">
                  <a:moveTo>
                    <a:pt x="1" y="1"/>
                  </a:moveTo>
                  <a:lnTo>
                    <a:pt x="1" y="39144"/>
                  </a:lnTo>
                  <a:lnTo>
                    <a:pt x="18757" y="39144"/>
                  </a:lnTo>
                  <a:lnTo>
                    <a:pt x="18757" y="1"/>
                  </a:ln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002A26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7"/>
            <p:cNvSpPr/>
            <p:nvPr/>
          </p:nvSpPr>
          <p:spPr>
            <a:xfrm>
              <a:off x="3963300" y="2929250"/>
              <a:ext cx="489325" cy="326225"/>
            </a:xfrm>
            <a:custGeom>
              <a:rect b="b" l="l" r="r" t="t"/>
              <a:pathLst>
                <a:path extrusionOk="0" h="13049" w="19573">
                  <a:moveTo>
                    <a:pt x="19572" y="1"/>
                  </a:moveTo>
                  <a:lnTo>
                    <a:pt x="1" y="3263"/>
                  </a:lnTo>
                  <a:lnTo>
                    <a:pt x="1" y="13048"/>
                  </a:lnTo>
                  <a:lnTo>
                    <a:pt x="19572" y="13048"/>
                  </a:lnTo>
                  <a:lnTo>
                    <a:pt x="19572" y="1"/>
                  </a:lnTo>
                  <a:close/>
                </a:path>
              </a:pathLst>
            </a:custGeom>
            <a:solidFill>
              <a:srgbClr val="88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7"/>
            <p:cNvSpPr/>
            <p:nvPr/>
          </p:nvSpPr>
          <p:spPr>
            <a:xfrm>
              <a:off x="5268100" y="2439950"/>
              <a:ext cx="326225" cy="815525"/>
            </a:xfrm>
            <a:custGeom>
              <a:rect b="b" l="l" r="r" t="t"/>
              <a:pathLst>
                <a:path extrusionOk="0" h="32621" w="13049">
                  <a:moveTo>
                    <a:pt x="0" y="1"/>
                  </a:moveTo>
                  <a:lnTo>
                    <a:pt x="0" y="32620"/>
                  </a:lnTo>
                  <a:lnTo>
                    <a:pt x="13048" y="32620"/>
                  </a:lnTo>
                  <a:lnTo>
                    <a:pt x="13048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7"/>
            <p:cNvSpPr/>
            <p:nvPr/>
          </p:nvSpPr>
          <p:spPr>
            <a:xfrm>
              <a:off x="3800200" y="3255450"/>
              <a:ext cx="1202875" cy="1968625"/>
            </a:xfrm>
            <a:custGeom>
              <a:rect b="b" l="l" r="r" t="t"/>
              <a:pathLst>
                <a:path extrusionOk="0" h="78745" w="48115">
                  <a:moveTo>
                    <a:pt x="1" y="0"/>
                  </a:moveTo>
                  <a:lnTo>
                    <a:pt x="43157" y="78745"/>
                  </a:lnTo>
                  <a:cubicBezTo>
                    <a:pt x="44820" y="77962"/>
                    <a:pt x="46484" y="77179"/>
                    <a:pt x="48115" y="7629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7"/>
            <p:cNvSpPr/>
            <p:nvPr/>
          </p:nvSpPr>
          <p:spPr>
            <a:xfrm>
              <a:off x="2597350" y="3255450"/>
              <a:ext cx="1202875" cy="1968625"/>
            </a:xfrm>
            <a:custGeom>
              <a:rect b="b" l="l" r="r" t="t"/>
              <a:pathLst>
                <a:path extrusionOk="0" h="78745" w="48115">
                  <a:moveTo>
                    <a:pt x="48115" y="0"/>
                  </a:moveTo>
                  <a:lnTo>
                    <a:pt x="0" y="76298"/>
                  </a:lnTo>
                  <a:cubicBezTo>
                    <a:pt x="1631" y="77179"/>
                    <a:pt x="3295" y="77962"/>
                    <a:pt x="4958" y="78745"/>
                  </a:cubicBezTo>
                  <a:lnTo>
                    <a:pt x="481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7"/>
            <p:cNvSpPr/>
            <p:nvPr/>
          </p:nvSpPr>
          <p:spPr>
            <a:xfrm>
              <a:off x="3800200" y="3255450"/>
              <a:ext cx="225925" cy="2199425"/>
            </a:xfrm>
            <a:custGeom>
              <a:rect b="b" l="l" r="r" t="t"/>
              <a:pathLst>
                <a:path extrusionOk="0" h="87977" w="9037">
                  <a:moveTo>
                    <a:pt x="1" y="0"/>
                  </a:moveTo>
                  <a:lnTo>
                    <a:pt x="3034" y="87976"/>
                  </a:lnTo>
                  <a:cubicBezTo>
                    <a:pt x="5057" y="87911"/>
                    <a:pt x="7046" y="87813"/>
                    <a:pt x="9036" y="876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7"/>
            <p:cNvSpPr/>
            <p:nvPr/>
          </p:nvSpPr>
          <p:spPr>
            <a:xfrm>
              <a:off x="3574300" y="3255450"/>
              <a:ext cx="225925" cy="2199425"/>
            </a:xfrm>
            <a:custGeom>
              <a:rect b="b" l="l" r="r" t="t"/>
              <a:pathLst>
                <a:path extrusionOk="0" h="87977" w="9037">
                  <a:moveTo>
                    <a:pt x="9037" y="0"/>
                  </a:moveTo>
                  <a:lnTo>
                    <a:pt x="1" y="87650"/>
                  </a:lnTo>
                  <a:cubicBezTo>
                    <a:pt x="1991" y="87813"/>
                    <a:pt x="3980" y="87911"/>
                    <a:pt x="6003" y="87976"/>
                  </a:cubicBezTo>
                  <a:lnTo>
                    <a:pt x="90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7"/>
            <p:cNvSpPr/>
            <p:nvPr/>
          </p:nvSpPr>
          <p:spPr>
            <a:xfrm>
              <a:off x="1598350" y="2684600"/>
              <a:ext cx="326225" cy="570875"/>
            </a:xfrm>
            <a:custGeom>
              <a:rect b="b" l="l" r="r" t="t"/>
              <a:pathLst>
                <a:path extrusionOk="0" h="22835" w="13049">
                  <a:moveTo>
                    <a:pt x="1" y="1"/>
                  </a:moveTo>
                  <a:lnTo>
                    <a:pt x="1" y="22834"/>
                  </a:lnTo>
                  <a:lnTo>
                    <a:pt x="13049" y="22834"/>
                  </a:lnTo>
                  <a:lnTo>
                    <a:pt x="13049" y="1"/>
                  </a:lnTo>
                  <a:close/>
                </a:path>
              </a:pathLst>
            </a:custGeom>
            <a:solidFill>
              <a:srgbClr val="FCFB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7"/>
            <p:cNvSpPr/>
            <p:nvPr/>
          </p:nvSpPr>
          <p:spPr>
            <a:xfrm>
              <a:off x="4549650" y="3033625"/>
              <a:ext cx="545575" cy="221850"/>
            </a:xfrm>
            <a:custGeom>
              <a:rect b="b" l="l" r="r" t="t"/>
              <a:pathLst>
                <a:path extrusionOk="0" h="8874" w="21823">
                  <a:moveTo>
                    <a:pt x="0" y="1"/>
                  </a:moveTo>
                  <a:lnTo>
                    <a:pt x="0" y="8873"/>
                  </a:lnTo>
                  <a:lnTo>
                    <a:pt x="21823" y="8873"/>
                  </a:lnTo>
                  <a:lnTo>
                    <a:pt x="21823" y="1"/>
                  </a:lnTo>
                  <a:close/>
                </a:path>
              </a:pathLst>
            </a:custGeom>
            <a:solidFill>
              <a:srgbClr val="A29B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7"/>
            <p:cNvSpPr/>
            <p:nvPr/>
          </p:nvSpPr>
          <p:spPr>
            <a:xfrm>
              <a:off x="3392450" y="2465225"/>
              <a:ext cx="181875" cy="790250"/>
            </a:xfrm>
            <a:custGeom>
              <a:rect b="b" l="l" r="r" t="t"/>
              <a:pathLst>
                <a:path extrusionOk="0" h="31610" w="7275">
                  <a:moveTo>
                    <a:pt x="1" y="1"/>
                  </a:moveTo>
                  <a:lnTo>
                    <a:pt x="1" y="31609"/>
                  </a:lnTo>
                  <a:lnTo>
                    <a:pt x="7275" y="31609"/>
                  </a:lnTo>
                  <a:lnTo>
                    <a:pt x="7275" y="1"/>
                  </a:lnTo>
                  <a:close/>
                </a:path>
              </a:pathLst>
            </a:custGeom>
            <a:solidFill>
              <a:srgbClr val="B391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7"/>
            <p:cNvSpPr/>
            <p:nvPr/>
          </p:nvSpPr>
          <p:spPr>
            <a:xfrm>
              <a:off x="2413850" y="3092350"/>
              <a:ext cx="465675" cy="163125"/>
            </a:xfrm>
            <a:custGeom>
              <a:rect b="b" l="l" r="r" t="t"/>
              <a:pathLst>
                <a:path extrusionOk="0" h="6525" w="18627">
                  <a:moveTo>
                    <a:pt x="1" y="1"/>
                  </a:moveTo>
                  <a:lnTo>
                    <a:pt x="1" y="6524"/>
                  </a:lnTo>
                  <a:lnTo>
                    <a:pt x="18627" y="6524"/>
                  </a:lnTo>
                  <a:lnTo>
                    <a:pt x="18627" y="1"/>
                  </a:lnTo>
                  <a:close/>
                </a:path>
              </a:pathLst>
            </a:custGeom>
            <a:solidFill>
              <a:srgbClr val="9E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7"/>
            <p:cNvSpPr/>
            <p:nvPr/>
          </p:nvSpPr>
          <p:spPr>
            <a:xfrm>
              <a:off x="2029750" y="3092350"/>
              <a:ext cx="218575" cy="163125"/>
            </a:xfrm>
            <a:custGeom>
              <a:rect b="b" l="l" r="r" t="t"/>
              <a:pathLst>
                <a:path extrusionOk="0" h="6525" w="8743">
                  <a:moveTo>
                    <a:pt x="1" y="1"/>
                  </a:moveTo>
                  <a:lnTo>
                    <a:pt x="1" y="6524"/>
                  </a:lnTo>
                  <a:lnTo>
                    <a:pt x="8743" y="6524"/>
                  </a:lnTo>
                  <a:lnTo>
                    <a:pt x="8743" y="1"/>
                  </a:lnTo>
                  <a:close/>
                </a:path>
              </a:pathLst>
            </a:custGeom>
            <a:solidFill>
              <a:srgbClr val="FCFB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7"/>
            <p:cNvSpPr/>
            <p:nvPr/>
          </p:nvSpPr>
          <p:spPr>
            <a:xfrm>
              <a:off x="3483800" y="3092350"/>
              <a:ext cx="180250" cy="163125"/>
            </a:xfrm>
            <a:custGeom>
              <a:rect b="b" l="l" r="r" t="t"/>
              <a:pathLst>
                <a:path extrusionOk="0" h="6525" w="7210">
                  <a:moveTo>
                    <a:pt x="0" y="1"/>
                  </a:moveTo>
                  <a:lnTo>
                    <a:pt x="0" y="6524"/>
                  </a:lnTo>
                  <a:lnTo>
                    <a:pt x="7209" y="6524"/>
                  </a:lnTo>
                  <a:lnTo>
                    <a:pt x="7209" y="1"/>
                  </a:lnTo>
                  <a:close/>
                </a:path>
              </a:pathLst>
            </a:custGeom>
            <a:solidFill>
              <a:srgbClr val="FCFB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7"/>
            <p:cNvSpPr/>
            <p:nvPr/>
          </p:nvSpPr>
          <p:spPr>
            <a:xfrm>
              <a:off x="5023450" y="3092350"/>
              <a:ext cx="290350" cy="163125"/>
            </a:xfrm>
            <a:custGeom>
              <a:rect b="b" l="l" r="r" t="t"/>
              <a:pathLst>
                <a:path extrusionOk="0" h="6525" w="11614">
                  <a:moveTo>
                    <a:pt x="0" y="1"/>
                  </a:moveTo>
                  <a:lnTo>
                    <a:pt x="0" y="6524"/>
                  </a:lnTo>
                  <a:lnTo>
                    <a:pt x="11613" y="6524"/>
                  </a:lnTo>
                  <a:lnTo>
                    <a:pt x="11613" y="1"/>
                  </a:lnTo>
                  <a:close/>
                </a:path>
              </a:pathLst>
            </a:custGeom>
            <a:solidFill>
              <a:srgbClr val="FCFB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7"/>
            <p:cNvSpPr/>
            <p:nvPr/>
          </p:nvSpPr>
          <p:spPr>
            <a:xfrm>
              <a:off x="4108450" y="3137200"/>
              <a:ext cx="229200" cy="118275"/>
            </a:xfrm>
            <a:custGeom>
              <a:rect b="b" l="l" r="r" t="t"/>
              <a:pathLst>
                <a:path extrusionOk="0" h="4731" w="9168">
                  <a:moveTo>
                    <a:pt x="1" y="1"/>
                  </a:moveTo>
                  <a:lnTo>
                    <a:pt x="1" y="4730"/>
                  </a:lnTo>
                  <a:lnTo>
                    <a:pt x="9167" y="4730"/>
                  </a:lnTo>
                  <a:lnTo>
                    <a:pt x="9167" y="1"/>
                  </a:lnTo>
                  <a:close/>
                </a:path>
              </a:pathLst>
            </a:custGeom>
            <a:solidFill>
              <a:srgbClr val="9E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7"/>
            <p:cNvSpPr/>
            <p:nvPr/>
          </p:nvSpPr>
          <p:spPr>
            <a:xfrm>
              <a:off x="5202050" y="2990425"/>
              <a:ext cx="229175" cy="265050"/>
            </a:xfrm>
            <a:custGeom>
              <a:rect b="b" l="l" r="r" t="t"/>
              <a:pathLst>
                <a:path extrusionOk="0" h="10602" w="9167">
                  <a:moveTo>
                    <a:pt x="0" y="0"/>
                  </a:moveTo>
                  <a:lnTo>
                    <a:pt x="0" y="10601"/>
                  </a:lnTo>
                  <a:lnTo>
                    <a:pt x="9166" y="10601"/>
                  </a:lnTo>
                  <a:lnTo>
                    <a:pt x="9166" y="0"/>
                  </a:lnTo>
                  <a:close/>
                </a:path>
              </a:pathLst>
            </a:custGeom>
            <a:solidFill>
              <a:srgbClr val="9E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7"/>
            <p:cNvSpPr/>
            <p:nvPr/>
          </p:nvSpPr>
          <p:spPr>
            <a:xfrm>
              <a:off x="5806325" y="3054850"/>
              <a:ext cx="477900" cy="200625"/>
            </a:xfrm>
            <a:custGeom>
              <a:rect b="b" l="l" r="r" t="t"/>
              <a:pathLst>
                <a:path extrusionOk="0" h="8025" w="19116">
                  <a:moveTo>
                    <a:pt x="0" y="0"/>
                  </a:moveTo>
                  <a:lnTo>
                    <a:pt x="0" y="8024"/>
                  </a:lnTo>
                  <a:lnTo>
                    <a:pt x="19116" y="8024"/>
                  </a:lnTo>
                  <a:lnTo>
                    <a:pt x="19116" y="0"/>
                  </a:lnTo>
                  <a:close/>
                </a:path>
              </a:pathLst>
            </a:custGeom>
            <a:solidFill>
              <a:srgbClr val="9E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7"/>
            <p:cNvSpPr/>
            <p:nvPr/>
          </p:nvSpPr>
          <p:spPr>
            <a:xfrm>
              <a:off x="1484200" y="2990425"/>
              <a:ext cx="228350" cy="265050"/>
            </a:xfrm>
            <a:custGeom>
              <a:rect b="b" l="l" r="r" t="t"/>
              <a:pathLst>
                <a:path extrusionOk="0" h="10602" w="9134">
                  <a:moveTo>
                    <a:pt x="0" y="0"/>
                  </a:moveTo>
                  <a:lnTo>
                    <a:pt x="0" y="10601"/>
                  </a:lnTo>
                  <a:lnTo>
                    <a:pt x="9134" y="10601"/>
                  </a:lnTo>
                  <a:lnTo>
                    <a:pt x="9134" y="0"/>
                  </a:lnTo>
                  <a:close/>
                </a:path>
              </a:pathLst>
            </a:custGeom>
            <a:solidFill>
              <a:srgbClr val="9E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7"/>
            <p:cNvSpPr/>
            <p:nvPr/>
          </p:nvSpPr>
          <p:spPr>
            <a:xfrm>
              <a:off x="3025475" y="2990425"/>
              <a:ext cx="172925" cy="265050"/>
            </a:xfrm>
            <a:custGeom>
              <a:rect b="b" l="l" r="r" t="t"/>
              <a:pathLst>
                <a:path extrusionOk="0" h="10602" w="6917">
                  <a:moveTo>
                    <a:pt x="1" y="0"/>
                  </a:moveTo>
                  <a:lnTo>
                    <a:pt x="1" y="10601"/>
                  </a:lnTo>
                  <a:lnTo>
                    <a:pt x="6916" y="10601"/>
                  </a:lnTo>
                  <a:lnTo>
                    <a:pt x="6916" y="0"/>
                  </a:lnTo>
                  <a:close/>
                </a:path>
              </a:pathLst>
            </a:custGeom>
            <a:solidFill>
              <a:srgbClr val="B2B9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7"/>
            <p:cNvSpPr/>
            <p:nvPr/>
          </p:nvSpPr>
          <p:spPr>
            <a:xfrm>
              <a:off x="4725800" y="3137200"/>
              <a:ext cx="172900" cy="118275"/>
            </a:xfrm>
            <a:custGeom>
              <a:rect b="b" l="l" r="r" t="t"/>
              <a:pathLst>
                <a:path extrusionOk="0" h="4731" w="6916">
                  <a:moveTo>
                    <a:pt x="0" y="1"/>
                  </a:moveTo>
                  <a:lnTo>
                    <a:pt x="0" y="4730"/>
                  </a:lnTo>
                  <a:lnTo>
                    <a:pt x="6916" y="4730"/>
                  </a:lnTo>
                  <a:lnTo>
                    <a:pt x="6916" y="1"/>
                  </a:lnTo>
                  <a:close/>
                </a:path>
              </a:pathLst>
            </a:custGeom>
            <a:solidFill>
              <a:srgbClr val="FCFB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7"/>
            <p:cNvSpPr/>
            <p:nvPr/>
          </p:nvSpPr>
          <p:spPr>
            <a:xfrm>
              <a:off x="1425475" y="3137200"/>
              <a:ext cx="172900" cy="118275"/>
            </a:xfrm>
            <a:custGeom>
              <a:rect b="b" l="l" r="r" t="t"/>
              <a:pathLst>
                <a:path extrusionOk="0" h="4731" w="6916">
                  <a:moveTo>
                    <a:pt x="1" y="1"/>
                  </a:moveTo>
                  <a:lnTo>
                    <a:pt x="1" y="4730"/>
                  </a:lnTo>
                  <a:lnTo>
                    <a:pt x="6916" y="4730"/>
                  </a:lnTo>
                  <a:lnTo>
                    <a:pt x="6916" y="1"/>
                  </a:lnTo>
                  <a:close/>
                </a:path>
              </a:pathLst>
            </a:custGeom>
            <a:solidFill>
              <a:srgbClr val="B2B9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7"/>
            <p:cNvSpPr/>
            <p:nvPr/>
          </p:nvSpPr>
          <p:spPr>
            <a:xfrm>
              <a:off x="2192850" y="3173900"/>
              <a:ext cx="332750" cy="81575"/>
            </a:xfrm>
            <a:custGeom>
              <a:rect b="b" l="l" r="r" t="t"/>
              <a:pathLst>
                <a:path extrusionOk="0" h="3263" w="13310">
                  <a:moveTo>
                    <a:pt x="1" y="1"/>
                  </a:moveTo>
                  <a:lnTo>
                    <a:pt x="1" y="3262"/>
                  </a:lnTo>
                  <a:lnTo>
                    <a:pt x="13310" y="3262"/>
                  </a:lnTo>
                  <a:lnTo>
                    <a:pt x="13310" y="1"/>
                  </a:lnTo>
                  <a:close/>
                </a:path>
              </a:pathLst>
            </a:custGeom>
            <a:solidFill>
              <a:srgbClr val="FCFB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9" name="Google Shape;389;p27"/>
          <p:cNvSpPr txBox="1"/>
          <p:nvPr>
            <p:ph idx="3" type="subTitle"/>
          </p:nvPr>
        </p:nvSpPr>
        <p:spPr>
          <a:xfrm>
            <a:off x="1752200" y="3059000"/>
            <a:ext cx="2577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</a:t>
            </a:r>
            <a:endParaRPr/>
          </a:p>
        </p:txBody>
      </p:sp>
      <p:sp>
        <p:nvSpPr>
          <p:cNvPr id="390" name="Google Shape;390;p27"/>
          <p:cNvSpPr txBox="1"/>
          <p:nvPr>
            <p:ph idx="1" type="subTitle"/>
          </p:nvPr>
        </p:nvSpPr>
        <p:spPr>
          <a:xfrm>
            <a:off x="4814725" y="3059000"/>
            <a:ext cx="2577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391" name="Google Shape;391;p27"/>
          <p:cNvSpPr txBox="1"/>
          <p:nvPr>
            <p:ph idx="2" type="subTitle"/>
          </p:nvPr>
        </p:nvSpPr>
        <p:spPr>
          <a:xfrm>
            <a:off x="5098638" y="2761535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SOLUTION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392" name="Google Shape;392;p27"/>
          <p:cNvSpPr txBox="1"/>
          <p:nvPr>
            <p:ph idx="4" type="subTitle"/>
          </p:nvPr>
        </p:nvSpPr>
        <p:spPr>
          <a:xfrm>
            <a:off x="2035963" y="2761535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PROBLEM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393" name="Google Shape;393;p27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PROBLEM VS. SOLUTION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397" name="Shape 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" name="Google Shape;398;p28"/>
          <p:cNvSpPr/>
          <p:nvPr/>
        </p:nvSpPr>
        <p:spPr>
          <a:xfrm>
            <a:off x="3025361" y="1670850"/>
            <a:ext cx="2837400" cy="2837400"/>
          </a:xfrm>
          <a:prstGeom prst="ellipse">
            <a:avLst/>
          </a:prstGeom>
          <a:gradFill>
            <a:gsLst>
              <a:gs pos="0">
                <a:srgbClr val="97CECD"/>
              </a:gs>
              <a:gs pos="79000">
                <a:srgbClr val="CBE7E6"/>
              </a:gs>
              <a:gs pos="100000">
                <a:srgbClr val="FFFFFF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" name="Google Shape;399;p28"/>
          <p:cNvSpPr/>
          <p:nvPr/>
        </p:nvSpPr>
        <p:spPr>
          <a:xfrm>
            <a:off x="3362207" y="2007632"/>
            <a:ext cx="2163900" cy="2163900"/>
          </a:xfrm>
          <a:prstGeom prst="ellipse">
            <a:avLst/>
          </a:prstGeom>
          <a:gradFill>
            <a:gsLst>
              <a:gs pos="0">
                <a:srgbClr val="9C737E"/>
              </a:gs>
              <a:gs pos="100000">
                <a:srgbClr val="973A4F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" name="Google Shape;400;p28"/>
          <p:cNvSpPr/>
          <p:nvPr/>
        </p:nvSpPr>
        <p:spPr>
          <a:xfrm>
            <a:off x="3736875" y="2382364"/>
            <a:ext cx="1414500" cy="1414500"/>
          </a:xfrm>
          <a:prstGeom prst="ellipse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28"/>
          <p:cNvSpPr txBox="1"/>
          <p:nvPr>
            <p:ph idx="4294967295" type="subTitle"/>
          </p:nvPr>
        </p:nvSpPr>
        <p:spPr>
          <a:xfrm>
            <a:off x="837150" y="2055947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</a:rPr>
              <a:t>Venus has a beautiful name and is the second planet from the Sun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02" name="Google Shape;402;p28"/>
          <p:cNvSpPr txBox="1"/>
          <p:nvPr>
            <p:ph idx="4294967295" type="subTitle"/>
          </p:nvPr>
        </p:nvSpPr>
        <p:spPr>
          <a:xfrm>
            <a:off x="3948394" y="2611875"/>
            <a:ext cx="991500" cy="26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CFBEB"/>
                </a:solidFill>
                <a:latin typeface="Anton"/>
                <a:ea typeface="Anton"/>
                <a:cs typeface="Anton"/>
                <a:sym typeface="Anton"/>
              </a:rPr>
              <a:t>HOW?</a:t>
            </a:r>
            <a:endParaRPr>
              <a:solidFill>
                <a:srgbClr val="FCFBEB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03" name="Google Shape;403;p28"/>
          <p:cNvSpPr txBox="1"/>
          <p:nvPr>
            <p:ph idx="4294967295" type="subTitle"/>
          </p:nvPr>
        </p:nvSpPr>
        <p:spPr>
          <a:xfrm>
            <a:off x="3966675" y="2218607"/>
            <a:ext cx="955500" cy="26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CFBEB"/>
                </a:solidFill>
                <a:latin typeface="Anton"/>
                <a:ea typeface="Anton"/>
                <a:cs typeface="Anton"/>
                <a:sym typeface="Anton"/>
              </a:rPr>
              <a:t>WHY?</a:t>
            </a:r>
            <a:endParaRPr>
              <a:solidFill>
                <a:srgbClr val="FCFBEB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04" name="Google Shape;404;p28"/>
          <p:cNvSpPr txBox="1"/>
          <p:nvPr>
            <p:ph idx="4294967295" type="subTitle"/>
          </p:nvPr>
        </p:nvSpPr>
        <p:spPr>
          <a:xfrm>
            <a:off x="4026150" y="1823473"/>
            <a:ext cx="835800" cy="26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CFBEB"/>
                </a:solidFill>
                <a:latin typeface="Anton"/>
                <a:ea typeface="Anton"/>
                <a:cs typeface="Anton"/>
                <a:sym typeface="Anton"/>
              </a:rPr>
              <a:t>WHAT?</a:t>
            </a:r>
            <a:endParaRPr>
              <a:solidFill>
                <a:srgbClr val="FCFBEB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05" name="Google Shape;405;p28"/>
          <p:cNvSpPr txBox="1"/>
          <p:nvPr>
            <p:ph idx="4294967295" type="subTitle"/>
          </p:nvPr>
        </p:nvSpPr>
        <p:spPr>
          <a:xfrm>
            <a:off x="6013375" y="1705797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</a:rPr>
              <a:t>Mercury is the closest planet to the Sun and the smallest one in our Solar System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06" name="Google Shape;406;p28"/>
          <p:cNvSpPr txBox="1"/>
          <p:nvPr>
            <p:ph idx="4294967295" type="subTitle"/>
          </p:nvPr>
        </p:nvSpPr>
        <p:spPr>
          <a:xfrm>
            <a:off x="2875075" y="1000773"/>
            <a:ext cx="3138300" cy="50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Despite being red, Mars is a cold place, not hot. It’s full of iron oxide dust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cxnSp>
        <p:nvCxnSpPr>
          <p:cNvPr id="407" name="Google Shape;407;p28"/>
          <p:cNvCxnSpPr/>
          <p:nvPr/>
        </p:nvCxnSpPr>
        <p:spPr>
          <a:xfrm flipH="1">
            <a:off x="2846525" y="2611850"/>
            <a:ext cx="1372800" cy="6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408" name="Google Shape;408;p28"/>
          <p:cNvCxnSpPr/>
          <p:nvPr/>
        </p:nvCxnSpPr>
        <p:spPr>
          <a:xfrm>
            <a:off x="4773825" y="2261700"/>
            <a:ext cx="1239600" cy="6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D16676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409" name="Google Shape;409;p28"/>
          <p:cNvCxnSpPr>
            <a:stCxn id="398" idx="0"/>
            <a:endCxn id="406" idx="2"/>
          </p:cNvCxnSpPr>
          <p:nvPr/>
        </p:nvCxnSpPr>
        <p:spPr>
          <a:xfrm rot="-5400000">
            <a:off x="4360961" y="1587150"/>
            <a:ext cx="166800" cy="600"/>
          </a:xfrm>
          <a:prstGeom prst="bentConnector3">
            <a:avLst>
              <a:gd fmla="val 49963" name="adj1"/>
            </a:avLst>
          </a:prstGeom>
          <a:noFill/>
          <a:ln cap="flat" cmpd="sng" w="19050">
            <a:solidFill>
              <a:srgbClr val="97CECD"/>
            </a:solidFill>
            <a:prstDash val="solid"/>
            <a:round/>
            <a:headEnd len="med" w="med" type="none"/>
            <a:tailEnd len="med" w="med" type="oval"/>
          </a:ln>
        </p:spPr>
      </p:cxnSp>
      <p:pic>
        <p:nvPicPr>
          <p:cNvPr id="410" name="Google Shape;410;p28"/>
          <p:cNvPicPr preferRelativeResize="0"/>
          <p:nvPr/>
        </p:nvPicPr>
        <p:blipFill rotWithShape="1">
          <a:blip r:embed="rId3">
            <a:alphaModFix/>
          </a:blip>
          <a:srcRect b="30608" l="23751" r="0" t="0"/>
          <a:stretch/>
        </p:blipFill>
        <p:spPr>
          <a:xfrm rot="10800000">
            <a:off x="5" y="3933876"/>
            <a:ext cx="2362970" cy="1209622"/>
          </a:xfrm>
          <a:prstGeom prst="rect">
            <a:avLst/>
          </a:prstGeom>
          <a:noFill/>
          <a:ln>
            <a:noFill/>
          </a:ln>
        </p:spPr>
      </p:pic>
      <p:sp>
        <p:nvSpPr>
          <p:cNvPr id="411" name="Google Shape;411;p28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VALUE PROPOSITION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415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6" name="Google Shape;416;p29"/>
          <p:cNvPicPr preferRelativeResize="0"/>
          <p:nvPr/>
        </p:nvPicPr>
        <p:blipFill rotWithShape="1">
          <a:blip r:embed="rId3">
            <a:alphaModFix/>
          </a:blip>
          <a:srcRect b="30608" l="23751" r="0" t="0"/>
          <a:stretch/>
        </p:blipFill>
        <p:spPr>
          <a:xfrm flipH="1">
            <a:off x="5" y="1"/>
            <a:ext cx="2362970" cy="1209623"/>
          </a:xfrm>
          <a:prstGeom prst="rect">
            <a:avLst/>
          </a:prstGeom>
          <a:noFill/>
          <a:ln>
            <a:noFill/>
          </a:ln>
        </p:spPr>
      </p:pic>
      <p:sp>
        <p:nvSpPr>
          <p:cNvPr id="417" name="Google Shape;417;p29"/>
          <p:cNvSpPr txBox="1"/>
          <p:nvPr>
            <p:ph idx="4294967295" type="subTitle"/>
          </p:nvPr>
        </p:nvSpPr>
        <p:spPr>
          <a:xfrm>
            <a:off x="1086300" y="3219025"/>
            <a:ext cx="1663800" cy="1112400"/>
          </a:xfrm>
          <a:prstGeom prst="rect">
            <a:avLst/>
          </a:prstGeom>
        </p:spPr>
        <p:txBody>
          <a:bodyPr anchorCtr="0" anchor="t" bIns="0" lIns="91425" spcFirstLastPara="1" rIns="91425" wrap="square" tIns="234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300E48"/>
                </a:solidFill>
                <a:latin typeface="Abel"/>
                <a:ea typeface="Abel"/>
                <a:cs typeface="Abel"/>
                <a:sym typeface="Abel"/>
              </a:rPr>
              <a:t>Saturn is the ringed one. It’s a gas giant, composed mostly of hydrogen and helium</a:t>
            </a:r>
            <a:endParaRPr>
              <a:solidFill>
                <a:srgbClr val="300E48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18" name="Google Shape;418;p29"/>
          <p:cNvSpPr/>
          <p:nvPr/>
        </p:nvSpPr>
        <p:spPr>
          <a:xfrm>
            <a:off x="3156100" y="2087325"/>
            <a:ext cx="1062600" cy="1062600"/>
          </a:xfrm>
          <a:prstGeom prst="ellipse">
            <a:avLst/>
          </a:prstGeom>
          <a:noFill/>
          <a:ln cap="flat" cmpd="sng" w="19050">
            <a:solidFill>
              <a:srgbClr val="D1667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" name="Google Shape;419;p29"/>
          <p:cNvSpPr/>
          <p:nvPr/>
        </p:nvSpPr>
        <p:spPr>
          <a:xfrm>
            <a:off x="1386900" y="2087325"/>
            <a:ext cx="1062600" cy="1062600"/>
          </a:xfrm>
          <a:prstGeom prst="ellipse">
            <a:avLst/>
          </a:prstGeom>
          <a:noFill/>
          <a:ln cap="flat" cmpd="sng" w="19050">
            <a:solidFill>
              <a:srgbClr val="D1667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" name="Google Shape;420;p29"/>
          <p:cNvSpPr/>
          <p:nvPr/>
        </p:nvSpPr>
        <p:spPr>
          <a:xfrm>
            <a:off x="6694500" y="2087325"/>
            <a:ext cx="1062600" cy="1062600"/>
          </a:xfrm>
          <a:prstGeom prst="ellipse">
            <a:avLst/>
          </a:prstGeom>
          <a:noFill/>
          <a:ln cap="flat" cmpd="sng" w="19050">
            <a:solidFill>
              <a:srgbClr val="D1667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" name="Google Shape;421;p29"/>
          <p:cNvSpPr/>
          <p:nvPr/>
        </p:nvSpPr>
        <p:spPr>
          <a:xfrm>
            <a:off x="4925300" y="2087325"/>
            <a:ext cx="1062600" cy="1062600"/>
          </a:xfrm>
          <a:prstGeom prst="ellipse">
            <a:avLst/>
          </a:prstGeom>
          <a:noFill/>
          <a:ln cap="flat" cmpd="sng" w="19050">
            <a:solidFill>
              <a:srgbClr val="D1667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" name="Google Shape;422;p29"/>
          <p:cNvSpPr txBox="1"/>
          <p:nvPr>
            <p:ph idx="4294967295" type="subTitle"/>
          </p:nvPr>
        </p:nvSpPr>
        <p:spPr>
          <a:xfrm>
            <a:off x="2855500" y="3219025"/>
            <a:ext cx="1663800" cy="1112400"/>
          </a:xfrm>
          <a:prstGeom prst="rect">
            <a:avLst/>
          </a:prstGeom>
        </p:spPr>
        <p:txBody>
          <a:bodyPr anchorCtr="0" anchor="t" bIns="0" lIns="91425" spcFirstLastPara="1" rIns="91425" wrap="square" tIns="234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300E48"/>
                </a:solidFill>
              </a:rPr>
              <a:t>It’s the biggest planet in our Solar System and the fourth-brightest object in the sky</a:t>
            </a:r>
            <a:endParaRPr>
              <a:solidFill>
                <a:srgbClr val="300E48"/>
              </a:solidFill>
            </a:endParaRPr>
          </a:p>
        </p:txBody>
      </p:sp>
      <p:sp>
        <p:nvSpPr>
          <p:cNvPr id="423" name="Google Shape;423;p29"/>
          <p:cNvSpPr txBox="1"/>
          <p:nvPr>
            <p:ph idx="4294967295" type="subTitle"/>
          </p:nvPr>
        </p:nvSpPr>
        <p:spPr>
          <a:xfrm>
            <a:off x="6393900" y="3219025"/>
            <a:ext cx="1663800" cy="1112400"/>
          </a:xfrm>
          <a:prstGeom prst="rect">
            <a:avLst/>
          </a:prstGeom>
        </p:spPr>
        <p:txBody>
          <a:bodyPr anchorCtr="0" anchor="t" bIns="0" lIns="91425" spcFirstLastPara="1" rIns="91425" wrap="square" tIns="234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300E48"/>
                </a:solidFill>
              </a:rPr>
              <a:t>Mercury is the closest planet to the Sun and is only a bit larger than our Moon</a:t>
            </a:r>
            <a:endParaRPr>
              <a:solidFill>
                <a:srgbClr val="300E48"/>
              </a:solidFill>
            </a:endParaRPr>
          </a:p>
        </p:txBody>
      </p:sp>
      <p:sp>
        <p:nvSpPr>
          <p:cNvPr id="424" name="Google Shape;424;p29"/>
          <p:cNvSpPr txBox="1"/>
          <p:nvPr>
            <p:ph idx="4294967295" type="subTitle"/>
          </p:nvPr>
        </p:nvSpPr>
        <p:spPr>
          <a:xfrm>
            <a:off x="3106775" y="812075"/>
            <a:ext cx="2930400" cy="636900"/>
          </a:xfrm>
          <a:prstGeom prst="rect">
            <a:avLst/>
          </a:prstGeom>
        </p:spPr>
        <p:txBody>
          <a:bodyPr anchorCtr="0" anchor="ctr" bIns="0" lIns="91425" spcFirstLastPara="1" rIns="91425" wrap="square" tIns="234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2400">
                <a:latin typeface="Anton"/>
                <a:ea typeface="Anton"/>
                <a:cs typeface="Anton"/>
                <a:sym typeface="Anton"/>
              </a:rPr>
              <a:t>COMPETITORS</a:t>
            </a:r>
            <a:endParaRPr sz="2400">
              <a:latin typeface="Anton"/>
              <a:ea typeface="Anton"/>
              <a:cs typeface="Anton"/>
              <a:sym typeface="Anton"/>
            </a:endParaRPr>
          </a:p>
        </p:txBody>
      </p:sp>
      <p:cxnSp>
        <p:nvCxnSpPr>
          <p:cNvPr id="425" name="Google Shape;425;p29"/>
          <p:cNvCxnSpPr>
            <a:stCxn id="424" idx="1"/>
            <a:endCxn id="419" idx="0"/>
          </p:cNvCxnSpPr>
          <p:nvPr/>
        </p:nvCxnSpPr>
        <p:spPr>
          <a:xfrm flipH="1">
            <a:off x="1918175" y="1130525"/>
            <a:ext cx="1188600" cy="956700"/>
          </a:xfrm>
          <a:prstGeom prst="bentConnector2">
            <a:avLst/>
          </a:prstGeom>
          <a:noFill/>
          <a:ln cap="flat" cmpd="sng" w="19050">
            <a:solidFill>
              <a:srgbClr val="D1667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26" name="Google Shape;426;p29"/>
          <p:cNvCxnSpPr>
            <a:stCxn id="424" idx="3"/>
            <a:endCxn id="420" idx="0"/>
          </p:cNvCxnSpPr>
          <p:nvPr/>
        </p:nvCxnSpPr>
        <p:spPr>
          <a:xfrm>
            <a:off x="6037175" y="1130525"/>
            <a:ext cx="1188600" cy="956700"/>
          </a:xfrm>
          <a:prstGeom prst="bentConnector2">
            <a:avLst/>
          </a:prstGeom>
          <a:noFill/>
          <a:ln cap="flat" cmpd="sng" w="19050">
            <a:solidFill>
              <a:srgbClr val="D1667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27" name="Google Shape;427;p29"/>
          <p:cNvCxnSpPr>
            <a:stCxn id="424" idx="2"/>
            <a:endCxn id="418" idx="0"/>
          </p:cNvCxnSpPr>
          <p:nvPr/>
        </p:nvCxnSpPr>
        <p:spPr>
          <a:xfrm rot="5400000">
            <a:off x="3810425" y="1325825"/>
            <a:ext cx="638400" cy="884700"/>
          </a:xfrm>
          <a:prstGeom prst="bentConnector3">
            <a:avLst>
              <a:gd fmla="val 49996" name="adj1"/>
            </a:avLst>
          </a:prstGeom>
          <a:noFill/>
          <a:ln cap="flat" cmpd="sng" w="19050">
            <a:solidFill>
              <a:srgbClr val="D1667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28" name="Google Shape;428;p29"/>
          <p:cNvCxnSpPr>
            <a:stCxn id="424" idx="2"/>
            <a:endCxn id="421" idx="0"/>
          </p:cNvCxnSpPr>
          <p:nvPr/>
        </p:nvCxnSpPr>
        <p:spPr>
          <a:xfrm flipH="1" rot="-5400000">
            <a:off x="4695125" y="1325825"/>
            <a:ext cx="638400" cy="884700"/>
          </a:xfrm>
          <a:prstGeom prst="bentConnector3">
            <a:avLst>
              <a:gd fmla="val 49996" name="adj1"/>
            </a:avLst>
          </a:prstGeom>
          <a:noFill/>
          <a:ln cap="flat" cmpd="sng" w="19050">
            <a:solidFill>
              <a:srgbClr val="D16676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429" name="Google Shape;429;p29"/>
          <p:cNvGrpSpPr/>
          <p:nvPr/>
        </p:nvGrpSpPr>
        <p:grpSpPr>
          <a:xfrm>
            <a:off x="1516070" y="2216478"/>
            <a:ext cx="804279" cy="804279"/>
            <a:chOff x="1190625" y="238125"/>
            <a:chExt cx="5219200" cy="5219200"/>
          </a:xfrm>
        </p:grpSpPr>
        <p:sp>
          <p:nvSpPr>
            <p:cNvPr id="430" name="Google Shape;430;p29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9"/>
            <p:cNvSpPr/>
            <p:nvPr/>
          </p:nvSpPr>
          <p:spPr>
            <a:xfrm>
              <a:off x="3421800" y="792650"/>
              <a:ext cx="378425" cy="632025"/>
            </a:xfrm>
            <a:custGeom>
              <a:rect b="b" l="l" r="r" t="t"/>
              <a:pathLst>
                <a:path extrusionOk="0" h="25281" w="15137">
                  <a:moveTo>
                    <a:pt x="3915" y="1"/>
                  </a:moveTo>
                  <a:lnTo>
                    <a:pt x="1" y="3132"/>
                  </a:lnTo>
                  <a:lnTo>
                    <a:pt x="12299" y="25281"/>
                  </a:lnTo>
                  <a:lnTo>
                    <a:pt x="15137" y="19899"/>
                  </a:lnTo>
                  <a:lnTo>
                    <a:pt x="3915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9"/>
            <p:cNvSpPr/>
            <p:nvPr/>
          </p:nvSpPr>
          <p:spPr>
            <a:xfrm>
              <a:off x="3800200" y="792650"/>
              <a:ext cx="378425" cy="632025"/>
            </a:xfrm>
            <a:custGeom>
              <a:rect b="b" l="l" r="r" t="t"/>
              <a:pathLst>
                <a:path extrusionOk="0" h="25281" w="15137">
                  <a:moveTo>
                    <a:pt x="11222" y="1"/>
                  </a:moveTo>
                  <a:lnTo>
                    <a:pt x="1" y="19899"/>
                  </a:lnTo>
                  <a:lnTo>
                    <a:pt x="2838" y="25281"/>
                  </a:lnTo>
                  <a:lnTo>
                    <a:pt x="15136" y="3132"/>
                  </a:lnTo>
                  <a:lnTo>
                    <a:pt x="11222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9"/>
            <p:cNvSpPr/>
            <p:nvPr/>
          </p:nvSpPr>
          <p:spPr>
            <a:xfrm>
              <a:off x="2158600" y="1290100"/>
              <a:ext cx="3283225" cy="2703400"/>
            </a:xfrm>
            <a:custGeom>
              <a:rect b="b" l="l" r="r" t="t"/>
              <a:pathLst>
                <a:path extrusionOk="0" h="108136" w="131329">
                  <a:moveTo>
                    <a:pt x="65665" y="1"/>
                  </a:moveTo>
                  <a:lnTo>
                    <a:pt x="1" y="108135"/>
                  </a:lnTo>
                  <a:lnTo>
                    <a:pt x="131328" y="108135"/>
                  </a:lnTo>
                  <a:lnTo>
                    <a:pt x="65665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9"/>
            <p:cNvSpPr/>
            <p:nvPr/>
          </p:nvSpPr>
          <p:spPr>
            <a:xfrm>
              <a:off x="2849325" y="2484800"/>
              <a:ext cx="950900" cy="1508700"/>
            </a:xfrm>
            <a:custGeom>
              <a:rect b="b" l="l" r="r" t="t"/>
              <a:pathLst>
                <a:path extrusionOk="0" h="60348" w="38036">
                  <a:moveTo>
                    <a:pt x="38036" y="1"/>
                  </a:moveTo>
                  <a:lnTo>
                    <a:pt x="13179" y="17322"/>
                  </a:lnTo>
                  <a:lnTo>
                    <a:pt x="18692" y="28250"/>
                  </a:lnTo>
                  <a:lnTo>
                    <a:pt x="1" y="41297"/>
                  </a:lnTo>
                  <a:lnTo>
                    <a:pt x="10080" y="60347"/>
                  </a:lnTo>
                  <a:lnTo>
                    <a:pt x="3803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9"/>
            <p:cNvSpPr/>
            <p:nvPr/>
          </p:nvSpPr>
          <p:spPr>
            <a:xfrm>
              <a:off x="3800200" y="2484800"/>
              <a:ext cx="950900" cy="1508700"/>
            </a:xfrm>
            <a:custGeom>
              <a:rect b="b" l="l" r="r" t="t"/>
              <a:pathLst>
                <a:path extrusionOk="0" h="60348" w="38036">
                  <a:moveTo>
                    <a:pt x="1" y="1"/>
                  </a:moveTo>
                  <a:lnTo>
                    <a:pt x="27956" y="60347"/>
                  </a:lnTo>
                  <a:lnTo>
                    <a:pt x="38035" y="41297"/>
                  </a:lnTo>
                  <a:lnTo>
                    <a:pt x="19344" y="28250"/>
                  </a:lnTo>
                  <a:lnTo>
                    <a:pt x="24857" y="173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9"/>
            <p:cNvSpPr/>
            <p:nvPr/>
          </p:nvSpPr>
          <p:spPr>
            <a:xfrm>
              <a:off x="3101325" y="2484800"/>
              <a:ext cx="1397775" cy="1508700"/>
            </a:xfrm>
            <a:custGeom>
              <a:rect b="b" l="l" r="r" t="t"/>
              <a:pathLst>
                <a:path extrusionOk="0" h="60348" w="55911">
                  <a:moveTo>
                    <a:pt x="27956" y="1"/>
                  </a:moveTo>
                  <a:lnTo>
                    <a:pt x="0" y="60347"/>
                  </a:lnTo>
                  <a:lnTo>
                    <a:pt x="55911" y="60347"/>
                  </a:lnTo>
                  <a:lnTo>
                    <a:pt x="27956" y="1"/>
                  </a:ln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9"/>
            <p:cNvSpPr/>
            <p:nvPr/>
          </p:nvSpPr>
          <p:spPr>
            <a:xfrm>
              <a:off x="1831600" y="3929050"/>
              <a:ext cx="3936425" cy="194125"/>
            </a:xfrm>
            <a:custGeom>
              <a:rect b="b" l="l" r="r" t="t"/>
              <a:pathLst>
                <a:path extrusionOk="0" h="7765" w="157457">
                  <a:moveTo>
                    <a:pt x="0" y="1"/>
                  </a:moveTo>
                  <a:lnTo>
                    <a:pt x="0" y="7764"/>
                  </a:lnTo>
                  <a:lnTo>
                    <a:pt x="157456" y="7764"/>
                  </a:lnTo>
                  <a:lnTo>
                    <a:pt x="157456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" name="Google Shape;438;p29"/>
          <p:cNvGrpSpPr/>
          <p:nvPr/>
        </p:nvGrpSpPr>
        <p:grpSpPr>
          <a:xfrm>
            <a:off x="3294131" y="2234295"/>
            <a:ext cx="786533" cy="786533"/>
            <a:chOff x="1190625" y="238125"/>
            <a:chExt cx="5219200" cy="5219200"/>
          </a:xfrm>
        </p:grpSpPr>
        <p:sp>
          <p:nvSpPr>
            <p:cNvPr id="439" name="Google Shape;439;p29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9"/>
            <p:cNvSpPr/>
            <p:nvPr/>
          </p:nvSpPr>
          <p:spPr>
            <a:xfrm>
              <a:off x="2189600" y="2364925"/>
              <a:ext cx="3221225" cy="2569650"/>
            </a:xfrm>
            <a:custGeom>
              <a:rect b="b" l="l" r="r" t="t"/>
              <a:pathLst>
                <a:path extrusionOk="0" h="102786" w="128849">
                  <a:moveTo>
                    <a:pt x="2088" y="1"/>
                  </a:moveTo>
                  <a:lnTo>
                    <a:pt x="0" y="1305"/>
                  </a:lnTo>
                  <a:lnTo>
                    <a:pt x="63413" y="102786"/>
                  </a:lnTo>
                  <a:lnTo>
                    <a:pt x="65436" y="102786"/>
                  </a:lnTo>
                  <a:lnTo>
                    <a:pt x="128849" y="1305"/>
                  </a:lnTo>
                  <a:lnTo>
                    <a:pt x="126761" y="1"/>
                  </a:lnTo>
                  <a:lnTo>
                    <a:pt x="70524" y="90031"/>
                  </a:lnTo>
                  <a:lnTo>
                    <a:pt x="70524" y="90031"/>
                  </a:lnTo>
                  <a:lnTo>
                    <a:pt x="105232" y="2643"/>
                  </a:lnTo>
                  <a:lnTo>
                    <a:pt x="102981" y="1729"/>
                  </a:lnTo>
                  <a:lnTo>
                    <a:pt x="66904" y="92478"/>
                  </a:lnTo>
                  <a:lnTo>
                    <a:pt x="78745" y="3491"/>
                  </a:lnTo>
                  <a:lnTo>
                    <a:pt x="76331" y="3197"/>
                  </a:lnTo>
                  <a:lnTo>
                    <a:pt x="64425" y="92576"/>
                  </a:lnTo>
                  <a:lnTo>
                    <a:pt x="52518" y="3197"/>
                  </a:lnTo>
                  <a:lnTo>
                    <a:pt x="50104" y="3491"/>
                  </a:lnTo>
                  <a:lnTo>
                    <a:pt x="61945" y="92478"/>
                  </a:lnTo>
                  <a:lnTo>
                    <a:pt x="25868" y="1729"/>
                  </a:lnTo>
                  <a:lnTo>
                    <a:pt x="23617" y="2643"/>
                  </a:lnTo>
                  <a:lnTo>
                    <a:pt x="58325" y="90031"/>
                  </a:lnTo>
                  <a:lnTo>
                    <a:pt x="2088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9"/>
            <p:cNvSpPr/>
            <p:nvPr/>
          </p:nvSpPr>
          <p:spPr>
            <a:xfrm>
              <a:off x="3800200" y="2364925"/>
              <a:ext cx="1610625" cy="2569650"/>
            </a:xfrm>
            <a:custGeom>
              <a:rect b="b" l="l" r="r" t="t"/>
              <a:pathLst>
                <a:path extrusionOk="0" h="102786" w="64425">
                  <a:moveTo>
                    <a:pt x="62337" y="1"/>
                  </a:moveTo>
                  <a:lnTo>
                    <a:pt x="61065" y="2056"/>
                  </a:lnTo>
                  <a:lnTo>
                    <a:pt x="6100" y="90031"/>
                  </a:lnTo>
                  <a:lnTo>
                    <a:pt x="39373" y="6296"/>
                  </a:lnTo>
                  <a:lnTo>
                    <a:pt x="40808" y="2643"/>
                  </a:lnTo>
                  <a:lnTo>
                    <a:pt x="39536" y="2121"/>
                  </a:lnTo>
                  <a:lnTo>
                    <a:pt x="38557" y="1729"/>
                  </a:lnTo>
                  <a:lnTo>
                    <a:pt x="37155" y="5285"/>
                  </a:lnTo>
                  <a:lnTo>
                    <a:pt x="2480" y="92511"/>
                  </a:lnTo>
                  <a:lnTo>
                    <a:pt x="13962" y="6166"/>
                  </a:lnTo>
                  <a:lnTo>
                    <a:pt x="14321" y="3491"/>
                  </a:lnTo>
                  <a:lnTo>
                    <a:pt x="13897" y="3458"/>
                  </a:lnTo>
                  <a:lnTo>
                    <a:pt x="11907" y="3197"/>
                  </a:lnTo>
                  <a:lnTo>
                    <a:pt x="11548" y="5840"/>
                  </a:lnTo>
                  <a:lnTo>
                    <a:pt x="1" y="92576"/>
                  </a:lnTo>
                  <a:lnTo>
                    <a:pt x="1" y="102786"/>
                  </a:lnTo>
                  <a:lnTo>
                    <a:pt x="1012" y="102786"/>
                  </a:lnTo>
                  <a:lnTo>
                    <a:pt x="63055" y="3491"/>
                  </a:lnTo>
                  <a:lnTo>
                    <a:pt x="64425" y="1305"/>
                  </a:lnTo>
                  <a:lnTo>
                    <a:pt x="62337" y="1"/>
                  </a:lnTo>
                  <a:close/>
                </a:path>
              </a:pathLst>
            </a:custGeom>
            <a:solidFill>
              <a:srgbClr val="2766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9"/>
            <p:cNvSpPr/>
            <p:nvPr/>
          </p:nvSpPr>
          <p:spPr>
            <a:xfrm>
              <a:off x="2138225" y="706200"/>
              <a:ext cx="3323975" cy="1816150"/>
            </a:xfrm>
            <a:custGeom>
              <a:rect b="b" l="l" r="r" t="t"/>
              <a:pathLst>
                <a:path extrusionOk="0" h="72646" w="132959">
                  <a:moveTo>
                    <a:pt x="66480" y="1"/>
                  </a:moveTo>
                  <a:cubicBezTo>
                    <a:pt x="47560" y="1"/>
                    <a:pt x="31217" y="7242"/>
                    <a:pt x="19213" y="20975"/>
                  </a:cubicBezTo>
                  <a:cubicBezTo>
                    <a:pt x="8873" y="32816"/>
                    <a:pt x="2121" y="49094"/>
                    <a:pt x="131" y="66839"/>
                  </a:cubicBezTo>
                  <a:cubicBezTo>
                    <a:pt x="0" y="68078"/>
                    <a:pt x="685" y="69188"/>
                    <a:pt x="1794" y="69677"/>
                  </a:cubicBezTo>
                  <a:cubicBezTo>
                    <a:pt x="2153" y="69835"/>
                    <a:pt x="2529" y="69911"/>
                    <a:pt x="2898" y="69911"/>
                  </a:cubicBezTo>
                  <a:cubicBezTo>
                    <a:pt x="3672" y="69911"/>
                    <a:pt x="4418" y="69577"/>
                    <a:pt x="4926" y="68959"/>
                  </a:cubicBezTo>
                  <a:cubicBezTo>
                    <a:pt x="7209" y="66252"/>
                    <a:pt x="10569" y="64686"/>
                    <a:pt x="14092" y="64686"/>
                  </a:cubicBezTo>
                  <a:cubicBezTo>
                    <a:pt x="18626" y="64686"/>
                    <a:pt x="22704" y="67165"/>
                    <a:pt x="24759" y="71177"/>
                  </a:cubicBezTo>
                  <a:cubicBezTo>
                    <a:pt x="25248" y="72091"/>
                    <a:pt x="26161" y="72645"/>
                    <a:pt x="27205" y="72645"/>
                  </a:cubicBezTo>
                  <a:cubicBezTo>
                    <a:pt x="28216" y="72645"/>
                    <a:pt x="29162" y="72091"/>
                    <a:pt x="29619" y="71177"/>
                  </a:cubicBezTo>
                  <a:cubicBezTo>
                    <a:pt x="31707" y="67165"/>
                    <a:pt x="35784" y="64686"/>
                    <a:pt x="40286" y="64686"/>
                  </a:cubicBezTo>
                  <a:cubicBezTo>
                    <a:pt x="44787" y="64686"/>
                    <a:pt x="48897" y="67165"/>
                    <a:pt x="50953" y="71177"/>
                  </a:cubicBezTo>
                  <a:cubicBezTo>
                    <a:pt x="51442" y="72091"/>
                    <a:pt x="52355" y="72645"/>
                    <a:pt x="53399" y="72645"/>
                  </a:cubicBezTo>
                  <a:cubicBezTo>
                    <a:pt x="54410" y="72645"/>
                    <a:pt x="55324" y="72091"/>
                    <a:pt x="55813" y="71177"/>
                  </a:cubicBezTo>
                  <a:cubicBezTo>
                    <a:pt x="57901" y="67165"/>
                    <a:pt x="61978" y="64686"/>
                    <a:pt x="66480" y="64686"/>
                  </a:cubicBezTo>
                  <a:cubicBezTo>
                    <a:pt x="70981" y="64686"/>
                    <a:pt x="75091" y="67165"/>
                    <a:pt x="77146" y="71177"/>
                  </a:cubicBezTo>
                  <a:cubicBezTo>
                    <a:pt x="77636" y="72091"/>
                    <a:pt x="78549" y="72645"/>
                    <a:pt x="79560" y="72645"/>
                  </a:cubicBezTo>
                  <a:cubicBezTo>
                    <a:pt x="80604" y="72645"/>
                    <a:pt x="81517" y="72091"/>
                    <a:pt x="82007" y="71177"/>
                  </a:cubicBezTo>
                  <a:cubicBezTo>
                    <a:pt x="84062" y="67165"/>
                    <a:pt x="88172" y="64686"/>
                    <a:pt x="92673" y="64686"/>
                  </a:cubicBezTo>
                  <a:cubicBezTo>
                    <a:pt x="97175" y="64686"/>
                    <a:pt x="101252" y="67165"/>
                    <a:pt x="103340" y="71177"/>
                  </a:cubicBezTo>
                  <a:cubicBezTo>
                    <a:pt x="103797" y="72091"/>
                    <a:pt x="104743" y="72645"/>
                    <a:pt x="105754" y="72645"/>
                  </a:cubicBezTo>
                  <a:cubicBezTo>
                    <a:pt x="106798" y="72645"/>
                    <a:pt x="107711" y="72091"/>
                    <a:pt x="108200" y="71177"/>
                  </a:cubicBezTo>
                  <a:cubicBezTo>
                    <a:pt x="110255" y="67165"/>
                    <a:pt x="114366" y="64686"/>
                    <a:pt x="118867" y="64686"/>
                  </a:cubicBezTo>
                  <a:cubicBezTo>
                    <a:pt x="122390" y="64686"/>
                    <a:pt x="125750" y="66252"/>
                    <a:pt x="128033" y="68959"/>
                  </a:cubicBezTo>
                  <a:cubicBezTo>
                    <a:pt x="128563" y="69577"/>
                    <a:pt x="129302" y="69911"/>
                    <a:pt x="130068" y="69911"/>
                  </a:cubicBezTo>
                  <a:cubicBezTo>
                    <a:pt x="130434" y="69911"/>
                    <a:pt x="130806" y="69835"/>
                    <a:pt x="131165" y="69677"/>
                  </a:cubicBezTo>
                  <a:cubicBezTo>
                    <a:pt x="132274" y="69188"/>
                    <a:pt x="132959" y="68078"/>
                    <a:pt x="132828" y="66839"/>
                  </a:cubicBezTo>
                  <a:cubicBezTo>
                    <a:pt x="130839" y="49094"/>
                    <a:pt x="124086" y="32816"/>
                    <a:pt x="113746" y="20975"/>
                  </a:cubicBezTo>
                  <a:cubicBezTo>
                    <a:pt x="101742" y="7242"/>
                    <a:pt x="85399" y="1"/>
                    <a:pt x="66480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9"/>
            <p:cNvSpPr/>
            <p:nvPr/>
          </p:nvSpPr>
          <p:spPr>
            <a:xfrm>
              <a:off x="3799375" y="706200"/>
              <a:ext cx="1662825" cy="1816150"/>
            </a:xfrm>
            <a:custGeom>
              <a:rect b="b" l="l" r="r" t="t"/>
              <a:pathLst>
                <a:path extrusionOk="0" h="72646" w="66513">
                  <a:moveTo>
                    <a:pt x="1" y="1"/>
                  </a:moveTo>
                  <a:cubicBezTo>
                    <a:pt x="1" y="1"/>
                    <a:pt x="34" y="1"/>
                    <a:pt x="34" y="33"/>
                  </a:cubicBezTo>
                  <a:lnTo>
                    <a:pt x="34" y="64686"/>
                  </a:lnTo>
                  <a:cubicBezTo>
                    <a:pt x="4535" y="64686"/>
                    <a:pt x="8645" y="67165"/>
                    <a:pt x="10700" y="71177"/>
                  </a:cubicBezTo>
                  <a:cubicBezTo>
                    <a:pt x="10929" y="71601"/>
                    <a:pt x="11222" y="71928"/>
                    <a:pt x="11581" y="72189"/>
                  </a:cubicBezTo>
                  <a:cubicBezTo>
                    <a:pt x="11679" y="72254"/>
                    <a:pt x="11777" y="72286"/>
                    <a:pt x="11875" y="72352"/>
                  </a:cubicBezTo>
                  <a:cubicBezTo>
                    <a:pt x="12233" y="72547"/>
                    <a:pt x="12690" y="72645"/>
                    <a:pt x="13114" y="72645"/>
                  </a:cubicBezTo>
                  <a:cubicBezTo>
                    <a:pt x="13310" y="72645"/>
                    <a:pt x="13506" y="72645"/>
                    <a:pt x="13701" y="72613"/>
                  </a:cubicBezTo>
                  <a:cubicBezTo>
                    <a:pt x="13734" y="72580"/>
                    <a:pt x="13799" y="72580"/>
                    <a:pt x="13864" y="72547"/>
                  </a:cubicBezTo>
                  <a:cubicBezTo>
                    <a:pt x="13897" y="72547"/>
                    <a:pt x="13962" y="72515"/>
                    <a:pt x="13995" y="72515"/>
                  </a:cubicBezTo>
                  <a:cubicBezTo>
                    <a:pt x="14027" y="72515"/>
                    <a:pt x="14027" y="72515"/>
                    <a:pt x="14060" y="72482"/>
                  </a:cubicBezTo>
                  <a:cubicBezTo>
                    <a:pt x="14093" y="72482"/>
                    <a:pt x="14158" y="72450"/>
                    <a:pt x="14223" y="72417"/>
                  </a:cubicBezTo>
                  <a:cubicBezTo>
                    <a:pt x="14321" y="72384"/>
                    <a:pt x="14419" y="72352"/>
                    <a:pt x="14484" y="72286"/>
                  </a:cubicBezTo>
                  <a:cubicBezTo>
                    <a:pt x="14517" y="72286"/>
                    <a:pt x="14549" y="72254"/>
                    <a:pt x="14582" y="72254"/>
                  </a:cubicBezTo>
                  <a:cubicBezTo>
                    <a:pt x="14582" y="72221"/>
                    <a:pt x="14647" y="72189"/>
                    <a:pt x="14680" y="72189"/>
                  </a:cubicBezTo>
                  <a:cubicBezTo>
                    <a:pt x="14843" y="72058"/>
                    <a:pt x="14973" y="71928"/>
                    <a:pt x="15104" y="71797"/>
                  </a:cubicBezTo>
                  <a:cubicBezTo>
                    <a:pt x="15234" y="71699"/>
                    <a:pt x="15300" y="71569"/>
                    <a:pt x="15398" y="71438"/>
                  </a:cubicBezTo>
                  <a:lnTo>
                    <a:pt x="15430" y="71406"/>
                  </a:lnTo>
                  <a:cubicBezTo>
                    <a:pt x="15463" y="71340"/>
                    <a:pt x="15495" y="71275"/>
                    <a:pt x="15561" y="71177"/>
                  </a:cubicBezTo>
                  <a:cubicBezTo>
                    <a:pt x="16083" y="70166"/>
                    <a:pt x="16702" y="69285"/>
                    <a:pt x="17453" y="68470"/>
                  </a:cubicBezTo>
                  <a:cubicBezTo>
                    <a:pt x="17550" y="68372"/>
                    <a:pt x="17648" y="68274"/>
                    <a:pt x="17746" y="68176"/>
                  </a:cubicBezTo>
                  <a:cubicBezTo>
                    <a:pt x="19964" y="65958"/>
                    <a:pt x="22998" y="64686"/>
                    <a:pt x="26227" y="64686"/>
                  </a:cubicBezTo>
                  <a:cubicBezTo>
                    <a:pt x="29457" y="64686"/>
                    <a:pt x="32490" y="65958"/>
                    <a:pt x="34708" y="68176"/>
                  </a:cubicBezTo>
                  <a:cubicBezTo>
                    <a:pt x="34904" y="68372"/>
                    <a:pt x="35067" y="68568"/>
                    <a:pt x="35263" y="68763"/>
                  </a:cubicBezTo>
                  <a:cubicBezTo>
                    <a:pt x="35361" y="68894"/>
                    <a:pt x="35426" y="68992"/>
                    <a:pt x="35524" y="69090"/>
                  </a:cubicBezTo>
                  <a:cubicBezTo>
                    <a:pt x="36046" y="69742"/>
                    <a:pt x="36503" y="70427"/>
                    <a:pt x="36894" y="71177"/>
                  </a:cubicBezTo>
                  <a:cubicBezTo>
                    <a:pt x="36927" y="71243"/>
                    <a:pt x="36959" y="71275"/>
                    <a:pt x="36992" y="71340"/>
                  </a:cubicBezTo>
                  <a:cubicBezTo>
                    <a:pt x="37024" y="71406"/>
                    <a:pt x="37057" y="71471"/>
                    <a:pt x="37122" y="71536"/>
                  </a:cubicBezTo>
                  <a:cubicBezTo>
                    <a:pt x="37122" y="71569"/>
                    <a:pt x="37155" y="71601"/>
                    <a:pt x="37188" y="71634"/>
                  </a:cubicBezTo>
                  <a:cubicBezTo>
                    <a:pt x="37220" y="71667"/>
                    <a:pt x="37253" y="71732"/>
                    <a:pt x="37285" y="71765"/>
                  </a:cubicBezTo>
                  <a:cubicBezTo>
                    <a:pt x="37383" y="71862"/>
                    <a:pt x="37481" y="71960"/>
                    <a:pt x="37579" y="72025"/>
                  </a:cubicBezTo>
                  <a:cubicBezTo>
                    <a:pt x="37644" y="72058"/>
                    <a:pt x="37677" y="72123"/>
                    <a:pt x="37710" y="72156"/>
                  </a:cubicBezTo>
                  <a:cubicBezTo>
                    <a:pt x="37938" y="72286"/>
                    <a:pt x="38166" y="72417"/>
                    <a:pt x="38395" y="72482"/>
                  </a:cubicBezTo>
                  <a:cubicBezTo>
                    <a:pt x="38460" y="72515"/>
                    <a:pt x="38525" y="72547"/>
                    <a:pt x="38558" y="72547"/>
                  </a:cubicBezTo>
                  <a:cubicBezTo>
                    <a:pt x="38623" y="72580"/>
                    <a:pt x="38688" y="72580"/>
                    <a:pt x="38753" y="72613"/>
                  </a:cubicBezTo>
                  <a:cubicBezTo>
                    <a:pt x="38819" y="72613"/>
                    <a:pt x="38884" y="72613"/>
                    <a:pt x="38949" y="72645"/>
                  </a:cubicBezTo>
                  <a:lnTo>
                    <a:pt x="39406" y="72645"/>
                  </a:lnTo>
                  <a:cubicBezTo>
                    <a:pt x="40384" y="72645"/>
                    <a:pt x="41298" y="72058"/>
                    <a:pt x="41754" y="71177"/>
                  </a:cubicBezTo>
                  <a:cubicBezTo>
                    <a:pt x="43809" y="67165"/>
                    <a:pt x="47920" y="64686"/>
                    <a:pt x="52421" y="64686"/>
                  </a:cubicBezTo>
                  <a:cubicBezTo>
                    <a:pt x="55716" y="64686"/>
                    <a:pt x="58847" y="66023"/>
                    <a:pt x="61098" y="68405"/>
                  </a:cubicBezTo>
                  <a:cubicBezTo>
                    <a:pt x="61261" y="68568"/>
                    <a:pt x="61424" y="68763"/>
                    <a:pt x="61587" y="68959"/>
                  </a:cubicBezTo>
                  <a:cubicBezTo>
                    <a:pt x="61979" y="69416"/>
                    <a:pt x="62501" y="69742"/>
                    <a:pt x="63088" y="69840"/>
                  </a:cubicBezTo>
                  <a:cubicBezTo>
                    <a:pt x="63267" y="69885"/>
                    <a:pt x="63454" y="69906"/>
                    <a:pt x="63643" y="69906"/>
                  </a:cubicBezTo>
                  <a:cubicBezTo>
                    <a:pt x="64005" y="69906"/>
                    <a:pt x="64376" y="69827"/>
                    <a:pt x="64719" y="69677"/>
                  </a:cubicBezTo>
                  <a:cubicBezTo>
                    <a:pt x="65860" y="69188"/>
                    <a:pt x="66513" y="68078"/>
                    <a:pt x="66382" y="66839"/>
                  </a:cubicBezTo>
                  <a:cubicBezTo>
                    <a:pt x="64393" y="49094"/>
                    <a:pt x="57640" y="32816"/>
                    <a:pt x="47300" y="20975"/>
                  </a:cubicBezTo>
                  <a:cubicBezTo>
                    <a:pt x="35296" y="7242"/>
                    <a:pt x="18953" y="1"/>
                    <a:pt x="34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9"/>
            <p:cNvSpPr/>
            <p:nvPr/>
          </p:nvSpPr>
          <p:spPr>
            <a:xfrm>
              <a:off x="2681350" y="706200"/>
              <a:ext cx="2236100" cy="1816150"/>
            </a:xfrm>
            <a:custGeom>
              <a:rect b="b" l="l" r="r" t="t"/>
              <a:pathLst>
                <a:path extrusionOk="0" h="72646" w="89444">
                  <a:moveTo>
                    <a:pt x="44689" y="1"/>
                  </a:moveTo>
                  <a:cubicBezTo>
                    <a:pt x="42960" y="457"/>
                    <a:pt x="0" y="12266"/>
                    <a:pt x="5480" y="72645"/>
                  </a:cubicBezTo>
                  <a:cubicBezTo>
                    <a:pt x="6491" y="72645"/>
                    <a:pt x="7437" y="72091"/>
                    <a:pt x="7894" y="71177"/>
                  </a:cubicBezTo>
                  <a:cubicBezTo>
                    <a:pt x="9982" y="67165"/>
                    <a:pt x="14059" y="64686"/>
                    <a:pt x="18561" y="64686"/>
                  </a:cubicBezTo>
                  <a:cubicBezTo>
                    <a:pt x="23062" y="64686"/>
                    <a:pt x="27172" y="67165"/>
                    <a:pt x="29228" y="71177"/>
                  </a:cubicBezTo>
                  <a:cubicBezTo>
                    <a:pt x="29586" y="71862"/>
                    <a:pt x="30173" y="72319"/>
                    <a:pt x="30859" y="72547"/>
                  </a:cubicBezTo>
                  <a:cubicBezTo>
                    <a:pt x="31119" y="72613"/>
                    <a:pt x="31380" y="72645"/>
                    <a:pt x="31674" y="72645"/>
                  </a:cubicBezTo>
                  <a:cubicBezTo>
                    <a:pt x="32685" y="72645"/>
                    <a:pt x="33599" y="72091"/>
                    <a:pt x="34088" y="71177"/>
                  </a:cubicBezTo>
                  <a:cubicBezTo>
                    <a:pt x="36176" y="67165"/>
                    <a:pt x="40253" y="64686"/>
                    <a:pt x="44755" y="64686"/>
                  </a:cubicBezTo>
                  <a:cubicBezTo>
                    <a:pt x="49256" y="64686"/>
                    <a:pt x="53334" y="67165"/>
                    <a:pt x="55421" y="71177"/>
                  </a:cubicBezTo>
                  <a:cubicBezTo>
                    <a:pt x="55911" y="72091"/>
                    <a:pt x="56824" y="72645"/>
                    <a:pt x="57835" y="72645"/>
                  </a:cubicBezTo>
                  <a:cubicBezTo>
                    <a:pt x="58096" y="72645"/>
                    <a:pt x="58357" y="72613"/>
                    <a:pt x="58585" y="72547"/>
                  </a:cubicBezTo>
                  <a:cubicBezTo>
                    <a:pt x="59303" y="72352"/>
                    <a:pt x="59923" y="71862"/>
                    <a:pt x="60282" y="71177"/>
                  </a:cubicBezTo>
                  <a:cubicBezTo>
                    <a:pt x="62337" y="67165"/>
                    <a:pt x="66447" y="64686"/>
                    <a:pt x="70948" y="64686"/>
                  </a:cubicBezTo>
                  <a:cubicBezTo>
                    <a:pt x="75450" y="64686"/>
                    <a:pt x="79527" y="67165"/>
                    <a:pt x="81615" y="71177"/>
                  </a:cubicBezTo>
                  <a:cubicBezTo>
                    <a:pt x="82072" y="72058"/>
                    <a:pt x="82985" y="72645"/>
                    <a:pt x="83964" y="72645"/>
                  </a:cubicBezTo>
                  <a:cubicBezTo>
                    <a:pt x="89444" y="12266"/>
                    <a:pt x="46483" y="457"/>
                    <a:pt x="44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9"/>
            <p:cNvSpPr/>
            <p:nvPr/>
          </p:nvSpPr>
          <p:spPr>
            <a:xfrm>
              <a:off x="3799375" y="706200"/>
              <a:ext cx="1068325" cy="1816950"/>
            </a:xfrm>
            <a:custGeom>
              <a:rect b="b" l="l" r="r" t="t"/>
              <a:pathLst>
                <a:path extrusionOk="0" h="72678" w="42733">
                  <a:moveTo>
                    <a:pt x="1" y="1"/>
                  </a:moveTo>
                  <a:cubicBezTo>
                    <a:pt x="1" y="1"/>
                    <a:pt x="34" y="1"/>
                    <a:pt x="34" y="33"/>
                  </a:cubicBezTo>
                  <a:lnTo>
                    <a:pt x="34" y="64686"/>
                  </a:lnTo>
                  <a:cubicBezTo>
                    <a:pt x="4535" y="64686"/>
                    <a:pt x="8645" y="67165"/>
                    <a:pt x="10700" y="71177"/>
                  </a:cubicBezTo>
                  <a:cubicBezTo>
                    <a:pt x="10929" y="71601"/>
                    <a:pt x="11222" y="71928"/>
                    <a:pt x="11581" y="72189"/>
                  </a:cubicBezTo>
                  <a:cubicBezTo>
                    <a:pt x="11679" y="72254"/>
                    <a:pt x="11777" y="72286"/>
                    <a:pt x="11875" y="72352"/>
                  </a:cubicBezTo>
                  <a:cubicBezTo>
                    <a:pt x="12233" y="72547"/>
                    <a:pt x="12690" y="72645"/>
                    <a:pt x="13114" y="72645"/>
                  </a:cubicBezTo>
                  <a:cubicBezTo>
                    <a:pt x="13310" y="72645"/>
                    <a:pt x="13506" y="72645"/>
                    <a:pt x="13701" y="72613"/>
                  </a:cubicBezTo>
                  <a:cubicBezTo>
                    <a:pt x="13734" y="72580"/>
                    <a:pt x="13799" y="72580"/>
                    <a:pt x="13864" y="72547"/>
                  </a:cubicBezTo>
                  <a:cubicBezTo>
                    <a:pt x="13897" y="72547"/>
                    <a:pt x="13962" y="72547"/>
                    <a:pt x="13995" y="72515"/>
                  </a:cubicBezTo>
                  <a:cubicBezTo>
                    <a:pt x="14027" y="72515"/>
                    <a:pt x="14027" y="72515"/>
                    <a:pt x="14060" y="72482"/>
                  </a:cubicBezTo>
                  <a:cubicBezTo>
                    <a:pt x="14093" y="72482"/>
                    <a:pt x="14158" y="72450"/>
                    <a:pt x="14223" y="72417"/>
                  </a:cubicBezTo>
                  <a:cubicBezTo>
                    <a:pt x="14321" y="72384"/>
                    <a:pt x="14419" y="72352"/>
                    <a:pt x="14484" y="72286"/>
                  </a:cubicBezTo>
                  <a:cubicBezTo>
                    <a:pt x="14517" y="72286"/>
                    <a:pt x="14549" y="72254"/>
                    <a:pt x="14582" y="72254"/>
                  </a:cubicBezTo>
                  <a:cubicBezTo>
                    <a:pt x="14582" y="72221"/>
                    <a:pt x="14647" y="72189"/>
                    <a:pt x="14680" y="72189"/>
                  </a:cubicBezTo>
                  <a:cubicBezTo>
                    <a:pt x="14843" y="72058"/>
                    <a:pt x="14973" y="71928"/>
                    <a:pt x="15104" y="71797"/>
                  </a:cubicBezTo>
                  <a:cubicBezTo>
                    <a:pt x="15234" y="71699"/>
                    <a:pt x="15300" y="71569"/>
                    <a:pt x="15398" y="71438"/>
                  </a:cubicBezTo>
                  <a:lnTo>
                    <a:pt x="15430" y="71406"/>
                  </a:lnTo>
                  <a:cubicBezTo>
                    <a:pt x="15463" y="71340"/>
                    <a:pt x="15495" y="71275"/>
                    <a:pt x="15561" y="71177"/>
                  </a:cubicBezTo>
                  <a:cubicBezTo>
                    <a:pt x="16083" y="70166"/>
                    <a:pt x="16702" y="69285"/>
                    <a:pt x="17453" y="68470"/>
                  </a:cubicBezTo>
                  <a:cubicBezTo>
                    <a:pt x="17550" y="68372"/>
                    <a:pt x="17648" y="68274"/>
                    <a:pt x="17746" y="68176"/>
                  </a:cubicBezTo>
                  <a:cubicBezTo>
                    <a:pt x="19964" y="65958"/>
                    <a:pt x="22998" y="64686"/>
                    <a:pt x="26227" y="64686"/>
                  </a:cubicBezTo>
                  <a:cubicBezTo>
                    <a:pt x="29457" y="64686"/>
                    <a:pt x="32490" y="65958"/>
                    <a:pt x="34708" y="68176"/>
                  </a:cubicBezTo>
                  <a:cubicBezTo>
                    <a:pt x="34904" y="68372"/>
                    <a:pt x="35067" y="68568"/>
                    <a:pt x="35263" y="68763"/>
                  </a:cubicBezTo>
                  <a:cubicBezTo>
                    <a:pt x="35361" y="68894"/>
                    <a:pt x="35426" y="68992"/>
                    <a:pt x="35524" y="69090"/>
                  </a:cubicBezTo>
                  <a:cubicBezTo>
                    <a:pt x="36046" y="69742"/>
                    <a:pt x="36503" y="70427"/>
                    <a:pt x="36894" y="71177"/>
                  </a:cubicBezTo>
                  <a:cubicBezTo>
                    <a:pt x="36927" y="71243"/>
                    <a:pt x="36959" y="71308"/>
                    <a:pt x="36992" y="71340"/>
                  </a:cubicBezTo>
                  <a:cubicBezTo>
                    <a:pt x="37024" y="71406"/>
                    <a:pt x="37057" y="71471"/>
                    <a:pt x="37122" y="71536"/>
                  </a:cubicBezTo>
                  <a:cubicBezTo>
                    <a:pt x="37122" y="71569"/>
                    <a:pt x="37155" y="71601"/>
                    <a:pt x="37188" y="71634"/>
                  </a:cubicBezTo>
                  <a:cubicBezTo>
                    <a:pt x="37220" y="71667"/>
                    <a:pt x="37253" y="71732"/>
                    <a:pt x="37285" y="71765"/>
                  </a:cubicBezTo>
                  <a:cubicBezTo>
                    <a:pt x="37383" y="71862"/>
                    <a:pt x="37481" y="71960"/>
                    <a:pt x="37579" y="72025"/>
                  </a:cubicBezTo>
                  <a:lnTo>
                    <a:pt x="37710" y="72156"/>
                  </a:lnTo>
                  <a:cubicBezTo>
                    <a:pt x="37938" y="72286"/>
                    <a:pt x="38166" y="72417"/>
                    <a:pt x="38395" y="72515"/>
                  </a:cubicBezTo>
                  <a:cubicBezTo>
                    <a:pt x="38460" y="72515"/>
                    <a:pt x="38525" y="72547"/>
                    <a:pt x="38558" y="72547"/>
                  </a:cubicBezTo>
                  <a:cubicBezTo>
                    <a:pt x="38623" y="72580"/>
                    <a:pt x="38688" y="72580"/>
                    <a:pt x="38753" y="72613"/>
                  </a:cubicBezTo>
                  <a:cubicBezTo>
                    <a:pt x="38819" y="72613"/>
                    <a:pt x="38884" y="72613"/>
                    <a:pt x="38949" y="72645"/>
                  </a:cubicBezTo>
                  <a:cubicBezTo>
                    <a:pt x="39047" y="72645"/>
                    <a:pt x="39145" y="72645"/>
                    <a:pt x="39243" y="72678"/>
                  </a:cubicBezTo>
                  <a:lnTo>
                    <a:pt x="39243" y="72645"/>
                  </a:lnTo>
                  <a:cubicBezTo>
                    <a:pt x="39373" y="71243"/>
                    <a:pt x="39471" y="69840"/>
                    <a:pt x="39569" y="68470"/>
                  </a:cubicBezTo>
                  <a:cubicBezTo>
                    <a:pt x="42733" y="11711"/>
                    <a:pt x="1730" y="457"/>
                    <a:pt x="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9"/>
            <p:cNvSpPr/>
            <p:nvPr/>
          </p:nvSpPr>
          <p:spPr>
            <a:xfrm>
              <a:off x="3405500" y="706200"/>
              <a:ext cx="787800" cy="1816150"/>
            </a:xfrm>
            <a:custGeom>
              <a:rect b="b" l="l" r="r" t="t"/>
              <a:pathLst>
                <a:path extrusionOk="0" h="72646" w="31512">
                  <a:moveTo>
                    <a:pt x="15756" y="1"/>
                  </a:moveTo>
                  <a:cubicBezTo>
                    <a:pt x="15136" y="457"/>
                    <a:pt x="1" y="12233"/>
                    <a:pt x="1893" y="72547"/>
                  </a:cubicBezTo>
                  <a:cubicBezTo>
                    <a:pt x="2153" y="72613"/>
                    <a:pt x="2414" y="72645"/>
                    <a:pt x="2708" y="72645"/>
                  </a:cubicBezTo>
                  <a:cubicBezTo>
                    <a:pt x="3719" y="72645"/>
                    <a:pt x="4633" y="72091"/>
                    <a:pt x="5122" y="71177"/>
                  </a:cubicBezTo>
                  <a:cubicBezTo>
                    <a:pt x="7210" y="67165"/>
                    <a:pt x="11287" y="64686"/>
                    <a:pt x="15789" y="64686"/>
                  </a:cubicBezTo>
                  <a:cubicBezTo>
                    <a:pt x="20290" y="64686"/>
                    <a:pt x="24368" y="67165"/>
                    <a:pt x="26455" y="71177"/>
                  </a:cubicBezTo>
                  <a:cubicBezTo>
                    <a:pt x="26945" y="72091"/>
                    <a:pt x="27858" y="72645"/>
                    <a:pt x="28869" y="72645"/>
                  </a:cubicBezTo>
                  <a:cubicBezTo>
                    <a:pt x="29130" y="72645"/>
                    <a:pt x="29391" y="72613"/>
                    <a:pt x="29619" y="72547"/>
                  </a:cubicBezTo>
                  <a:cubicBezTo>
                    <a:pt x="31511" y="12233"/>
                    <a:pt x="16376" y="457"/>
                    <a:pt x="15756" y="1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108014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9"/>
            <p:cNvSpPr/>
            <p:nvPr/>
          </p:nvSpPr>
          <p:spPr>
            <a:xfrm>
              <a:off x="3800200" y="707025"/>
              <a:ext cx="381675" cy="1816125"/>
            </a:xfrm>
            <a:custGeom>
              <a:rect b="b" l="l" r="r" t="t"/>
              <a:pathLst>
                <a:path extrusionOk="0" h="72645" w="15267">
                  <a:moveTo>
                    <a:pt x="1" y="0"/>
                  </a:moveTo>
                  <a:lnTo>
                    <a:pt x="1" y="64653"/>
                  </a:lnTo>
                  <a:cubicBezTo>
                    <a:pt x="4502" y="64653"/>
                    <a:pt x="8612" y="67132"/>
                    <a:pt x="10667" y="71144"/>
                  </a:cubicBezTo>
                  <a:cubicBezTo>
                    <a:pt x="10896" y="71568"/>
                    <a:pt x="11189" y="71895"/>
                    <a:pt x="11548" y="72156"/>
                  </a:cubicBezTo>
                  <a:cubicBezTo>
                    <a:pt x="11646" y="72221"/>
                    <a:pt x="11744" y="72286"/>
                    <a:pt x="11842" y="72319"/>
                  </a:cubicBezTo>
                  <a:cubicBezTo>
                    <a:pt x="12200" y="72514"/>
                    <a:pt x="12657" y="72645"/>
                    <a:pt x="13081" y="72645"/>
                  </a:cubicBezTo>
                  <a:cubicBezTo>
                    <a:pt x="13277" y="72645"/>
                    <a:pt x="13473" y="72612"/>
                    <a:pt x="13668" y="72580"/>
                  </a:cubicBezTo>
                  <a:cubicBezTo>
                    <a:pt x="13701" y="72547"/>
                    <a:pt x="13766" y="72547"/>
                    <a:pt x="13831" y="72547"/>
                  </a:cubicBezTo>
                  <a:lnTo>
                    <a:pt x="13831" y="72514"/>
                  </a:lnTo>
                  <a:cubicBezTo>
                    <a:pt x="13864" y="71601"/>
                    <a:pt x="13864" y="70688"/>
                    <a:pt x="13897" y="69774"/>
                  </a:cubicBezTo>
                  <a:cubicBezTo>
                    <a:pt x="15267" y="12363"/>
                    <a:pt x="849" y="620"/>
                    <a:pt x="1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108014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9"/>
            <p:cNvSpPr/>
            <p:nvPr/>
          </p:nvSpPr>
          <p:spPr>
            <a:xfrm>
              <a:off x="3799375" y="706200"/>
              <a:ext cx="850" cy="850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cubicBezTo>
                    <a:pt x="34" y="1"/>
                    <a:pt x="34" y="1"/>
                    <a:pt x="34" y="3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E1B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9"/>
            <p:cNvSpPr/>
            <p:nvPr/>
          </p:nvSpPr>
          <p:spPr>
            <a:xfrm>
              <a:off x="3799375" y="7062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00EF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" name="Google Shape;450;p29"/>
          <p:cNvGrpSpPr/>
          <p:nvPr/>
        </p:nvGrpSpPr>
        <p:grpSpPr>
          <a:xfrm>
            <a:off x="5068546" y="2240386"/>
            <a:ext cx="776095" cy="776095"/>
            <a:chOff x="1190625" y="238125"/>
            <a:chExt cx="5219200" cy="5219200"/>
          </a:xfrm>
        </p:grpSpPr>
        <p:sp>
          <p:nvSpPr>
            <p:cNvPr id="451" name="Google Shape;451;p29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9"/>
            <p:cNvSpPr/>
            <p:nvPr/>
          </p:nvSpPr>
          <p:spPr>
            <a:xfrm>
              <a:off x="3281550" y="697225"/>
              <a:ext cx="1038150" cy="1038175"/>
            </a:xfrm>
            <a:custGeom>
              <a:rect b="b" l="l" r="r" t="t"/>
              <a:pathLst>
                <a:path extrusionOk="0" h="41527" w="41526">
                  <a:moveTo>
                    <a:pt x="20747" y="6264"/>
                  </a:moveTo>
                  <a:cubicBezTo>
                    <a:pt x="28738" y="6264"/>
                    <a:pt x="35230" y="12755"/>
                    <a:pt x="35230" y="20747"/>
                  </a:cubicBezTo>
                  <a:cubicBezTo>
                    <a:pt x="35230" y="28739"/>
                    <a:pt x="28738" y="35230"/>
                    <a:pt x="20747" y="35230"/>
                  </a:cubicBezTo>
                  <a:cubicBezTo>
                    <a:pt x="12755" y="35230"/>
                    <a:pt x="6263" y="28739"/>
                    <a:pt x="6263" y="20747"/>
                  </a:cubicBezTo>
                  <a:cubicBezTo>
                    <a:pt x="6263" y="12755"/>
                    <a:pt x="12755" y="6264"/>
                    <a:pt x="20747" y="6264"/>
                  </a:cubicBezTo>
                  <a:close/>
                  <a:moveTo>
                    <a:pt x="20747" y="1"/>
                  </a:moveTo>
                  <a:cubicBezTo>
                    <a:pt x="9297" y="1"/>
                    <a:pt x="0" y="9298"/>
                    <a:pt x="0" y="20747"/>
                  </a:cubicBezTo>
                  <a:cubicBezTo>
                    <a:pt x="0" y="32197"/>
                    <a:pt x="9297" y="41526"/>
                    <a:pt x="20747" y="41526"/>
                  </a:cubicBezTo>
                  <a:cubicBezTo>
                    <a:pt x="32196" y="41526"/>
                    <a:pt x="41525" y="32197"/>
                    <a:pt x="41525" y="20747"/>
                  </a:cubicBezTo>
                  <a:cubicBezTo>
                    <a:pt x="41525" y="9298"/>
                    <a:pt x="32196" y="1"/>
                    <a:pt x="20747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9"/>
            <p:cNvSpPr/>
            <p:nvPr/>
          </p:nvSpPr>
          <p:spPr>
            <a:xfrm>
              <a:off x="3466675" y="1410800"/>
              <a:ext cx="667100" cy="408575"/>
            </a:xfrm>
            <a:custGeom>
              <a:rect b="b" l="l" r="r" t="t"/>
              <a:pathLst>
                <a:path extrusionOk="0" h="16343" w="26684">
                  <a:moveTo>
                    <a:pt x="9819" y="0"/>
                  </a:moveTo>
                  <a:cubicBezTo>
                    <a:pt x="4404" y="0"/>
                    <a:pt x="0" y="4404"/>
                    <a:pt x="0" y="9819"/>
                  </a:cubicBezTo>
                  <a:lnTo>
                    <a:pt x="0" y="16343"/>
                  </a:lnTo>
                  <a:lnTo>
                    <a:pt x="26683" y="16343"/>
                  </a:lnTo>
                  <a:lnTo>
                    <a:pt x="26683" y="9819"/>
                  </a:lnTo>
                  <a:cubicBezTo>
                    <a:pt x="26683" y="4404"/>
                    <a:pt x="22279" y="0"/>
                    <a:pt x="16865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108014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9"/>
            <p:cNvSpPr/>
            <p:nvPr/>
          </p:nvSpPr>
          <p:spPr>
            <a:xfrm>
              <a:off x="2263800" y="1763900"/>
              <a:ext cx="3072825" cy="3073650"/>
            </a:xfrm>
            <a:custGeom>
              <a:rect b="b" l="l" r="r" t="t"/>
              <a:pathLst>
                <a:path extrusionOk="0" h="122946" w="122913">
                  <a:moveTo>
                    <a:pt x="61457" y="1"/>
                  </a:moveTo>
                  <a:cubicBezTo>
                    <a:pt x="27499" y="1"/>
                    <a:pt x="1" y="27532"/>
                    <a:pt x="1" y="61489"/>
                  </a:cubicBezTo>
                  <a:cubicBezTo>
                    <a:pt x="1" y="95414"/>
                    <a:pt x="27499" y="122945"/>
                    <a:pt x="61457" y="122945"/>
                  </a:cubicBezTo>
                  <a:cubicBezTo>
                    <a:pt x="95414" y="122945"/>
                    <a:pt x="122912" y="95414"/>
                    <a:pt x="122912" y="61489"/>
                  </a:cubicBezTo>
                  <a:cubicBezTo>
                    <a:pt x="122912" y="27532"/>
                    <a:pt x="95414" y="1"/>
                    <a:pt x="61457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9"/>
            <p:cNvSpPr/>
            <p:nvPr/>
          </p:nvSpPr>
          <p:spPr>
            <a:xfrm>
              <a:off x="2643825" y="2143925"/>
              <a:ext cx="2312775" cy="2313600"/>
            </a:xfrm>
            <a:custGeom>
              <a:rect b="b" l="l" r="r" t="t"/>
              <a:pathLst>
                <a:path extrusionOk="0" h="92544" w="92511">
                  <a:moveTo>
                    <a:pt x="46256" y="1"/>
                  </a:moveTo>
                  <a:cubicBezTo>
                    <a:pt x="20714" y="1"/>
                    <a:pt x="1" y="20714"/>
                    <a:pt x="1" y="46288"/>
                  </a:cubicBezTo>
                  <a:cubicBezTo>
                    <a:pt x="1" y="71830"/>
                    <a:pt x="20714" y="92543"/>
                    <a:pt x="46256" y="92543"/>
                  </a:cubicBezTo>
                  <a:cubicBezTo>
                    <a:pt x="71797" y="92543"/>
                    <a:pt x="92511" y="71830"/>
                    <a:pt x="92511" y="46288"/>
                  </a:cubicBezTo>
                  <a:cubicBezTo>
                    <a:pt x="92511" y="20714"/>
                    <a:pt x="71797" y="1"/>
                    <a:pt x="462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9"/>
            <p:cNvSpPr/>
            <p:nvPr/>
          </p:nvSpPr>
          <p:spPr>
            <a:xfrm>
              <a:off x="3495200" y="2346175"/>
              <a:ext cx="610025" cy="1909100"/>
            </a:xfrm>
            <a:custGeom>
              <a:rect b="b" l="l" r="r" t="t"/>
              <a:pathLst>
                <a:path extrusionOk="0" h="76364" w="24401">
                  <a:moveTo>
                    <a:pt x="12201" y="0"/>
                  </a:moveTo>
                  <a:lnTo>
                    <a:pt x="1" y="38166"/>
                  </a:lnTo>
                  <a:lnTo>
                    <a:pt x="12201" y="76363"/>
                  </a:lnTo>
                  <a:lnTo>
                    <a:pt x="24400" y="38166"/>
                  </a:lnTo>
                  <a:lnTo>
                    <a:pt x="12201" y="0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108014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9"/>
            <p:cNvSpPr/>
            <p:nvPr/>
          </p:nvSpPr>
          <p:spPr>
            <a:xfrm>
              <a:off x="3460150" y="2961050"/>
              <a:ext cx="680150" cy="679350"/>
            </a:xfrm>
            <a:custGeom>
              <a:rect b="b" l="l" r="r" t="t"/>
              <a:pathLst>
                <a:path extrusionOk="0" h="27174" w="27206">
                  <a:moveTo>
                    <a:pt x="13603" y="1"/>
                  </a:moveTo>
                  <a:cubicBezTo>
                    <a:pt x="6100" y="1"/>
                    <a:pt x="0" y="6068"/>
                    <a:pt x="0" y="13603"/>
                  </a:cubicBezTo>
                  <a:cubicBezTo>
                    <a:pt x="0" y="21106"/>
                    <a:pt x="6100" y="27173"/>
                    <a:pt x="13603" y="27173"/>
                  </a:cubicBezTo>
                  <a:cubicBezTo>
                    <a:pt x="21105" y="27173"/>
                    <a:pt x="27205" y="21106"/>
                    <a:pt x="27205" y="13603"/>
                  </a:cubicBezTo>
                  <a:cubicBezTo>
                    <a:pt x="27205" y="6068"/>
                    <a:pt x="21105" y="1"/>
                    <a:pt x="13603" y="1"/>
                  </a:cubicBez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97CECD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" name="Google Shape;458;p29"/>
          <p:cNvGrpSpPr/>
          <p:nvPr/>
        </p:nvGrpSpPr>
        <p:grpSpPr>
          <a:xfrm>
            <a:off x="6832531" y="2227641"/>
            <a:ext cx="788621" cy="788621"/>
            <a:chOff x="1190625" y="238125"/>
            <a:chExt cx="5219200" cy="5219200"/>
          </a:xfrm>
        </p:grpSpPr>
        <p:sp>
          <p:nvSpPr>
            <p:cNvPr id="459" name="Google Shape;459;p29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9"/>
            <p:cNvSpPr/>
            <p:nvPr/>
          </p:nvSpPr>
          <p:spPr>
            <a:xfrm>
              <a:off x="3443825" y="852175"/>
              <a:ext cx="611650" cy="3991075"/>
            </a:xfrm>
            <a:custGeom>
              <a:rect b="b" l="l" r="r" t="t"/>
              <a:pathLst>
                <a:path extrusionOk="0" h="159643" w="24466">
                  <a:moveTo>
                    <a:pt x="1" y="1"/>
                  </a:moveTo>
                  <a:lnTo>
                    <a:pt x="1" y="159642"/>
                  </a:lnTo>
                  <a:lnTo>
                    <a:pt x="24466" y="159642"/>
                  </a:lnTo>
                  <a:lnTo>
                    <a:pt x="24466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108014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9"/>
            <p:cNvSpPr/>
            <p:nvPr/>
          </p:nvSpPr>
          <p:spPr>
            <a:xfrm>
              <a:off x="2682150" y="2328225"/>
              <a:ext cx="2442450" cy="891375"/>
            </a:xfrm>
            <a:custGeom>
              <a:rect b="b" l="l" r="r" t="t"/>
              <a:pathLst>
                <a:path extrusionOk="0" h="35655" w="97698">
                  <a:moveTo>
                    <a:pt x="82464" y="1"/>
                  </a:moveTo>
                  <a:lnTo>
                    <a:pt x="1" y="3165"/>
                  </a:lnTo>
                  <a:lnTo>
                    <a:pt x="1240" y="35654"/>
                  </a:lnTo>
                  <a:lnTo>
                    <a:pt x="83736" y="32490"/>
                  </a:lnTo>
                  <a:lnTo>
                    <a:pt x="97697" y="15691"/>
                  </a:lnTo>
                  <a:lnTo>
                    <a:pt x="82464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9"/>
            <p:cNvSpPr/>
            <p:nvPr/>
          </p:nvSpPr>
          <p:spPr>
            <a:xfrm>
              <a:off x="2455450" y="1206925"/>
              <a:ext cx="2448950" cy="937025"/>
            </a:xfrm>
            <a:custGeom>
              <a:rect b="b" l="l" r="r" t="t"/>
              <a:pathLst>
                <a:path extrusionOk="0" h="37481" w="97958">
                  <a:moveTo>
                    <a:pt x="15560" y="0"/>
                  </a:moveTo>
                  <a:lnTo>
                    <a:pt x="0" y="15332"/>
                  </a:lnTo>
                  <a:lnTo>
                    <a:pt x="13603" y="32457"/>
                  </a:lnTo>
                  <a:lnTo>
                    <a:pt x="96001" y="37481"/>
                  </a:lnTo>
                  <a:lnTo>
                    <a:pt x="97958" y="5024"/>
                  </a:lnTo>
                  <a:lnTo>
                    <a:pt x="15560" y="0"/>
                  </a:ln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97CECD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3" name="Google Shape;463;p29"/>
          <p:cNvSpPr txBox="1"/>
          <p:nvPr>
            <p:ph idx="4294967295" type="subTitle"/>
          </p:nvPr>
        </p:nvSpPr>
        <p:spPr>
          <a:xfrm>
            <a:off x="4624700" y="3219025"/>
            <a:ext cx="1663800" cy="1112400"/>
          </a:xfrm>
          <a:prstGeom prst="rect">
            <a:avLst/>
          </a:prstGeom>
        </p:spPr>
        <p:txBody>
          <a:bodyPr anchorCtr="0" anchor="t" bIns="0" lIns="91425" spcFirstLastPara="1" rIns="91425" wrap="square" tIns="234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300E48"/>
                </a:solidFill>
              </a:rPr>
              <a:t>Venus has a beautiful name and is the second planet from the Sun. It’s terribly hot</a:t>
            </a:r>
            <a:endParaRPr>
              <a:solidFill>
                <a:srgbClr val="300E48"/>
              </a:solidFill>
            </a:endParaRPr>
          </a:p>
        </p:txBody>
      </p:sp>
      <p:sp>
        <p:nvSpPr>
          <p:cNvPr id="464" name="Google Shape;464;p29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COMPETITORS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468" name="Shape 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9" name="Google Shape;469;p30"/>
          <p:cNvPicPr preferRelativeResize="0"/>
          <p:nvPr/>
        </p:nvPicPr>
        <p:blipFill rotWithShape="1">
          <a:blip r:embed="rId3">
            <a:alphaModFix/>
          </a:blip>
          <a:srcRect b="4768" l="33955" r="21426" t="10686"/>
          <a:stretch/>
        </p:blipFill>
        <p:spPr>
          <a:xfrm>
            <a:off x="1748807" y="1240837"/>
            <a:ext cx="2081130" cy="2218050"/>
          </a:xfrm>
          <a:prstGeom prst="rect">
            <a:avLst/>
          </a:prstGeom>
          <a:noFill/>
          <a:ln>
            <a:noFill/>
          </a:ln>
        </p:spPr>
      </p:pic>
      <p:pic>
        <p:nvPicPr>
          <p:cNvPr id="470" name="Google Shape;470;p30"/>
          <p:cNvPicPr preferRelativeResize="0"/>
          <p:nvPr/>
        </p:nvPicPr>
        <p:blipFill rotWithShape="1">
          <a:blip r:embed="rId4">
            <a:alphaModFix/>
          </a:blip>
          <a:srcRect b="10976" l="17509" r="35076" t="0"/>
          <a:stretch/>
        </p:blipFill>
        <p:spPr>
          <a:xfrm>
            <a:off x="5509138" y="1427663"/>
            <a:ext cx="1839000" cy="1941600"/>
          </a:xfrm>
          <a:prstGeom prst="rect">
            <a:avLst/>
          </a:prstGeom>
          <a:noFill/>
          <a:ln>
            <a:noFill/>
          </a:ln>
        </p:spPr>
      </p:pic>
      <p:sp>
        <p:nvSpPr>
          <p:cNvPr id="471" name="Google Shape;471;p30"/>
          <p:cNvSpPr txBox="1"/>
          <p:nvPr>
            <p:ph idx="4"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COMPETITIVE ADVANTAGE</a:t>
            </a:r>
            <a:endParaRPr/>
          </a:p>
        </p:txBody>
      </p:sp>
      <p:sp>
        <p:nvSpPr>
          <p:cNvPr id="472" name="Google Shape;472;p30"/>
          <p:cNvSpPr txBox="1"/>
          <p:nvPr>
            <p:ph idx="1" type="subTitle"/>
          </p:nvPr>
        </p:nvSpPr>
        <p:spPr>
          <a:xfrm>
            <a:off x="1095200" y="3428700"/>
            <a:ext cx="3240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73" name="Google Shape;473;p30"/>
          <p:cNvSpPr txBox="1"/>
          <p:nvPr>
            <p:ph idx="2" type="subTitle"/>
          </p:nvPr>
        </p:nvSpPr>
        <p:spPr>
          <a:xfrm>
            <a:off x="4808538" y="3428700"/>
            <a:ext cx="3240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74" name="Google Shape;474;p30"/>
          <p:cNvSpPr txBox="1"/>
          <p:nvPr>
            <p:ph type="ctrTitle"/>
          </p:nvPr>
        </p:nvSpPr>
        <p:spPr>
          <a:xfrm>
            <a:off x="1316713" y="468331"/>
            <a:ext cx="2797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US</a:t>
            </a:r>
            <a:endParaRPr/>
          </a:p>
        </p:txBody>
      </p:sp>
      <p:sp>
        <p:nvSpPr>
          <p:cNvPr id="475" name="Google Shape;475;p30"/>
          <p:cNvSpPr txBox="1"/>
          <p:nvPr>
            <p:ph idx="3" type="ctrTitle"/>
          </p:nvPr>
        </p:nvSpPr>
        <p:spPr>
          <a:xfrm>
            <a:off x="5030088" y="468331"/>
            <a:ext cx="2797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THEM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479" name="Shape 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0" name="Google Shape;480;p31"/>
          <p:cNvPicPr preferRelativeResize="0"/>
          <p:nvPr/>
        </p:nvPicPr>
        <p:blipFill rotWithShape="1">
          <a:blip r:embed="rId3">
            <a:alphaModFix/>
          </a:blip>
          <a:srcRect b="8933" l="7438" r="9539" t="8044"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81" name="Google Shape;481;p31"/>
          <p:cNvSpPr txBox="1"/>
          <p:nvPr>
            <p:ph type="ctrTitle"/>
          </p:nvPr>
        </p:nvSpPr>
        <p:spPr>
          <a:xfrm flipH="1">
            <a:off x="3370700" y="1622975"/>
            <a:ext cx="4837200" cy="178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ANALYSIS AND COMPETITION</a:t>
            </a:r>
            <a:endParaRPr/>
          </a:p>
        </p:txBody>
      </p:sp>
      <p:sp>
        <p:nvSpPr>
          <p:cNvPr id="482" name="Google Shape;482;p31"/>
          <p:cNvSpPr txBox="1"/>
          <p:nvPr>
            <p:ph idx="2" type="title"/>
          </p:nvPr>
        </p:nvSpPr>
        <p:spPr>
          <a:xfrm>
            <a:off x="5438609" y="259700"/>
            <a:ext cx="2769300" cy="155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02.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486" name="Shape 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" name="Google Shape;487;p32"/>
          <p:cNvSpPr txBox="1"/>
          <p:nvPr/>
        </p:nvSpPr>
        <p:spPr>
          <a:xfrm>
            <a:off x="1163150" y="2856308"/>
            <a:ext cx="31401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AVERAGE SPEND PER CUSTOMER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88" name="Google Shape;488;p32"/>
          <p:cNvSpPr txBox="1"/>
          <p:nvPr/>
        </p:nvSpPr>
        <p:spPr>
          <a:xfrm>
            <a:off x="1163138" y="2189410"/>
            <a:ext cx="1344000" cy="540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500,00 </a:t>
            </a:r>
            <a:endParaRPr sz="36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89" name="Google Shape;489;p32"/>
          <p:cNvSpPr/>
          <p:nvPr/>
        </p:nvSpPr>
        <p:spPr>
          <a:xfrm rot="10800000">
            <a:off x="9" y="-2800"/>
            <a:ext cx="5198291" cy="2231286"/>
          </a:xfrm>
          <a:custGeom>
            <a:rect b="b" l="l" r="r" t="t"/>
            <a:pathLst>
              <a:path extrusionOk="0" h="14280" w="33268">
                <a:moveTo>
                  <a:pt x="33268" y="0"/>
                </a:moveTo>
                <a:cubicBezTo>
                  <a:pt x="24039" y="7015"/>
                  <a:pt x="8200" y="1310"/>
                  <a:pt x="1840" y="10008"/>
                </a:cubicBezTo>
                <a:cubicBezTo>
                  <a:pt x="905" y="11287"/>
                  <a:pt x="281" y="12721"/>
                  <a:pt x="0" y="14280"/>
                </a:cubicBezTo>
                <a:lnTo>
                  <a:pt x="33268" y="14280"/>
                </a:lnTo>
                <a:lnTo>
                  <a:pt x="33268" y="0"/>
                </a:lnTo>
                <a:close/>
              </a:path>
            </a:pathLst>
          </a:custGeom>
          <a:gradFill>
            <a:gsLst>
              <a:gs pos="0">
                <a:srgbClr val="97CECD"/>
              </a:gs>
              <a:gs pos="79000">
                <a:srgbClr val="CBE7E6"/>
              </a:gs>
              <a:gs pos="100000">
                <a:srgbClr val="FFFFFF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90" name="Google Shape;490;p32"/>
          <p:cNvPicPr preferRelativeResize="0"/>
          <p:nvPr/>
        </p:nvPicPr>
        <p:blipFill rotWithShape="1">
          <a:blip r:embed="rId3">
            <a:alphaModFix/>
          </a:blip>
          <a:srcRect b="29017" l="23393" r="31636" t="23569"/>
          <a:stretch/>
        </p:blipFill>
        <p:spPr>
          <a:xfrm rot="-1946270">
            <a:off x="2259425" y="-352489"/>
            <a:ext cx="3139671" cy="18619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1" name="Google Shape;491;p32"/>
          <p:cNvGrpSpPr/>
          <p:nvPr/>
        </p:nvGrpSpPr>
        <p:grpSpPr>
          <a:xfrm>
            <a:off x="1139759" y="4010728"/>
            <a:ext cx="625260" cy="624738"/>
            <a:chOff x="1190625" y="238125"/>
            <a:chExt cx="5219200" cy="5219200"/>
          </a:xfrm>
        </p:grpSpPr>
        <p:sp>
          <p:nvSpPr>
            <p:cNvPr id="492" name="Google Shape;492;p32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2"/>
            <p:cNvSpPr/>
            <p:nvPr/>
          </p:nvSpPr>
          <p:spPr>
            <a:xfrm>
              <a:off x="2944750" y="1232200"/>
              <a:ext cx="1710925" cy="395550"/>
            </a:xfrm>
            <a:custGeom>
              <a:rect b="b" l="l" r="r" t="t"/>
              <a:pathLst>
                <a:path extrusionOk="0" h="15822" w="68437">
                  <a:moveTo>
                    <a:pt x="8025" y="1"/>
                  </a:moveTo>
                  <a:lnTo>
                    <a:pt x="0" y="15821"/>
                  </a:lnTo>
                  <a:lnTo>
                    <a:pt x="68437" y="15821"/>
                  </a:lnTo>
                  <a:lnTo>
                    <a:pt x="60412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2"/>
            <p:cNvSpPr/>
            <p:nvPr/>
          </p:nvSpPr>
          <p:spPr>
            <a:xfrm>
              <a:off x="2217325" y="1378175"/>
              <a:ext cx="444475" cy="207975"/>
            </a:xfrm>
            <a:custGeom>
              <a:rect b="b" l="l" r="r" t="t"/>
              <a:pathLst>
                <a:path extrusionOk="0" h="8319" w="17779">
                  <a:moveTo>
                    <a:pt x="0" y="1"/>
                  </a:moveTo>
                  <a:lnTo>
                    <a:pt x="0" y="8319"/>
                  </a:lnTo>
                  <a:lnTo>
                    <a:pt x="17778" y="8319"/>
                  </a:lnTo>
                  <a:lnTo>
                    <a:pt x="17778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32"/>
            <p:cNvSpPr/>
            <p:nvPr/>
          </p:nvSpPr>
          <p:spPr>
            <a:xfrm>
              <a:off x="1939250" y="1737000"/>
              <a:ext cx="3721125" cy="2371475"/>
            </a:xfrm>
            <a:custGeom>
              <a:rect b="b" l="l" r="r" t="t"/>
              <a:pathLst>
                <a:path extrusionOk="0" h="94859" w="148845">
                  <a:moveTo>
                    <a:pt x="0" y="0"/>
                  </a:moveTo>
                  <a:lnTo>
                    <a:pt x="0" y="94859"/>
                  </a:lnTo>
                  <a:lnTo>
                    <a:pt x="148844" y="94859"/>
                  </a:lnTo>
                  <a:lnTo>
                    <a:pt x="148844" y="0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2"/>
            <p:cNvSpPr/>
            <p:nvPr/>
          </p:nvSpPr>
          <p:spPr>
            <a:xfrm>
              <a:off x="1939250" y="1583675"/>
              <a:ext cx="3721125" cy="591275"/>
            </a:xfrm>
            <a:custGeom>
              <a:rect b="b" l="l" r="r" t="t"/>
              <a:pathLst>
                <a:path extrusionOk="0" h="23651" w="148845">
                  <a:moveTo>
                    <a:pt x="0" y="1"/>
                  </a:moveTo>
                  <a:lnTo>
                    <a:pt x="0" y="23650"/>
                  </a:lnTo>
                  <a:lnTo>
                    <a:pt x="148844" y="23650"/>
                  </a:lnTo>
                  <a:lnTo>
                    <a:pt x="148844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2"/>
            <p:cNvSpPr/>
            <p:nvPr/>
          </p:nvSpPr>
          <p:spPr>
            <a:xfrm>
              <a:off x="2801225" y="1853600"/>
              <a:ext cx="1997975" cy="1998000"/>
            </a:xfrm>
            <a:custGeom>
              <a:rect b="b" l="l" r="r" t="t"/>
              <a:pathLst>
                <a:path extrusionOk="0" h="79920" w="79919">
                  <a:moveTo>
                    <a:pt x="39960" y="1"/>
                  </a:moveTo>
                  <a:cubicBezTo>
                    <a:pt x="17876" y="1"/>
                    <a:pt x="0" y="17909"/>
                    <a:pt x="0" y="39960"/>
                  </a:cubicBezTo>
                  <a:cubicBezTo>
                    <a:pt x="0" y="62044"/>
                    <a:pt x="17876" y="79920"/>
                    <a:pt x="39960" y="79920"/>
                  </a:cubicBezTo>
                  <a:cubicBezTo>
                    <a:pt x="62043" y="79920"/>
                    <a:pt x="79919" y="62044"/>
                    <a:pt x="79919" y="39960"/>
                  </a:cubicBezTo>
                  <a:cubicBezTo>
                    <a:pt x="79919" y="17909"/>
                    <a:pt x="62043" y="1"/>
                    <a:pt x="399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2"/>
            <p:cNvSpPr/>
            <p:nvPr/>
          </p:nvSpPr>
          <p:spPr>
            <a:xfrm>
              <a:off x="3036075" y="2088475"/>
              <a:ext cx="1529075" cy="1529075"/>
            </a:xfrm>
            <a:custGeom>
              <a:rect b="b" l="l" r="r" t="t"/>
              <a:pathLst>
                <a:path extrusionOk="0" h="61163" w="61163">
                  <a:moveTo>
                    <a:pt x="30566" y="0"/>
                  </a:moveTo>
                  <a:cubicBezTo>
                    <a:pt x="13668" y="0"/>
                    <a:pt x="1" y="13668"/>
                    <a:pt x="1" y="30565"/>
                  </a:cubicBezTo>
                  <a:cubicBezTo>
                    <a:pt x="1" y="47462"/>
                    <a:pt x="13668" y="61163"/>
                    <a:pt x="30566" y="61163"/>
                  </a:cubicBezTo>
                  <a:cubicBezTo>
                    <a:pt x="47463" y="61163"/>
                    <a:pt x="61163" y="47462"/>
                    <a:pt x="61163" y="30565"/>
                  </a:cubicBezTo>
                  <a:cubicBezTo>
                    <a:pt x="61163" y="13668"/>
                    <a:pt x="47463" y="0"/>
                    <a:pt x="30566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" name="Google Shape;499;p32"/>
          <p:cNvGrpSpPr/>
          <p:nvPr/>
        </p:nvGrpSpPr>
        <p:grpSpPr>
          <a:xfrm>
            <a:off x="1938622" y="4010092"/>
            <a:ext cx="625260" cy="625260"/>
            <a:chOff x="1190625" y="238125"/>
            <a:chExt cx="5219200" cy="5219200"/>
          </a:xfrm>
        </p:grpSpPr>
        <p:sp>
          <p:nvSpPr>
            <p:cNvPr id="500" name="Google Shape;500;p32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2"/>
            <p:cNvSpPr/>
            <p:nvPr/>
          </p:nvSpPr>
          <p:spPr>
            <a:xfrm>
              <a:off x="4823650" y="967175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3850" y="0"/>
                  </a:moveTo>
                  <a:lnTo>
                    <a:pt x="0" y="3849"/>
                  </a:lnTo>
                  <a:lnTo>
                    <a:pt x="5611" y="9427"/>
                  </a:lnTo>
                  <a:lnTo>
                    <a:pt x="9428" y="5578"/>
                  </a:lnTo>
                  <a:lnTo>
                    <a:pt x="3850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2"/>
            <p:cNvSpPr/>
            <p:nvPr/>
          </p:nvSpPr>
          <p:spPr>
            <a:xfrm>
              <a:off x="4624675" y="1165325"/>
              <a:ext cx="236500" cy="236525"/>
            </a:xfrm>
            <a:custGeom>
              <a:rect b="b" l="l" r="r" t="t"/>
              <a:pathLst>
                <a:path extrusionOk="0" h="9461" w="9460">
                  <a:moveTo>
                    <a:pt x="3849" y="1"/>
                  </a:moveTo>
                  <a:lnTo>
                    <a:pt x="0" y="3850"/>
                  </a:lnTo>
                  <a:lnTo>
                    <a:pt x="5611" y="9461"/>
                  </a:lnTo>
                  <a:lnTo>
                    <a:pt x="9460" y="5611"/>
                  </a:lnTo>
                  <a:lnTo>
                    <a:pt x="3849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32"/>
            <p:cNvSpPr/>
            <p:nvPr/>
          </p:nvSpPr>
          <p:spPr>
            <a:xfrm>
              <a:off x="5445050" y="1588575"/>
              <a:ext cx="236525" cy="236525"/>
            </a:xfrm>
            <a:custGeom>
              <a:rect b="b" l="l" r="r" t="t"/>
              <a:pathLst>
                <a:path extrusionOk="0" h="9461" w="9461">
                  <a:moveTo>
                    <a:pt x="3850" y="0"/>
                  </a:moveTo>
                  <a:lnTo>
                    <a:pt x="1" y="3850"/>
                  </a:lnTo>
                  <a:lnTo>
                    <a:pt x="5611" y="9460"/>
                  </a:lnTo>
                  <a:lnTo>
                    <a:pt x="9461" y="5611"/>
                  </a:lnTo>
                  <a:lnTo>
                    <a:pt x="3850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2"/>
            <p:cNvSpPr/>
            <p:nvPr/>
          </p:nvSpPr>
          <p:spPr>
            <a:xfrm>
              <a:off x="5246900" y="1787550"/>
              <a:ext cx="235700" cy="235700"/>
            </a:xfrm>
            <a:custGeom>
              <a:rect b="b" l="l" r="r" t="t"/>
              <a:pathLst>
                <a:path extrusionOk="0" h="9428" w="9428">
                  <a:moveTo>
                    <a:pt x="3817" y="1"/>
                  </a:moveTo>
                  <a:lnTo>
                    <a:pt x="0" y="3817"/>
                  </a:lnTo>
                  <a:lnTo>
                    <a:pt x="5578" y="9428"/>
                  </a:lnTo>
                  <a:lnTo>
                    <a:pt x="9427" y="5579"/>
                  </a:lnTo>
                  <a:lnTo>
                    <a:pt x="3817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2"/>
            <p:cNvSpPr/>
            <p:nvPr/>
          </p:nvSpPr>
          <p:spPr>
            <a:xfrm>
              <a:off x="1890300" y="2196950"/>
              <a:ext cx="2580275" cy="2531525"/>
            </a:xfrm>
            <a:custGeom>
              <a:rect b="b" l="l" r="r" t="t"/>
              <a:pathLst>
                <a:path extrusionOk="0" h="101261" w="103211">
                  <a:moveTo>
                    <a:pt x="67406" y="0"/>
                  </a:moveTo>
                  <a:cubicBezTo>
                    <a:pt x="66692" y="0"/>
                    <a:pt x="65971" y="33"/>
                    <a:pt x="65241" y="98"/>
                  </a:cubicBezTo>
                  <a:cubicBezTo>
                    <a:pt x="53236" y="1142"/>
                    <a:pt x="49518" y="9460"/>
                    <a:pt x="45603" y="18300"/>
                  </a:cubicBezTo>
                  <a:cubicBezTo>
                    <a:pt x="43809" y="22312"/>
                    <a:pt x="42765" y="22475"/>
                    <a:pt x="36927" y="23356"/>
                  </a:cubicBezTo>
                  <a:cubicBezTo>
                    <a:pt x="33306" y="23878"/>
                    <a:pt x="28772" y="24595"/>
                    <a:pt x="23259" y="26748"/>
                  </a:cubicBezTo>
                  <a:cubicBezTo>
                    <a:pt x="15169" y="29912"/>
                    <a:pt x="4698" y="37969"/>
                    <a:pt x="1860" y="50365"/>
                  </a:cubicBezTo>
                  <a:cubicBezTo>
                    <a:pt x="1" y="58553"/>
                    <a:pt x="914" y="71437"/>
                    <a:pt x="15919" y="86475"/>
                  </a:cubicBezTo>
                  <a:cubicBezTo>
                    <a:pt x="27537" y="98061"/>
                    <a:pt x="37896" y="101261"/>
                    <a:pt x="45772" y="101261"/>
                  </a:cubicBezTo>
                  <a:cubicBezTo>
                    <a:pt x="46012" y="101261"/>
                    <a:pt x="46249" y="101258"/>
                    <a:pt x="46484" y="101252"/>
                  </a:cubicBezTo>
                  <a:cubicBezTo>
                    <a:pt x="48539" y="101187"/>
                    <a:pt x="50431" y="100926"/>
                    <a:pt x="52095" y="100534"/>
                  </a:cubicBezTo>
                  <a:cubicBezTo>
                    <a:pt x="64490" y="97696"/>
                    <a:pt x="72547" y="87258"/>
                    <a:pt x="75712" y="79201"/>
                  </a:cubicBezTo>
                  <a:cubicBezTo>
                    <a:pt x="77864" y="73688"/>
                    <a:pt x="78549" y="69154"/>
                    <a:pt x="79104" y="65533"/>
                  </a:cubicBezTo>
                  <a:cubicBezTo>
                    <a:pt x="79985" y="59694"/>
                    <a:pt x="80148" y="58650"/>
                    <a:pt x="84160" y="56856"/>
                  </a:cubicBezTo>
                  <a:cubicBezTo>
                    <a:pt x="92967" y="52942"/>
                    <a:pt x="101318" y="49223"/>
                    <a:pt x="102362" y="37219"/>
                  </a:cubicBezTo>
                  <a:cubicBezTo>
                    <a:pt x="103210" y="27694"/>
                    <a:pt x="98415" y="19637"/>
                    <a:pt x="90619" y="11841"/>
                  </a:cubicBezTo>
                  <a:cubicBezTo>
                    <a:pt x="83392" y="4614"/>
                    <a:pt x="75971" y="0"/>
                    <a:pt x="67406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2"/>
            <p:cNvSpPr/>
            <p:nvPr/>
          </p:nvSpPr>
          <p:spPr>
            <a:xfrm>
              <a:off x="3231800" y="1672575"/>
              <a:ext cx="1743550" cy="1743550"/>
            </a:xfrm>
            <a:custGeom>
              <a:rect b="b" l="l" r="r" t="t"/>
              <a:pathLst>
                <a:path extrusionOk="0" h="69742" w="69742">
                  <a:moveTo>
                    <a:pt x="57868" y="0"/>
                  </a:moveTo>
                  <a:lnTo>
                    <a:pt x="1" y="57868"/>
                  </a:lnTo>
                  <a:lnTo>
                    <a:pt x="11874" y="69742"/>
                  </a:lnTo>
                  <a:lnTo>
                    <a:pt x="69742" y="11874"/>
                  </a:lnTo>
                  <a:lnTo>
                    <a:pt x="57868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32"/>
            <p:cNvSpPr/>
            <p:nvPr/>
          </p:nvSpPr>
          <p:spPr>
            <a:xfrm>
              <a:off x="2768600" y="2945550"/>
              <a:ext cx="934575" cy="933775"/>
            </a:xfrm>
            <a:custGeom>
              <a:rect b="b" l="l" r="r" t="t"/>
              <a:pathLst>
                <a:path extrusionOk="0" h="37351" w="37383">
                  <a:moveTo>
                    <a:pt x="18692" y="1"/>
                  </a:moveTo>
                  <a:cubicBezTo>
                    <a:pt x="8384" y="1"/>
                    <a:pt x="0" y="8352"/>
                    <a:pt x="0" y="18660"/>
                  </a:cubicBezTo>
                  <a:cubicBezTo>
                    <a:pt x="0" y="29000"/>
                    <a:pt x="8384" y="37351"/>
                    <a:pt x="18692" y="37351"/>
                  </a:cubicBezTo>
                  <a:cubicBezTo>
                    <a:pt x="29000" y="37351"/>
                    <a:pt x="37383" y="29000"/>
                    <a:pt x="37383" y="18660"/>
                  </a:cubicBezTo>
                  <a:cubicBezTo>
                    <a:pt x="37383" y="8352"/>
                    <a:pt x="29000" y="1"/>
                    <a:pt x="186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32"/>
            <p:cNvSpPr/>
            <p:nvPr/>
          </p:nvSpPr>
          <p:spPr>
            <a:xfrm>
              <a:off x="2914575" y="3091525"/>
              <a:ext cx="642625" cy="641825"/>
            </a:xfrm>
            <a:custGeom>
              <a:rect b="b" l="l" r="r" t="t"/>
              <a:pathLst>
                <a:path extrusionOk="0" h="25673" w="25705">
                  <a:moveTo>
                    <a:pt x="12853" y="1"/>
                  </a:moveTo>
                  <a:cubicBezTo>
                    <a:pt x="5774" y="1"/>
                    <a:pt x="0" y="5742"/>
                    <a:pt x="0" y="12821"/>
                  </a:cubicBezTo>
                  <a:cubicBezTo>
                    <a:pt x="0" y="19932"/>
                    <a:pt x="5774" y="25673"/>
                    <a:pt x="12853" y="25673"/>
                  </a:cubicBezTo>
                  <a:cubicBezTo>
                    <a:pt x="19931" y="25673"/>
                    <a:pt x="25705" y="19932"/>
                    <a:pt x="25705" y="12821"/>
                  </a:cubicBezTo>
                  <a:cubicBezTo>
                    <a:pt x="25705" y="5742"/>
                    <a:pt x="19931" y="1"/>
                    <a:pt x="12853" y="1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32"/>
            <p:cNvSpPr/>
            <p:nvPr/>
          </p:nvSpPr>
          <p:spPr>
            <a:xfrm>
              <a:off x="2320075" y="3565350"/>
              <a:ext cx="763325" cy="762500"/>
            </a:xfrm>
            <a:custGeom>
              <a:rect b="b" l="l" r="r" t="t"/>
              <a:pathLst>
                <a:path extrusionOk="0" h="30500" w="30533">
                  <a:moveTo>
                    <a:pt x="5415" y="0"/>
                  </a:moveTo>
                  <a:lnTo>
                    <a:pt x="1" y="5382"/>
                  </a:lnTo>
                  <a:lnTo>
                    <a:pt x="25118" y="30500"/>
                  </a:lnTo>
                  <a:lnTo>
                    <a:pt x="30533" y="25117"/>
                  </a:lnTo>
                  <a:lnTo>
                    <a:pt x="5415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32"/>
            <p:cNvSpPr/>
            <p:nvPr/>
          </p:nvSpPr>
          <p:spPr>
            <a:xfrm>
              <a:off x="4646675" y="990000"/>
              <a:ext cx="1012075" cy="1012050"/>
            </a:xfrm>
            <a:custGeom>
              <a:rect b="b" l="l" r="r" t="t"/>
              <a:pathLst>
                <a:path extrusionOk="0" h="40482" w="40483">
                  <a:moveTo>
                    <a:pt x="19312" y="1"/>
                  </a:moveTo>
                  <a:lnTo>
                    <a:pt x="1273" y="18039"/>
                  </a:lnTo>
                  <a:lnTo>
                    <a:pt x="1" y="28608"/>
                  </a:lnTo>
                  <a:lnTo>
                    <a:pt x="11875" y="40482"/>
                  </a:lnTo>
                  <a:lnTo>
                    <a:pt x="22411" y="39210"/>
                  </a:lnTo>
                  <a:lnTo>
                    <a:pt x="40482" y="21138"/>
                  </a:lnTo>
                  <a:lnTo>
                    <a:pt x="19312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" name="Google Shape;511;p32"/>
          <p:cNvGrpSpPr/>
          <p:nvPr/>
        </p:nvGrpSpPr>
        <p:grpSpPr>
          <a:xfrm>
            <a:off x="2745355" y="4008900"/>
            <a:ext cx="626826" cy="626833"/>
            <a:chOff x="1190625" y="238125"/>
            <a:chExt cx="5219200" cy="5219261"/>
          </a:xfrm>
        </p:grpSpPr>
        <p:sp>
          <p:nvSpPr>
            <p:cNvPr id="512" name="Google Shape;512;p32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32"/>
            <p:cNvSpPr/>
            <p:nvPr/>
          </p:nvSpPr>
          <p:spPr>
            <a:xfrm>
              <a:off x="3428325" y="1125375"/>
              <a:ext cx="2599850" cy="2263025"/>
            </a:xfrm>
            <a:custGeom>
              <a:rect b="b" l="l" r="r" t="t"/>
              <a:pathLst>
                <a:path extrusionOk="0" h="90521" w="103994">
                  <a:moveTo>
                    <a:pt x="46484" y="0"/>
                  </a:moveTo>
                  <a:lnTo>
                    <a:pt x="1" y="90521"/>
                  </a:lnTo>
                  <a:lnTo>
                    <a:pt x="103993" y="90521"/>
                  </a:lnTo>
                  <a:lnTo>
                    <a:pt x="46484" y="0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32"/>
            <p:cNvSpPr/>
            <p:nvPr/>
          </p:nvSpPr>
          <p:spPr>
            <a:xfrm>
              <a:off x="1572275" y="1125375"/>
              <a:ext cx="2599825" cy="2263025"/>
            </a:xfrm>
            <a:custGeom>
              <a:rect b="b" l="l" r="r" t="t"/>
              <a:pathLst>
                <a:path extrusionOk="0" h="90521" w="103993">
                  <a:moveTo>
                    <a:pt x="57509" y="0"/>
                  </a:moveTo>
                  <a:lnTo>
                    <a:pt x="0" y="90521"/>
                  </a:lnTo>
                  <a:lnTo>
                    <a:pt x="103992" y="90521"/>
                  </a:lnTo>
                  <a:lnTo>
                    <a:pt x="57509" y="0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32"/>
            <p:cNvSpPr/>
            <p:nvPr/>
          </p:nvSpPr>
          <p:spPr>
            <a:xfrm>
              <a:off x="1235483" y="3388387"/>
              <a:ext cx="5129500" cy="2069000"/>
            </a:xfrm>
            <a:custGeom>
              <a:rect b="b" l="l" r="r" t="t"/>
              <a:pathLst>
                <a:path extrusionOk="0" h="85074" w="205180">
                  <a:moveTo>
                    <a:pt x="0" y="1"/>
                  </a:moveTo>
                  <a:cubicBezTo>
                    <a:pt x="9036" y="48408"/>
                    <a:pt x="51539" y="85073"/>
                    <a:pt x="102590" y="85073"/>
                  </a:cubicBezTo>
                  <a:cubicBezTo>
                    <a:pt x="153640" y="85073"/>
                    <a:pt x="196143" y="48408"/>
                    <a:pt x="205179" y="1"/>
                  </a:cubicBezTo>
                  <a:close/>
                </a:path>
              </a:pathLst>
            </a:custGeom>
            <a:gradFill>
              <a:gsLst>
                <a:gs pos="0">
                  <a:srgbClr val="F4F7F7">
                    <a:alpha val="48627"/>
                  </a:srgbClr>
                </a:gs>
                <a:gs pos="100000">
                  <a:srgbClr val="97CECD">
                    <a:alpha val="50588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32"/>
            <p:cNvSpPr/>
            <p:nvPr/>
          </p:nvSpPr>
          <p:spPr>
            <a:xfrm>
              <a:off x="1634250" y="3673800"/>
              <a:ext cx="917450" cy="212050"/>
            </a:xfrm>
            <a:custGeom>
              <a:rect b="b" l="l" r="r" t="t"/>
              <a:pathLst>
                <a:path extrusionOk="0" h="8482" w="36698">
                  <a:moveTo>
                    <a:pt x="0" y="0"/>
                  </a:moveTo>
                  <a:lnTo>
                    <a:pt x="0" y="8482"/>
                  </a:lnTo>
                  <a:lnTo>
                    <a:pt x="36698" y="8482"/>
                  </a:lnTo>
                  <a:lnTo>
                    <a:pt x="36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32"/>
            <p:cNvSpPr/>
            <p:nvPr/>
          </p:nvSpPr>
          <p:spPr>
            <a:xfrm>
              <a:off x="2773500" y="3673800"/>
              <a:ext cx="252000" cy="212050"/>
            </a:xfrm>
            <a:custGeom>
              <a:rect b="b" l="l" r="r" t="t"/>
              <a:pathLst>
                <a:path extrusionOk="0" h="8482" w="10080">
                  <a:moveTo>
                    <a:pt x="0" y="0"/>
                  </a:moveTo>
                  <a:lnTo>
                    <a:pt x="0" y="8482"/>
                  </a:lnTo>
                  <a:lnTo>
                    <a:pt x="10080" y="8482"/>
                  </a:lnTo>
                  <a:lnTo>
                    <a:pt x="1008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2"/>
            <p:cNvSpPr/>
            <p:nvPr/>
          </p:nvSpPr>
          <p:spPr>
            <a:xfrm>
              <a:off x="4493375" y="4800000"/>
              <a:ext cx="252000" cy="212875"/>
            </a:xfrm>
            <a:custGeom>
              <a:rect b="b" l="l" r="r" t="t"/>
              <a:pathLst>
                <a:path extrusionOk="0" h="8515" w="10080">
                  <a:moveTo>
                    <a:pt x="0" y="1"/>
                  </a:moveTo>
                  <a:lnTo>
                    <a:pt x="0" y="8514"/>
                  </a:lnTo>
                  <a:lnTo>
                    <a:pt x="10080" y="8514"/>
                  </a:lnTo>
                  <a:lnTo>
                    <a:pt x="100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2"/>
            <p:cNvSpPr/>
            <p:nvPr/>
          </p:nvSpPr>
          <p:spPr>
            <a:xfrm>
              <a:off x="2647100" y="4733950"/>
              <a:ext cx="430600" cy="212875"/>
            </a:xfrm>
            <a:custGeom>
              <a:rect b="b" l="l" r="r" t="t"/>
              <a:pathLst>
                <a:path extrusionOk="0" h="8515" w="17224">
                  <a:moveTo>
                    <a:pt x="0" y="0"/>
                  </a:moveTo>
                  <a:lnTo>
                    <a:pt x="0" y="8514"/>
                  </a:lnTo>
                  <a:lnTo>
                    <a:pt x="17223" y="8514"/>
                  </a:lnTo>
                  <a:lnTo>
                    <a:pt x="1722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2"/>
            <p:cNvSpPr/>
            <p:nvPr/>
          </p:nvSpPr>
          <p:spPr>
            <a:xfrm>
              <a:off x="4188375" y="3698275"/>
              <a:ext cx="431425" cy="212850"/>
            </a:xfrm>
            <a:custGeom>
              <a:rect b="b" l="l" r="r" t="t"/>
              <a:pathLst>
                <a:path extrusionOk="0" h="8514" w="17257">
                  <a:moveTo>
                    <a:pt x="1" y="0"/>
                  </a:moveTo>
                  <a:lnTo>
                    <a:pt x="1" y="8514"/>
                  </a:lnTo>
                  <a:lnTo>
                    <a:pt x="17257" y="8514"/>
                  </a:lnTo>
                  <a:lnTo>
                    <a:pt x="1725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2"/>
            <p:cNvSpPr/>
            <p:nvPr/>
          </p:nvSpPr>
          <p:spPr>
            <a:xfrm>
              <a:off x="4438725" y="4300925"/>
              <a:ext cx="835925" cy="212850"/>
            </a:xfrm>
            <a:custGeom>
              <a:rect b="b" l="l" r="r" t="t"/>
              <a:pathLst>
                <a:path extrusionOk="0" h="8514" w="33437">
                  <a:moveTo>
                    <a:pt x="1" y="0"/>
                  </a:moveTo>
                  <a:lnTo>
                    <a:pt x="1" y="8514"/>
                  </a:lnTo>
                  <a:lnTo>
                    <a:pt x="33436" y="8514"/>
                  </a:lnTo>
                  <a:lnTo>
                    <a:pt x="334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32"/>
            <p:cNvSpPr/>
            <p:nvPr/>
          </p:nvSpPr>
          <p:spPr>
            <a:xfrm>
              <a:off x="4877475" y="3698275"/>
              <a:ext cx="835900" cy="212850"/>
            </a:xfrm>
            <a:custGeom>
              <a:rect b="b" l="l" r="r" t="t"/>
              <a:pathLst>
                <a:path extrusionOk="0" h="8514" w="33436">
                  <a:moveTo>
                    <a:pt x="0" y="0"/>
                  </a:moveTo>
                  <a:lnTo>
                    <a:pt x="0" y="8514"/>
                  </a:lnTo>
                  <a:lnTo>
                    <a:pt x="33436" y="8514"/>
                  </a:lnTo>
                  <a:lnTo>
                    <a:pt x="334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2"/>
            <p:cNvSpPr/>
            <p:nvPr/>
          </p:nvSpPr>
          <p:spPr>
            <a:xfrm>
              <a:off x="2598150" y="4229975"/>
              <a:ext cx="958250" cy="212875"/>
            </a:xfrm>
            <a:custGeom>
              <a:rect b="b" l="l" r="r" t="t"/>
              <a:pathLst>
                <a:path extrusionOk="0" h="8515" w="38330">
                  <a:moveTo>
                    <a:pt x="1" y="0"/>
                  </a:moveTo>
                  <a:lnTo>
                    <a:pt x="1" y="8514"/>
                  </a:lnTo>
                  <a:lnTo>
                    <a:pt x="38329" y="8514"/>
                  </a:lnTo>
                  <a:lnTo>
                    <a:pt x="383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32"/>
            <p:cNvSpPr/>
            <p:nvPr/>
          </p:nvSpPr>
          <p:spPr>
            <a:xfrm>
              <a:off x="3964125" y="4300925"/>
              <a:ext cx="252825" cy="212850"/>
            </a:xfrm>
            <a:custGeom>
              <a:rect b="b" l="l" r="r" t="t"/>
              <a:pathLst>
                <a:path extrusionOk="0" h="8514" w="10113">
                  <a:moveTo>
                    <a:pt x="0" y="0"/>
                  </a:moveTo>
                  <a:lnTo>
                    <a:pt x="0" y="8514"/>
                  </a:lnTo>
                  <a:lnTo>
                    <a:pt x="10112" y="8514"/>
                  </a:lnTo>
                  <a:lnTo>
                    <a:pt x="10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" name="Google Shape;525;p32"/>
          <p:cNvGrpSpPr/>
          <p:nvPr/>
        </p:nvGrpSpPr>
        <p:grpSpPr>
          <a:xfrm>
            <a:off x="3553655" y="4016274"/>
            <a:ext cx="620041" cy="620041"/>
            <a:chOff x="1190625" y="238125"/>
            <a:chExt cx="5219200" cy="5219200"/>
          </a:xfrm>
        </p:grpSpPr>
        <p:sp>
          <p:nvSpPr>
            <p:cNvPr id="526" name="Google Shape;526;p32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32"/>
            <p:cNvSpPr/>
            <p:nvPr/>
          </p:nvSpPr>
          <p:spPr>
            <a:xfrm>
              <a:off x="3024675" y="778775"/>
              <a:ext cx="1551100" cy="4138675"/>
            </a:xfrm>
            <a:custGeom>
              <a:rect b="b" l="l" r="r" t="t"/>
              <a:pathLst>
                <a:path extrusionOk="0" h="165547" w="62044">
                  <a:moveTo>
                    <a:pt x="31022" y="1"/>
                  </a:moveTo>
                  <a:cubicBezTo>
                    <a:pt x="24269" y="1"/>
                    <a:pt x="14712" y="4633"/>
                    <a:pt x="7535" y="26782"/>
                  </a:cubicBezTo>
                  <a:cubicBezTo>
                    <a:pt x="2675" y="41852"/>
                    <a:pt x="0" y="61718"/>
                    <a:pt x="0" y="82758"/>
                  </a:cubicBezTo>
                  <a:cubicBezTo>
                    <a:pt x="0" y="103797"/>
                    <a:pt x="2675" y="123663"/>
                    <a:pt x="7535" y="138733"/>
                  </a:cubicBezTo>
                  <a:cubicBezTo>
                    <a:pt x="14712" y="160882"/>
                    <a:pt x="24269" y="165547"/>
                    <a:pt x="31022" y="165547"/>
                  </a:cubicBezTo>
                  <a:cubicBezTo>
                    <a:pt x="37774" y="165547"/>
                    <a:pt x="47332" y="160882"/>
                    <a:pt x="54508" y="138733"/>
                  </a:cubicBezTo>
                  <a:cubicBezTo>
                    <a:pt x="59368" y="123663"/>
                    <a:pt x="62043" y="103797"/>
                    <a:pt x="62043" y="82758"/>
                  </a:cubicBezTo>
                  <a:cubicBezTo>
                    <a:pt x="62043" y="61718"/>
                    <a:pt x="59368" y="41852"/>
                    <a:pt x="54508" y="26782"/>
                  </a:cubicBezTo>
                  <a:cubicBezTo>
                    <a:pt x="47332" y="4633"/>
                    <a:pt x="37774" y="1"/>
                    <a:pt x="31022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2"/>
            <p:cNvSpPr/>
            <p:nvPr/>
          </p:nvSpPr>
          <p:spPr>
            <a:xfrm>
              <a:off x="3184500" y="979400"/>
              <a:ext cx="1231425" cy="3736625"/>
            </a:xfrm>
            <a:custGeom>
              <a:rect b="b" l="l" r="r" t="t"/>
              <a:pathLst>
                <a:path extrusionOk="0" h="149465" w="49257">
                  <a:moveTo>
                    <a:pt x="24629" y="0"/>
                  </a:moveTo>
                  <a:cubicBezTo>
                    <a:pt x="11026" y="0"/>
                    <a:pt x="1" y="33468"/>
                    <a:pt x="1" y="74733"/>
                  </a:cubicBezTo>
                  <a:cubicBezTo>
                    <a:pt x="1" y="115997"/>
                    <a:pt x="11026" y="149465"/>
                    <a:pt x="24629" y="149465"/>
                  </a:cubicBezTo>
                  <a:cubicBezTo>
                    <a:pt x="38231" y="149465"/>
                    <a:pt x="49257" y="115997"/>
                    <a:pt x="49257" y="74733"/>
                  </a:cubicBezTo>
                  <a:cubicBezTo>
                    <a:pt x="49257" y="33468"/>
                    <a:pt x="38231" y="0"/>
                    <a:pt x="24629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2"/>
            <p:cNvSpPr/>
            <p:nvPr/>
          </p:nvSpPr>
          <p:spPr>
            <a:xfrm>
              <a:off x="3302750" y="2459525"/>
              <a:ext cx="994925" cy="2077900"/>
            </a:xfrm>
            <a:custGeom>
              <a:rect b="b" l="l" r="r" t="t"/>
              <a:pathLst>
                <a:path extrusionOk="0" h="83116" w="39797">
                  <a:moveTo>
                    <a:pt x="522" y="1"/>
                  </a:moveTo>
                  <a:cubicBezTo>
                    <a:pt x="164" y="4991"/>
                    <a:pt x="0" y="10178"/>
                    <a:pt x="0" y="15528"/>
                  </a:cubicBezTo>
                  <a:cubicBezTo>
                    <a:pt x="0" y="52845"/>
                    <a:pt x="8906" y="83116"/>
                    <a:pt x="19899" y="83116"/>
                  </a:cubicBezTo>
                  <a:cubicBezTo>
                    <a:pt x="30891" y="83116"/>
                    <a:pt x="39797" y="52845"/>
                    <a:pt x="39797" y="15528"/>
                  </a:cubicBezTo>
                  <a:cubicBezTo>
                    <a:pt x="39797" y="10178"/>
                    <a:pt x="39634" y="4991"/>
                    <a:pt x="39275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2"/>
            <p:cNvSpPr/>
            <p:nvPr/>
          </p:nvSpPr>
          <p:spPr>
            <a:xfrm>
              <a:off x="3378600" y="1158000"/>
              <a:ext cx="843250" cy="793500"/>
            </a:xfrm>
            <a:custGeom>
              <a:rect b="b" l="l" r="r" t="t"/>
              <a:pathLst>
                <a:path extrusionOk="0" h="31740" w="33730">
                  <a:moveTo>
                    <a:pt x="16865" y="0"/>
                  </a:moveTo>
                  <a:cubicBezTo>
                    <a:pt x="9753" y="0"/>
                    <a:pt x="3523" y="12689"/>
                    <a:pt x="0" y="31739"/>
                  </a:cubicBezTo>
                  <a:lnTo>
                    <a:pt x="33729" y="31739"/>
                  </a:lnTo>
                  <a:cubicBezTo>
                    <a:pt x="30239" y="12689"/>
                    <a:pt x="23976" y="0"/>
                    <a:pt x="16865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2"/>
            <p:cNvSpPr/>
            <p:nvPr/>
          </p:nvSpPr>
          <p:spPr>
            <a:xfrm>
              <a:off x="2563900" y="1611400"/>
              <a:ext cx="2472625" cy="2472625"/>
            </a:xfrm>
            <a:custGeom>
              <a:rect b="b" l="l" r="r" t="t"/>
              <a:pathLst>
                <a:path extrusionOk="0" h="98905" w="98905">
                  <a:moveTo>
                    <a:pt x="92935" y="1"/>
                  </a:moveTo>
                  <a:lnTo>
                    <a:pt x="1" y="92935"/>
                  </a:lnTo>
                  <a:lnTo>
                    <a:pt x="5970" y="98904"/>
                  </a:lnTo>
                  <a:lnTo>
                    <a:pt x="98904" y="5970"/>
                  </a:lnTo>
                  <a:lnTo>
                    <a:pt x="929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2"/>
            <p:cNvSpPr/>
            <p:nvPr/>
          </p:nvSpPr>
          <p:spPr>
            <a:xfrm>
              <a:off x="2056675" y="3784700"/>
              <a:ext cx="806550" cy="797800"/>
            </a:xfrm>
            <a:custGeom>
              <a:rect b="b" l="l" r="r" t="t"/>
              <a:pathLst>
                <a:path extrusionOk="0" h="31912" w="32262">
                  <a:moveTo>
                    <a:pt x="26325" y="1"/>
                  </a:moveTo>
                  <a:lnTo>
                    <a:pt x="18789" y="1175"/>
                  </a:lnTo>
                  <a:cubicBezTo>
                    <a:pt x="17387" y="1403"/>
                    <a:pt x="16082" y="2056"/>
                    <a:pt x="15071" y="3067"/>
                  </a:cubicBezTo>
                  <a:lnTo>
                    <a:pt x="1403" y="16735"/>
                  </a:lnTo>
                  <a:cubicBezTo>
                    <a:pt x="0" y="18137"/>
                    <a:pt x="0" y="20388"/>
                    <a:pt x="1403" y="21758"/>
                  </a:cubicBezTo>
                  <a:lnTo>
                    <a:pt x="10504" y="30859"/>
                  </a:lnTo>
                  <a:cubicBezTo>
                    <a:pt x="11189" y="31561"/>
                    <a:pt x="12094" y="31911"/>
                    <a:pt x="13003" y="31911"/>
                  </a:cubicBezTo>
                  <a:cubicBezTo>
                    <a:pt x="13913" y="31911"/>
                    <a:pt x="14826" y="31561"/>
                    <a:pt x="15527" y="30859"/>
                  </a:cubicBezTo>
                  <a:lnTo>
                    <a:pt x="29195" y="17191"/>
                  </a:lnTo>
                  <a:cubicBezTo>
                    <a:pt x="30206" y="16180"/>
                    <a:pt x="30859" y="14875"/>
                    <a:pt x="31087" y="13473"/>
                  </a:cubicBezTo>
                  <a:lnTo>
                    <a:pt x="32261" y="5938"/>
                  </a:lnTo>
                  <a:lnTo>
                    <a:pt x="26325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2"/>
            <p:cNvSpPr/>
            <p:nvPr/>
          </p:nvSpPr>
          <p:spPr>
            <a:xfrm>
              <a:off x="4737200" y="1112925"/>
              <a:ext cx="806550" cy="797800"/>
            </a:xfrm>
            <a:custGeom>
              <a:rect b="b" l="l" r="r" t="t"/>
              <a:pathLst>
                <a:path extrusionOk="0" h="31912" w="32262">
                  <a:moveTo>
                    <a:pt x="19259" y="1"/>
                  </a:moveTo>
                  <a:cubicBezTo>
                    <a:pt x="18349" y="1"/>
                    <a:pt x="17436" y="352"/>
                    <a:pt x="16735" y="1053"/>
                  </a:cubicBezTo>
                  <a:lnTo>
                    <a:pt x="3067" y="14721"/>
                  </a:lnTo>
                  <a:cubicBezTo>
                    <a:pt x="2056" y="15732"/>
                    <a:pt x="1403" y="17037"/>
                    <a:pt x="1175" y="18439"/>
                  </a:cubicBezTo>
                  <a:lnTo>
                    <a:pt x="1" y="25975"/>
                  </a:lnTo>
                  <a:lnTo>
                    <a:pt x="5938" y="31911"/>
                  </a:lnTo>
                  <a:lnTo>
                    <a:pt x="13473" y="30737"/>
                  </a:lnTo>
                  <a:cubicBezTo>
                    <a:pt x="14875" y="30509"/>
                    <a:pt x="16180" y="29856"/>
                    <a:pt x="17191" y="28845"/>
                  </a:cubicBezTo>
                  <a:lnTo>
                    <a:pt x="30859" y="15177"/>
                  </a:lnTo>
                  <a:cubicBezTo>
                    <a:pt x="32262" y="13775"/>
                    <a:pt x="32262" y="11524"/>
                    <a:pt x="30859" y="10154"/>
                  </a:cubicBezTo>
                  <a:lnTo>
                    <a:pt x="21758" y="1053"/>
                  </a:lnTo>
                  <a:cubicBezTo>
                    <a:pt x="21073" y="352"/>
                    <a:pt x="20168" y="1"/>
                    <a:pt x="19259" y="1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34" name="Google Shape;534;p32"/>
          <p:cNvPicPr preferRelativeResize="0"/>
          <p:nvPr/>
        </p:nvPicPr>
        <p:blipFill rotWithShape="1">
          <a:blip r:embed="rId4">
            <a:alphaModFix/>
          </a:blip>
          <a:srcRect b="9339" l="11048" r="56040" t="28889"/>
          <a:stretch/>
        </p:blipFill>
        <p:spPr>
          <a:xfrm>
            <a:off x="6526650" y="594171"/>
            <a:ext cx="1492200" cy="1575300"/>
          </a:xfrm>
          <a:prstGeom prst="rect">
            <a:avLst/>
          </a:prstGeom>
          <a:noFill/>
          <a:ln>
            <a:noFill/>
          </a:ln>
        </p:spPr>
      </p:pic>
      <p:sp>
        <p:nvSpPr>
          <p:cNvPr id="535" name="Google Shape;535;p32"/>
          <p:cNvSpPr txBox="1"/>
          <p:nvPr/>
        </p:nvSpPr>
        <p:spPr>
          <a:xfrm>
            <a:off x="1163141" y="3545608"/>
            <a:ext cx="672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HOBBIES</a:t>
            </a:r>
            <a:endParaRPr sz="12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cxnSp>
        <p:nvCxnSpPr>
          <p:cNvPr id="536" name="Google Shape;536;p32"/>
          <p:cNvCxnSpPr/>
          <p:nvPr/>
        </p:nvCxnSpPr>
        <p:spPr>
          <a:xfrm>
            <a:off x="1121775" y="3829483"/>
            <a:ext cx="68475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37" name="Google Shape;537;p32"/>
          <p:cNvSpPr txBox="1"/>
          <p:nvPr/>
        </p:nvSpPr>
        <p:spPr>
          <a:xfrm>
            <a:off x="5641016" y="3545608"/>
            <a:ext cx="672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AGE</a:t>
            </a:r>
            <a:endParaRPr sz="12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cxnSp>
        <p:nvCxnSpPr>
          <p:cNvPr id="538" name="Google Shape;538;p32"/>
          <p:cNvCxnSpPr/>
          <p:nvPr/>
        </p:nvCxnSpPr>
        <p:spPr>
          <a:xfrm>
            <a:off x="1121775" y="2723177"/>
            <a:ext cx="68475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39" name="Google Shape;539;p32"/>
          <p:cNvSpPr txBox="1"/>
          <p:nvPr/>
        </p:nvSpPr>
        <p:spPr>
          <a:xfrm>
            <a:off x="5641016" y="2443322"/>
            <a:ext cx="672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GENDER</a:t>
            </a:r>
            <a:endParaRPr sz="12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540" name="Google Shape;540;p32"/>
          <p:cNvSpPr/>
          <p:nvPr/>
        </p:nvSpPr>
        <p:spPr>
          <a:xfrm>
            <a:off x="6462300" y="4339908"/>
            <a:ext cx="1523400" cy="2127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" name="Google Shape;541;p32"/>
          <p:cNvSpPr/>
          <p:nvPr/>
        </p:nvSpPr>
        <p:spPr>
          <a:xfrm>
            <a:off x="6497453" y="4366133"/>
            <a:ext cx="1025100" cy="1581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76B4AA"/>
              </a:gs>
              <a:gs pos="100000">
                <a:srgbClr val="3A434E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" name="Google Shape;542;p32"/>
          <p:cNvSpPr/>
          <p:nvPr/>
        </p:nvSpPr>
        <p:spPr>
          <a:xfrm>
            <a:off x="6462300" y="4016283"/>
            <a:ext cx="1523400" cy="212700"/>
          </a:xfrm>
          <a:prstGeom prst="roundRect">
            <a:avLst>
              <a:gd fmla="val 16667" name="adj"/>
            </a:avLst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" name="Google Shape;543;p32"/>
          <p:cNvSpPr/>
          <p:nvPr/>
        </p:nvSpPr>
        <p:spPr>
          <a:xfrm>
            <a:off x="6497453" y="4042508"/>
            <a:ext cx="1223700" cy="1581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973A4F"/>
              </a:gs>
              <a:gs pos="100000">
                <a:srgbClr val="9C737E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" name="Google Shape;544;p32"/>
          <p:cNvSpPr txBox="1"/>
          <p:nvPr/>
        </p:nvSpPr>
        <p:spPr>
          <a:xfrm>
            <a:off x="5820741" y="4019633"/>
            <a:ext cx="4902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25-45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545" name="Google Shape;545;p32"/>
          <p:cNvSpPr txBox="1"/>
          <p:nvPr/>
        </p:nvSpPr>
        <p:spPr>
          <a:xfrm>
            <a:off x="5820741" y="4320283"/>
            <a:ext cx="4902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45-65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546" name="Google Shape;546;p32"/>
          <p:cNvSpPr txBox="1"/>
          <p:nvPr/>
        </p:nvSpPr>
        <p:spPr>
          <a:xfrm>
            <a:off x="5288534" y="2853558"/>
            <a:ext cx="10251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FEMALE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547" name="Google Shape;547;p32"/>
          <p:cNvSpPr txBox="1"/>
          <p:nvPr/>
        </p:nvSpPr>
        <p:spPr>
          <a:xfrm>
            <a:off x="5288535" y="3154208"/>
            <a:ext cx="10251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MALE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548" name="Google Shape;548;p32"/>
          <p:cNvSpPr/>
          <p:nvPr/>
        </p:nvSpPr>
        <p:spPr>
          <a:xfrm>
            <a:off x="6526650" y="2911708"/>
            <a:ext cx="121200" cy="121200"/>
          </a:xfrm>
          <a:prstGeom prst="ellipse">
            <a:avLst/>
          </a:prstGeom>
          <a:gradFill>
            <a:gsLst>
              <a:gs pos="0">
                <a:srgbClr val="973A4F"/>
              </a:gs>
              <a:gs pos="100000">
                <a:srgbClr val="9C737E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" name="Google Shape;549;p32"/>
          <p:cNvSpPr/>
          <p:nvPr/>
        </p:nvSpPr>
        <p:spPr>
          <a:xfrm>
            <a:off x="6711500" y="2911708"/>
            <a:ext cx="121200" cy="121200"/>
          </a:xfrm>
          <a:prstGeom prst="ellipse">
            <a:avLst/>
          </a:prstGeom>
          <a:gradFill>
            <a:gsLst>
              <a:gs pos="0">
                <a:srgbClr val="973A4F"/>
              </a:gs>
              <a:gs pos="100000">
                <a:srgbClr val="9C737E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" name="Google Shape;550;p32"/>
          <p:cNvSpPr/>
          <p:nvPr/>
        </p:nvSpPr>
        <p:spPr>
          <a:xfrm>
            <a:off x="6896350" y="2911708"/>
            <a:ext cx="121200" cy="121200"/>
          </a:xfrm>
          <a:prstGeom prst="ellipse">
            <a:avLst/>
          </a:prstGeom>
          <a:gradFill>
            <a:gsLst>
              <a:gs pos="0">
                <a:srgbClr val="973A4F"/>
              </a:gs>
              <a:gs pos="100000">
                <a:srgbClr val="9C737E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" name="Google Shape;551;p32"/>
          <p:cNvSpPr/>
          <p:nvPr/>
        </p:nvSpPr>
        <p:spPr>
          <a:xfrm>
            <a:off x="7081200" y="2911708"/>
            <a:ext cx="121200" cy="121200"/>
          </a:xfrm>
          <a:prstGeom prst="ellipse">
            <a:avLst/>
          </a:prstGeom>
          <a:gradFill>
            <a:gsLst>
              <a:gs pos="0">
                <a:srgbClr val="973A4F"/>
              </a:gs>
              <a:gs pos="100000">
                <a:srgbClr val="9C737E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" name="Google Shape;552;p32"/>
          <p:cNvSpPr/>
          <p:nvPr/>
        </p:nvSpPr>
        <p:spPr>
          <a:xfrm>
            <a:off x="7266050" y="2911708"/>
            <a:ext cx="121200" cy="121200"/>
          </a:xfrm>
          <a:prstGeom prst="ellipse">
            <a:avLst/>
          </a:prstGeom>
          <a:gradFill>
            <a:gsLst>
              <a:gs pos="0">
                <a:srgbClr val="973A4F"/>
              </a:gs>
              <a:gs pos="100000">
                <a:srgbClr val="9C737E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" name="Google Shape;553;p32"/>
          <p:cNvSpPr/>
          <p:nvPr/>
        </p:nvSpPr>
        <p:spPr>
          <a:xfrm>
            <a:off x="7450900" y="2911708"/>
            <a:ext cx="121200" cy="121200"/>
          </a:xfrm>
          <a:prstGeom prst="ellipse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" name="Google Shape;554;p32"/>
          <p:cNvSpPr/>
          <p:nvPr/>
        </p:nvSpPr>
        <p:spPr>
          <a:xfrm>
            <a:off x="7635750" y="2911708"/>
            <a:ext cx="121200" cy="121200"/>
          </a:xfrm>
          <a:prstGeom prst="ellipse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" name="Google Shape;555;p32"/>
          <p:cNvSpPr/>
          <p:nvPr/>
        </p:nvSpPr>
        <p:spPr>
          <a:xfrm>
            <a:off x="7802863" y="2911708"/>
            <a:ext cx="121200" cy="121200"/>
          </a:xfrm>
          <a:prstGeom prst="ellipse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" name="Google Shape;556;p32"/>
          <p:cNvSpPr/>
          <p:nvPr/>
        </p:nvSpPr>
        <p:spPr>
          <a:xfrm>
            <a:off x="6526650" y="3215733"/>
            <a:ext cx="121200" cy="121200"/>
          </a:xfrm>
          <a:prstGeom prst="ellipse">
            <a:avLst/>
          </a:prstGeom>
          <a:gradFill>
            <a:gsLst>
              <a:gs pos="0">
                <a:srgbClr val="76B4AA"/>
              </a:gs>
              <a:gs pos="100000">
                <a:srgbClr val="3A434E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" name="Google Shape;557;p32"/>
          <p:cNvSpPr/>
          <p:nvPr/>
        </p:nvSpPr>
        <p:spPr>
          <a:xfrm>
            <a:off x="6711500" y="3215733"/>
            <a:ext cx="121200" cy="121200"/>
          </a:xfrm>
          <a:prstGeom prst="ellipse">
            <a:avLst/>
          </a:prstGeom>
          <a:gradFill>
            <a:gsLst>
              <a:gs pos="0">
                <a:srgbClr val="76B4AA"/>
              </a:gs>
              <a:gs pos="100000">
                <a:srgbClr val="3A434E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" name="Google Shape;558;p32"/>
          <p:cNvSpPr/>
          <p:nvPr/>
        </p:nvSpPr>
        <p:spPr>
          <a:xfrm>
            <a:off x="6896350" y="3215733"/>
            <a:ext cx="121200" cy="121200"/>
          </a:xfrm>
          <a:prstGeom prst="ellipse">
            <a:avLst/>
          </a:prstGeom>
          <a:gradFill>
            <a:gsLst>
              <a:gs pos="0">
                <a:srgbClr val="76B4AA"/>
              </a:gs>
              <a:gs pos="100000">
                <a:srgbClr val="3A434E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" name="Google Shape;559;p32"/>
          <p:cNvSpPr/>
          <p:nvPr/>
        </p:nvSpPr>
        <p:spPr>
          <a:xfrm>
            <a:off x="7081200" y="3215733"/>
            <a:ext cx="121200" cy="121200"/>
          </a:xfrm>
          <a:prstGeom prst="ellipse">
            <a:avLst/>
          </a:prstGeom>
          <a:gradFill>
            <a:gsLst>
              <a:gs pos="0">
                <a:srgbClr val="76B4AA"/>
              </a:gs>
              <a:gs pos="100000">
                <a:srgbClr val="3A434E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" name="Google Shape;560;p32"/>
          <p:cNvSpPr/>
          <p:nvPr/>
        </p:nvSpPr>
        <p:spPr>
          <a:xfrm>
            <a:off x="7266050" y="3215733"/>
            <a:ext cx="121200" cy="121200"/>
          </a:xfrm>
          <a:prstGeom prst="ellipse">
            <a:avLst/>
          </a:prstGeom>
          <a:gradFill>
            <a:gsLst>
              <a:gs pos="0">
                <a:srgbClr val="76B4AA"/>
              </a:gs>
              <a:gs pos="100000">
                <a:srgbClr val="3A434E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" name="Google Shape;561;p32"/>
          <p:cNvSpPr/>
          <p:nvPr/>
        </p:nvSpPr>
        <p:spPr>
          <a:xfrm>
            <a:off x="7450900" y="3215733"/>
            <a:ext cx="121200" cy="121200"/>
          </a:xfrm>
          <a:prstGeom prst="ellipse">
            <a:avLst/>
          </a:prstGeom>
          <a:gradFill>
            <a:gsLst>
              <a:gs pos="0">
                <a:srgbClr val="76B4AA"/>
              </a:gs>
              <a:gs pos="100000">
                <a:srgbClr val="3A434E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" name="Google Shape;562;p32"/>
          <p:cNvSpPr/>
          <p:nvPr/>
        </p:nvSpPr>
        <p:spPr>
          <a:xfrm>
            <a:off x="7635750" y="3215733"/>
            <a:ext cx="121200" cy="121200"/>
          </a:xfrm>
          <a:prstGeom prst="ellipse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" name="Google Shape;563;p32"/>
          <p:cNvSpPr/>
          <p:nvPr/>
        </p:nvSpPr>
        <p:spPr>
          <a:xfrm>
            <a:off x="7802863" y="3215733"/>
            <a:ext cx="121200" cy="121200"/>
          </a:xfrm>
          <a:prstGeom prst="ellipse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" name="Google Shape;564;p32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TARGET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568" name="Shape 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9" name="Google Shape;569;p33"/>
          <p:cNvGrpSpPr/>
          <p:nvPr/>
        </p:nvGrpSpPr>
        <p:grpSpPr>
          <a:xfrm>
            <a:off x="1776664" y="681528"/>
            <a:ext cx="5519561" cy="3199553"/>
            <a:chOff x="1397225" y="1410350"/>
            <a:chExt cx="4786300" cy="2774500"/>
          </a:xfrm>
        </p:grpSpPr>
        <p:grpSp>
          <p:nvGrpSpPr>
            <p:cNvPr id="570" name="Google Shape;570;p33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571" name="Google Shape;571;p33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</p:sp>
          <p:sp>
            <p:nvSpPr>
              <p:cNvPr id="572" name="Google Shape;572;p33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3" name="Google Shape;573;p33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574" name="Google Shape;574;p33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</p:sp>
          <p:grpSp>
            <p:nvGrpSpPr>
              <p:cNvPr id="575" name="Google Shape;575;p3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576" name="Google Shape;576;p33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D16676"/>
                </a:solidFill>
                <a:ln>
                  <a:noFill/>
                </a:ln>
              </p:spPr>
            </p:sp>
            <p:sp>
              <p:nvSpPr>
                <p:cNvPr id="577" name="Google Shape;577;p33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D1667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8" name="Google Shape;578;p33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D1667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9" name="Google Shape;579;p33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D1667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0" name="Google Shape;580;p33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D1667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1" name="Google Shape;581;p33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D1667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82" name="Google Shape;582;p33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583" name="Google Shape;583;p33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</p:sp>
          <p:sp>
            <p:nvSpPr>
              <p:cNvPr id="584" name="Google Shape;584;p33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5" name="Google Shape;585;p33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586" name="Google Shape;586;p33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</p:sp>
          <p:sp>
            <p:nvSpPr>
              <p:cNvPr id="587" name="Google Shape;587;p33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" name="Google Shape;588;p33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" name="Google Shape;589;p33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" name="Google Shape;590;p33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" name="Google Shape;591;p33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97CEC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2" name="Google Shape;592;p33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593" name="Google Shape;593;p33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" name="Google Shape;594;p33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</p:sp>
        </p:grpSp>
        <p:grpSp>
          <p:nvGrpSpPr>
            <p:cNvPr id="595" name="Google Shape;595;p33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596" name="Google Shape;596;p33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33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</p:sp>
          <p:sp>
            <p:nvSpPr>
              <p:cNvPr id="598" name="Google Shape;598;p33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97CECD"/>
              </a:solidFill>
              <a:ln>
                <a:noFill/>
              </a:ln>
            </p:spPr>
          </p:sp>
        </p:grpSp>
        <p:grpSp>
          <p:nvGrpSpPr>
            <p:cNvPr id="599" name="Google Shape;599;p33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600" name="Google Shape;600;p33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33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</p:sp>
        </p:grpSp>
        <p:grpSp>
          <p:nvGrpSpPr>
            <p:cNvPr id="602" name="Google Shape;602;p33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603" name="Google Shape;603;p33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</p:sp>
          <p:sp>
            <p:nvSpPr>
              <p:cNvPr id="604" name="Google Shape;604;p33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5" name="Google Shape;605;p33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606" name="Google Shape;606;p33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</p:sp>
          <p:grpSp>
            <p:nvGrpSpPr>
              <p:cNvPr id="607" name="Google Shape;607;p33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608" name="Google Shape;608;p33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D1667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" name="Google Shape;609;p33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97CEC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10" name="Google Shape;610;p33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611" name="Google Shape;611;p33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</p:sp>
          <p:sp>
            <p:nvSpPr>
              <p:cNvPr id="612" name="Google Shape;612;p33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3" name="Google Shape;613;p33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614" name="Google Shape;614;p33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</p:sp>
          <p:sp>
            <p:nvSpPr>
              <p:cNvPr id="615" name="Google Shape;615;p33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6" name="Google Shape;616;p33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617" name="Google Shape;617;p33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</p:sp>
          <p:sp>
            <p:nvSpPr>
              <p:cNvPr id="618" name="Google Shape;618;p33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97CEC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19" name="Google Shape;619;p33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3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3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2" name="Google Shape;622;p33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623" name="Google Shape;623;p33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33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33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33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33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" name="Google Shape;628;p33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33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33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33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33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33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33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33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33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33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33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9" name="Google Shape;639;p33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3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3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97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3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3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3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3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3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97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3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3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3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3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3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3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3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3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97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3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3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97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3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3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3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3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1" name="Google Shape;661;p33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662" name="Google Shape;662;p33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97CEC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33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64" name="Google Shape;664;p33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5" name="Google Shape;665;p33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666" name="Google Shape;666;p33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33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33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" name="Google Shape;669;p33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70" name="Google Shape;670;p33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3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3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3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3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3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3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7" name="Google Shape;677;p33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678" name="Google Shape;678;p33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33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97CEC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33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33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82" name="Google Shape;682;p33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7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3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3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3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3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3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3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3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3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3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97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3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3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3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3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3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3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3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3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3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3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97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3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3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3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97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3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97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3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3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3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3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3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1" name="Google Shape;711;p33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712" name="Google Shape;712;p33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33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97CEC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4" name="Google Shape;714;p33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97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5" name="Google Shape;715;p33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716" name="Google Shape;716;p33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97CEC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33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8" name="Google Shape;718;p33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719" name="Google Shape;719;p33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33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21" name="Google Shape;721;p33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33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3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3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33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3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3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3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29" name="Google Shape;729;p33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730" name="Google Shape;730;p33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33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33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33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34" name="Google Shape;734;p33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3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3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3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3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3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3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3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42" name="Google Shape;742;p33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743" name="Google Shape;743;p33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33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33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33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7CEC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47" name="Google Shape;747;p33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3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97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3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3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97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3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3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3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3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3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3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3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3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3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3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3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3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3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3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3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3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3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3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3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3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97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3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3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3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3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3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33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3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3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3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3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33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97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3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3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3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3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3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3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33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9" name="Google Shape;789;p33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790" name="Google Shape;790;p33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33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D166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92" name="Google Shape;792;p33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3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33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3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33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33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3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33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3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3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33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33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3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33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33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33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33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33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33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3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3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3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33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33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33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33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33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33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3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3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33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D16676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33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33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D166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3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97CE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" name="Google Shape;827;p33"/>
          <p:cNvSpPr txBox="1"/>
          <p:nvPr/>
        </p:nvSpPr>
        <p:spPr>
          <a:xfrm>
            <a:off x="900600" y="3798338"/>
            <a:ext cx="1227900" cy="220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Agents Worldwide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28" name="Google Shape;828;p33"/>
          <p:cNvSpPr txBox="1"/>
          <p:nvPr/>
        </p:nvSpPr>
        <p:spPr>
          <a:xfrm>
            <a:off x="900603" y="3257438"/>
            <a:ext cx="1728600" cy="540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50,000 </a:t>
            </a:r>
            <a:endParaRPr sz="36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cxnSp>
        <p:nvCxnSpPr>
          <p:cNvPr id="829" name="Google Shape;829;p33"/>
          <p:cNvCxnSpPr/>
          <p:nvPr/>
        </p:nvCxnSpPr>
        <p:spPr>
          <a:xfrm>
            <a:off x="900600" y="4109688"/>
            <a:ext cx="72717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30" name="Google Shape;830;p33"/>
          <p:cNvSpPr/>
          <p:nvPr/>
        </p:nvSpPr>
        <p:spPr>
          <a:xfrm>
            <a:off x="897076" y="4284963"/>
            <a:ext cx="133200" cy="133200"/>
          </a:xfrm>
          <a:prstGeom prst="ellipse">
            <a:avLst/>
          </a:prstGeom>
          <a:solidFill>
            <a:srgbClr val="97CEC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" name="Google Shape;831;p33"/>
          <p:cNvSpPr txBox="1"/>
          <p:nvPr/>
        </p:nvSpPr>
        <p:spPr>
          <a:xfrm>
            <a:off x="1167076" y="4241163"/>
            <a:ext cx="1227900" cy="220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500 - 1,000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32" name="Google Shape;832;p33"/>
          <p:cNvSpPr/>
          <p:nvPr/>
        </p:nvSpPr>
        <p:spPr>
          <a:xfrm>
            <a:off x="3787500" y="4284963"/>
            <a:ext cx="133200" cy="133200"/>
          </a:xfrm>
          <a:prstGeom prst="ellipse">
            <a:avLst/>
          </a:prstGeom>
          <a:solidFill>
            <a:srgbClr val="D166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" name="Google Shape;833;p33"/>
          <p:cNvSpPr txBox="1"/>
          <p:nvPr/>
        </p:nvSpPr>
        <p:spPr>
          <a:xfrm>
            <a:off x="4057500" y="4241163"/>
            <a:ext cx="1227900" cy="220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1,000 - 1,500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34" name="Google Shape;834;p33"/>
          <p:cNvSpPr/>
          <p:nvPr/>
        </p:nvSpPr>
        <p:spPr>
          <a:xfrm>
            <a:off x="6674400" y="4284963"/>
            <a:ext cx="133200" cy="133200"/>
          </a:xfrm>
          <a:prstGeom prst="ellipse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5" name="Google Shape;835;p33"/>
          <p:cNvSpPr txBox="1"/>
          <p:nvPr/>
        </p:nvSpPr>
        <p:spPr>
          <a:xfrm>
            <a:off x="6944400" y="4241163"/>
            <a:ext cx="1227900" cy="220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1,500 - 2,000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36" name="Google Shape;836;p33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SIZE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840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1" name="Google Shape;841;p34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22253" r="22253" t="0"/>
          <a:stretch/>
        </p:blipFill>
        <p:spPr>
          <a:xfrm>
            <a:off x="2745624" y="771000"/>
            <a:ext cx="3397100" cy="3278949"/>
          </a:xfrm>
          <a:prstGeom prst="rect">
            <a:avLst/>
          </a:prstGeom>
          <a:noFill/>
          <a:ln>
            <a:noFill/>
          </a:ln>
        </p:spPr>
      </p:pic>
      <p:sp>
        <p:nvSpPr>
          <p:cNvPr id="842" name="Google Shape;842;p34"/>
          <p:cNvSpPr txBox="1"/>
          <p:nvPr/>
        </p:nvSpPr>
        <p:spPr>
          <a:xfrm>
            <a:off x="2335050" y="4142850"/>
            <a:ext cx="44739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If you want to modify this graph, click on it, follow the link, change the data and replace it </a:t>
            </a:r>
            <a:endParaRPr sz="10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43" name="Google Shape;843;p34"/>
          <p:cNvSpPr txBox="1"/>
          <p:nvPr/>
        </p:nvSpPr>
        <p:spPr>
          <a:xfrm>
            <a:off x="931511" y="2296261"/>
            <a:ext cx="2009400" cy="525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Venus has a beautiful name, but it’s terribly hot</a:t>
            </a:r>
            <a:endParaRPr sz="1200">
              <a:solidFill>
                <a:srgbClr val="43434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844" name="Google Shape;844;p34"/>
          <p:cNvSpPr txBox="1"/>
          <p:nvPr/>
        </p:nvSpPr>
        <p:spPr>
          <a:xfrm>
            <a:off x="931511" y="1998785"/>
            <a:ext cx="20094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45%</a:t>
            </a:r>
            <a:endParaRPr sz="24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VENUS</a:t>
            </a:r>
            <a:endParaRPr sz="12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845" name="Google Shape;845;p34"/>
          <p:cNvSpPr txBox="1"/>
          <p:nvPr/>
        </p:nvSpPr>
        <p:spPr>
          <a:xfrm>
            <a:off x="5946086" y="2873036"/>
            <a:ext cx="2009400" cy="525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It’s a gas giant, composed mostly of hydrogen and helium</a:t>
            </a:r>
            <a:endParaRPr sz="1200">
              <a:solidFill>
                <a:srgbClr val="43434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846" name="Google Shape;846;p34"/>
          <p:cNvSpPr txBox="1"/>
          <p:nvPr/>
        </p:nvSpPr>
        <p:spPr>
          <a:xfrm>
            <a:off x="5946086" y="2575560"/>
            <a:ext cx="20094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434343"/>
                </a:solidFill>
                <a:latin typeface="Anton"/>
                <a:ea typeface="Anton"/>
                <a:cs typeface="Anton"/>
                <a:sym typeface="Anton"/>
              </a:rPr>
              <a:t>45%</a:t>
            </a:r>
            <a:endParaRPr sz="2400">
              <a:solidFill>
                <a:srgbClr val="434343"/>
              </a:solidFill>
              <a:latin typeface="Anton"/>
              <a:ea typeface="Anton"/>
              <a:cs typeface="Anton"/>
              <a:sym typeface="Anto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nton"/>
                <a:ea typeface="Anton"/>
                <a:cs typeface="Anton"/>
                <a:sym typeface="Anton"/>
              </a:rPr>
              <a:t>SATURN</a:t>
            </a:r>
            <a:endParaRPr sz="1200">
              <a:solidFill>
                <a:srgbClr val="434343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847" name="Google Shape;847;p34"/>
          <p:cNvSpPr txBox="1"/>
          <p:nvPr/>
        </p:nvSpPr>
        <p:spPr>
          <a:xfrm>
            <a:off x="5946086" y="1583761"/>
            <a:ext cx="2009400" cy="525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Despite being red, Mars is a cold place, not hot</a:t>
            </a:r>
            <a:endParaRPr sz="1200">
              <a:solidFill>
                <a:srgbClr val="43434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848" name="Google Shape;848;p34"/>
          <p:cNvSpPr txBox="1"/>
          <p:nvPr/>
        </p:nvSpPr>
        <p:spPr>
          <a:xfrm>
            <a:off x="5946086" y="1286285"/>
            <a:ext cx="20094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97CECD"/>
                </a:solidFill>
                <a:latin typeface="Anton"/>
                <a:ea typeface="Anton"/>
                <a:cs typeface="Anton"/>
                <a:sym typeface="Anton"/>
              </a:rPr>
              <a:t>10%</a:t>
            </a:r>
            <a:endParaRPr sz="2400">
              <a:solidFill>
                <a:srgbClr val="97CECD"/>
              </a:solidFill>
              <a:latin typeface="Anton"/>
              <a:ea typeface="Anton"/>
              <a:cs typeface="Anton"/>
              <a:sym typeface="Anto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97CECD"/>
                </a:solidFill>
                <a:latin typeface="Anton"/>
                <a:ea typeface="Anton"/>
                <a:cs typeface="Anton"/>
                <a:sym typeface="Anton"/>
              </a:rPr>
              <a:t>MARS</a:t>
            </a:r>
            <a:endParaRPr sz="1200">
              <a:solidFill>
                <a:srgbClr val="97CECD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pic>
        <p:nvPicPr>
          <p:cNvPr id="849" name="Google Shape;849;p34"/>
          <p:cNvPicPr preferRelativeResize="0"/>
          <p:nvPr/>
        </p:nvPicPr>
        <p:blipFill rotWithShape="1">
          <a:blip r:embed="rId5">
            <a:alphaModFix/>
          </a:blip>
          <a:srcRect b="30608" l="23751" r="0" t="0"/>
          <a:stretch/>
        </p:blipFill>
        <p:spPr>
          <a:xfrm rot="10800000">
            <a:off x="5" y="3933876"/>
            <a:ext cx="2362970" cy="1209622"/>
          </a:xfrm>
          <a:prstGeom prst="rect">
            <a:avLst/>
          </a:prstGeom>
          <a:noFill/>
          <a:ln>
            <a:noFill/>
          </a:ln>
        </p:spPr>
      </p:pic>
      <p:sp>
        <p:nvSpPr>
          <p:cNvPr id="850" name="Google Shape;850;p34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SHARE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854" name="Shape 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5" name="Google Shape;855;p35"/>
          <p:cNvSpPr txBox="1"/>
          <p:nvPr>
            <p:ph idx="4294967295" type="subTitle"/>
          </p:nvPr>
        </p:nvSpPr>
        <p:spPr>
          <a:xfrm flipH="1">
            <a:off x="2928117" y="621828"/>
            <a:ext cx="869400" cy="31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MERCURY</a:t>
            </a:r>
            <a:endParaRPr sz="11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cxnSp>
        <p:nvCxnSpPr>
          <p:cNvPr id="856" name="Google Shape;856;p35"/>
          <p:cNvCxnSpPr/>
          <p:nvPr/>
        </p:nvCxnSpPr>
        <p:spPr>
          <a:xfrm>
            <a:off x="3362897" y="1011175"/>
            <a:ext cx="0" cy="30585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7" name="Google Shape;857;p35"/>
          <p:cNvCxnSpPr/>
          <p:nvPr/>
        </p:nvCxnSpPr>
        <p:spPr>
          <a:xfrm>
            <a:off x="4342759" y="1011175"/>
            <a:ext cx="0" cy="30585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8" name="Google Shape;858;p35"/>
          <p:cNvCxnSpPr/>
          <p:nvPr/>
        </p:nvCxnSpPr>
        <p:spPr>
          <a:xfrm>
            <a:off x="5370393" y="1011175"/>
            <a:ext cx="0" cy="30585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9" name="Google Shape;859;p35"/>
          <p:cNvCxnSpPr/>
          <p:nvPr/>
        </p:nvCxnSpPr>
        <p:spPr>
          <a:xfrm>
            <a:off x="6398030" y="1011175"/>
            <a:ext cx="0" cy="30585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60" name="Google Shape;860;p35"/>
          <p:cNvSpPr txBox="1"/>
          <p:nvPr>
            <p:ph idx="4294967295" type="subTitle"/>
          </p:nvPr>
        </p:nvSpPr>
        <p:spPr>
          <a:xfrm flipH="1">
            <a:off x="3907979" y="621828"/>
            <a:ext cx="869400" cy="31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VENUS</a:t>
            </a:r>
            <a:endParaRPr sz="11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861" name="Google Shape;861;p35"/>
          <p:cNvSpPr txBox="1"/>
          <p:nvPr>
            <p:ph idx="4294967295" type="subTitle"/>
          </p:nvPr>
        </p:nvSpPr>
        <p:spPr>
          <a:xfrm flipH="1">
            <a:off x="4935615" y="621828"/>
            <a:ext cx="869400" cy="31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MARS</a:t>
            </a:r>
            <a:endParaRPr sz="11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862" name="Google Shape;862;p35"/>
          <p:cNvSpPr txBox="1"/>
          <p:nvPr>
            <p:ph idx="4294967295" type="subTitle"/>
          </p:nvPr>
        </p:nvSpPr>
        <p:spPr>
          <a:xfrm flipH="1">
            <a:off x="5963251" y="621828"/>
            <a:ext cx="869400" cy="31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JUPITER</a:t>
            </a:r>
            <a:endParaRPr sz="11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863" name="Google Shape;863;p35"/>
          <p:cNvSpPr/>
          <p:nvPr/>
        </p:nvSpPr>
        <p:spPr>
          <a:xfrm>
            <a:off x="3250076" y="1286520"/>
            <a:ext cx="225600" cy="225600"/>
          </a:xfrm>
          <a:prstGeom prst="ellipse">
            <a:avLst/>
          </a:prstGeom>
          <a:solidFill>
            <a:srgbClr val="D16676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" name="Google Shape;864;p35"/>
          <p:cNvSpPr/>
          <p:nvPr/>
        </p:nvSpPr>
        <p:spPr>
          <a:xfrm>
            <a:off x="3250076" y="2054997"/>
            <a:ext cx="225600" cy="225600"/>
          </a:xfrm>
          <a:prstGeom prst="ellipse">
            <a:avLst/>
          </a:prstGeom>
          <a:solidFill>
            <a:srgbClr val="97CECD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" name="Google Shape;865;p35"/>
          <p:cNvSpPr/>
          <p:nvPr/>
        </p:nvSpPr>
        <p:spPr>
          <a:xfrm>
            <a:off x="3250076" y="2823475"/>
            <a:ext cx="225600" cy="225600"/>
          </a:xfrm>
          <a:prstGeom prst="ellipse">
            <a:avLst/>
          </a:prstGeom>
          <a:solidFill>
            <a:srgbClr val="97CECD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" name="Google Shape;866;p35"/>
          <p:cNvSpPr/>
          <p:nvPr/>
        </p:nvSpPr>
        <p:spPr>
          <a:xfrm>
            <a:off x="3250076" y="3591952"/>
            <a:ext cx="225600" cy="225600"/>
          </a:xfrm>
          <a:prstGeom prst="ellipse">
            <a:avLst/>
          </a:prstGeom>
          <a:solidFill>
            <a:srgbClr val="97CECD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" name="Google Shape;867;p35"/>
          <p:cNvSpPr/>
          <p:nvPr/>
        </p:nvSpPr>
        <p:spPr>
          <a:xfrm>
            <a:off x="4229937" y="1286520"/>
            <a:ext cx="225600" cy="225600"/>
          </a:xfrm>
          <a:prstGeom prst="ellipse">
            <a:avLst/>
          </a:prstGeom>
          <a:solidFill>
            <a:srgbClr val="97CECD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" name="Google Shape;868;p35"/>
          <p:cNvSpPr/>
          <p:nvPr/>
        </p:nvSpPr>
        <p:spPr>
          <a:xfrm>
            <a:off x="4229937" y="2054997"/>
            <a:ext cx="225600" cy="225600"/>
          </a:xfrm>
          <a:prstGeom prst="ellipse">
            <a:avLst/>
          </a:prstGeom>
          <a:solidFill>
            <a:srgbClr val="D16676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" name="Google Shape;869;p35"/>
          <p:cNvSpPr/>
          <p:nvPr/>
        </p:nvSpPr>
        <p:spPr>
          <a:xfrm>
            <a:off x="4229937" y="2823475"/>
            <a:ext cx="225600" cy="225600"/>
          </a:xfrm>
          <a:prstGeom prst="ellipse">
            <a:avLst/>
          </a:prstGeom>
          <a:solidFill>
            <a:srgbClr val="97CECD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" name="Google Shape;870;p35"/>
          <p:cNvSpPr/>
          <p:nvPr/>
        </p:nvSpPr>
        <p:spPr>
          <a:xfrm>
            <a:off x="4229937" y="3591952"/>
            <a:ext cx="225600" cy="225600"/>
          </a:xfrm>
          <a:prstGeom prst="ellipse">
            <a:avLst/>
          </a:prstGeom>
          <a:solidFill>
            <a:srgbClr val="97CECD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" name="Google Shape;871;p35"/>
          <p:cNvSpPr/>
          <p:nvPr/>
        </p:nvSpPr>
        <p:spPr>
          <a:xfrm>
            <a:off x="5257573" y="1286520"/>
            <a:ext cx="225600" cy="225600"/>
          </a:xfrm>
          <a:prstGeom prst="ellipse">
            <a:avLst/>
          </a:prstGeom>
          <a:solidFill>
            <a:srgbClr val="97CECD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2" name="Google Shape;872;p35"/>
          <p:cNvSpPr/>
          <p:nvPr/>
        </p:nvSpPr>
        <p:spPr>
          <a:xfrm>
            <a:off x="5257573" y="2054997"/>
            <a:ext cx="225600" cy="225600"/>
          </a:xfrm>
          <a:prstGeom prst="ellipse">
            <a:avLst/>
          </a:prstGeom>
          <a:solidFill>
            <a:srgbClr val="97CECD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" name="Google Shape;873;p35"/>
          <p:cNvSpPr/>
          <p:nvPr/>
        </p:nvSpPr>
        <p:spPr>
          <a:xfrm>
            <a:off x="5257573" y="2823475"/>
            <a:ext cx="225600" cy="225600"/>
          </a:xfrm>
          <a:prstGeom prst="ellipse">
            <a:avLst/>
          </a:prstGeom>
          <a:solidFill>
            <a:srgbClr val="D16676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" name="Google Shape;874;p35"/>
          <p:cNvSpPr/>
          <p:nvPr/>
        </p:nvSpPr>
        <p:spPr>
          <a:xfrm>
            <a:off x="5257573" y="3591952"/>
            <a:ext cx="225600" cy="225600"/>
          </a:xfrm>
          <a:prstGeom prst="ellipse">
            <a:avLst/>
          </a:prstGeom>
          <a:solidFill>
            <a:srgbClr val="97CECD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" name="Google Shape;875;p35"/>
          <p:cNvSpPr/>
          <p:nvPr/>
        </p:nvSpPr>
        <p:spPr>
          <a:xfrm>
            <a:off x="6285209" y="1286520"/>
            <a:ext cx="225600" cy="225600"/>
          </a:xfrm>
          <a:prstGeom prst="ellipse">
            <a:avLst/>
          </a:prstGeom>
          <a:solidFill>
            <a:srgbClr val="97CECD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" name="Google Shape;876;p35"/>
          <p:cNvSpPr/>
          <p:nvPr/>
        </p:nvSpPr>
        <p:spPr>
          <a:xfrm>
            <a:off x="6285209" y="2054997"/>
            <a:ext cx="225600" cy="225600"/>
          </a:xfrm>
          <a:prstGeom prst="ellipse">
            <a:avLst/>
          </a:prstGeom>
          <a:solidFill>
            <a:srgbClr val="D16676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" name="Google Shape;877;p35"/>
          <p:cNvSpPr/>
          <p:nvPr/>
        </p:nvSpPr>
        <p:spPr>
          <a:xfrm>
            <a:off x="6285209" y="2823475"/>
            <a:ext cx="225600" cy="225600"/>
          </a:xfrm>
          <a:prstGeom prst="ellipse">
            <a:avLst/>
          </a:prstGeom>
          <a:solidFill>
            <a:srgbClr val="D16676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" name="Google Shape;878;p35"/>
          <p:cNvSpPr/>
          <p:nvPr/>
        </p:nvSpPr>
        <p:spPr>
          <a:xfrm>
            <a:off x="6285209" y="3591952"/>
            <a:ext cx="225600" cy="225600"/>
          </a:xfrm>
          <a:prstGeom prst="ellipse">
            <a:avLst/>
          </a:prstGeom>
          <a:solidFill>
            <a:srgbClr val="97CECD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" name="Google Shape;879;p35"/>
          <p:cNvGrpSpPr/>
          <p:nvPr/>
        </p:nvGrpSpPr>
        <p:grpSpPr>
          <a:xfrm>
            <a:off x="2070978" y="2621912"/>
            <a:ext cx="628914" cy="628914"/>
            <a:chOff x="1190625" y="238125"/>
            <a:chExt cx="5219200" cy="5219200"/>
          </a:xfrm>
        </p:grpSpPr>
        <p:sp>
          <p:nvSpPr>
            <p:cNvPr id="880" name="Google Shape;880;p35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35"/>
            <p:cNvSpPr/>
            <p:nvPr/>
          </p:nvSpPr>
          <p:spPr>
            <a:xfrm>
              <a:off x="3421800" y="792650"/>
              <a:ext cx="378425" cy="632025"/>
            </a:xfrm>
            <a:custGeom>
              <a:rect b="b" l="l" r="r" t="t"/>
              <a:pathLst>
                <a:path extrusionOk="0" h="25281" w="15137">
                  <a:moveTo>
                    <a:pt x="3915" y="1"/>
                  </a:moveTo>
                  <a:lnTo>
                    <a:pt x="1" y="3132"/>
                  </a:lnTo>
                  <a:lnTo>
                    <a:pt x="12299" y="25281"/>
                  </a:lnTo>
                  <a:lnTo>
                    <a:pt x="15137" y="19899"/>
                  </a:lnTo>
                  <a:lnTo>
                    <a:pt x="3915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35"/>
            <p:cNvSpPr/>
            <p:nvPr/>
          </p:nvSpPr>
          <p:spPr>
            <a:xfrm>
              <a:off x="3800200" y="792650"/>
              <a:ext cx="378425" cy="632025"/>
            </a:xfrm>
            <a:custGeom>
              <a:rect b="b" l="l" r="r" t="t"/>
              <a:pathLst>
                <a:path extrusionOk="0" h="25281" w="15137">
                  <a:moveTo>
                    <a:pt x="11222" y="1"/>
                  </a:moveTo>
                  <a:lnTo>
                    <a:pt x="1" y="19899"/>
                  </a:lnTo>
                  <a:lnTo>
                    <a:pt x="2838" y="25281"/>
                  </a:lnTo>
                  <a:lnTo>
                    <a:pt x="15136" y="3132"/>
                  </a:lnTo>
                  <a:lnTo>
                    <a:pt x="11222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35"/>
            <p:cNvSpPr/>
            <p:nvPr/>
          </p:nvSpPr>
          <p:spPr>
            <a:xfrm>
              <a:off x="2158600" y="1290100"/>
              <a:ext cx="3283225" cy="2703400"/>
            </a:xfrm>
            <a:custGeom>
              <a:rect b="b" l="l" r="r" t="t"/>
              <a:pathLst>
                <a:path extrusionOk="0" h="108136" w="131329">
                  <a:moveTo>
                    <a:pt x="65665" y="1"/>
                  </a:moveTo>
                  <a:lnTo>
                    <a:pt x="1" y="108135"/>
                  </a:lnTo>
                  <a:lnTo>
                    <a:pt x="131328" y="108135"/>
                  </a:lnTo>
                  <a:lnTo>
                    <a:pt x="65665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35"/>
            <p:cNvSpPr/>
            <p:nvPr/>
          </p:nvSpPr>
          <p:spPr>
            <a:xfrm>
              <a:off x="2849325" y="2484800"/>
              <a:ext cx="950900" cy="1508700"/>
            </a:xfrm>
            <a:custGeom>
              <a:rect b="b" l="l" r="r" t="t"/>
              <a:pathLst>
                <a:path extrusionOk="0" h="60348" w="38036">
                  <a:moveTo>
                    <a:pt x="38036" y="1"/>
                  </a:moveTo>
                  <a:lnTo>
                    <a:pt x="13179" y="17322"/>
                  </a:lnTo>
                  <a:lnTo>
                    <a:pt x="18692" y="28250"/>
                  </a:lnTo>
                  <a:lnTo>
                    <a:pt x="1" y="41297"/>
                  </a:lnTo>
                  <a:lnTo>
                    <a:pt x="10080" y="60347"/>
                  </a:lnTo>
                  <a:lnTo>
                    <a:pt x="3803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5"/>
            <p:cNvSpPr/>
            <p:nvPr/>
          </p:nvSpPr>
          <p:spPr>
            <a:xfrm>
              <a:off x="3800200" y="2484800"/>
              <a:ext cx="950900" cy="1508700"/>
            </a:xfrm>
            <a:custGeom>
              <a:rect b="b" l="l" r="r" t="t"/>
              <a:pathLst>
                <a:path extrusionOk="0" h="60348" w="38036">
                  <a:moveTo>
                    <a:pt x="1" y="1"/>
                  </a:moveTo>
                  <a:lnTo>
                    <a:pt x="27956" y="60347"/>
                  </a:lnTo>
                  <a:lnTo>
                    <a:pt x="38035" y="41297"/>
                  </a:lnTo>
                  <a:lnTo>
                    <a:pt x="19344" y="28250"/>
                  </a:lnTo>
                  <a:lnTo>
                    <a:pt x="24857" y="173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35"/>
            <p:cNvSpPr/>
            <p:nvPr/>
          </p:nvSpPr>
          <p:spPr>
            <a:xfrm>
              <a:off x="3101325" y="2484800"/>
              <a:ext cx="1397775" cy="1508700"/>
            </a:xfrm>
            <a:custGeom>
              <a:rect b="b" l="l" r="r" t="t"/>
              <a:pathLst>
                <a:path extrusionOk="0" h="60348" w="55911">
                  <a:moveTo>
                    <a:pt x="27956" y="1"/>
                  </a:moveTo>
                  <a:lnTo>
                    <a:pt x="0" y="60347"/>
                  </a:lnTo>
                  <a:lnTo>
                    <a:pt x="55911" y="60347"/>
                  </a:lnTo>
                  <a:lnTo>
                    <a:pt x="27956" y="1"/>
                  </a:ln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35"/>
            <p:cNvSpPr/>
            <p:nvPr/>
          </p:nvSpPr>
          <p:spPr>
            <a:xfrm>
              <a:off x="1831600" y="3929050"/>
              <a:ext cx="3936425" cy="194125"/>
            </a:xfrm>
            <a:custGeom>
              <a:rect b="b" l="l" r="r" t="t"/>
              <a:pathLst>
                <a:path extrusionOk="0" h="7765" w="157457">
                  <a:moveTo>
                    <a:pt x="0" y="1"/>
                  </a:moveTo>
                  <a:lnTo>
                    <a:pt x="0" y="7764"/>
                  </a:lnTo>
                  <a:lnTo>
                    <a:pt x="157456" y="7764"/>
                  </a:lnTo>
                  <a:lnTo>
                    <a:pt x="157456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" name="Google Shape;888;p35"/>
          <p:cNvGrpSpPr/>
          <p:nvPr/>
        </p:nvGrpSpPr>
        <p:grpSpPr>
          <a:xfrm>
            <a:off x="2054607" y="1847151"/>
            <a:ext cx="638308" cy="638308"/>
            <a:chOff x="1190625" y="238125"/>
            <a:chExt cx="5219200" cy="5219200"/>
          </a:xfrm>
        </p:grpSpPr>
        <p:sp>
          <p:nvSpPr>
            <p:cNvPr id="889" name="Google Shape;889;p35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35"/>
            <p:cNvSpPr/>
            <p:nvPr/>
          </p:nvSpPr>
          <p:spPr>
            <a:xfrm>
              <a:off x="2189600" y="2364925"/>
              <a:ext cx="3221225" cy="2569650"/>
            </a:xfrm>
            <a:custGeom>
              <a:rect b="b" l="l" r="r" t="t"/>
              <a:pathLst>
                <a:path extrusionOk="0" h="102786" w="128849">
                  <a:moveTo>
                    <a:pt x="2088" y="1"/>
                  </a:moveTo>
                  <a:lnTo>
                    <a:pt x="0" y="1305"/>
                  </a:lnTo>
                  <a:lnTo>
                    <a:pt x="63413" y="102786"/>
                  </a:lnTo>
                  <a:lnTo>
                    <a:pt x="65436" y="102786"/>
                  </a:lnTo>
                  <a:lnTo>
                    <a:pt x="128849" y="1305"/>
                  </a:lnTo>
                  <a:lnTo>
                    <a:pt x="126761" y="1"/>
                  </a:lnTo>
                  <a:lnTo>
                    <a:pt x="70524" y="90031"/>
                  </a:lnTo>
                  <a:lnTo>
                    <a:pt x="70524" y="90031"/>
                  </a:lnTo>
                  <a:lnTo>
                    <a:pt x="105232" y="2643"/>
                  </a:lnTo>
                  <a:lnTo>
                    <a:pt x="102981" y="1729"/>
                  </a:lnTo>
                  <a:lnTo>
                    <a:pt x="66904" y="92478"/>
                  </a:lnTo>
                  <a:lnTo>
                    <a:pt x="78745" y="3491"/>
                  </a:lnTo>
                  <a:lnTo>
                    <a:pt x="76331" y="3197"/>
                  </a:lnTo>
                  <a:lnTo>
                    <a:pt x="64425" y="92576"/>
                  </a:lnTo>
                  <a:lnTo>
                    <a:pt x="52518" y="3197"/>
                  </a:lnTo>
                  <a:lnTo>
                    <a:pt x="50104" y="3491"/>
                  </a:lnTo>
                  <a:lnTo>
                    <a:pt x="61945" y="92478"/>
                  </a:lnTo>
                  <a:lnTo>
                    <a:pt x="25868" y="1729"/>
                  </a:lnTo>
                  <a:lnTo>
                    <a:pt x="23617" y="2643"/>
                  </a:lnTo>
                  <a:lnTo>
                    <a:pt x="58325" y="90031"/>
                  </a:lnTo>
                  <a:lnTo>
                    <a:pt x="2088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35"/>
            <p:cNvSpPr/>
            <p:nvPr/>
          </p:nvSpPr>
          <p:spPr>
            <a:xfrm>
              <a:off x="3800200" y="2364925"/>
              <a:ext cx="1610625" cy="2569650"/>
            </a:xfrm>
            <a:custGeom>
              <a:rect b="b" l="l" r="r" t="t"/>
              <a:pathLst>
                <a:path extrusionOk="0" h="102786" w="64425">
                  <a:moveTo>
                    <a:pt x="62337" y="1"/>
                  </a:moveTo>
                  <a:lnTo>
                    <a:pt x="61065" y="2056"/>
                  </a:lnTo>
                  <a:lnTo>
                    <a:pt x="6100" y="90031"/>
                  </a:lnTo>
                  <a:lnTo>
                    <a:pt x="39373" y="6296"/>
                  </a:lnTo>
                  <a:lnTo>
                    <a:pt x="40808" y="2643"/>
                  </a:lnTo>
                  <a:lnTo>
                    <a:pt x="39536" y="2121"/>
                  </a:lnTo>
                  <a:lnTo>
                    <a:pt x="38557" y="1729"/>
                  </a:lnTo>
                  <a:lnTo>
                    <a:pt x="37155" y="5285"/>
                  </a:lnTo>
                  <a:lnTo>
                    <a:pt x="2480" y="92511"/>
                  </a:lnTo>
                  <a:lnTo>
                    <a:pt x="13962" y="6166"/>
                  </a:lnTo>
                  <a:lnTo>
                    <a:pt x="14321" y="3491"/>
                  </a:lnTo>
                  <a:lnTo>
                    <a:pt x="13897" y="3458"/>
                  </a:lnTo>
                  <a:lnTo>
                    <a:pt x="11907" y="3197"/>
                  </a:lnTo>
                  <a:lnTo>
                    <a:pt x="11548" y="5840"/>
                  </a:lnTo>
                  <a:lnTo>
                    <a:pt x="1" y="92576"/>
                  </a:lnTo>
                  <a:lnTo>
                    <a:pt x="1" y="102786"/>
                  </a:lnTo>
                  <a:lnTo>
                    <a:pt x="1012" y="102786"/>
                  </a:lnTo>
                  <a:lnTo>
                    <a:pt x="63055" y="3491"/>
                  </a:lnTo>
                  <a:lnTo>
                    <a:pt x="64425" y="1305"/>
                  </a:lnTo>
                  <a:lnTo>
                    <a:pt x="62337" y="1"/>
                  </a:lnTo>
                  <a:close/>
                </a:path>
              </a:pathLst>
            </a:custGeom>
            <a:solidFill>
              <a:srgbClr val="2766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35"/>
            <p:cNvSpPr/>
            <p:nvPr/>
          </p:nvSpPr>
          <p:spPr>
            <a:xfrm>
              <a:off x="2138225" y="706200"/>
              <a:ext cx="3323975" cy="1816150"/>
            </a:xfrm>
            <a:custGeom>
              <a:rect b="b" l="l" r="r" t="t"/>
              <a:pathLst>
                <a:path extrusionOk="0" h="72646" w="132959">
                  <a:moveTo>
                    <a:pt x="66480" y="1"/>
                  </a:moveTo>
                  <a:cubicBezTo>
                    <a:pt x="47560" y="1"/>
                    <a:pt x="31217" y="7242"/>
                    <a:pt x="19213" y="20975"/>
                  </a:cubicBezTo>
                  <a:cubicBezTo>
                    <a:pt x="8873" y="32816"/>
                    <a:pt x="2121" y="49094"/>
                    <a:pt x="131" y="66839"/>
                  </a:cubicBezTo>
                  <a:cubicBezTo>
                    <a:pt x="0" y="68078"/>
                    <a:pt x="685" y="69188"/>
                    <a:pt x="1794" y="69677"/>
                  </a:cubicBezTo>
                  <a:cubicBezTo>
                    <a:pt x="2153" y="69835"/>
                    <a:pt x="2529" y="69911"/>
                    <a:pt x="2898" y="69911"/>
                  </a:cubicBezTo>
                  <a:cubicBezTo>
                    <a:pt x="3672" y="69911"/>
                    <a:pt x="4418" y="69577"/>
                    <a:pt x="4926" y="68959"/>
                  </a:cubicBezTo>
                  <a:cubicBezTo>
                    <a:pt x="7209" y="66252"/>
                    <a:pt x="10569" y="64686"/>
                    <a:pt x="14092" y="64686"/>
                  </a:cubicBezTo>
                  <a:cubicBezTo>
                    <a:pt x="18626" y="64686"/>
                    <a:pt x="22704" y="67165"/>
                    <a:pt x="24759" y="71177"/>
                  </a:cubicBezTo>
                  <a:cubicBezTo>
                    <a:pt x="25248" y="72091"/>
                    <a:pt x="26161" y="72645"/>
                    <a:pt x="27205" y="72645"/>
                  </a:cubicBezTo>
                  <a:cubicBezTo>
                    <a:pt x="28216" y="72645"/>
                    <a:pt x="29162" y="72091"/>
                    <a:pt x="29619" y="71177"/>
                  </a:cubicBezTo>
                  <a:cubicBezTo>
                    <a:pt x="31707" y="67165"/>
                    <a:pt x="35784" y="64686"/>
                    <a:pt x="40286" y="64686"/>
                  </a:cubicBezTo>
                  <a:cubicBezTo>
                    <a:pt x="44787" y="64686"/>
                    <a:pt x="48897" y="67165"/>
                    <a:pt x="50953" y="71177"/>
                  </a:cubicBezTo>
                  <a:cubicBezTo>
                    <a:pt x="51442" y="72091"/>
                    <a:pt x="52355" y="72645"/>
                    <a:pt x="53399" y="72645"/>
                  </a:cubicBezTo>
                  <a:cubicBezTo>
                    <a:pt x="54410" y="72645"/>
                    <a:pt x="55324" y="72091"/>
                    <a:pt x="55813" y="71177"/>
                  </a:cubicBezTo>
                  <a:cubicBezTo>
                    <a:pt x="57901" y="67165"/>
                    <a:pt x="61978" y="64686"/>
                    <a:pt x="66480" y="64686"/>
                  </a:cubicBezTo>
                  <a:cubicBezTo>
                    <a:pt x="70981" y="64686"/>
                    <a:pt x="75091" y="67165"/>
                    <a:pt x="77146" y="71177"/>
                  </a:cubicBezTo>
                  <a:cubicBezTo>
                    <a:pt x="77636" y="72091"/>
                    <a:pt x="78549" y="72645"/>
                    <a:pt x="79560" y="72645"/>
                  </a:cubicBezTo>
                  <a:cubicBezTo>
                    <a:pt x="80604" y="72645"/>
                    <a:pt x="81517" y="72091"/>
                    <a:pt x="82007" y="71177"/>
                  </a:cubicBezTo>
                  <a:cubicBezTo>
                    <a:pt x="84062" y="67165"/>
                    <a:pt x="88172" y="64686"/>
                    <a:pt x="92673" y="64686"/>
                  </a:cubicBezTo>
                  <a:cubicBezTo>
                    <a:pt x="97175" y="64686"/>
                    <a:pt x="101252" y="67165"/>
                    <a:pt x="103340" y="71177"/>
                  </a:cubicBezTo>
                  <a:cubicBezTo>
                    <a:pt x="103797" y="72091"/>
                    <a:pt x="104743" y="72645"/>
                    <a:pt x="105754" y="72645"/>
                  </a:cubicBezTo>
                  <a:cubicBezTo>
                    <a:pt x="106798" y="72645"/>
                    <a:pt x="107711" y="72091"/>
                    <a:pt x="108200" y="71177"/>
                  </a:cubicBezTo>
                  <a:cubicBezTo>
                    <a:pt x="110255" y="67165"/>
                    <a:pt x="114366" y="64686"/>
                    <a:pt x="118867" y="64686"/>
                  </a:cubicBezTo>
                  <a:cubicBezTo>
                    <a:pt x="122390" y="64686"/>
                    <a:pt x="125750" y="66252"/>
                    <a:pt x="128033" y="68959"/>
                  </a:cubicBezTo>
                  <a:cubicBezTo>
                    <a:pt x="128563" y="69577"/>
                    <a:pt x="129302" y="69911"/>
                    <a:pt x="130068" y="69911"/>
                  </a:cubicBezTo>
                  <a:cubicBezTo>
                    <a:pt x="130434" y="69911"/>
                    <a:pt x="130806" y="69835"/>
                    <a:pt x="131165" y="69677"/>
                  </a:cubicBezTo>
                  <a:cubicBezTo>
                    <a:pt x="132274" y="69188"/>
                    <a:pt x="132959" y="68078"/>
                    <a:pt x="132828" y="66839"/>
                  </a:cubicBezTo>
                  <a:cubicBezTo>
                    <a:pt x="130839" y="49094"/>
                    <a:pt x="124086" y="32816"/>
                    <a:pt x="113746" y="20975"/>
                  </a:cubicBezTo>
                  <a:cubicBezTo>
                    <a:pt x="101742" y="7242"/>
                    <a:pt x="85399" y="1"/>
                    <a:pt x="66480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35"/>
            <p:cNvSpPr/>
            <p:nvPr/>
          </p:nvSpPr>
          <p:spPr>
            <a:xfrm>
              <a:off x="3799375" y="706200"/>
              <a:ext cx="1662825" cy="1816150"/>
            </a:xfrm>
            <a:custGeom>
              <a:rect b="b" l="l" r="r" t="t"/>
              <a:pathLst>
                <a:path extrusionOk="0" h="72646" w="66513">
                  <a:moveTo>
                    <a:pt x="1" y="1"/>
                  </a:moveTo>
                  <a:cubicBezTo>
                    <a:pt x="1" y="1"/>
                    <a:pt x="34" y="1"/>
                    <a:pt x="34" y="33"/>
                  </a:cubicBezTo>
                  <a:lnTo>
                    <a:pt x="34" y="64686"/>
                  </a:lnTo>
                  <a:cubicBezTo>
                    <a:pt x="4535" y="64686"/>
                    <a:pt x="8645" y="67165"/>
                    <a:pt x="10700" y="71177"/>
                  </a:cubicBezTo>
                  <a:cubicBezTo>
                    <a:pt x="10929" y="71601"/>
                    <a:pt x="11222" y="71928"/>
                    <a:pt x="11581" y="72189"/>
                  </a:cubicBezTo>
                  <a:cubicBezTo>
                    <a:pt x="11679" y="72254"/>
                    <a:pt x="11777" y="72286"/>
                    <a:pt x="11875" y="72352"/>
                  </a:cubicBezTo>
                  <a:cubicBezTo>
                    <a:pt x="12233" y="72547"/>
                    <a:pt x="12690" y="72645"/>
                    <a:pt x="13114" y="72645"/>
                  </a:cubicBezTo>
                  <a:cubicBezTo>
                    <a:pt x="13310" y="72645"/>
                    <a:pt x="13506" y="72645"/>
                    <a:pt x="13701" y="72613"/>
                  </a:cubicBezTo>
                  <a:cubicBezTo>
                    <a:pt x="13734" y="72580"/>
                    <a:pt x="13799" y="72580"/>
                    <a:pt x="13864" y="72547"/>
                  </a:cubicBezTo>
                  <a:cubicBezTo>
                    <a:pt x="13897" y="72547"/>
                    <a:pt x="13962" y="72515"/>
                    <a:pt x="13995" y="72515"/>
                  </a:cubicBezTo>
                  <a:cubicBezTo>
                    <a:pt x="14027" y="72515"/>
                    <a:pt x="14027" y="72515"/>
                    <a:pt x="14060" y="72482"/>
                  </a:cubicBezTo>
                  <a:cubicBezTo>
                    <a:pt x="14093" y="72482"/>
                    <a:pt x="14158" y="72450"/>
                    <a:pt x="14223" y="72417"/>
                  </a:cubicBezTo>
                  <a:cubicBezTo>
                    <a:pt x="14321" y="72384"/>
                    <a:pt x="14419" y="72352"/>
                    <a:pt x="14484" y="72286"/>
                  </a:cubicBezTo>
                  <a:cubicBezTo>
                    <a:pt x="14517" y="72286"/>
                    <a:pt x="14549" y="72254"/>
                    <a:pt x="14582" y="72254"/>
                  </a:cubicBezTo>
                  <a:cubicBezTo>
                    <a:pt x="14582" y="72221"/>
                    <a:pt x="14647" y="72189"/>
                    <a:pt x="14680" y="72189"/>
                  </a:cubicBezTo>
                  <a:cubicBezTo>
                    <a:pt x="14843" y="72058"/>
                    <a:pt x="14973" y="71928"/>
                    <a:pt x="15104" y="71797"/>
                  </a:cubicBezTo>
                  <a:cubicBezTo>
                    <a:pt x="15234" y="71699"/>
                    <a:pt x="15300" y="71569"/>
                    <a:pt x="15398" y="71438"/>
                  </a:cubicBezTo>
                  <a:lnTo>
                    <a:pt x="15430" y="71406"/>
                  </a:lnTo>
                  <a:cubicBezTo>
                    <a:pt x="15463" y="71340"/>
                    <a:pt x="15495" y="71275"/>
                    <a:pt x="15561" y="71177"/>
                  </a:cubicBezTo>
                  <a:cubicBezTo>
                    <a:pt x="16083" y="70166"/>
                    <a:pt x="16702" y="69285"/>
                    <a:pt x="17453" y="68470"/>
                  </a:cubicBezTo>
                  <a:cubicBezTo>
                    <a:pt x="17550" y="68372"/>
                    <a:pt x="17648" y="68274"/>
                    <a:pt x="17746" y="68176"/>
                  </a:cubicBezTo>
                  <a:cubicBezTo>
                    <a:pt x="19964" y="65958"/>
                    <a:pt x="22998" y="64686"/>
                    <a:pt x="26227" y="64686"/>
                  </a:cubicBezTo>
                  <a:cubicBezTo>
                    <a:pt x="29457" y="64686"/>
                    <a:pt x="32490" y="65958"/>
                    <a:pt x="34708" y="68176"/>
                  </a:cubicBezTo>
                  <a:cubicBezTo>
                    <a:pt x="34904" y="68372"/>
                    <a:pt x="35067" y="68568"/>
                    <a:pt x="35263" y="68763"/>
                  </a:cubicBezTo>
                  <a:cubicBezTo>
                    <a:pt x="35361" y="68894"/>
                    <a:pt x="35426" y="68992"/>
                    <a:pt x="35524" y="69090"/>
                  </a:cubicBezTo>
                  <a:cubicBezTo>
                    <a:pt x="36046" y="69742"/>
                    <a:pt x="36503" y="70427"/>
                    <a:pt x="36894" y="71177"/>
                  </a:cubicBezTo>
                  <a:cubicBezTo>
                    <a:pt x="36927" y="71243"/>
                    <a:pt x="36959" y="71275"/>
                    <a:pt x="36992" y="71340"/>
                  </a:cubicBezTo>
                  <a:cubicBezTo>
                    <a:pt x="37024" y="71406"/>
                    <a:pt x="37057" y="71471"/>
                    <a:pt x="37122" y="71536"/>
                  </a:cubicBezTo>
                  <a:cubicBezTo>
                    <a:pt x="37122" y="71569"/>
                    <a:pt x="37155" y="71601"/>
                    <a:pt x="37188" y="71634"/>
                  </a:cubicBezTo>
                  <a:cubicBezTo>
                    <a:pt x="37220" y="71667"/>
                    <a:pt x="37253" y="71732"/>
                    <a:pt x="37285" y="71765"/>
                  </a:cubicBezTo>
                  <a:cubicBezTo>
                    <a:pt x="37383" y="71862"/>
                    <a:pt x="37481" y="71960"/>
                    <a:pt x="37579" y="72025"/>
                  </a:cubicBezTo>
                  <a:cubicBezTo>
                    <a:pt x="37644" y="72058"/>
                    <a:pt x="37677" y="72123"/>
                    <a:pt x="37710" y="72156"/>
                  </a:cubicBezTo>
                  <a:cubicBezTo>
                    <a:pt x="37938" y="72286"/>
                    <a:pt x="38166" y="72417"/>
                    <a:pt x="38395" y="72482"/>
                  </a:cubicBezTo>
                  <a:cubicBezTo>
                    <a:pt x="38460" y="72515"/>
                    <a:pt x="38525" y="72547"/>
                    <a:pt x="38558" y="72547"/>
                  </a:cubicBezTo>
                  <a:cubicBezTo>
                    <a:pt x="38623" y="72580"/>
                    <a:pt x="38688" y="72580"/>
                    <a:pt x="38753" y="72613"/>
                  </a:cubicBezTo>
                  <a:cubicBezTo>
                    <a:pt x="38819" y="72613"/>
                    <a:pt x="38884" y="72613"/>
                    <a:pt x="38949" y="72645"/>
                  </a:cubicBezTo>
                  <a:lnTo>
                    <a:pt x="39406" y="72645"/>
                  </a:lnTo>
                  <a:cubicBezTo>
                    <a:pt x="40384" y="72645"/>
                    <a:pt x="41298" y="72058"/>
                    <a:pt x="41754" y="71177"/>
                  </a:cubicBezTo>
                  <a:cubicBezTo>
                    <a:pt x="43809" y="67165"/>
                    <a:pt x="47920" y="64686"/>
                    <a:pt x="52421" y="64686"/>
                  </a:cubicBezTo>
                  <a:cubicBezTo>
                    <a:pt x="55716" y="64686"/>
                    <a:pt x="58847" y="66023"/>
                    <a:pt x="61098" y="68405"/>
                  </a:cubicBezTo>
                  <a:cubicBezTo>
                    <a:pt x="61261" y="68568"/>
                    <a:pt x="61424" y="68763"/>
                    <a:pt x="61587" y="68959"/>
                  </a:cubicBezTo>
                  <a:cubicBezTo>
                    <a:pt x="61979" y="69416"/>
                    <a:pt x="62501" y="69742"/>
                    <a:pt x="63088" y="69840"/>
                  </a:cubicBezTo>
                  <a:cubicBezTo>
                    <a:pt x="63267" y="69885"/>
                    <a:pt x="63454" y="69906"/>
                    <a:pt x="63643" y="69906"/>
                  </a:cubicBezTo>
                  <a:cubicBezTo>
                    <a:pt x="64005" y="69906"/>
                    <a:pt x="64376" y="69827"/>
                    <a:pt x="64719" y="69677"/>
                  </a:cubicBezTo>
                  <a:cubicBezTo>
                    <a:pt x="65860" y="69188"/>
                    <a:pt x="66513" y="68078"/>
                    <a:pt x="66382" y="66839"/>
                  </a:cubicBezTo>
                  <a:cubicBezTo>
                    <a:pt x="64393" y="49094"/>
                    <a:pt x="57640" y="32816"/>
                    <a:pt x="47300" y="20975"/>
                  </a:cubicBezTo>
                  <a:cubicBezTo>
                    <a:pt x="35296" y="7242"/>
                    <a:pt x="18953" y="1"/>
                    <a:pt x="34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35"/>
            <p:cNvSpPr/>
            <p:nvPr/>
          </p:nvSpPr>
          <p:spPr>
            <a:xfrm>
              <a:off x="2681350" y="713321"/>
              <a:ext cx="2236100" cy="1816150"/>
            </a:xfrm>
            <a:custGeom>
              <a:rect b="b" l="l" r="r" t="t"/>
              <a:pathLst>
                <a:path extrusionOk="0" h="72646" w="89444">
                  <a:moveTo>
                    <a:pt x="44689" y="1"/>
                  </a:moveTo>
                  <a:cubicBezTo>
                    <a:pt x="42960" y="457"/>
                    <a:pt x="0" y="12266"/>
                    <a:pt x="5480" y="72645"/>
                  </a:cubicBezTo>
                  <a:cubicBezTo>
                    <a:pt x="6491" y="72645"/>
                    <a:pt x="7437" y="72091"/>
                    <a:pt x="7894" y="71177"/>
                  </a:cubicBezTo>
                  <a:cubicBezTo>
                    <a:pt x="9982" y="67165"/>
                    <a:pt x="14059" y="64686"/>
                    <a:pt x="18561" y="64686"/>
                  </a:cubicBezTo>
                  <a:cubicBezTo>
                    <a:pt x="23062" y="64686"/>
                    <a:pt x="27172" y="67165"/>
                    <a:pt x="29228" y="71177"/>
                  </a:cubicBezTo>
                  <a:cubicBezTo>
                    <a:pt x="29586" y="71862"/>
                    <a:pt x="30173" y="72319"/>
                    <a:pt x="30859" y="72547"/>
                  </a:cubicBezTo>
                  <a:cubicBezTo>
                    <a:pt x="31119" y="72613"/>
                    <a:pt x="31380" y="72645"/>
                    <a:pt x="31674" y="72645"/>
                  </a:cubicBezTo>
                  <a:cubicBezTo>
                    <a:pt x="32685" y="72645"/>
                    <a:pt x="33599" y="72091"/>
                    <a:pt x="34088" y="71177"/>
                  </a:cubicBezTo>
                  <a:cubicBezTo>
                    <a:pt x="36176" y="67165"/>
                    <a:pt x="40253" y="64686"/>
                    <a:pt x="44755" y="64686"/>
                  </a:cubicBezTo>
                  <a:cubicBezTo>
                    <a:pt x="49256" y="64686"/>
                    <a:pt x="53334" y="67165"/>
                    <a:pt x="55421" y="71177"/>
                  </a:cubicBezTo>
                  <a:cubicBezTo>
                    <a:pt x="55911" y="72091"/>
                    <a:pt x="56824" y="72645"/>
                    <a:pt x="57835" y="72645"/>
                  </a:cubicBezTo>
                  <a:cubicBezTo>
                    <a:pt x="58096" y="72645"/>
                    <a:pt x="58357" y="72613"/>
                    <a:pt x="58585" y="72547"/>
                  </a:cubicBezTo>
                  <a:cubicBezTo>
                    <a:pt x="59303" y="72352"/>
                    <a:pt x="59923" y="71862"/>
                    <a:pt x="60282" y="71177"/>
                  </a:cubicBezTo>
                  <a:cubicBezTo>
                    <a:pt x="62337" y="67165"/>
                    <a:pt x="66447" y="64686"/>
                    <a:pt x="70948" y="64686"/>
                  </a:cubicBezTo>
                  <a:cubicBezTo>
                    <a:pt x="75450" y="64686"/>
                    <a:pt x="79527" y="67165"/>
                    <a:pt x="81615" y="71177"/>
                  </a:cubicBezTo>
                  <a:cubicBezTo>
                    <a:pt x="82072" y="72058"/>
                    <a:pt x="82985" y="72645"/>
                    <a:pt x="83964" y="72645"/>
                  </a:cubicBezTo>
                  <a:cubicBezTo>
                    <a:pt x="89444" y="12266"/>
                    <a:pt x="46483" y="457"/>
                    <a:pt x="44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35"/>
            <p:cNvSpPr/>
            <p:nvPr/>
          </p:nvSpPr>
          <p:spPr>
            <a:xfrm>
              <a:off x="3799375" y="706200"/>
              <a:ext cx="1068325" cy="1816950"/>
            </a:xfrm>
            <a:custGeom>
              <a:rect b="b" l="l" r="r" t="t"/>
              <a:pathLst>
                <a:path extrusionOk="0" h="72678" w="42733">
                  <a:moveTo>
                    <a:pt x="1" y="1"/>
                  </a:moveTo>
                  <a:cubicBezTo>
                    <a:pt x="1" y="1"/>
                    <a:pt x="34" y="1"/>
                    <a:pt x="34" y="33"/>
                  </a:cubicBezTo>
                  <a:lnTo>
                    <a:pt x="34" y="64686"/>
                  </a:lnTo>
                  <a:cubicBezTo>
                    <a:pt x="4535" y="64686"/>
                    <a:pt x="8645" y="67165"/>
                    <a:pt x="10700" y="71177"/>
                  </a:cubicBezTo>
                  <a:cubicBezTo>
                    <a:pt x="10929" y="71601"/>
                    <a:pt x="11222" y="71928"/>
                    <a:pt x="11581" y="72189"/>
                  </a:cubicBezTo>
                  <a:cubicBezTo>
                    <a:pt x="11679" y="72254"/>
                    <a:pt x="11777" y="72286"/>
                    <a:pt x="11875" y="72352"/>
                  </a:cubicBezTo>
                  <a:cubicBezTo>
                    <a:pt x="12233" y="72547"/>
                    <a:pt x="12690" y="72645"/>
                    <a:pt x="13114" y="72645"/>
                  </a:cubicBezTo>
                  <a:cubicBezTo>
                    <a:pt x="13310" y="72645"/>
                    <a:pt x="13506" y="72645"/>
                    <a:pt x="13701" y="72613"/>
                  </a:cubicBezTo>
                  <a:cubicBezTo>
                    <a:pt x="13734" y="72580"/>
                    <a:pt x="13799" y="72580"/>
                    <a:pt x="13864" y="72547"/>
                  </a:cubicBezTo>
                  <a:cubicBezTo>
                    <a:pt x="13897" y="72547"/>
                    <a:pt x="13962" y="72547"/>
                    <a:pt x="13995" y="72515"/>
                  </a:cubicBezTo>
                  <a:cubicBezTo>
                    <a:pt x="14027" y="72515"/>
                    <a:pt x="14027" y="72515"/>
                    <a:pt x="14060" y="72482"/>
                  </a:cubicBezTo>
                  <a:cubicBezTo>
                    <a:pt x="14093" y="72482"/>
                    <a:pt x="14158" y="72450"/>
                    <a:pt x="14223" y="72417"/>
                  </a:cubicBezTo>
                  <a:cubicBezTo>
                    <a:pt x="14321" y="72384"/>
                    <a:pt x="14419" y="72352"/>
                    <a:pt x="14484" y="72286"/>
                  </a:cubicBezTo>
                  <a:cubicBezTo>
                    <a:pt x="14517" y="72286"/>
                    <a:pt x="14549" y="72254"/>
                    <a:pt x="14582" y="72254"/>
                  </a:cubicBezTo>
                  <a:cubicBezTo>
                    <a:pt x="14582" y="72221"/>
                    <a:pt x="14647" y="72189"/>
                    <a:pt x="14680" y="72189"/>
                  </a:cubicBezTo>
                  <a:cubicBezTo>
                    <a:pt x="14843" y="72058"/>
                    <a:pt x="14973" y="71928"/>
                    <a:pt x="15104" y="71797"/>
                  </a:cubicBezTo>
                  <a:cubicBezTo>
                    <a:pt x="15234" y="71699"/>
                    <a:pt x="15300" y="71569"/>
                    <a:pt x="15398" y="71438"/>
                  </a:cubicBezTo>
                  <a:lnTo>
                    <a:pt x="15430" y="71406"/>
                  </a:lnTo>
                  <a:cubicBezTo>
                    <a:pt x="15463" y="71340"/>
                    <a:pt x="15495" y="71275"/>
                    <a:pt x="15561" y="71177"/>
                  </a:cubicBezTo>
                  <a:cubicBezTo>
                    <a:pt x="16083" y="70166"/>
                    <a:pt x="16702" y="69285"/>
                    <a:pt x="17453" y="68470"/>
                  </a:cubicBezTo>
                  <a:cubicBezTo>
                    <a:pt x="17550" y="68372"/>
                    <a:pt x="17648" y="68274"/>
                    <a:pt x="17746" y="68176"/>
                  </a:cubicBezTo>
                  <a:cubicBezTo>
                    <a:pt x="19964" y="65958"/>
                    <a:pt x="22998" y="64686"/>
                    <a:pt x="26227" y="64686"/>
                  </a:cubicBezTo>
                  <a:cubicBezTo>
                    <a:pt x="29457" y="64686"/>
                    <a:pt x="32490" y="65958"/>
                    <a:pt x="34708" y="68176"/>
                  </a:cubicBezTo>
                  <a:cubicBezTo>
                    <a:pt x="34904" y="68372"/>
                    <a:pt x="35067" y="68568"/>
                    <a:pt x="35263" y="68763"/>
                  </a:cubicBezTo>
                  <a:cubicBezTo>
                    <a:pt x="35361" y="68894"/>
                    <a:pt x="35426" y="68992"/>
                    <a:pt x="35524" y="69090"/>
                  </a:cubicBezTo>
                  <a:cubicBezTo>
                    <a:pt x="36046" y="69742"/>
                    <a:pt x="36503" y="70427"/>
                    <a:pt x="36894" y="71177"/>
                  </a:cubicBezTo>
                  <a:cubicBezTo>
                    <a:pt x="36927" y="71243"/>
                    <a:pt x="36959" y="71308"/>
                    <a:pt x="36992" y="71340"/>
                  </a:cubicBezTo>
                  <a:cubicBezTo>
                    <a:pt x="37024" y="71406"/>
                    <a:pt x="37057" y="71471"/>
                    <a:pt x="37122" y="71536"/>
                  </a:cubicBezTo>
                  <a:cubicBezTo>
                    <a:pt x="37122" y="71569"/>
                    <a:pt x="37155" y="71601"/>
                    <a:pt x="37188" y="71634"/>
                  </a:cubicBezTo>
                  <a:cubicBezTo>
                    <a:pt x="37220" y="71667"/>
                    <a:pt x="37253" y="71732"/>
                    <a:pt x="37285" y="71765"/>
                  </a:cubicBezTo>
                  <a:cubicBezTo>
                    <a:pt x="37383" y="71862"/>
                    <a:pt x="37481" y="71960"/>
                    <a:pt x="37579" y="72025"/>
                  </a:cubicBezTo>
                  <a:lnTo>
                    <a:pt x="37710" y="72156"/>
                  </a:lnTo>
                  <a:cubicBezTo>
                    <a:pt x="37938" y="72286"/>
                    <a:pt x="38166" y="72417"/>
                    <a:pt x="38395" y="72515"/>
                  </a:cubicBezTo>
                  <a:cubicBezTo>
                    <a:pt x="38460" y="72515"/>
                    <a:pt x="38525" y="72547"/>
                    <a:pt x="38558" y="72547"/>
                  </a:cubicBezTo>
                  <a:cubicBezTo>
                    <a:pt x="38623" y="72580"/>
                    <a:pt x="38688" y="72580"/>
                    <a:pt x="38753" y="72613"/>
                  </a:cubicBezTo>
                  <a:cubicBezTo>
                    <a:pt x="38819" y="72613"/>
                    <a:pt x="38884" y="72613"/>
                    <a:pt x="38949" y="72645"/>
                  </a:cubicBezTo>
                  <a:cubicBezTo>
                    <a:pt x="39047" y="72645"/>
                    <a:pt x="39145" y="72645"/>
                    <a:pt x="39243" y="72678"/>
                  </a:cubicBezTo>
                  <a:lnTo>
                    <a:pt x="39243" y="72645"/>
                  </a:lnTo>
                  <a:cubicBezTo>
                    <a:pt x="39373" y="71243"/>
                    <a:pt x="39471" y="69840"/>
                    <a:pt x="39569" y="68470"/>
                  </a:cubicBezTo>
                  <a:cubicBezTo>
                    <a:pt x="42733" y="11711"/>
                    <a:pt x="1730" y="457"/>
                    <a:pt x="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35"/>
            <p:cNvSpPr/>
            <p:nvPr/>
          </p:nvSpPr>
          <p:spPr>
            <a:xfrm>
              <a:off x="3405500" y="713321"/>
              <a:ext cx="787800" cy="1816150"/>
            </a:xfrm>
            <a:custGeom>
              <a:rect b="b" l="l" r="r" t="t"/>
              <a:pathLst>
                <a:path extrusionOk="0" h="72646" w="31512">
                  <a:moveTo>
                    <a:pt x="15756" y="1"/>
                  </a:moveTo>
                  <a:cubicBezTo>
                    <a:pt x="15136" y="457"/>
                    <a:pt x="1" y="12233"/>
                    <a:pt x="1893" y="72547"/>
                  </a:cubicBezTo>
                  <a:cubicBezTo>
                    <a:pt x="2153" y="72613"/>
                    <a:pt x="2414" y="72645"/>
                    <a:pt x="2708" y="72645"/>
                  </a:cubicBezTo>
                  <a:cubicBezTo>
                    <a:pt x="3719" y="72645"/>
                    <a:pt x="4633" y="72091"/>
                    <a:pt x="5122" y="71177"/>
                  </a:cubicBezTo>
                  <a:cubicBezTo>
                    <a:pt x="7210" y="67165"/>
                    <a:pt x="11287" y="64686"/>
                    <a:pt x="15789" y="64686"/>
                  </a:cubicBezTo>
                  <a:cubicBezTo>
                    <a:pt x="20290" y="64686"/>
                    <a:pt x="24368" y="67165"/>
                    <a:pt x="26455" y="71177"/>
                  </a:cubicBezTo>
                  <a:cubicBezTo>
                    <a:pt x="26945" y="72091"/>
                    <a:pt x="27858" y="72645"/>
                    <a:pt x="28869" y="72645"/>
                  </a:cubicBezTo>
                  <a:cubicBezTo>
                    <a:pt x="29130" y="72645"/>
                    <a:pt x="29391" y="72613"/>
                    <a:pt x="29619" y="72547"/>
                  </a:cubicBezTo>
                  <a:cubicBezTo>
                    <a:pt x="31511" y="12233"/>
                    <a:pt x="16376" y="457"/>
                    <a:pt x="15756" y="1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108014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5"/>
            <p:cNvSpPr/>
            <p:nvPr/>
          </p:nvSpPr>
          <p:spPr>
            <a:xfrm>
              <a:off x="3800200" y="714146"/>
              <a:ext cx="381675" cy="1816125"/>
            </a:xfrm>
            <a:custGeom>
              <a:rect b="b" l="l" r="r" t="t"/>
              <a:pathLst>
                <a:path extrusionOk="0" h="72645" w="15267">
                  <a:moveTo>
                    <a:pt x="1" y="0"/>
                  </a:moveTo>
                  <a:lnTo>
                    <a:pt x="1" y="64653"/>
                  </a:lnTo>
                  <a:cubicBezTo>
                    <a:pt x="4502" y="64653"/>
                    <a:pt x="8612" y="67132"/>
                    <a:pt x="10667" y="71144"/>
                  </a:cubicBezTo>
                  <a:cubicBezTo>
                    <a:pt x="10896" y="71568"/>
                    <a:pt x="11189" y="71895"/>
                    <a:pt x="11548" y="72156"/>
                  </a:cubicBezTo>
                  <a:cubicBezTo>
                    <a:pt x="11646" y="72221"/>
                    <a:pt x="11744" y="72286"/>
                    <a:pt x="11842" y="72319"/>
                  </a:cubicBezTo>
                  <a:cubicBezTo>
                    <a:pt x="12200" y="72514"/>
                    <a:pt x="12657" y="72645"/>
                    <a:pt x="13081" y="72645"/>
                  </a:cubicBezTo>
                  <a:cubicBezTo>
                    <a:pt x="13277" y="72645"/>
                    <a:pt x="13473" y="72612"/>
                    <a:pt x="13668" y="72580"/>
                  </a:cubicBezTo>
                  <a:cubicBezTo>
                    <a:pt x="13701" y="72547"/>
                    <a:pt x="13766" y="72547"/>
                    <a:pt x="13831" y="72547"/>
                  </a:cubicBezTo>
                  <a:lnTo>
                    <a:pt x="13831" y="72514"/>
                  </a:lnTo>
                  <a:cubicBezTo>
                    <a:pt x="13864" y="71601"/>
                    <a:pt x="13864" y="70688"/>
                    <a:pt x="13897" y="69774"/>
                  </a:cubicBezTo>
                  <a:cubicBezTo>
                    <a:pt x="15267" y="12363"/>
                    <a:pt x="849" y="620"/>
                    <a:pt x="1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108014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35"/>
            <p:cNvSpPr/>
            <p:nvPr/>
          </p:nvSpPr>
          <p:spPr>
            <a:xfrm>
              <a:off x="3799375" y="706200"/>
              <a:ext cx="850" cy="850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cubicBezTo>
                    <a:pt x="34" y="1"/>
                    <a:pt x="34" y="1"/>
                    <a:pt x="34" y="3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E1B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35"/>
            <p:cNvSpPr/>
            <p:nvPr/>
          </p:nvSpPr>
          <p:spPr>
            <a:xfrm>
              <a:off x="3799375" y="7062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00EF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" name="Google Shape;900;p35"/>
          <p:cNvGrpSpPr/>
          <p:nvPr/>
        </p:nvGrpSpPr>
        <p:grpSpPr>
          <a:xfrm>
            <a:off x="2081938" y="1097707"/>
            <a:ext cx="606993" cy="606993"/>
            <a:chOff x="1190625" y="238125"/>
            <a:chExt cx="5219200" cy="5219200"/>
          </a:xfrm>
        </p:grpSpPr>
        <p:sp>
          <p:nvSpPr>
            <p:cNvPr id="901" name="Google Shape;901;p35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5"/>
            <p:cNvSpPr/>
            <p:nvPr/>
          </p:nvSpPr>
          <p:spPr>
            <a:xfrm>
              <a:off x="3281550" y="697225"/>
              <a:ext cx="1038150" cy="1038175"/>
            </a:xfrm>
            <a:custGeom>
              <a:rect b="b" l="l" r="r" t="t"/>
              <a:pathLst>
                <a:path extrusionOk="0" h="41527" w="41526">
                  <a:moveTo>
                    <a:pt x="20747" y="6264"/>
                  </a:moveTo>
                  <a:cubicBezTo>
                    <a:pt x="28738" y="6264"/>
                    <a:pt x="35230" y="12755"/>
                    <a:pt x="35230" y="20747"/>
                  </a:cubicBezTo>
                  <a:cubicBezTo>
                    <a:pt x="35230" y="28739"/>
                    <a:pt x="28738" y="35230"/>
                    <a:pt x="20747" y="35230"/>
                  </a:cubicBezTo>
                  <a:cubicBezTo>
                    <a:pt x="12755" y="35230"/>
                    <a:pt x="6263" y="28739"/>
                    <a:pt x="6263" y="20747"/>
                  </a:cubicBezTo>
                  <a:cubicBezTo>
                    <a:pt x="6263" y="12755"/>
                    <a:pt x="12755" y="6264"/>
                    <a:pt x="20747" y="6264"/>
                  </a:cubicBezTo>
                  <a:close/>
                  <a:moveTo>
                    <a:pt x="20747" y="1"/>
                  </a:moveTo>
                  <a:cubicBezTo>
                    <a:pt x="9297" y="1"/>
                    <a:pt x="0" y="9298"/>
                    <a:pt x="0" y="20747"/>
                  </a:cubicBezTo>
                  <a:cubicBezTo>
                    <a:pt x="0" y="32197"/>
                    <a:pt x="9297" y="41526"/>
                    <a:pt x="20747" y="41526"/>
                  </a:cubicBezTo>
                  <a:cubicBezTo>
                    <a:pt x="32196" y="41526"/>
                    <a:pt x="41525" y="32197"/>
                    <a:pt x="41525" y="20747"/>
                  </a:cubicBezTo>
                  <a:cubicBezTo>
                    <a:pt x="41525" y="9298"/>
                    <a:pt x="32196" y="1"/>
                    <a:pt x="20747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5"/>
            <p:cNvSpPr/>
            <p:nvPr/>
          </p:nvSpPr>
          <p:spPr>
            <a:xfrm>
              <a:off x="3466675" y="1410800"/>
              <a:ext cx="667100" cy="408575"/>
            </a:xfrm>
            <a:custGeom>
              <a:rect b="b" l="l" r="r" t="t"/>
              <a:pathLst>
                <a:path extrusionOk="0" h="16343" w="26684">
                  <a:moveTo>
                    <a:pt x="9819" y="0"/>
                  </a:moveTo>
                  <a:cubicBezTo>
                    <a:pt x="4404" y="0"/>
                    <a:pt x="0" y="4404"/>
                    <a:pt x="0" y="9819"/>
                  </a:cubicBezTo>
                  <a:lnTo>
                    <a:pt x="0" y="16343"/>
                  </a:lnTo>
                  <a:lnTo>
                    <a:pt x="26683" y="16343"/>
                  </a:lnTo>
                  <a:lnTo>
                    <a:pt x="26683" y="9819"/>
                  </a:lnTo>
                  <a:cubicBezTo>
                    <a:pt x="26683" y="4404"/>
                    <a:pt x="22279" y="0"/>
                    <a:pt x="16865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108014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35"/>
            <p:cNvSpPr/>
            <p:nvPr/>
          </p:nvSpPr>
          <p:spPr>
            <a:xfrm>
              <a:off x="2263800" y="1763900"/>
              <a:ext cx="3072825" cy="3073650"/>
            </a:xfrm>
            <a:custGeom>
              <a:rect b="b" l="l" r="r" t="t"/>
              <a:pathLst>
                <a:path extrusionOk="0" h="122946" w="122913">
                  <a:moveTo>
                    <a:pt x="61457" y="1"/>
                  </a:moveTo>
                  <a:cubicBezTo>
                    <a:pt x="27499" y="1"/>
                    <a:pt x="1" y="27532"/>
                    <a:pt x="1" y="61489"/>
                  </a:cubicBezTo>
                  <a:cubicBezTo>
                    <a:pt x="1" y="95414"/>
                    <a:pt x="27499" y="122945"/>
                    <a:pt x="61457" y="122945"/>
                  </a:cubicBezTo>
                  <a:cubicBezTo>
                    <a:pt x="95414" y="122945"/>
                    <a:pt x="122912" y="95414"/>
                    <a:pt x="122912" y="61489"/>
                  </a:cubicBezTo>
                  <a:cubicBezTo>
                    <a:pt x="122912" y="27532"/>
                    <a:pt x="95414" y="1"/>
                    <a:pt x="61457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35"/>
            <p:cNvSpPr/>
            <p:nvPr/>
          </p:nvSpPr>
          <p:spPr>
            <a:xfrm>
              <a:off x="2643825" y="2143925"/>
              <a:ext cx="2312775" cy="2313600"/>
            </a:xfrm>
            <a:custGeom>
              <a:rect b="b" l="l" r="r" t="t"/>
              <a:pathLst>
                <a:path extrusionOk="0" h="92544" w="92511">
                  <a:moveTo>
                    <a:pt x="46256" y="1"/>
                  </a:moveTo>
                  <a:cubicBezTo>
                    <a:pt x="20714" y="1"/>
                    <a:pt x="1" y="20714"/>
                    <a:pt x="1" y="46288"/>
                  </a:cubicBezTo>
                  <a:cubicBezTo>
                    <a:pt x="1" y="71830"/>
                    <a:pt x="20714" y="92543"/>
                    <a:pt x="46256" y="92543"/>
                  </a:cubicBezTo>
                  <a:cubicBezTo>
                    <a:pt x="71797" y="92543"/>
                    <a:pt x="92511" y="71830"/>
                    <a:pt x="92511" y="46288"/>
                  </a:cubicBezTo>
                  <a:cubicBezTo>
                    <a:pt x="92511" y="20714"/>
                    <a:pt x="71797" y="1"/>
                    <a:pt x="462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5"/>
            <p:cNvSpPr/>
            <p:nvPr/>
          </p:nvSpPr>
          <p:spPr>
            <a:xfrm>
              <a:off x="3495200" y="2346175"/>
              <a:ext cx="610025" cy="1909100"/>
            </a:xfrm>
            <a:custGeom>
              <a:rect b="b" l="l" r="r" t="t"/>
              <a:pathLst>
                <a:path extrusionOk="0" h="76364" w="24401">
                  <a:moveTo>
                    <a:pt x="12201" y="0"/>
                  </a:moveTo>
                  <a:lnTo>
                    <a:pt x="1" y="38166"/>
                  </a:lnTo>
                  <a:lnTo>
                    <a:pt x="12201" y="76363"/>
                  </a:lnTo>
                  <a:lnTo>
                    <a:pt x="24400" y="38166"/>
                  </a:lnTo>
                  <a:lnTo>
                    <a:pt x="12201" y="0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108014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5"/>
            <p:cNvSpPr/>
            <p:nvPr/>
          </p:nvSpPr>
          <p:spPr>
            <a:xfrm>
              <a:off x="3460150" y="2961050"/>
              <a:ext cx="680150" cy="679350"/>
            </a:xfrm>
            <a:custGeom>
              <a:rect b="b" l="l" r="r" t="t"/>
              <a:pathLst>
                <a:path extrusionOk="0" h="27174" w="27206">
                  <a:moveTo>
                    <a:pt x="13603" y="1"/>
                  </a:moveTo>
                  <a:cubicBezTo>
                    <a:pt x="6100" y="1"/>
                    <a:pt x="0" y="6068"/>
                    <a:pt x="0" y="13603"/>
                  </a:cubicBezTo>
                  <a:cubicBezTo>
                    <a:pt x="0" y="21106"/>
                    <a:pt x="6100" y="27173"/>
                    <a:pt x="13603" y="27173"/>
                  </a:cubicBezTo>
                  <a:cubicBezTo>
                    <a:pt x="21105" y="27173"/>
                    <a:pt x="27205" y="21106"/>
                    <a:pt x="27205" y="13603"/>
                  </a:cubicBezTo>
                  <a:cubicBezTo>
                    <a:pt x="27205" y="6068"/>
                    <a:pt x="21105" y="1"/>
                    <a:pt x="13603" y="1"/>
                  </a:cubicBez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97CECD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" name="Google Shape;908;p35"/>
          <p:cNvGrpSpPr/>
          <p:nvPr/>
        </p:nvGrpSpPr>
        <p:grpSpPr>
          <a:xfrm>
            <a:off x="2077241" y="3396616"/>
            <a:ext cx="616388" cy="616388"/>
            <a:chOff x="1190625" y="238125"/>
            <a:chExt cx="5219200" cy="5219200"/>
          </a:xfrm>
        </p:grpSpPr>
        <p:sp>
          <p:nvSpPr>
            <p:cNvPr id="909" name="Google Shape;909;p35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5"/>
            <p:cNvSpPr/>
            <p:nvPr/>
          </p:nvSpPr>
          <p:spPr>
            <a:xfrm>
              <a:off x="3443825" y="852175"/>
              <a:ext cx="611650" cy="3991075"/>
            </a:xfrm>
            <a:custGeom>
              <a:rect b="b" l="l" r="r" t="t"/>
              <a:pathLst>
                <a:path extrusionOk="0" h="159643" w="24466">
                  <a:moveTo>
                    <a:pt x="1" y="1"/>
                  </a:moveTo>
                  <a:lnTo>
                    <a:pt x="1" y="159642"/>
                  </a:lnTo>
                  <a:lnTo>
                    <a:pt x="24466" y="159642"/>
                  </a:lnTo>
                  <a:lnTo>
                    <a:pt x="24466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108014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5"/>
            <p:cNvSpPr/>
            <p:nvPr/>
          </p:nvSpPr>
          <p:spPr>
            <a:xfrm>
              <a:off x="2682150" y="2328225"/>
              <a:ext cx="2442450" cy="891375"/>
            </a:xfrm>
            <a:custGeom>
              <a:rect b="b" l="l" r="r" t="t"/>
              <a:pathLst>
                <a:path extrusionOk="0" h="35655" w="97698">
                  <a:moveTo>
                    <a:pt x="82464" y="1"/>
                  </a:moveTo>
                  <a:lnTo>
                    <a:pt x="1" y="3165"/>
                  </a:lnTo>
                  <a:lnTo>
                    <a:pt x="1240" y="35654"/>
                  </a:lnTo>
                  <a:lnTo>
                    <a:pt x="83736" y="32490"/>
                  </a:lnTo>
                  <a:lnTo>
                    <a:pt x="97697" y="15691"/>
                  </a:lnTo>
                  <a:lnTo>
                    <a:pt x="82464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5"/>
            <p:cNvSpPr/>
            <p:nvPr/>
          </p:nvSpPr>
          <p:spPr>
            <a:xfrm>
              <a:off x="2455450" y="1206925"/>
              <a:ext cx="2448950" cy="937025"/>
            </a:xfrm>
            <a:custGeom>
              <a:rect b="b" l="l" r="r" t="t"/>
              <a:pathLst>
                <a:path extrusionOk="0" h="37481" w="97958">
                  <a:moveTo>
                    <a:pt x="15560" y="0"/>
                  </a:moveTo>
                  <a:lnTo>
                    <a:pt x="0" y="15332"/>
                  </a:lnTo>
                  <a:lnTo>
                    <a:pt x="13603" y="32457"/>
                  </a:lnTo>
                  <a:lnTo>
                    <a:pt x="96001" y="37481"/>
                  </a:lnTo>
                  <a:lnTo>
                    <a:pt x="97958" y="5024"/>
                  </a:lnTo>
                  <a:lnTo>
                    <a:pt x="15560" y="0"/>
                  </a:ln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97CECD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" name="Google Shape;913;p35"/>
          <p:cNvSpPr/>
          <p:nvPr/>
        </p:nvSpPr>
        <p:spPr>
          <a:xfrm>
            <a:off x="3719526" y="4416527"/>
            <a:ext cx="225600" cy="225600"/>
          </a:xfrm>
          <a:prstGeom prst="ellipse">
            <a:avLst/>
          </a:prstGeom>
          <a:solidFill>
            <a:srgbClr val="97CECD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" name="Google Shape;914;p35"/>
          <p:cNvSpPr/>
          <p:nvPr/>
        </p:nvSpPr>
        <p:spPr>
          <a:xfrm>
            <a:off x="5124348" y="4416525"/>
            <a:ext cx="225600" cy="225600"/>
          </a:xfrm>
          <a:prstGeom prst="ellipse">
            <a:avLst/>
          </a:prstGeom>
          <a:solidFill>
            <a:srgbClr val="D16676"/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" name="Google Shape;915;p35"/>
          <p:cNvSpPr txBox="1"/>
          <p:nvPr/>
        </p:nvSpPr>
        <p:spPr>
          <a:xfrm>
            <a:off x="4033075" y="4416525"/>
            <a:ext cx="666300" cy="22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Saturn</a:t>
            </a:r>
            <a:endParaRPr sz="11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16" name="Google Shape;916;p35"/>
          <p:cNvSpPr txBox="1"/>
          <p:nvPr/>
        </p:nvSpPr>
        <p:spPr>
          <a:xfrm>
            <a:off x="5441288" y="4416525"/>
            <a:ext cx="666300" cy="22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Uranus</a:t>
            </a:r>
            <a:endParaRPr sz="11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pic>
        <p:nvPicPr>
          <p:cNvPr id="917" name="Google Shape;917;p35"/>
          <p:cNvPicPr preferRelativeResize="0"/>
          <p:nvPr/>
        </p:nvPicPr>
        <p:blipFill rotWithShape="1">
          <a:blip r:embed="rId3">
            <a:alphaModFix/>
          </a:blip>
          <a:srcRect b="30608" l="23751" r="0" t="0"/>
          <a:stretch/>
        </p:blipFill>
        <p:spPr>
          <a:xfrm flipH="1">
            <a:off x="5" y="1"/>
            <a:ext cx="2362970" cy="1209623"/>
          </a:xfrm>
          <a:prstGeom prst="rect">
            <a:avLst/>
          </a:prstGeom>
          <a:noFill/>
          <a:ln>
            <a:noFill/>
          </a:ln>
        </p:spPr>
      </p:pic>
      <p:sp>
        <p:nvSpPr>
          <p:cNvPr id="918" name="Google Shape;918;p35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COMPETITION ANALYSIS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922" name="Shape 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" name="Google Shape;923;p36"/>
          <p:cNvSpPr txBox="1"/>
          <p:nvPr>
            <p:ph idx="2" type="title"/>
          </p:nvPr>
        </p:nvSpPr>
        <p:spPr>
          <a:xfrm flipH="1">
            <a:off x="929466" y="259700"/>
            <a:ext cx="2769300" cy="155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03.</a:t>
            </a:r>
            <a:endParaRPr/>
          </a:p>
        </p:txBody>
      </p:sp>
      <p:pic>
        <p:nvPicPr>
          <p:cNvPr id="924" name="Google Shape;924;p36"/>
          <p:cNvPicPr preferRelativeResize="0"/>
          <p:nvPr/>
        </p:nvPicPr>
        <p:blipFill rotWithShape="1">
          <a:blip r:embed="rId3">
            <a:alphaModFix/>
          </a:blip>
          <a:srcRect b="15900" l="20043" r="26676" t="9970"/>
          <a:stretch/>
        </p:blipFill>
        <p:spPr>
          <a:xfrm>
            <a:off x="2571748" y="-50"/>
            <a:ext cx="657225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925" name="Google Shape;925;p36"/>
          <p:cNvSpPr txBox="1"/>
          <p:nvPr>
            <p:ph type="ctrTitle"/>
          </p:nvPr>
        </p:nvSpPr>
        <p:spPr>
          <a:xfrm>
            <a:off x="929475" y="1622975"/>
            <a:ext cx="4837200" cy="178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SALES AND MARKETING PLAN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929" name="Shape 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" name="Google Shape;930;p37"/>
          <p:cNvSpPr/>
          <p:nvPr/>
        </p:nvSpPr>
        <p:spPr>
          <a:xfrm flipH="1" rot="10800000">
            <a:off x="3945709" y="39"/>
            <a:ext cx="5198291" cy="2231286"/>
          </a:xfrm>
          <a:custGeom>
            <a:rect b="b" l="l" r="r" t="t"/>
            <a:pathLst>
              <a:path extrusionOk="0" h="14280" w="33268">
                <a:moveTo>
                  <a:pt x="33268" y="0"/>
                </a:moveTo>
                <a:cubicBezTo>
                  <a:pt x="24039" y="7015"/>
                  <a:pt x="8200" y="1310"/>
                  <a:pt x="1840" y="10008"/>
                </a:cubicBezTo>
                <a:cubicBezTo>
                  <a:pt x="905" y="11287"/>
                  <a:pt x="281" y="12721"/>
                  <a:pt x="0" y="14280"/>
                </a:cubicBezTo>
                <a:lnTo>
                  <a:pt x="33268" y="14280"/>
                </a:lnTo>
                <a:lnTo>
                  <a:pt x="33268" y="0"/>
                </a:lnTo>
                <a:close/>
              </a:path>
            </a:pathLst>
          </a:custGeom>
          <a:gradFill>
            <a:gsLst>
              <a:gs pos="0">
                <a:srgbClr val="97CECD"/>
              </a:gs>
              <a:gs pos="79000">
                <a:srgbClr val="CBE7E6"/>
              </a:gs>
              <a:gs pos="100000">
                <a:srgbClr val="FFFFFF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</p:txBody>
      </p:sp>
      <p:pic>
        <p:nvPicPr>
          <p:cNvPr id="931" name="Google Shape;931;p37"/>
          <p:cNvPicPr preferRelativeResize="0"/>
          <p:nvPr/>
        </p:nvPicPr>
        <p:blipFill rotWithShape="1">
          <a:blip r:embed="rId3">
            <a:alphaModFix/>
          </a:blip>
          <a:srcRect b="47171" l="33498" r="8048" t="29669"/>
          <a:stretch/>
        </p:blipFill>
        <p:spPr>
          <a:xfrm>
            <a:off x="2802150" y="50"/>
            <a:ext cx="6341850" cy="1413422"/>
          </a:xfrm>
          <a:prstGeom prst="rect">
            <a:avLst/>
          </a:prstGeom>
          <a:noFill/>
          <a:ln>
            <a:noFill/>
          </a:ln>
        </p:spPr>
      </p:pic>
      <p:sp>
        <p:nvSpPr>
          <p:cNvPr id="932" name="Google Shape;932;p37"/>
          <p:cNvSpPr txBox="1"/>
          <p:nvPr>
            <p:ph idx="1" type="subTitle"/>
          </p:nvPr>
        </p:nvSpPr>
        <p:spPr>
          <a:xfrm>
            <a:off x="972225" y="3851723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</a:t>
            </a:r>
            <a:endParaRPr sz="1100"/>
          </a:p>
        </p:txBody>
      </p:sp>
      <p:sp>
        <p:nvSpPr>
          <p:cNvPr id="933" name="Google Shape;933;p37"/>
          <p:cNvSpPr txBox="1"/>
          <p:nvPr>
            <p:ph idx="7" type="subTitle"/>
          </p:nvPr>
        </p:nvSpPr>
        <p:spPr>
          <a:xfrm>
            <a:off x="972225" y="2172348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It’s a gas giant and the biggest planet in our Solar System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" name="Google Shape;934;p37"/>
          <p:cNvSpPr txBox="1"/>
          <p:nvPr>
            <p:ph idx="9" type="subTitle"/>
          </p:nvPr>
        </p:nvSpPr>
        <p:spPr>
          <a:xfrm>
            <a:off x="6162375" y="2172348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Venus has a beautiful name, but it’s terribly hot</a:t>
            </a:r>
            <a:endParaRPr sz="1100"/>
          </a:p>
        </p:txBody>
      </p:sp>
      <p:sp>
        <p:nvSpPr>
          <p:cNvPr id="935" name="Google Shape;935;p37"/>
          <p:cNvSpPr txBox="1"/>
          <p:nvPr>
            <p:ph idx="2" type="subTitle"/>
          </p:nvPr>
        </p:nvSpPr>
        <p:spPr>
          <a:xfrm>
            <a:off x="3567300" y="3851723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</a:t>
            </a:r>
            <a:endParaRPr sz="1100"/>
          </a:p>
        </p:txBody>
      </p:sp>
      <p:sp>
        <p:nvSpPr>
          <p:cNvPr id="936" name="Google Shape;936;p37"/>
          <p:cNvSpPr txBox="1"/>
          <p:nvPr>
            <p:ph idx="3" type="subTitle"/>
          </p:nvPr>
        </p:nvSpPr>
        <p:spPr>
          <a:xfrm>
            <a:off x="6162375" y="3851723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giant, composed mostly of hydrogen and helium</a:t>
            </a:r>
            <a:endParaRPr sz="1100"/>
          </a:p>
        </p:txBody>
      </p:sp>
      <p:sp>
        <p:nvSpPr>
          <p:cNvPr id="937" name="Google Shape;937;p37"/>
          <p:cNvSpPr txBox="1"/>
          <p:nvPr>
            <p:ph idx="4" type="subTitle"/>
          </p:nvPr>
        </p:nvSpPr>
        <p:spPr>
          <a:xfrm>
            <a:off x="972225" y="35542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MERCURY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938" name="Google Shape;938;p37"/>
          <p:cNvSpPr txBox="1"/>
          <p:nvPr>
            <p:ph idx="5" type="subTitle"/>
          </p:nvPr>
        </p:nvSpPr>
        <p:spPr>
          <a:xfrm>
            <a:off x="3567300" y="35542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NEPTUNE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939" name="Google Shape;939;p37"/>
          <p:cNvSpPr txBox="1"/>
          <p:nvPr>
            <p:ph idx="6" type="subTitle"/>
          </p:nvPr>
        </p:nvSpPr>
        <p:spPr>
          <a:xfrm>
            <a:off x="6162375" y="35542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SATURN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940" name="Google Shape;940;p37"/>
          <p:cNvSpPr txBox="1"/>
          <p:nvPr>
            <p:ph idx="8" type="subTitle"/>
          </p:nvPr>
        </p:nvSpPr>
        <p:spPr>
          <a:xfrm>
            <a:off x="3567300" y="2172348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Despite being red, Mars is a cold place, not hot</a:t>
            </a:r>
            <a:endParaRPr sz="11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  <p:sp>
        <p:nvSpPr>
          <p:cNvPr id="941" name="Google Shape;941;p37"/>
          <p:cNvSpPr txBox="1"/>
          <p:nvPr>
            <p:ph idx="13" type="subTitle"/>
          </p:nvPr>
        </p:nvSpPr>
        <p:spPr>
          <a:xfrm>
            <a:off x="972225" y="1874873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JUPITER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942" name="Google Shape;942;p37"/>
          <p:cNvSpPr txBox="1"/>
          <p:nvPr>
            <p:ph idx="14" type="subTitle"/>
          </p:nvPr>
        </p:nvSpPr>
        <p:spPr>
          <a:xfrm>
            <a:off x="3567300" y="1874873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MARS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943" name="Google Shape;943;p37"/>
          <p:cNvSpPr txBox="1"/>
          <p:nvPr>
            <p:ph idx="15" type="subTitle"/>
          </p:nvPr>
        </p:nvSpPr>
        <p:spPr>
          <a:xfrm>
            <a:off x="6162375" y="1874873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VENUS</a:t>
            </a:r>
            <a:endParaRPr>
              <a:solidFill>
                <a:srgbClr val="D16676"/>
              </a:solidFill>
            </a:endParaRPr>
          </a:p>
        </p:txBody>
      </p:sp>
      <p:grpSp>
        <p:nvGrpSpPr>
          <p:cNvPr id="944" name="Google Shape;944;p37"/>
          <p:cNvGrpSpPr/>
          <p:nvPr/>
        </p:nvGrpSpPr>
        <p:grpSpPr>
          <a:xfrm>
            <a:off x="4317269" y="2940628"/>
            <a:ext cx="523486" cy="523486"/>
            <a:chOff x="1190625" y="238125"/>
            <a:chExt cx="5219200" cy="5219200"/>
          </a:xfrm>
        </p:grpSpPr>
        <p:sp>
          <p:nvSpPr>
            <p:cNvPr id="945" name="Google Shape;945;p37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7"/>
            <p:cNvSpPr/>
            <p:nvPr/>
          </p:nvSpPr>
          <p:spPr>
            <a:xfrm>
              <a:off x="2167575" y="1164525"/>
              <a:ext cx="3255500" cy="3254675"/>
            </a:xfrm>
            <a:custGeom>
              <a:rect b="b" l="l" r="r" t="t"/>
              <a:pathLst>
                <a:path extrusionOk="0" h="130187" w="130220">
                  <a:moveTo>
                    <a:pt x="121379" y="0"/>
                  </a:moveTo>
                  <a:lnTo>
                    <a:pt x="55552" y="65827"/>
                  </a:lnTo>
                  <a:lnTo>
                    <a:pt x="59010" y="38133"/>
                  </a:lnTo>
                  <a:lnTo>
                    <a:pt x="49974" y="36991"/>
                  </a:lnTo>
                  <a:lnTo>
                    <a:pt x="45081" y="76298"/>
                  </a:lnTo>
                  <a:lnTo>
                    <a:pt x="1" y="121379"/>
                  </a:lnTo>
                  <a:lnTo>
                    <a:pt x="8841" y="130186"/>
                  </a:lnTo>
                  <a:lnTo>
                    <a:pt x="130219" y="8808"/>
                  </a:lnTo>
                  <a:lnTo>
                    <a:pt x="121379" y="0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7"/>
            <p:cNvSpPr/>
            <p:nvPr/>
          </p:nvSpPr>
          <p:spPr>
            <a:xfrm>
              <a:off x="3892350" y="1236700"/>
              <a:ext cx="1482600" cy="1433650"/>
            </a:xfrm>
            <a:custGeom>
              <a:rect b="b" l="l" r="r" t="t"/>
              <a:pathLst>
                <a:path extrusionOk="0" h="57346" w="59304">
                  <a:moveTo>
                    <a:pt x="34549" y="0"/>
                  </a:moveTo>
                  <a:cubicBezTo>
                    <a:pt x="31944" y="0"/>
                    <a:pt x="29342" y="995"/>
                    <a:pt x="27369" y="2985"/>
                  </a:cubicBezTo>
                  <a:lnTo>
                    <a:pt x="3980" y="26373"/>
                  </a:lnTo>
                  <a:cubicBezTo>
                    <a:pt x="1" y="30353"/>
                    <a:pt x="1" y="36779"/>
                    <a:pt x="3980" y="40759"/>
                  </a:cubicBezTo>
                  <a:lnTo>
                    <a:pt x="17550" y="54361"/>
                  </a:lnTo>
                  <a:cubicBezTo>
                    <a:pt x="19540" y="56351"/>
                    <a:pt x="22150" y="57346"/>
                    <a:pt x="24759" y="57346"/>
                  </a:cubicBezTo>
                  <a:cubicBezTo>
                    <a:pt x="27369" y="57346"/>
                    <a:pt x="29978" y="56351"/>
                    <a:pt x="31968" y="54361"/>
                  </a:cubicBezTo>
                  <a:lnTo>
                    <a:pt x="55324" y="30973"/>
                  </a:lnTo>
                  <a:cubicBezTo>
                    <a:pt x="59304" y="26993"/>
                    <a:pt x="59304" y="20567"/>
                    <a:pt x="55324" y="16587"/>
                  </a:cubicBezTo>
                  <a:lnTo>
                    <a:pt x="41754" y="2985"/>
                  </a:lnTo>
                  <a:cubicBezTo>
                    <a:pt x="39764" y="995"/>
                    <a:pt x="37155" y="0"/>
                    <a:pt x="345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" name="Google Shape;948;p37"/>
          <p:cNvGrpSpPr/>
          <p:nvPr/>
        </p:nvGrpSpPr>
        <p:grpSpPr>
          <a:xfrm>
            <a:off x="6899330" y="2943607"/>
            <a:ext cx="535490" cy="534446"/>
            <a:chOff x="1190625" y="238125"/>
            <a:chExt cx="5219200" cy="5219200"/>
          </a:xfrm>
        </p:grpSpPr>
        <p:sp>
          <p:nvSpPr>
            <p:cNvPr id="949" name="Google Shape;949;p37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7"/>
            <p:cNvSpPr/>
            <p:nvPr/>
          </p:nvSpPr>
          <p:spPr>
            <a:xfrm>
              <a:off x="2090100" y="3719475"/>
              <a:ext cx="3420225" cy="580650"/>
            </a:xfrm>
            <a:custGeom>
              <a:rect b="b" l="l" r="r" t="t"/>
              <a:pathLst>
                <a:path extrusionOk="0" h="23226" w="136809">
                  <a:moveTo>
                    <a:pt x="18790" y="0"/>
                  </a:moveTo>
                  <a:lnTo>
                    <a:pt x="1" y="23226"/>
                  </a:lnTo>
                  <a:lnTo>
                    <a:pt x="136808" y="23226"/>
                  </a:lnTo>
                  <a:lnTo>
                    <a:pt x="118019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7"/>
            <p:cNvSpPr/>
            <p:nvPr/>
          </p:nvSpPr>
          <p:spPr>
            <a:xfrm>
              <a:off x="3276650" y="3097250"/>
              <a:ext cx="1047125" cy="799200"/>
            </a:xfrm>
            <a:custGeom>
              <a:rect b="b" l="l" r="r" t="t"/>
              <a:pathLst>
                <a:path extrusionOk="0" h="31968" w="41885">
                  <a:moveTo>
                    <a:pt x="1" y="0"/>
                  </a:moveTo>
                  <a:lnTo>
                    <a:pt x="20943" y="31968"/>
                  </a:lnTo>
                  <a:lnTo>
                    <a:pt x="41885" y="0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7"/>
            <p:cNvSpPr/>
            <p:nvPr/>
          </p:nvSpPr>
          <p:spPr>
            <a:xfrm>
              <a:off x="2561450" y="808950"/>
              <a:ext cx="2477525" cy="2476700"/>
            </a:xfrm>
            <a:custGeom>
              <a:rect b="b" l="l" r="r" t="t"/>
              <a:pathLst>
                <a:path extrusionOk="0" h="99068" w="99101">
                  <a:moveTo>
                    <a:pt x="49551" y="1"/>
                  </a:moveTo>
                  <a:cubicBezTo>
                    <a:pt x="22183" y="1"/>
                    <a:pt x="1" y="22182"/>
                    <a:pt x="1" y="49550"/>
                  </a:cubicBezTo>
                  <a:cubicBezTo>
                    <a:pt x="1" y="76886"/>
                    <a:pt x="22183" y="99067"/>
                    <a:pt x="49551" y="99067"/>
                  </a:cubicBezTo>
                  <a:cubicBezTo>
                    <a:pt x="76919" y="99067"/>
                    <a:pt x="99100" y="76886"/>
                    <a:pt x="99100" y="49550"/>
                  </a:cubicBezTo>
                  <a:cubicBezTo>
                    <a:pt x="99100" y="22182"/>
                    <a:pt x="76919" y="1"/>
                    <a:pt x="49551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7"/>
            <p:cNvSpPr/>
            <p:nvPr/>
          </p:nvSpPr>
          <p:spPr>
            <a:xfrm>
              <a:off x="3200000" y="1447500"/>
              <a:ext cx="1200425" cy="1199625"/>
            </a:xfrm>
            <a:custGeom>
              <a:rect b="b" l="l" r="r" t="t"/>
              <a:pathLst>
                <a:path extrusionOk="0" h="47985" w="48017">
                  <a:moveTo>
                    <a:pt x="24009" y="0"/>
                  </a:moveTo>
                  <a:cubicBezTo>
                    <a:pt x="10765" y="0"/>
                    <a:pt x="0" y="10732"/>
                    <a:pt x="0" y="24008"/>
                  </a:cubicBezTo>
                  <a:cubicBezTo>
                    <a:pt x="0" y="37252"/>
                    <a:pt x="10765" y="47984"/>
                    <a:pt x="24009" y="47984"/>
                  </a:cubicBezTo>
                  <a:cubicBezTo>
                    <a:pt x="37252" y="47984"/>
                    <a:pt x="48017" y="37252"/>
                    <a:pt x="48017" y="24008"/>
                  </a:cubicBezTo>
                  <a:cubicBezTo>
                    <a:pt x="48017" y="10732"/>
                    <a:pt x="37252" y="0"/>
                    <a:pt x="240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" name="Google Shape;954;p37"/>
          <p:cNvGrpSpPr/>
          <p:nvPr/>
        </p:nvGrpSpPr>
        <p:grpSpPr>
          <a:xfrm>
            <a:off x="1699785" y="2925237"/>
            <a:ext cx="554279" cy="554279"/>
            <a:chOff x="1190625" y="238125"/>
            <a:chExt cx="5219200" cy="5219200"/>
          </a:xfrm>
        </p:grpSpPr>
        <p:sp>
          <p:nvSpPr>
            <p:cNvPr id="955" name="Google Shape;955;p37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7"/>
            <p:cNvSpPr/>
            <p:nvPr/>
          </p:nvSpPr>
          <p:spPr>
            <a:xfrm>
              <a:off x="2360025" y="789400"/>
              <a:ext cx="2694425" cy="4075875"/>
            </a:xfrm>
            <a:custGeom>
              <a:rect b="b" l="l" r="r" t="t"/>
              <a:pathLst>
                <a:path extrusionOk="0" h="163035" w="107777">
                  <a:moveTo>
                    <a:pt x="66382" y="16310"/>
                  </a:moveTo>
                  <a:cubicBezTo>
                    <a:pt x="73102" y="16310"/>
                    <a:pt x="79398" y="18920"/>
                    <a:pt x="84128" y="23649"/>
                  </a:cubicBezTo>
                  <a:cubicBezTo>
                    <a:pt x="88857" y="28379"/>
                    <a:pt x="91467" y="34675"/>
                    <a:pt x="91467" y="41395"/>
                  </a:cubicBezTo>
                  <a:lnTo>
                    <a:pt x="91467" y="115670"/>
                  </a:lnTo>
                  <a:cubicBezTo>
                    <a:pt x="91467" y="132795"/>
                    <a:pt x="77538" y="146724"/>
                    <a:pt x="60413" y="146724"/>
                  </a:cubicBezTo>
                  <a:cubicBezTo>
                    <a:pt x="45016" y="146724"/>
                    <a:pt x="32131" y="135666"/>
                    <a:pt x="29750" y="120465"/>
                  </a:cubicBezTo>
                  <a:lnTo>
                    <a:pt x="17974" y="44885"/>
                  </a:lnTo>
                  <a:cubicBezTo>
                    <a:pt x="16865" y="37741"/>
                    <a:pt x="18920" y="30467"/>
                    <a:pt x="23650" y="24987"/>
                  </a:cubicBezTo>
                  <a:cubicBezTo>
                    <a:pt x="28348" y="19474"/>
                    <a:pt x="35198" y="16310"/>
                    <a:pt x="42472" y="16310"/>
                  </a:cubicBezTo>
                  <a:close/>
                  <a:moveTo>
                    <a:pt x="42472" y="0"/>
                  </a:moveTo>
                  <a:cubicBezTo>
                    <a:pt x="30435" y="0"/>
                    <a:pt x="19084" y="5252"/>
                    <a:pt x="11255" y="14353"/>
                  </a:cubicBezTo>
                  <a:cubicBezTo>
                    <a:pt x="3426" y="23486"/>
                    <a:pt x="1" y="35523"/>
                    <a:pt x="1860" y="47397"/>
                  </a:cubicBezTo>
                  <a:lnTo>
                    <a:pt x="13636" y="122977"/>
                  </a:lnTo>
                  <a:cubicBezTo>
                    <a:pt x="15365" y="134133"/>
                    <a:pt x="21041" y="144310"/>
                    <a:pt x="29620" y="151650"/>
                  </a:cubicBezTo>
                  <a:cubicBezTo>
                    <a:pt x="38199" y="158989"/>
                    <a:pt x="49126" y="163034"/>
                    <a:pt x="60413" y="163034"/>
                  </a:cubicBezTo>
                  <a:cubicBezTo>
                    <a:pt x="86541" y="163034"/>
                    <a:pt x="107777" y="141799"/>
                    <a:pt x="107777" y="115670"/>
                  </a:cubicBezTo>
                  <a:lnTo>
                    <a:pt x="107777" y="41395"/>
                  </a:lnTo>
                  <a:cubicBezTo>
                    <a:pt x="107777" y="30337"/>
                    <a:pt x="103471" y="19931"/>
                    <a:pt x="95642" y="12135"/>
                  </a:cubicBezTo>
                  <a:cubicBezTo>
                    <a:pt x="87846" y="4306"/>
                    <a:pt x="77440" y="0"/>
                    <a:pt x="66382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7"/>
            <p:cNvSpPr/>
            <p:nvPr/>
          </p:nvSpPr>
          <p:spPr>
            <a:xfrm>
              <a:off x="4541500" y="2051775"/>
              <a:ext cx="618150" cy="1498900"/>
            </a:xfrm>
            <a:custGeom>
              <a:rect b="b" l="l" r="r" t="t"/>
              <a:pathLst>
                <a:path extrusionOk="0" h="59956" w="24726">
                  <a:moveTo>
                    <a:pt x="0" y="1"/>
                  </a:moveTo>
                  <a:lnTo>
                    <a:pt x="0" y="59956"/>
                  </a:lnTo>
                  <a:lnTo>
                    <a:pt x="24726" y="59956"/>
                  </a:lnTo>
                  <a:lnTo>
                    <a:pt x="2472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7"/>
            <p:cNvSpPr/>
            <p:nvPr/>
          </p:nvSpPr>
          <p:spPr>
            <a:xfrm>
              <a:off x="4413450" y="2392650"/>
              <a:ext cx="874250" cy="817150"/>
            </a:xfrm>
            <a:custGeom>
              <a:rect b="b" l="l" r="r" t="t"/>
              <a:pathLst>
                <a:path extrusionOk="0" h="32686" w="34970">
                  <a:moveTo>
                    <a:pt x="1" y="1"/>
                  </a:moveTo>
                  <a:lnTo>
                    <a:pt x="1" y="32686"/>
                  </a:lnTo>
                  <a:lnTo>
                    <a:pt x="34969" y="32686"/>
                  </a:lnTo>
                  <a:lnTo>
                    <a:pt x="34969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" name="Google Shape;959;p37"/>
          <p:cNvGrpSpPr/>
          <p:nvPr/>
        </p:nvGrpSpPr>
        <p:grpSpPr>
          <a:xfrm>
            <a:off x="4289902" y="1241279"/>
            <a:ext cx="564196" cy="564196"/>
            <a:chOff x="1190625" y="238125"/>
            <a:chExt cx="5219200" cy="5219200"/>
          </a:xfrm>
        </p:grpSpPr>
        <p:sp>
          <p:nvSpPr>
            <p:cNvPr id="960" name="Google Shape;960;p37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7"/>
            <p:cNvSpPr/>
            <p:nvPr/>
          </p:nvSpPr>
          <p:spPr>
            <a:xfrm>
              <a:off x="2558200" y="2726200"/>
              <a:ext cx="2902375" cy="243025"/>
            </a:xfrm>
            <a:custGeom>
              <a:rect b="b" l="l" r="r" t="t"/>
              <a:pathLst>
                <a:path extrusionOk="0" h="9721" w="116095">
                  <a:moveTo>
                    <a:pt x="1" y="0"/>
                  </a:moveTo>
                  <a:lnTo>
                    <a:pt x="1" y="9721"/>
                  </a:lnTo>
                  <a:lnTo>
                    <a:pt x="116095" y="9721"/>
                  </a:lnTo>
                  <a:lnTo>
                    <a:pt x="116095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7"/>
            <p:cNvSpPr/>
            <p:nvPr/>
          </p:nvSpPr>
          <p:spPr>
            <a:xfrm>
              <a:off x="5444250" y="2527200"/>
              <a:ext cx="596950" cy="641025"/>
            </a:xfrm>
            <a:custGeom>
              <a:rect b="b" l="l" r="r" t="t"/>
              <a:pathLst>
                <a:path extrusionOk="0" h="25641" w="23878">
                  <a:moveTo>
                    <a:pt x="0" y="1"/>
                  </a:moveTo>
                  <a:lnTo>
                    <a:pt x="0" y="25640"/>
                  </a:lnTo>
                  <a:lnTo>
                    <a:pt x="23878" y="12821"/>
                  </a:lnTo>
                  <a:lnTo>
                    <a:pt x="0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7"/>
            <p:cNvSpPr/>
            <p:nvPr/>
          </p:nvSpPr>
          <p:spPr>
            <a:xfrm>
              <a:off x="1813650" y="2550850"/>
              <a:ext cx="853025" cy="593725"/>
            </a:xfrm>
            <a:custGeom>
              <a:rect b="b" l="l" r="r" t="t"/>
              <a:pathLst>
                <a:path extrusionOk="0" h="23749" w="34121">
                  <a:moveTo>
                    <a:pt x="1" y="1"/>
                  </a:moveTo>
                  <a:lnTo>
                    <a:pt x="6329" y="11875"/>
                  </a:lnTo>
                  <a:lnTo>
                    <a:pt x="1" y="23748"/>
                  </a:lnTo>
                  <a:lnTo>
                    <a:pt x="26260" y="23748"/>
                  </a:lnTo>
                  <a:lnTo>
                    <a:pt x="34121" y="11875"/>
                  </a:lnTo>
                  <a:lnTo>
                    <a:pt x="26260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7"/>
            <p:cNvSpPr/>
            <p:nvPr/>
          </p:nvSpPr>
          <p:spPr>
            <a:xfrm>
              <a:off x="3067075" y="961450"/>
              <a:ext cx="269950" cy="3773325"/>
            </a:xfrm>
            <a:custGeom>
              <a:rect b="b" l="l" r="r" t="t"/>
              <a:pathLst>
                <a:path extrusionOk="0" h="150933" w="10798">
                  <a:moveTo>
                    <a:pt x="0" y="1"/>
                  </a:moveTo>
                  <a:lnTo>
                    <a:pt x="0" y="150933"/>
                  </a:lnTo>
                  <a:lnTo>
                    <a:pt x="10797" y="150933"/>
                  </a:lnTo>
                  <a:lnTo>
                    <a:pt x="1079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7"/>
            <p:cNvSpPr/>
            <p:nvPr/>
          </p:nvSpPr>
          <p:spPr>
            <a:xfrm>
              <a:off x="2783275" y="1191425"/>
              <a:ext cx="2405750" cy="3312575"/>
            </a:xfrm>
            <a:custGeom>
              <a:rect b="b" l="l" r="r" t="t"/>
              <a:pathLst>
                <a:path extrusionOk="0" h="132503" w="96230">
                  <a:moveTo>
                    <a:pt x="1" y="1"/>
                  </a:moveTo>
                  <a:lnTo>
                    <a:pt x="1" y="8156"/>
                  </a:lnTo>
                  <a:lnTo>
                    <a:pt x="29946" y="8156"/>
                  </a:lnTo>
                  <a:cubicBezTo>
                    <a:pt x="62011" y="8156"/>
                    <a:pt x="88074" y="34219"/>
                    <a:pt x="88074" y="66252"/>
                  </a:cubicBezTo>
                  <a:cubicBezTo>
                    <a:pt x="88074" y="98284"/>
                    <a:pt x="62011" y="124348"/>
                    <a:pt x="29946" y="124348"/>
                  </a:cubicBezTo>
                  <a:lnTo>
                    <a:pt x="1" y="124348"/>
                  </a:lnTo>
                  <a:lnTo>
                    <a:pt x="1" y="132503"/>
                  </a:lnTo>
                  <a:lnTo>
                    <a:pt x="29946" y="132503"/>
                  </a:lnTo>
                  <a:cubicBezTo>
                    <a:pt x="66480" y="132503"/>
                    <a:pt x="96229" y="102786"/>
                    <a:pt x="96229" y="66252"/>
                  </a:cubicBezTo>
                  <a:cubicBezTo>
                    <a:pt x="96229" y="29717"/>
                    <a:pt x="66480" y="1"/>
                    <a:pt x="29946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" name="Google Shape;966;p37"/>
          <p:cNvGrpSpPr/>
          <p:nvPr/>
        </p:nvGrpSpPr>
        <p:grpSpPr>
          <a:xfrm>
            <a:off x="6885238" y="1241793"/>
            <a:ext cx="563674" cy="563674"/>
            <a:chOff x="1190625" y="238125"/>
            <a:chExt cx="5219200" cy="5219200"/>
          </a:xfrm>
        </p:grpSpPr>
        <p:sp>
          <p:nvSpPr>
            <p:cNvPr id="967" name="Google Shape;967;p37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7"/>
            <p:cNvSpPr/>
            <p:nvPr/>
          </p:nvSpPr>
          <p:spPr>
            <a:xfrm>
              <a:off x="3484600" y="4417525"/>
              <a:ext cx="631225" cy="495850"/>
            </a:xfrm>
            <a:custGeom>
              <a:rect b="b" l="l" r="r" t="t"/>
              <a:pathLst>
                <a:path extrusionOk="0" h="19834" w="25249">
                  <a:moveTo>
                    <a:pt x="1" y="1"/>
                  </a:moveTo>
                  <a:lnTo>
                    <a:pt x="1" y="14386"/>
                  </a:lnTo>
                  <a:cubicBezTo>
                    <a:pt x="1" y="17387"/>
                    <a:pt x="2447" y="19834"/>
                    <a:pt x="5448" y="19834"/>
                  </a:cubicBezTo>
                  <a:lnTo>
                    <a:pt x="19801" y="19834"/>
                  </a:lnTo>
                  <a:cubicBezTo>
                    <a:pt x="22802" y="19834"/>
                    <a:pt x="25248" y="17387"/>
                    <a:pt x="25248" y="14386"/>
                  </a:cubicBezTo>
                  <a:lnTo>
                    <a:pt x="25248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7"/>
            <p:cNvSpPr/>
            <p:nvPr/>
          </p:nvSpPr>
          <p:spPr>
            <a:xfrm>
              <a:off x="3566150" y="3858100"/>
              <a:ext cx="125625" cy="445300"/>
            </a:xfrm>
            <a:custGeom>
              <a:rect b="b" l="l" r="r" t="t"/>
              <a:pathLst>
                <a:path extrusionOk="0" h="17812" w="5025">
                  <a:moveTo>
                    <a:pt x="2936" y="1"/>
                  </a:moveTo>
                  <a:lnTo>
                    <a:pt x="1" y="1208"/>
                  </a:lnTo>
                  <a:lnTo>
                    <a:pt x="1925" y="17811"/>
                  </a:lnTo>
                  <a:lnTo>
                    <a:pt x="5024" y="17811"/>
                  </a:lnTo>
                  <a:lnTo>
                    <a:pt x="293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7"/>
            <p:cNvSpPr/>
            <p:nvPr/>
          </p:nvSpPr>
          <p:spPr>
            <a:xfrm>
              <a:off x="3908675" y="3858100"/>
              <a:ext cx="126425" cy="445300"/>
            </a:xfrm>
            <a:custGeom>
              <a:rect b="b" l="l" r="r" t="t"/>
              <a:pathLst>
                <a:path extrusionOk="0" h="17812" w="5057">
                  <a:moveTo>
                    <a:pt x="2088" y="1"/>
                  </a:moveTo>
                  <a:lnTo>
                    <a:pt x="0" y="17811"/>
                  </a:lnTo>
                  <a:lnTo>
                    <a:pt x="3099" y="17811"/>
                  </a:lnTo>
                  <a:lnTo>
                    <a:pt x="5056" y="1208"/>
                  </a:lnTo>
                  <a:lnTo>
                    <a:pt x="208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7"/>
            <p:cNvSpPr/>
            <p:nvPr/>
          </p:nvSpPr>
          <p:spPr>
            <a:xfrm>
              <a:off x="2235275" y="701325"/>
              <a:ext cx="3129900" cy="3186975"/>
            </a:xfrm>
            <a:custGeom>
              <a:rect b="b" l="l" r="r" t="t"/>
              <a:pathLst>
                <a:path extrusionOk="0" h="127479" w="125196">
                  <a:moveTo>
                    <a:pt x="62598" y="0"/>
                  </a:moveTo>
                  <a:cubicBezTo>
                    <a:pt x="34479" y="0"/>
                    <a:pt x="0" y="29227"/>
                    <a:pt x="13472" y="72025"/>
                  </a:cubicBezTo>
                  <a:cubicBezTo>
                    <a:pt x="23747" y="104775"/>
                    <a:pt x="53236" y="127479"/>
                    <a:pt x="53236" y="127479"/>
                  </a:cubicBezTo>
                  <a:lnTo>
                    <a:pt x="71992" y="127479"/>
                  </a:lnTo>
                  <a:cubicBezTo>
                    <a:pt x="71992" y="127479"/>
                    <a:pt x="101448" y="104775"/>
                    <a:pt x="111723" y="72025"/>
                  </a:cubicBezTo>
                  <a:cubicBezTo>
                    <a:pt x="125195" y="29227"/>
                    <a:pt x="90749" y="0"/>
                    <a:pt x="62598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7"/>
            <p:cNvSpPr/>
            <p:nvPr/>
          </p:nvSpPr>
          <p:spPr>
            <a:xfrm>
              <a:off x="3800200" y="701325"/>
              <a:ext cx="1560875" cy="3186975"/>
            </a:xfrm>
            <a:custGeom>
              <a:rect b="b" l="l" r="r" t="t"/>
              <a:pathLst>
                <a:path extrusionOk="0" h="127479" w="62435">
                  <a:moveTo>
                    <a:pt x="1" y="0"/>
                  </a:moveTo>
                  <a:lnTo>
                    <a:pt x="1" y="127479"/>
                  </a:lnTo>
                  <a:lnTo>
                    <a:pt x="9395" y="127479"/>
                  </a:lnTo>
                  <a:cubicBezTo>
                    <a:pt x="9852" y="127152"/>
                    <a:pt x="38949" y="104514"/>
                    <a:pt x="49126" y="72025"/>
                  </a:cubicBezTo>
                  <a:cubicBezTo>
                    <a:pt x="62435" y="29717"/>
                    <a:pt x="28902" y="652"/>
                    <a:pt x="947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7"/>
            <p:cNvSpPr/>
            <p:nvPr/>
          </p:nvSpPr>
          <p:spPr>
            <a:xfrm>
              <a:off x="2537825" y="700900"/>
              <a:ext cx="2524800" cy="3187400"/>
            </a:xfrm>
            <a:custGeom>
              <a:rect b="b" l="l" r="r" t="t"/>
              <a:pathLst>
                <a:path extrusionOk="0" h="127496" w="100992">
                  <a:moveTo>
                    <a:pt x="50496" y="1"/>
                  </a:moveTo>
                  <a:cubicBezTo>
                    <a:pt x="48987" y="1"/>
                    <a:pt x="47478" y="245"/>
                    <a:pt x="46027" y="735"/>
                  </a:cubicBezTo>
                  <a:cubicBezTo>
                    <a:pt x="33272" y="5138"/>
                    <a:pt x="0" y="26928"/>
                    <a:pt x="41134" y="127496"/>
                  </a:cubicBezTo>
                  <a:lnTo>
                    <a:pt x="59857" y="127496"/>
                  </a:lnTo>
                  <a:cubicBezTo>
                    <a:pt x="100991" y="26928"/>
                    <a:pt x="67719" y="5138"/>
                    <a:pt x="54964" y="735"/>
                  </a:cubicBezTo>
                  <a:cubicBezTo>
                    <a:pt x="53513" y="245"/>
                    <a:pt x="52004" y="1"/>
                    <a:pt x="50496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7"/>
            <p:cNvSpPr/>
            <p:nvPr/>
          </p:nvSpPr>
          <p:spPr>
            <a:xfrm>
              <a:off x="3416925" y="4289500"/>
              <a:ext cx="766575" cy="150075"/>
            </a:xfrm>
            <a:custGeom>
              <a:rect b="b" l="l" r="r" t="t"/>
              <a:pathLst>
                <a:path extrusionOk="0" h="6003" w="30663">
                  <a:moveTo>
                    <a:pt x="0" y="0"/>
                  </a:moveTo>
                  <a:lnTo>
                    <a:pt x="0" y="6003"/>
                  </a:lnTo>
                  <a:lnTo>
                    <a:pt x="30663" y="6003"/>
                  </a:lnTo>
                  <a:lnTo>
                    <a:pt x="30663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7"/>
            <p:cNvSpPr/>
            <p:nvPr/>
          </p:nvSpPr>
          <p:spPr>
            <a:xfrm>
              <a:off x="3776550" y="700500"/>
              <a:ext cx="23675" cy="850"/>
            </a:xfrm>
            <a:custGeom>
              <a:rect b="b" l="l" r="r" t="t"/>
              <a:pathLst>
                <a:path extrusionOk="0" h="34" w="947">
                  <a:moveTo>
                    <a:pt x="947" y="0"/>
                  </a:moveTo>
                  <a:cubicBezTo>
                    <a:pt x="620" y="0"/>
                    <a:pt x="327" y="33"/>
                    <a:pt x="1" y="33"/>
                  </a:cubicBezTo>
                  <a:lnTo>
                    <a:pt x="947" y="33"/>
                  </a:lnTo>
                  <a:lnTo>
                    <a:pt x="947" y="0"/>
                  </a:lnTo>
                  <a:close/>
                </a:path>
              </a:pathLst>
            </a:custGeom>
            <a:solidFill>
              <a:srgbClr val="E1B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" name="Google Shape;976;p37"/>
          <p:cNvGrpSpPr/>
          <p:nvPr/>
        </p:nvGrpSpPr>
        <p:grpSpPr>
          <a:xfrm>
            <a:off x="1695871" y="1242446"/>
            <a:ext cx="562108" cy="562108"/>
            <a:chOff x="1695871" y="1242446"/>
            <a:chExt cx="562108" cy="562108"/>
          </a:xfrm>
        </p:grpSpPr>
        <p:sp>
          <p:nvSpPr>
            <p:cNvPr id="977" name="Google Shape;977;p37"/>
            <p:cNvSpPr/>
            <p:nvPr/>
          </p:nvSpPr>
          <p:spPr>
            <a:xfrm>
              <a:off x="1695871" y="1242446"/>
              <a:ext cx="562108" cy="562108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8" name="Google Shape;978;p37"/>
            <p:cNvGrpSpPr/>
            <p:nvPr/>
          </p:nvGrpSpPr>
          <p:grpSpPr>
            <a:xfrm>
              <a:off x="1794935" y="1369667"/>
              <a:ext cx="363989" cy="307950"/>
              <a:chOff x="1811200" y="839950"/>
              <a:chExt cx="3978025" cy="3365575"/>
            </a:xfrm>
          </p:grpSpPr>
          <p:sp>
            <p:nvSpPr>
              <p:cNvPr id="979" name="Google Shape;979;p37"/>
              <p:cNvSpPr/>
              <p:nvPr/>
            </p:nvSpPr>
            <p:spPr>
              <a:xfrm>
                <a:off x="3690100" y="839950"/>
                <a:ext cx="1754975" cy="1091975"/>
              </a:xfrm>
              <a:custGeom>
                <a:rect b="b" l="l" r="r" t="t"/>
                <a:pathLst>
                  <a:path extrusionOk="0" h="43679" w="70199">
                    <a:moveTo>
                      <a:pt x="4405" y="0"/>
                    </a:moveTo>
                    <a:lnTo>
                      <a:pt x="1" y="43678"/>
                    </a:lnTo>
                    <a:lnTo>
                      <a:pt x="70199" y="39275"/>
                    </a:lnTo>
                    <a:cubicBezTo>
                      <a:pt x="57542" y="15919"/>
                      <a:pt x="32816" y="0"/>
                      <a:pt x="4405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9C737E"/>
                  </a:gs>
                  <a:gs pos="100000">
                    <a:srgbClr val="973A4F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37"/>
              <p:cNvSpPr/>
              <p:nvPr/>
            </p:nvSpPr>
            <p:spPr>
              <a:xfrm>
                <a:off x="2155350" y="839950"/>
                <a:ext cx="1644875" cy="1091975"/>
              </a:xfrm>
              <a:custGeom>
                <a:rect b="b" l="l" r="r" t="t"/>
                <a:pathLst>
                  <a:path extrusionOk="0" h="43679" w="65795">
                    <a:moveTo>
                      <a:pt x="65795" y="0"/>
                    </a:moveTo>
                    <a:cubicBezTo>
                      <a:pt x="37383" y="0"/>
                      <a:pt x="12657" y="15919"/>
                      <a:pt x="0" y="39275"/>
                    </a:cubicBezTo>
                    <a:lnTo>
                      <a:pt x="65795" y="43678"/>
                    </a:lnTo>
                    <a:lnTo>
                      <a:pt x="65795" y="0"/>
                    </a:ln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37"/>
              <p:cNvSpPr/>
              <p:nvPr/>
            </p:nvSpPr>
            <p:spPr>
              <a:xfrm>
                <a:off x="3686850" y="1821800"/>
                <a:ext cx="2102375" cy="2046925"/>
              </a:xfrm>
              <a:custGeom>
                <a:rect b="b" l="l" r="r" t="t"/>
                <a:pathLst>
                  <a:path extrusionOk="0" h="81877" w="84095">
                    <a:moveTo>
                      <a:pt x="4535" y="1"/>
                    </a:moveTo>
                    <a:lnTo>
                      <a:pt x="0" y="81877"/>
                    </a:lnTo>
                    <a:lnTo>
                      <a:pt x="84094" y="77179"/>
                    </a:lnTo>
                    <a:lnTo>
                      <a:pt x="70329" y="1"/>
                    </a:lnTo>
                    <a:close/>
                  </a:path>
                </a:pathLst>
              </a:custGeom>
              <a:gradFill>
                <a:gsLst>
                  <a:gs pos="0">
                    <a:srgbClr val="9C737E"/>
                  </a:gs>
                  <a:gs pos="100000">
                    <a:srgbClr val="973A4F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" name="Google Shape;982;p37"/>
              <p:cNvSpPr/>
              <p:nvPr/>
            </p:nvSpPr>
            <p:spPr>
              <a:xfrm>
                <a:off x="1811200" y="1821800"/>
                <a:ext cx="1989025" cy="2046925"/>
              </a:xfrm>
              <a:custGeom>
                <a:rect b="b" l="l" r="r" t="t"/>
                <a:pathLst>
                  <a:path extrusionOk="0" h="81877" w="79561">
                    <a:moveTo>
                      <a:pt x="13766" y="1"/>
                    </a:moveTo>
                    <a:lnTo>
                      <a:pt x="1" y="77179"/>
                    </a:lnTo>
                    <a:lnTo>
                      <a:pt x="79561" y="81877"/>
                    </a:lnTo>
                    <a:lnTo>
                      <a:pt x="79561" y="1"/>
                    </a:ln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" name="Google Shape;983;p37"/>
              <p:cNvSpPr/>
              <p:nvPr/>
            </p:nvSpPr>
            <p:spPr>
              <a:xfrm>
                <a:off x="3573500" y="3751275"/>
                <a:ext cx="2215725" cy="454250"/>
              </a:xfrm>
              <a:custGeom>
                <a:rect b="b" l="l" r="r" t="t"/>
                <a:pathLst>
                  <a:path extrusionOk="0" h="18170" w="88629">
                    <a:moveTo>
                      <a:pt x="9069" y="0"/>
                    </a:moveTo>
                    <a:lnTo>
                      <a:pt x="0" y="9167"/>
                    </a:lnTo>
                    <a:lnTo>
                      <a:pt x="43091" y="18170"/>
                    </a:lnTo>
                    <a:lnTo>
                      <a:pt x="88628" y="18170"/>
                    </a:lnTo>
                    <a:lnTo>
                      <a:pt x="88628" y="0"/>
                    </a:lnTo>
                    <a:close/>
                  </a:path>
                </a:pathLst>
              </a:custGeom>
              <a:solidFill>
                <a:srgbClr val="F5F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" name="Google Shape;984;p37"/>
              <p:cNvSpPr/>
              <p:nvPr/>
            </p:nvSpPr>
            <p:spPr>
              <a:xfrm>
                <a:off x="1811200" y="3751275"/>
                <a:ext cx="1989025" cy="454250"/>
              </a:xfrm>
              <a:custGeom>
                <a:rect b="b" l="l" r="r" t="t"/>
                <a:pathLst>
                  <a:path extrusionOk="0" h="18170" w="79561">
                    <a:moveTo>
                      <a:pt x="1" y="0"/>
                    </a:moveTo>
                    <a:lnTo>
                      <a:pt x="1" y="18170"/>
                    </a:lnTo>
                    <a:lnTo>
                      <a:pt x="45538" y="18170"/>
                    </a:lnTo>
                    <a:lnTo>
                      <a:pt x="79561" y="0"/>
                    </a:lnTo>
                    <a:close/>
                  </a:path>
                </a:pathLst>
              </a:custGeom>
              <a:solidFill>
                <a:srgbClr val="F5F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" name="Google Shape;985;p37"/>
              <p:cNvSpPr/>
              <p:nvPr/>
            </p:nvSpPr>
            <p:spPr>
              <a:xfrm>
                <a:off x="3573500" y="2162675"/>
                <a:ext cx="1077300" cy="2042850"/>
              </a:xfrm>
              <a:custGeom>
                <a:rect b="b" l="l" r="r" t="t"/>
                <a:pathLst>
                  <a:path extrusionOk="0" h="81714" w="43092">
                    <a:moveTo>
                      <a:pt x="9069" y="1"/>
                    </a:moveTo>
                    <a:lnTo>
                      <a:pt x="0" y="35720"/>
                    </a:lnTo>
                    <a:lnTo>
                      <a:pt x="9069" y="81714"/>
                    </a:lnTo>
                    <a:lnTo>
                      <a:pt x="43091" y="81714"/>
                    </a:lnTo>
                    <a:lnTo>
                      <a:pt x="43091" y="18138"/>
                    </a:lnTo>
                    <a:cubicBezTo>
                      <a:pt x="43091" y="8156"/>
                      <a:pt x="34936" y="1"/>
                      <a:pt x="24954" y="1"/>
                    </a:cubicBezTo>
                    <a:close/>
                  </a:path>
                </a:pathLst>
              </a:custGeom>
              <a:solidFill>
                <a:srgbClr val="F5F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" name="Google Shape;986;p37"/>
              <p:cNvSpPr/>
              <p:nvPr/>
            </p:nvSpPr>
            <p:spPr>
              <a:xfrm>
                <a:off x="2949650" y="2162675"/>
                <a:ext cx="850575" cy="2042850"/>
              </a:xfrm>
              <a:custGeom>
                <a:rect b="b" l="l" r="r" t="t"/>
                <a:pathLst>
                  <a:path extrusionOk="0" h="81714" w="34023">
                    <a:moveTo>
                      <a:pt x="18137" y="1"/>
                    </a:moveTo>
                    <a:cubicBezTo>
                      <a:pt x="8155" y="1"/>
                      <a:pt x="0" y="8156"/>
                      <a:pt x="0" y="18138"/>
                    </a:cubicBezTo>
                    <a:lnTo>
                      <a:pt x="0" y="81714"/>
                    </a:lnTo>
                    <a:lnTo>
                      <a:pt x="34023" y="81714"/>
                    </a:lnTo>
                    <a:lnTo>
                      <a:pt x="34023" y="1"/>
                    </a:lnTo>
                    <a:close/>
                  </a:path>
                </a:pathLst>
              </a:custGeom>
              <a:solidFill>
                <a:srgbClr val="F5F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" name="Google Shape;987;p37"/>
              <p:cNvSpPr/>
              <p:nvPr/>
            </p:nvSpPr>
            <p:spPr>
              <a:xfrm>
                <a:off x="3686850" y="2389400"/>
                <a:ext cx="737225" cy="713575"/>
              </a:xfrm>
              <a:custGeom>
                <a:rect b="b" l="l" r="r" t="t"/>
                <a:pathLst>
                  <a:path extrusionOk="0" h="28543" w="29489">
                    <a:moveTo>
                      <a:pt x="4535" y="0"/>
                    </a:moveTo>
                    <a:lnTo>
                      <a:pt x="0" y="28543"/>
                    </a:lnTo>
                    <a:lnTo>
                      <a:pt x="29489" y="24008"/>
                    </a:lnTo>
                    <a:lnTo>
                      <a:pt x="29489" y="9069"/>
                    </a:lnTo>
                    <a:cubicBezTo>
                      <a:pt x="29489" y="4078"/>
                      <a:pt x="25411" y="0"/>
                      <a:pt x="204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" name="Google Shape;988;p37"/>
              <p:cNvSpPr/>
              <p:nvPr/>
            </p:nvSpPr>
            <p:spPr>
              <a:xfrm>
                <a:off x="3176350" y="2389400"/>
                <a:ext cx="623875" cy="600225"/>
              </a:xfrm>
              <a:custGeom>
                <a:rect b="b" l="l" r="r" t="t"/>
                <a:pathLst>
                  <a:path extrusionOk="0" h="24009" w="24955">
                    <a:moveTo>
                      <a:pt x="9069" y="0"/>
                    </a:moveTo>
                    <a:cubicBezTo>
                      <a:pt x="4078" y="0"/>
                      <a:pt x="0" y="4078"/>
                      <a:pt x="0" y="9069"/>
                    </a:cubicBezTo>
                    <a:lnTo>
                      <a:pt x="0" y="24008"/>
                    </a:lnTo>
                    <a:lnTo>
                      <a:pt x="24955" y="24008"/>
                    </a:lnTo>
                    <a:lnTo>
                      <a:pt x="2495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37"/>
              <p:cNvSpPr/>
              <p:nvPr/>
            </p:nvSpPr>
            <p:spPr>
              <a:xfrm>
                <a:off x="3686850" y="2989600"/>
                <a:ext cx="737225" cy="988400"/>
              </a:xfrm>
              <a:custGeom>
                <a:rect b="b" l="l" r="r" t="t"/>
                <a:pathLst>
                  <a:path extrusionOk="0" h="39536" w="29489">
                    <a:moveTo>
                      <a:pt x="4535" y="0"/>
                    </a:moveTo>
                    <a:lnTo>
                      <a:pt x="0" y="17158"/>
                    </a:lnTo>
                    <a:lnTo>
                      <a:pt x="4535" y="39536"/>
                    </a:lnTo>
                    <a:lnTo>
                      <a:pt x="29489" y="39536"/>
                    </a:lnTo>
                    <a:lnTo>
                      <a:pt x="29489" y="0"/>
                    </a:lnTo>
                    <a:close/>
                  </a:path>
                </a:pathLst>
              </a:custGeom>
              <a:gradFill>
                <a:gsLst>
                  <a:gs pos="0">
                    <a:srgbClr val="9C737E"/>
                  </a:gs>
                  <a:gs pos="100000">
                    <a:srgbClr val="973A4F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" name="Google Shape;990;p37"/>
              <p:cNvSpPr/>
              <p:nvPr/>
            </p:nvSpPr>
            <p:spPr>
              <a:xfrm>
                <a:off x="3176350" y="2989600"/>
                <a:ext cx="623875" cy="988400"/>
              </a:xfrm>
              <a:custGeom>
                <a:rect b="b" l="l" r="r" t="t"/>
                <a:pathLst>
                  <a:path extrusionOk="0" h="39536" w="24955">
                    <a:moveTo>
                      <a:pt x="0" y="0"/>
                    </a:moveTo>
                    <a:lnTo>
                      <a:pt x="0" y="39536"/>
                    </a:lnTo>
                    <a:lnTo>
                      <a:pt x="24955" y="39536"/>
                    </a:lnTo>
                    <a:lnTo>
                      <a:pt x="24955" y="0"/>
                    </a:ln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91" name="Google Shape;991;p37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SERVICES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995" name="Shape 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" name="Google Shape;996;p38"/>
          <p:cNvSpPr txBox="1"/>
          <p:nvPr/>
        </p:nvSpPr>
        <p:spPr>
          <a:xfrm>
            <a:off x="1619987" y="2407169"/>
            <a:ext cx="14550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BIG </a:t>
            </a:r>
            <a:r>
              <a:rPr lang="es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LOSS</a:t>
            </a:r>
            <a:br>
              <a:rPr lang="es" sz="1200">
                <a:solidFill>
                  <a:srgbClr val="434343"/>
                </a:solidFill>
                <a:latin typeface="Anton"/>
                <a:ea typeface="Anton"/>
                <a:cs typeface="Anton"/>
                <a:sym typeface="Anton"/>
              </a:rPr>
            </a:br>
            <a:r>
              <a:rPr lang="es" sz="11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Mercury is the closest planet to the Sun</a:t>
            </a:r>
            <a:endParaRPr sz="11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97" name="Google Shape;997;p38"/>
          <p:cNvSpPr txBox="1"/>
          <p:nvPr/>
        </p:nvSpPr>
        <p:spPr>
          <a:xfrm>
            <a:off x="3272174" y="3439425"/>
            <a:ext cx="14070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LOSS</a:t>
            </a:r>
            <a:br>
              <a:rPr lang="es">
                <a:solidFill>
                  <a:srgbClr val="D16676"/>
                </a:solidFill>
                <a:latin typeface="Anaheim"/>
                <a:ea typeface="Anaheim"/>
                <a:cs typeface="Anaheim"/>
                <a:sym typeface="Anaheim"/>
              </a:rPr>
            </a:br>
            <a:r>
              <a:rPr lang="es" sz="11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Despite being red, Mars is a cold place</a:t>
            </a:r>
            <a:endParaRPr sz="11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98" name="Google Shape;998;p38"/>
          <p:cNvSpPr txBox="1"/>
          <p:nvPr/>
        </p:nvSpPr>
        <p:spPr>
          <a:xfrm>
            <a:off x="5120942" y="2468076"/>
            <a:ext cx="1677900" cy="765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PROFIT</a:t>
            </a:r>
            <a:br>
              <a:rPr lang="es" sz="1200">
                <a:solidFill>
                  <a:srgbClr val="434343"/>
                </a:solidFill>
                <a:latin typeface="Anaheim"/>
                <a:ea typeface="Anaheim"/>
                <a:cs typeface="Anaheim"/>
                <a:sym typeface="Anaheim"/>
              </a:rPr>
            </a:br>
            <a:r>
              <a:rPr lang="es" sz="11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Neptune is the furthest planet from the Sun</a:t>
            </a:r>
            <a:endParaRPr sz="11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99" name="Google Shape;999;p38"/>
          <p:cNvSpPr txBox="1"/>
          <p:nvPr/>
        </p:nvSpPr>
        <p:spPr>
          <a:xfrm>
            <a:off x="3312976" y="1521650"/>
            <a:ext cx="15957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BREAK-EVEN POINT</a:t>
            </a:r>
            <a:br>
              <a:rPr lang="es" sz="1200">
                <a:solidFill>
                  <a:srgbClr val="434343"/>
                </a:solidFill>
                <a:latin typeface="Anaheim"/>
                <a:ea typeface="Anaheim"/>
                <a:cs typeface="Anaheim"/>
                <a:sym typeface="Anaheim"/>
              </a:rPr>
            </a:br>
            <a:r>
              <a:rPr lang="es" sz="11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Jupiter is the biggest planet in our Solar System</a:t>
            </a:r>
            <a:endParaRPr sz="11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000" name="Google Shape;1000;p38"/>
          <p:cNvSpPr txBox="1"/>
          <p:nvPr/>
        </p:nvSpPr>
        <p:spPr>
          <a:xfrm>
            <a:off x="5194146" y="538948"/>
            <a:ext cx="15957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HIGH </a:t>
            </a:r>
            <a:r>
              <a:rPr lang="es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PROFIT</a:t>
            </a:r>
            <a:br>
              <a:rPr lang="es" sz="1200">
                <a:solidFill>
                  <a:srgbClr val="434343"/>
                </a:solidFill>
                <a:latin typeface="Righteous"/>
                <a:ea typeface="Righteous"/>
                <a:cs typeface="Righteous"/>
                <a:sym typeface="Righteous"/>
              </a:rPr>
            </a:br>
            <a:r>
              <a:rPr lang="es" sz="11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Venus has a beautiful name, but it’s terribly hot</a:t>
            </a:r>
            <a:endParaRPr sz="11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cxnSp>
        <p:nvCxnSpPr>
          <p:cNvPr id="1001" name="Google Shape;1001;p38"/>
          <p:cNvCxnSpPr/>
          <p:nvPr/>
        </p:nvCxnSpPr>
        <p:spPr>
          <a:xfrm flipH="1" rot="10800000">
            <a:off x="2145750" y="1325475"/>
            <a:ext cx="4866600" cy="2482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oval"/>
            <a:tailEnd len="med" w="med" type="triangle"/>
          </a:ln>
        </p:spPr>
      </p:cxnSp>
      <p:grpSp>
        <p:nvGrpSpPr>
          <p:cNvPr id="1002" name="Google Shape;1002;p38"/>
          <p:cNvGrpSpPr/>
          <p:nvPr/>
        </p:nvGrpSpPr>
        <p:grpSpPr>
          <a:xfrm>
            <a:off x="6139237" y="1370307"/>
            <a:ext cx="539566" cy="539566"/>
            <a:chOff x="1190625" y="238125"/>
            <a:chExt cx="5228350" cy="5228350"/>
          </a:xfrm>
        </p:grpSpPr>
        <p:sp>
          <p:nvSpPr>
            <p:cNvPr id="1003" name="Google Shape;1003;p38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8"/>
            <p:cNvSpPr/>
            <p:nvPr/>
          </p:nvSpPr>
          <p:spPr>
            <a:xfrm>
              <a:off x="2346825" y="859400"/>
              <a:ext cx="2915950" cy="3904275"/>
            </a:xfrm>
            <a:custGeom>
              <a:rect b="b" l="l" r="r" t="t"/>
              <a:pathLst>
                <a:path extrusionOk="0" h="156171" w="116638">
                  <a:moveTo>
                    <a:pt x="27646" y="1"/>
                  </a:moveTo>
                  <a:lnTo>
                    <a:pt x="27646" y="40195"/>
                  </a:lnTo>
                  <a:cubicBezTo>
                    <a:pt x="27646" y="48602"/>
                    <a:pt x="34704" y="57523"/>
                    <a:pt x="42057" y="64532"/>
                  </a:cubicBezTo>
                  <a:lnTo>
                    <a:pt x="18847" y="79703"/>
                  </a:lnTo>
                  <a:cubicBezTo>
                    <a:pt x="7083" y="87399"/>
                    <a:pt x="0" y="100487"/>
                    <a:pt x="0" y="114555"/>
                  </a:cubicBezTo>
                  <a:cubicBezTo>
                    <a:pt x="0" y="137544"/>
                    <a:pt x="18651" y="156171"/>
                    <a:pt x="41640" y="156171"/>
                  </a:cubicBezTo>
                  <a:lnTo>
                    <a:pt x="75021" y="156171"/>
                  </a:lnTo>
                  <a:cubicBezTo>
                    <a:pt x="98011" y="156171"/>
                    <a:pt x="116637" y="137544"/>
                    <a:pt x="116637" y="114555"/>
                  </a:cubicBezTo>
                  <a:cubicBezTo>
                    <a:pt x="116637" y="100487"/>
                    <a:pt x="109554" y="87399"/>
                    <a:pt x="97790" y="79703"/>
                  </a:cubicBezTo>
                  <a:lnTo>
                    <a:pt x="74605" y="64532"/>
                  </a:lnTo>
                  <a:cubicBezTo>
                    <a:pt x="81933" y="57523"/>
                    <a:pt x="88991" y="48602"/>
                    <a:pt x="88991" y="40195"/>
                  </a:cubicBezTo>
                  <a:lnTo>
                    <a:pt x="88991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8"/>
            <p:cNvSpPr/>
            <p:nvPr/>
          </p:nvSpPr>
          <p:spPr>
            <a:xfrm>
              <a:off x="3221175" y="2282150"/>
              <a:ext cx="1166025" cy="306375"/>
            </a:xfrm>
            <a:custGeom>
              <a:rect b="b" l="l" r="r" t="t"/>
              <a:pathLst>
                <a:path extrusionOk="0" h="12255" w="46641">
                  <a:moveTo>
                    <a:pt x="0" y="0"/>
                  </a:moveTo>
                  <a:lnTo>
                    <a:pt x="0" y="12255"/>
                  </a:lnTo>
                  <a:lnTo>
                    <a:pt x="46640" y="12255"/>
                  </a:lnTo>
                  <a:lnTo>
                    <a:pt x="466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8"/>
            <p:cNvSpPr/>
            <p:nvPr/>
          </p:nvSpPr>
          <p:spPr>
            <a:xfrm>
              <a:off x="2999975" y="2850750"/>
              <a:ext cx="1610250" cy="1610250"/>
            </a:xfrm>
            <a:custGeom>
              <a:rect b="b" l="l" r="r" t="t"/>
              <a:pathLst>
                <a:path extrusionOk="0" h="64410" w="64410">
                  <a:moveTo>
                    <a:pt x="32205" y="0"/>
                  </a:moveTo>
                  <a:cubicBezTo>
                    <a:pt x="14412" y="0"/>
                    <a:pt x="0" y="14412"/>
                    <a:pt x="0" y="32205"/>
                  </a:cubicBezTo>
                  <a:cubicBezTo>
                    <a:pt x="0" y="49974"/>
                    <a:pt x="14412" y="64409"/>
                    <a:pt x="32205" y="64409"/>
                  </a:cubicBezTo>
                  <a:cubicBezTo>
                    <a:pt x="49974" y="64409"/>
                    <a:pt x="64409" y="49974"/>
                    <a:pt x="64409" y="32205"/>
                  </a:cubicBezTo>
                  <a:cubicBezTo>
                    <a:pt x="64409" y="14412"/>
                    <a:pt x="49974" y="0"/>
                    <a:pt x="32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8"/>
            <p:cNvSpPr/>
            <p:nvPr/>
          </p:nvSpPr>
          <p:spPr>
            <a:xfrm>
              <a:off x="3402525" y="3015575"/>
              <a:ext cx="805150" cy="1280600"/>
            </a:xfrm>
            <a:custGeom>
              <a:rect b="b" l="l" r="r" t="t"/>
              <a:pathLst>
                <a:path extrusionOk="0" h="51224" w="32206">
                  <a:moveTo>
                    <a:pt x="12402" y="12451"/>
                  </a:moveTo>
                  <a:lnTo>
                    <a:pt x="12402" y="20073"/>
                  </a:lnTo>
                  <a:cubicBezTo>
                    <a:pt x="12329" y="20024"/>
                    <a:pt x="12231" y="19999"/>
                    <a:pt x="12157" y="19950"/>
                  </a:cubicBezTo>
                  <a:cubicBezTo>
                    <a:pt x="11397" y="19534"/>
                    <a:pt x="10809" y="19044"/>
                    <a:pt x="10417" y="18480"/>
                  </a:cubicBezTo>
                  <a:cubicBezTo>
                    <a:pt x="10000" y="17941"/>
                    <a:pt x="9804" y="17230"/>
                    <a:pt x="9804" y="16397"/>
                  </a:cubicBezTo>
                  <a:cubicBezTo>
                    <a:pt x="9804" y="14926"/>
                    <a:pt x="10343" y="13799"/>
                    <a:pt x="11422" y="13014"/>
                  </a:cubicBezTo>
                  <a:cubicBezTo>
                    <a:pt x="11716" y="12794"/>
                    <a:pt x="12034" y="12598"/>
                    <a:pt x="12402" y="12451"/>
                  </a:cubicBezTo>
                  <a:close/>
                  <a:moveTo>
                    <a:pt x="19779" y="30710"/>
                  </a:moveTo>
                  <a:cubicBezTo>
                    <a:pt x="20171" y="30881"/>
                    <a:pt x="20539" y="31028"/>
                    <a:pt x="20882" y="31200"/>
                  </a:cubicBezTo>
                  <a:cubicBezTo>
                    <a:pt x="21813" y="31666"/>
                    <a:pt x="22524" y="32205"/>
                    <a:pt x="23014" y="32818"/>
                  </a:cubicBezTo>
                  <a:cubicBezTo>
                    <a:pt x="23505" y="33430"/>
                    <a:pt x="23750" y="34165"/>
                    <a:pt x="23750" y="35048"/>
                  </a:cubicBezTo>
                  <a:cubicBezTo>
                    <a:pt x="23750" y="37229"/>
                    <a:pt x="22426" y="38553"/>
                    <a:pt x="19779" y="39018"/>
                  </a:cubicBezTo>
                  <a:lnTo>
                    <a:pt x="19779" y="30710"/>
                  </a:lnTo>
                  <a:close/>
                  <a:moveTo>
                    <a:pt x="12402" y="0"/>
                  </a:moveTo>
                  <a:lnTo>
                    <a:pt x="12402" y="5270"/>
                  </a:lnTo>
                  <a:cubicBezTo>
                    <a:pt x="11838" y="5368"/>
                    <a:pt x="11275" y="5515"/>
                    <a:pt x="10736" y="5686"/>
                  </a:cubicBezTo>
                  <a:cubicBezTo>
                    <a:pt x="8922" y="6250"/>
                    <a:pt x="7353" y="7059"/>
                    <a:pt x="5981" y="8113"/>
                  </a:cubicBezTo>
                  <a:cubicBezTo>
                    <a:pt x="4633" y="9191"/>
                    <a:pt x="3579" y="10539"/>
                    <a:pt x="2795" y="12132"/>
                  </a:cubicBezTo>
                  <a:cubicBezTo>
                    <a:pt x="2035" y="13750"/>
                    <a:pt x="1667" y="15588"/>
                    <a:pt x="1667" y="17647"/>
                  </a:cubicBezTo>
                  <a:cubicBezTo>
                    <a:pt x="1667" y="19215"/>
                    <a:pt x="1888" y="20563"/>
                    <a:pt x="2378" y="21691"/>
                  </a:cubicBezTo>
                  <a:cubicBezTo>
                    <a:pt x="2844" y="22818"/>
                    <a:pt x="3579" y="23823"/>
                    <a:pt x="4535" y="24681"/>
                  </a:cubicBezTo>
                  <a:cubicBezTo>
                    <a:pt x="5491" y="25538"/>
                    <a:pt x="6692" y="26298"/>
                    <a:pt x="8113" y="26935"/>
                  </a:cubicBezTo>
                  <a:cubicBezTo>
                    <a:pt x="9339" y="27475"/>
                    <a:pt x="10785" y="27965"/>
                    <a:pt x="12402" y="28455"/>
                  </a:cubicBezTo>
                  <a:lnTo>
                    <a:pt x="12402" y="38602"/>
                  </a:lnTo>
                  <a:cubicBezTo>
                    <a:pt x="11005" y="38234"/>
                    <a:pt x="9706" y="37793"/>
                    <a:pt x="8554" y="37254"/>
                  </a:cubicBezTo>
                  <a:cubicBezTo>
                    <a:pt x="7329" y="36714"/>
                    <a:pt x="6250" y="36151"/>
                    <a:pt x="5368" y="35587"/>
                  </a:cubicBezTo>
                  <a:cubicBezTo>
                    <a:pt x="4461" y="35048"/>
                    <a:pt x="3849" y="34582"/>
                    <a:pt x="3505" y="34239"/>
                  </a:cubicBezTo>
                  <a:lnTo>
                    <a:pt x="1" y="41077"/>
                  </a:lnTo>
                  <a:cubicBezTo>
                    <a:pt x="2354" y="42768"/>
                    <a:pt x="5049" y="44067"/>
                    <a:pt x="8040" y="44974"/>
                  </a:cubicBezTo>
                  <a:cubicBezTo>
                    <a:pt x="9486" y="45415"/>
                    <a:pt x="10932" y="45758"/>
                    <a:pt x="12402" y="45979"/>
                  </a:cubicBezTo>
                  <a:lnTo>
                    <a:pt x="12402" y="51224"/>
                  </a:lnTo>
                  <a:lnTo>
                    <a:pt x="19779" y="51224"/>
                  </a:lnTo>
                  <a:lnTo>
                    <a:pt x="19779" y="46199"/>
                  </a:lnTo>
                  <a:cubicBezTo>
                    <a:pt x="20809" y="46101"/>
                    <a:pt x="21838" y="45930"/>
                    <a:pt x="22818" y="45709"/>
                  </a:cubicBezTo>
                  <a:cubicBezTo>
                    <a:pt x="24632" y="45268"/>
                    <a:pt x="26225" y="44557"/>
                    <a:pt x="27622" y="43601"/>
                  </a:cubicBezTo>
                  <a:cubicBezTo>
                    <a:pt x="29019" y="42646"/>
                    <a:pt x="30146" y="41396"/>
                    <a:pt x="30955" y="39852"/>
                  </a:cubicBezTo>
                  <a:cubicBezTo>
                    <a:pt x="31789" y="38283"/>
                    <a:pt x="32205" y="36420"/>
                    <a:pt x="32205" y="34239"/>
                  </a:cubicBezTo>
                  <a:cubicBezTo>
                    <a:pt x="32205" y="32376"/>
                    <a:pt x="31887" y="30783"/>
                    <a:pt x="31274" y="29509"/>
                  </a:cubicBezTo>
                  <a:cubicBezTo>
                    <a:pt x="30661" y="28234"/>
                    <a:pt x="29803" y="27131"/>
                    <a:pt x="28676" y="26200"/>
                  </a:cubicBezTo>
                  <a:cubicBezTo>
                    <a:pt x="27549" y="25293"/>
                    <a:pt x="26152" y="24534"/>
                    <a:pt x="24534" y="23921"/>
                  </a:cubicBezTo>
                  <a:cubicBezTo>
                    <a:pt x="23088" y="23382"/>
                    <a:pt x="21519" y="22867"/>
                    <a:pt x="19779" y="22377"/>
                  </a:cubicBezTo>
                  <a:lnTo>
                    <a:pt x="19779" y="12230"/>
                  </a:lnTo>
                  <a:cubicBezTo>
                    <a:pt x="19828" y="12230"/>
                    <a:pt x="19877" y="12255"/>
                    <a:pt x="19902" y="12255"/>
                  </a:cubicBezTo>
                  <a:cubicBezTo>
                    <a:pt x="21103" y="12573"/>
                    <a:pt x="22206" y="12941"/>
                    <a:pt x="23210" y="13382"/>
                  </a:cubicBezTo>
                  <a:cubicBezTo>
                    <a:pt x="24215" y="13823"/>
                    <a:pt x="25098" y="14264"/>
                    <a:pt x="25808" y="14730"/>
                  </a:cubicBezTo>
                  <a:cubicBezTo>
                    <a:pt x="26495" y="15196"/>
                    <a:pt x="26985" y="15539"/>
                    <a:pt x="27254" y="15808"/>
                  </a:cubicBezTo>
                  <a:lnTo>
                    <a:pt x="30759" y="9387"/>
                  </a:lnTo>
                  <a:cubicBezTo>
                    <a:pt x="28970" y="8162"/>
                    <a:pt x="26862" y="7108"/>
                    <a:pt x="24436" y="6201"/>
                  </a:cubicBezTo>
                  <a:cubicBezTo>
                    <a:pt x="22990" y="5662"/>
                    <a:pt x="21421" y="5270"/>
                    <a:pt x="19779" y="5049"/>
                  </a:cubicBezTo>
                  <a:lnTo>
                    <a:pt x="19779" y="0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" name="Google Shape;1008;p38"/>
          <p:cNvGrpSpPr/>
          <p:nvPr/>
        </p:nvGrpSpPr>
        <p:grpSpPr>
          <a:xfrm>
            <a:off x="5214579" y="1819323"/>
            <a:ext cx="528586" cy="528586"/>
            <a:chOff x="1190625" y="238125"/>
            <a:chExt cx="5228350" cy="5228350"/>
          </a:xfrm>
        </p:grpSpPr>
        <p:sp>
          <p:nvSpPr>
            <p:cNvPr id="1009" name="Google Shape;1009;p38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8"/>
            <p:cNvSpPr/>
            <p:nvPr/>
          </p:nvSpPr>
          <p:spPr>
            <a:xfrm>
              <a:off x="2009200" y="2981250"/>
              <a:ext cx="3602200" cy="1360275"/>
            </a:xfrm>
            <a:custGeom>
              <a:rect b="b" l="l" r="r" t="t"/>
              <a:pathLst>
                <a:path extrusionOk="0" h="54411" w="144088">
                  <a:moveTo>
                    <a:pt x="50440" y="1"/>
                  </a:moveTo>
                  <a:lnTo>
                    <a:pt x="24853" y="25"/>
                  </a:lnTo>
                  <a:lnTo>
                    <a:pt x="1" y="50"/>
                  </a:lnTo>
                  <a:lnTo>
                    <a:pt x="1" y="39754"/>
                  </a:lnTo>
                  <a:lnTo>
                    <a:pt x="39729" y="39754"/>
                  </a:lnTo>
                  <a:cubicBezTo>
                    <a:pt x="46420" y="39779"/>
                    <a:pt x="47719" y="39705"/>
                    <a:pt x="56322" y="47597"/>
                  </a:cubicBezTo>
                  <a:cubicBezTo>
                    <a:pt x="63184" y="53871"/>
                    <a:pt x="73429" y="54190"/>
                    <a:pt x="82375" y="54214"/>
                  </a:cubicBezTo>
                  <a:lnTo>
                    <a:pt x="130951" y="54410"/>
                  </a:lnTo>
                  <a:cubicBezTo>
                    <a:pt x="130968" y="54410"/>
                    <a:pt x="130985" y="54410"/>
                    <a:pt x="131002" y="54410"/>
                  </a:cubicBezTo>
                  <a:cubicBezTo>
                    <a:pt x="138209" y="54410"/>
                    <a:pt x="144063" y="49248"/>
                    <a:pt x="144088" y="42842"/>
                  </a:cubicBezTo>
                  <a:cubicBezTo>
                    <a:pt x="144088" y="42401"/>
                    <a:pt x="144063" y="41960"/>
                    <a:pt x="144014" y="41543"/>
                  </a:cubicBezTo>
                  <a:cubicBezTo>
                    <a:pt x="143328" y="35710"/>
                    <a:pt x="137789" y="31151"/>
                    <a:pt x="131049" y="31127"/>
                  </a:cubicBezTo>
                  <a:lnTo>
                    <a:pt x="85732" y="30955"/>
                  </a:lnTo>
                  <a:cubicBezTo>
                    <a:pt x="85634" y="30955"/>
                    <a:pt x="85512" y="30955"/>
                    <a:pt x="85414" y="30931"/>
                  </a:cubicBezTo>
                  <a:cubicBezTo>
                    <a:pt x="84679" y="30857"/>
                    <a:pt x="83968" y="30563"/>
                    <a:pt x="83429" y="30049"/>
                  </a:cubicBezTo>
                  <a:lnTo>
                    <a:pt x="52744" y="908"/>
                  </a:lnTo>
                  <a:cubicBezTo>
                    <a:pt x="52131" y="319"/>
                    <a:pt x="51322" y="1"/>
                    <a:pt x="50440" y="1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8"/>
            <p:cNvSpPr/>
            <p:nvPr/>
          </p:nvSpPr>
          <p:spPr>
            <a:xfrm>
              <a:off x="2009200" y="2746575"/>
              <a:ext cx="2213175" cy="1051475"/>
            </a:xfrm>
            <a:custGeom>
              <a:rect b="b" l="l" r="r" t="t"/>
              <a:pathLst>
                <a:path extrusionOk="0" h="42059" w="88527">
                  <a:moveTo>
                    <a:pt x="53626" y="1"/>
                  </a:moveTo>
                  <a:cubicBezTo>
                    <a:pt x="53405" y="1"/>
                    <a:pt x="41519" y="1"/>
                    <a:pt x="24828" y="25"/>
                  </a:cubicBezTo>
                  <a:lnTo>
                    <a:pt x="1" y="25"/>
                  </a:lnTo>
                  <a:lnTo>
                    <a:pt x="1" y="16985"/>
                  </a:lnTo>
                  <a:lnTo>
                    <a:pt x="24853" y="16985"/>
                  </a:lnTo>
                  <a:lnTo>
                    <a:pt x="49263" y="16961"/>
                  </a:lnTo>
                  <a:lnTo>
                    <a:pt x="64826" y="31911"/>
                  </a:lnTo>
                  <a:cubicBezTo>
                    <a:pt x="64851" y="31960"/>
                    <a:pt x="72351" y="39117"/>
                    <a:pt x="72351" y="39117"/>
                  </a:cubicBezTo>
                  <a:cubicBezTo>
                    <a:pt x="74303" y="40998"/>
                    <a:pt x="77174" y="42058"/>
                    <a:pt x="79949" y="42058"/>
                  </a:cubicBezTo>
                  <a:cubicBezTo>
                    <a:pt x="81947" y="42058"/>
                    <a:pt x="83895" y="41508"/>
                    <a:pt x="85414" y="40318"/>
                  </a:cubicBezTo>
                  <a:cubicBezTo>
                    <a:pt x="85610" y="40171"/>
                    <a:pt x="85781" y="40024"/>
                    <a:pt x="85953" y="39877"/>
                  </a:cubicBezTo>
                  <a:cubicBezTo>
                    <a:pt x="87865" y="38112"/>
                    <a:pt x="88526" y="35490"/>
                    <a:pt x="88232" y="32941"/>
                  </a:cubicBezTo>
                  <a:cubicBezTo>
                    <a:pt x="87963" y="30686"/>
                    <a:pt x="86933" y="28480"/>
                    <a:pt x="85267" y="26912"/>
                  </a:cubicBezTo>
                  <a:cubicBezTo>
                    <a:pt x="85267" y="26912"/>
                    <a:pt x="64312" y="6863"/>
                    <a:pt x="62817" y="5417"/>
                  </a:cubicBezTo>
                  <a:cubicBezTo>
                    <a:pt x="60439" y="3163"/>
                    <a:pt x="57817" y="25"/>
                    <a:pt x="53626" y="1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8"/>
            <p:cNvSpPr/>
            <p:nvPr/>
          </p:nvSpPr>
          <p:spPr>
            <a:xfrm>
              <a:off x="1804550" y="2551750"/>
              <a:ext cx="827200" cy="1559375"/>
            </a:xfrm>
            <a:custGeom>
              <a:rect b="b" l="l" r="r" t="t"/>
              <a:pathLst>
                <a:path extrusionOk="0" h="62375" w="33088">
                  <a:moveTo>
                    <a:pt x="1" y="0"/>
                  </a:moveTo>
                  <a:lnTo>
                    <a:pt x="1" y="62375"/>
                  </a:lnTo>
                  <a:lnTo>
                    <a:pt x="33088" y="62375"/>
                  </a:lnTo>
                  <a:lnTo>
                    <a:pt x="33063" y="56934"/>
                  </a:lnTo>
                  <a:lnTo>
                    <a:pt x="33039" y="24778"/>
                  </a:lnTo>
                  <a:lnTo>
                    <a:pt x="33014" y="17205"/>
                  </a:lnTo>
                  <a:lnTo>
                    <a:pt x="33014" y="7818"/>
                  </a:lnTo>
                  <a:lnTo>
                    <a:pt x="32990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8"/>
            <p:cNvSpPr/>
            <p:nvPr/>
          </p:nvSpPr>
          <p:spPr>
            <a:xfrm>
              <a:off x="3075325" y="1442725"/>
              <a:ext cx="1088225" cy="1088200"/>
            </a:xfrm>
            <a:custGeom>
              <a:rect b="b" l="l" r="r" t="t"/>
              <a:pathLst>
                <a:path extrusionOk="0" h="43528" w="43529">
                  <a:moveTo>
                    <a:pt x="21765" y="0"/>
                  </a:moveTo>
                  <a:cubicBezTo>
                    <a:pt x="9755" y="0"/>
                    <a:pt x="1" y="9730"/>
                    <a:pt x="1" y="21764"/>
                  </a:cubicBezTo>
                  <a:cubicBezTo>
                    <a:pt x="1" y="33773"/>
                    <a:pt x="9755" y="43528"/>
                    <a:pt x="21765" y="43528"/>
                  </a:cubicBezTo>
                  <a:cubicBezTo>
                    <a:pt x="33799" y="43528"/>
                    <a:pt x="43529" y="33773"/>
                    <a:pt x="43529" y="21764"/>
                  </a:cubicBezTo>
                  <a:cubicBezTo>
                    <a:pt x="43529" y="9730"/>
                    <a:pt x="33799" y="0"/>
                    <a:pt x="21765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38"/>
            <p:cNvSpPr/>
            <p:nvPr/>
          </p:nvSpPr>
          <p:spPr>
            <a:xfrm>
              <a:off x="3243825" y="1610600"/>
              <a:ext cx="751850" cy="752450"/>
            </a:xfrm>
            <a:custGeom>
              <a:rect b="b" l="l" r="r" t="t"/>
              <a:pathLst>
                <a:path extrusionOk="0" h="30098" w="30074">
                  <a:moveTo>
                    <a:pt x="15025" y="1"/>
                  </a:moveTo>
                  <a:cubicBezTo>
                    <a:pt x="6716" y="1"/>
                    <a:pt x="1" y="6741"/>
                    <a:pt x="1" y="15049"/>
                  </a:cubicBezTo>
                  <a:cubicBezTo>
                    <a:pt x="1" y="23358"/>
                    <a:pt x="6716" y="30097"/>
                    <a:pt x="15025" y="30097"/>
                  </a:cubicBezTo>
                  <a:cubicBezTo>
                    <a:pt x="23333" y="30097"/>
                    <a:pt x="30073" y="23358"/>
                    <a:pt x="30073" y="15049"/>
                  </a:cubicBezTo>
                  <a:cubicBezTo>
                    <a:pt x="30073" y="6741"/>
                    <a:pt x="23333" y="1"/>
                    <a:pt x="15025" y="1"/>
                  </a:cubicBez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8"/>
            <p:cNvSpPr/>
            <p:nvPr/>
          </p:nvSpPr>
          <p:spPr>
            <a:xfrm>
              <a:off x="4316700" y="1046300"/>
              <a:ext cx="1088225" cy="1088200"/>
            </a:xfrm>
            <a:custGeom>
              <a:rect b="b" l="l" r="r" t="t"/>
              <a:pathLst>
                <a:path extrusionOk="0" h="43528" w="43529">
                  <a:moveTo>
                    <a:pt x="21765" y="0"/>
                  </a:moveTo>
                  <a:cubicBezTo>
                    <a:pt x="9755" y="0"/>
                    <a:pt x="1" y="9755"/>
                    <a:pt x="1" y="21764"/>
                  </a:cubicBezTo>
                  <a:cubicBezTo>
                    <a:pt x="1" y="33798"/>
                    <a:pt x="9755" y="43528"/>
                    <a:pt x="21765" y="43528"/>
                  </a:cubicBezTo>
                  <a:cubicBezTo>
                    <a:pt x="33798" y="43528"/>
                    <a:pt x="43528" y="33798"/>
                    <a:pt x="43528" y="21764"/>
                  </a:cubicBezTo>
                  <a:cubicBezTo>
                    <a:pt x="43528" y="9755"/>
                    <a:pt x="33798" y="0"/>
                    <a:pt x="21765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8"/>
            <p:cNvSpPr/>
            <p:nvPr/>
          </p:nvSpPr>
          <p:spPr>
            <a:xfrm>
              <a:off x="4485200" y="1214775"/>
              <a:ext cx="751825" cy="751850"/>
            </a:xfrm>
            <a:custGeom>
              <a:rect b="b" l="l" r="r" t="t"/>
              <a:pathLst>
                <a:path extrusionOk="0" h="30074" w="30073">
                  <a:moveTo>
                    <a:pt x="15025" y="1"/>
                  </a:moveTo>
                  <a:cubicBezTo>
                    <a:pt x="6716" y="1"/>
                    <a:pt x="1" y="6716"/>
                    <a:pt x="1" y="15025"/>
                  </a:cubicBezTo>
                  <a:cubicBezTo>
                    <a:pt x="1" y="23333"/>
                    <a:pt x="6716" y="30073"/>
                    <a:pt x="15025" y="30073"/>
                  </a:cubicBezTo>
                  <a:cubicBezTo>
                    <a:pt x="23333" y="30073"/>
                    <a:pt x="30073" y="23333"/>
                    <a:pt x="30073" y="15025"/>
                  </a:cubicBezTo>
                  <a:cubicBezTo>
                    <a:pt x="30073" y="6716"/>
                    <a:pt x="23333" y="1"/>
                    <a:pt x="15025" y="1"/>
                  </a:cubicBez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8"/>
            <p:cNvSpPr/>
            <p:nvPr/>
          </p:nvSpPr>
          <p:spPr>
            <a:xfrm>
              <a:off x="4316700" y="2358125"/>
              <a:ext cx="1088225" cy="1088200"/>
            </a:xfrm>
            <a:custGeom>
              <a:rect b="b" l="l" r="r" t="t"/>
              <a:pathLst>
                <a:path extrusionOk="0" h="43528" w="43529">
                  <a:moveTo>
                    <a:pt x="21765" y="0"/>
                  </a:moveTo>
                  <a:cubicBezTo>
                    <a:pt x="9755" y="0"/>
                    <a:pt x="1" y="9755"/>
                    <a:pt x="1" y="21764"/>
                  </a:cubicBezTo>
                  <a:cubicBezTo>
                    <a:pt x="1" y="33798"/>
                    <a:pt x="9755" y="43528"/>
                    <a:pt x="21765" y="43528"/>
                  </a:cubicBezTo>
                  <a:cubicBezTo>
                    <a:pt x="33798" y="43528"/>
                    <a:pt x="43528" y="33798"/>
                    <a:pt x="43528" y="21764"/>
                  </a:cubicBezTo>
                  <a:cubicBezTo>
                    <a:pt x="43528" y="9755"/>
                    <a:pt x="33798" y="0"/>
                    <a:pt x="21765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8"/>
            <p:cNvSpPr/>
            <p:nvPr/>
          </p:nvSpPr>
          <p:spPr>
            <a:xfrm>
              <a:off x="4485200" y="2526625"/>
              <a:ext cx="751825" cy="751825"/>
            </a:xfrm>
            <a:custGeom>
              <a:rect b="b" l="l" r="r" t="t"/>
              <a:pathLst>
                <a:path extrusionOk="0" h="30073" w="30073">
                  <a:moveTo>
                    <a:pt x="15025" y="0"/>
                  </a:moveTo>
                  <a:cubicBezTo>
                    <a:pt x="6716" y="0"/>
                    <a:pt x="1" y="6716"/>
                    <a:pt x="1" y="15024"/>
                  </a:cubicBezTo>
                  <a:cubicBezTo>
                    <a:pt x="1" y="23333"/>
                    <a:pt x="6716" y="30073"/>
                    <a:pt x="15025" y="30073"/>
                  </a:cubicBezTo>
                  <a:cubicBezTo>
                    <a:pt x="23333" y="30073"/>
                    <a:pt x="30073" y="23333"/>
                    <a:pt x="30073" y="15024"/>
                  </a:cubicBezTo>
                  <a:cubicBezTo>
                    <a:pt x="30073" y="6716"/>
                    <a:pt x="23333" y="0"/>
                    <a:pt x="15025" y="0"/>
                  </a:cubicBez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" name="Google Shape;1019;p38"/>
          <p:cNvGrpSpPr/>
          <p:nvPr/>
        </p:nvGrpSpPr>
        <p:grpSpPr>
          <a:xfrm>
            <a:off x="4303538" y="2317310"/>
            <a:ext cx="533402" cy="533402"/>
            <a:chOff x="1190625" y="238125"/>
            <a:chExt cx="5219200" cy="5219200"/>
          </a:xfrm>
        </p:grpSpPr>
        <p:sp>
          <p:nvSpPr>
            <p:cNvPr id="1020" name="Google Shape;1020;p38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8"/>
            <p:cNvSpPr/>
            <p:nvPr/>
          </p:nvSpPr>
          <p:spPr>
            <a:xfrm>
              <a:off x="2420375" y="2101525"/>
              <a:ext cx="2759675" cy="187575"/>
            </a:xfrm>
            <a:custGeom>
              <a:rect b="b" l="l" r="r" t="t"/>
              <a:pathLst>
                <a:path extrusionOk="0" h="7503" w="110387">
                  <a:moveTo>
                    <a:pt x="1" y="0"/>
                  </a:moveTo>
                  <a:lnTo>
                    <a:pt x="1" y="7503"/>
                  </a:lnTo>
                  <a:lnTo>
                    <a:pt x="110386" y="7503"/>
                  </a:lnTo>
                  <a:lnTo>
                    <a:pt x="110386" y="0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38"/>
            <p:cNvSpPr/>
            <p:nvPr/>
          </p:nvSpPr>
          <p:spPr>
            <a:xfrm>
              <a:off x="3800200" y="2101525"/>
              <a:ext cx="1379850" cy="187575"/>
            </a:xfrm>
            <a:custGeom>
              <a:rect b="b" l="l" r="r" t="t"/>
              <a:pathLst>
                <a:path extrusionOk="0" h="7503" w="55194">
                  <a:moveTo>
                    <a:pt x="1" y="0"/>
                  </a:moveTo>
                  <a:lnTo>
                    <a:pt x="1" y="7503"/>
                  </a:lnTo>
                  <a:lnTo>
                    <a:pt x="55193" y="7503"/>
                  </a:lnTo>
                  <a:lnTo>
                    <a:pt x="55193" y="0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38"/>
            <p:cNvSpPr/>
            <p:nvPr/>
          </p:nvSpPr>
          <p:spPr>
            <a:xfrm>
              <a:off x="1790825" y="2102350"/>
              <a:ext cx="1259950" cy="1283600"/>
            </a:xfrm>
            <a:custGeom>
              <a:rect b="b" l="l" r="r" t="t"/>
              <a:pathLst>
                <a:path extrusionOk="0" h="51344" w="50398">
                  <a:moveTo>
                    <a:pt x="25183" y="0"/>
                  </a:moveTo>
                  <a:lnTo>
                    <a:pt x="0" y="51344"/>
                  </a:lnTo>
                  <a:lnTo>
                    <a:pt x="7079" y="51344"/>
                  </a:lnTo>
                  <a:lnTo>
                    <a:pt x="25183" y="14483"/>
                  </a:lnTo>
                  <a:lnTo>
                    <a:pt x="43385" y="51344"/>
                  </a:lnTo>
                  <a:lnTo>
                    <a:pt x="50398" y="51344"/>
                  </a:lnTo>
                  <a:lnTo>
                    <a:pt x="25183" y="0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8"/>
            <p:cNvSpPr/>
            <p:nvPr/>
          </p:nvSpPr>
          <p:spPr>
            <a:xfrm>
              <a:off x="2420375" y="2102350"/>
              <a:ext cx="630400" cy="1283600"/>
            </a:xfrm>
            <a:custGeom>
              <a:rect b="b" l="l" r="r" t="t"/>
              <a:pathLst>
                <a:path extrusionOk="0" h="51344" w="25216">
                  <a:moveTo>
                    <a:pt x="1" y="0"/>
                  </a:moveTo>
                  <a:lnTo>
                    <a:pt x="1" y="14483"/>
                  </a:lnTo>
                  <a:lnTo>
                    <a:pt x="18203" y="51344"/>
                  </a:lnTo>
                  <a:lnTo>
                    <a:pt x="25216" y="51344"/>
                  </a:lnTo>
                  <a:lnTo>
                    <a:pt x="1" y="0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8"/>
            <p:cNvSpPr/>
            <p:nvPr/>
          </p:nvSpPr>
          <p:spPr>
            <a:xfrm>
              <a:off x="1731275" y="3361475"/>
              <a:ext cx="1379050" cy="472175"/>
            </a:xfrm>
            <a:custGeom>
              <a:rect b="b" l="l" r="r" t="t"/>
              <a:pathLst>
                <a:path extrusionOk="0" h="18887" w="55162">
                  <a:moveTo>
                    <a:pt x="1" y="0"/>
                  </a:moveTo>
                  <a:cubicBezTo>
                    <a:pt x="1273" y="10602"/>
                    <a:pt x="13114" y="18887"/>
                    <a:pt x="27565" y="18887"/>
                  </a:cubicBezTo>
                  <a:cubicBezTo>
                    <a:pt x="42048" y="18887"/>
                    <a:pt x="53889" y="10602"/>
                    <a:pt x="55161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8"/>
            <p:cNvSpPr/>
            <p:nvPr/>
          </p:nvSpPr>
          <p:spPr>
            <a:xfrm>
              <a:off x="4549650" y="2102350"/>
              <a:ext cx="1259950" cy="1283600"/>
            </a:xfrm>
            <a:custGeom>
              <a:rect b="b" l="l" r="r" t="t"/>
              <a:pathLst>
                <a:path extrusionOk="0" h="51344" w="50398">
                  <a:moveTo>
                    <a:pt x="25215" y="0"/>
                  </a:moveTo>
                  <a:lnTo>
                    <a:pt x="0" y="51344"/>
                  </a:lnTo>
                  <a:lnTo>
                    <a:pt x="7079" y="51344"/>
                  </a:lnTo>
                  <a:lnTo>
                    <a:pt x="25215" y="14483"/>
                  </a:lnTo>
                  <a:lnTo>
                    <a:pt x="43385" y="51344"/>
                  </a:lnTo>
                  <a:lnTo>
                    <a:pt x="50398" y="51344"/>
                  </a:lnTo>
                  <a:lnTo>
                    <a:pt x="25215" y="0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8"/>
            <p:cNvSpPr/>
            <p:nvPr/>
          </p:nvSpPr>
          <p:spPr>
            <a:xfrm>
              <a:off x="5180025" y="2102350"/>
              <a:ext cx="629575" cy="1283600"/>
            </a:xfrm>
            <a:custGeom>
              <a:rect b="b" l="l" r="r" t="t"/>
              <a:pathLst>
                <a:path extrusionOk="0" h="51344" w="25183">
                  <a:moveTo>
                    <a:pt x="0" y="0"/>
                  </a:moveTo>
                  <a:lnTo>
                    <a:pt x="0" y="14483"/>
                  </a:lnTo>
                  <a:lnTo>
                    <a:pt x="18170" y="51344"/>
                  </a:lnTo>
                  <a:lnTo>
                    <a:pt x="25183" y="51344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8"/>
            <p:cNvSpPr/>
            <p:nvPr/>
          </p:nvSpPr>
          <p:spPr>
            <a:xfrm>
              <a:off x="4490100" y="3361475"/>
              <a:ext cx="1379050" cy="472175"/>
            </a:xfrm>
            <a:custGeom>
              <a:rect b="b" l="l" r="r" t="t"/>
              <a:pathLst>
                <a:path extrusionOk="0" h="18887" w="55162">
                  <a:moveTo>
                    <a:pt x="1" y="0"/>
                  </a:moveTo>
                  <a:cubicBezTo>
                    <a:pt x="1273" y="10602"/>
                    <a:pt x="13114" y="18887"/>
                    <a:pt x="27597" y="18887"/>
                  </a:cubicBezTo>
                  <a:cubicBezTo>
                    <a:pt x="42048" y="18887"/>
                    <a:pt x="53889" y="10602"/>
                    <a:pt x="55161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38"/>
            <p:cNvSpPr/>
            <p:nvPr/>
          </p:nvSpPr>
          <p:spPr>
            <a:xfrm>
              <a:off x="3326400" y="2377975"/>
              <a:ext cx="947625" cy="1604100"/>
            </a:xfrm>
            <a:custGeom>
              <a:rect b="b" l="l" r="r" t="t"/>
              <a:pathLst>
                <a:path extrusionOk="0" h="64164" w="37905">
                  <a:moveTo>
                    <a:pt x="0" y="1"/>
                  </a:moveTo>
                  <a:lnTo>
                    <a:pt x="0" y="64164"/>
                  </a:lnTo>
                  <a:lnTo>
                    <a:pt x="37905" y="64164"/>
                  </a:lnTo>
                  <a:lnTo>
                    <a:pt x="3790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38"/>
            <p:cNvSpPr/>
            <p:nvPr/>
          </p:nvSpPr>
          <p:spPr>
            <a:xfrm>
              <a:off x="3258700" y="3230175"/>
              <a:ext cx="1083025" cy="751900"/>
            </a:xfrm>
            <a:custGeom>
              <a:rect b="b" l="l" r="r" t="t"/>
              <a:pathLst>
                <a:path extrusionOk="0" h="30076" w="43321">
                  <a:moveTo>
                    <a:pt x="1" y="0"/>
                  </a:moveTo>
                  <a:lnTo>
                    <a:pt x="1" y="30076"/>
                  </a:lnTo>
                  <a:lnTo>
                    <a:pt x="43320" y="30076"/>
                  </a:lnTo>
                  <a:lnTo>
                    <a:pt x="43320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38"/>
            <p:cNvSpPr/>
            <p:nvPr/>
          </p:nvSpPr>
          <p:spPr>
            <a:xfrm>
              <a:off x="3055650" y="2039550"/>
              <a:ext cx="1489125" cy="1015325"/>
            </a:xfrm>
            <a:custGeom>
              <a:rect b="b" l="l" r="r" t="t"/>
              <a:pathLst>
                <a:path extrusionOk="0" h="40613" w="59565">
                  <a:moveTo>
                    <a:pt x="6786" y="0"/>
                  </a:moveTo>
                  <a:cubicBezTo>
                    <a:pt x="3034" y="0"/>
                    <a:pt x="1" y="3034"/>
                    <a:pt x="1" y="6753"/>
                  </a:cubicBezTo>
                  <a:lnTo>
                    <a:pt x="1" y="13538"/>
                  </a:lnTo>
                  <a:cubicBezTo>
                    <a:pt x="1" y="18887"/>
                    <a:pt x="1240" y="24172"/>
                    <a:pt x="3654" y="28934"/>
                  </a:cubicBezTo>
                  <a:lnTo>
                    <a:pt x="10830" y="40612"/>
                  </a:lnTo>
                  <a:lnTo>
                    <a:pt x="48735" y="40612"/>
                  </a:lnTo>
                  <a:lnTo>
                    <a:pt x="55911" y="28934"/>
                  </a:lnTo>
                  <a:cubicBezTo>
                    <a:pt x="58325" y="24172"/>
                    <a:pt x="59565" y="18887"/>
                    <a:pt x="59565" y="13538"/>
                  </a:cubicBezTo>
                  <a:lnTo>
                    <a:pt x="59565" y="6753"/>
                  </a:lnTo>
                  <a:cubicBezTo>
                    <a:pt x="59565" y="3034"/>
                    <a:pt x="56531" y="0"/>
                    <a:pt x="52780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8"/>
            <p:cNvSpPr/>
            <p:nvPr/>
          </p:nvSpPr>
          <p:spPr>
            <a:xfrm>
              <a:off x="3191025" y="1600000"/>
              <a:ext cx="338450" cy="946800"/>
            </a:xfrm>
            <a:custGeom>
              <a:rect b="b" l="l" r="r" t="t"/>
              <a:pathLst>
                <a:path extrusionOk="0" h="37872" w="13538">
                  <a:moveTo>
                    <a:pt x="6785" y="0"/>
                  </a:moveTo>
                  <a:cubicBezTo>
                    <a:pt x="3034" y="0"/>
                    <a:pt x="1" y="3001"/>
                    <a:pt x="1" y="6752"/>
                  </a:cubicBezTo>
                  <a:lnTo>
                    <a:pt x="1" y="31120"/>
                  </a:lnTo>
                  <a:cubicBezTo>
                    <a:pt x="1" y="34871"/>
                    <a:pt x="3034" y="37872"/>
                    <a:pt x="6785" y="37872"/>
                  </a:cubicBezTo>
                  <a:cubicBezTo>
                    <a:pt x="10504" y="37872"/>
                    <a:pt x="13538" y="34871"/>
                    <a:pt x="13538" y="31120"/>
                  </a:cubicBezTo>
                  <a:lnTo>
                    <a:pt x="13538" y="6752"/>
                  </a:lnTo>
                  <a:cubicBezTo>
                    <a:pt x="13538" y="3001"/>
                    <a:pt x="10504" y="0"/>
                    <a:pt x="6785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8"/>
            <p:cNvSpPr/>
            <p:nvPr/>
          </p:nvSpPr>
          <p:spPr>
            <a:xfrm>
              <a:off x="3529450" y="1600000"/>
              <a:ext cx="338475" cy="946800"/>
            </a:xfrm>
            <a:custGeom>
              <a:rect b="b" l="l" r="r" t="t"/>
              <a:pathLst>
                <a:path extrusionOk="0" h="37872" w="13539">
                  <a:moveTo>
                    <a:pt x="6786" y="0"/>
                  </a:moveTo>
                  <a:cubicBezTo>
                    <a:pt x="3034" y="0"/>
                    <a:pt x="1" y="3001"/>
                    <a:pt x="1" y="6752"/>
                  </a:cubicBezTo>
                  <a:lnTo>
                    <a:pt x="1" y="31120"/>
                  </a:lnTo>
                  <a:cubicBezTo>
                    <a:pt x="1" y="34871"/>
                    <a:pt x="3034" y="37872"/>
                    <a:pt x="6786" y="37872"/>
                  </a:cubicBezTo>
                  <a:cubicBezTo>
                    <a:pt x="10504" y="37872"/>
                    <a:pt x="13538" y="34871"/>
                    <a:pt x="13538" y="31120"/>
                  </a:cubicBezTo>
                  <a:lnTo>
                    <a:pt x="13538" y="6752"/>
                  </a:lnTo>
                  <a:cubicBezTo>
                    <a:pt x="13538" y="3001"/>
                    <a:pt x="10504" y="0"/>
                    <a:pt x="6786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8"/>
            <p:cNvSpPr/>
            <p:nvPr/>
          </p:nvSpPr>
          <p:spPr>
            <a:xfrm>
              <a:off x="3867900" y="1667675"/>
              <a:ext cx="338450" cy="879125"/>
            </a:xfrm>
            <a:custGeom>
              <a:rect b="b" l="l" r="r" t="t"/>
              <a:pathLst>
                <a:path extrusionOk="0" h="35165" w="13538">
                  <a:moveTo>
                    <a:pt x="6752" y="1"/>
                  </a:moveTo>
                  <a:cubicBezTo>
                    <a:pt x="3034" y="1"/>
                    <a:pt x="0" y="3002"/>
                    <a:pt x="0" y="6753"/>
                  </a:cubicBezTo>
                  <a:lnTo>
                    <a:pt x="0" y="28413"/>
                  </a:lnTo>
                  <a:cubicBezTo>
                    <a:pt x="0" y="32164"/>
                    <a:pt x="3034" y="35165"/>
                    <a:pt x="6752" y="35165"/>
                  </a:cubicBezTo>
                  <a:cubicBezTo>
                    <a:pt x="10504" y="35165"/>
                    <a:pt x="13537" y="32164"/>
                    <a:pt x="13537" y="28413"/>
                  </a:cubicBezTo>
                  <a:lnTo>
                    <a:pt x="13537" y="6753"/>
                  </a:lnTo>
                  <a:cubicBezTo>
                    <a:pt x="13537" y="3002"/>
                    <a:pt x="10504" y="1"/>
                    <a:pt x="6752" y="1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38"/>
            <p:cNvSpPr/>
            <p:nvPr/>
          </p:nvSpPr>
          <p:spPr>
            <a:xfrm>
              <a:off x="4206325" y="1803050"/>
              <a:ext cx="338450" cy="743750"/>
            </a:xfrm>
            <a:custGeom>
              <a:rect b="b" l="l" r="r" t="t"/>
              <a:pathLst>
                <a:path extrusionOk="0" h="29750" w="13538">
                  <a:moveTo>
                    <a:pt x="6753" y="1"/>
                  </a:moveTo>
                  <a:cubicBezTo>
                    <a:pt x="3034" y="1"/>
                    <a:pt x="0" y="3002"/>
                    <a:pt x="0" y="6753"/>
                  </a:cubicBezTo>
                  <a:lnTo>
                    <a:pt x="0" y="22998"/>
                  </a:lnTo>
                  <a:cubicBezTo>
                    <a:pt x="0" y="26749"/>
                    <a:pt x="3034" y="29750"/>
                    <a:pt x="6753" y="29750"/>
                  </a:cubicBezTo>
                  <a:cubicBezTo>
                    <a:pt x="10504" y="29750"/>
                    <a:pt x="13538" y="26749"/>
                    <a:pt x="13538" y="22998"/>
                  </a:cubicBezTo>
                  <a:lnTo>
                    <a:pt x="13538" y="6753"/>
                  </a:lnTo>
                  <a:cubicBezTo>
                    <a:pt x="13538" y="3002"/>
                    <a:pt x="10504" y="1"/>
                    <a:pt x="6753" y="1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8"/>
            <p:cNvSpPr/>
            <p:nvPr/>
          </p:nvSpPr>
          <p:spPr>
            <a:xfrm>
              <a:off x="3055650" y="2039550"/>
              <a:ext cx="812275" cy="1015325"/>
            </a:xfrm>
            <a:custGeom>
              <a:rect b="b" l="l" r="r" t="t"/>
              <a:pathLst>
                <a:path extrusionOk="0" h="40613" w="32491">
                  <a:moveTo>
                    <a:pt x="6786" y="0"/>
                  </a:moveTo>
                  <a:cubicBezTo>
                    <a:pt x="3034" y="0"/>
                    <a:pt x="1" y="3034"/>
                    <a:pt x="1" y="6753"/>
                  </a:cubicBezTo>
                  <a:lnTo>
                    <a:pt x="1" y="13538"/>
                  </a:lnTo>
                  <a:lnTo>
                    <a:pt x="1" y="16865"/>
                  </a:lnTo>
                  <a:cubicBezTo>
                    <a:pt x="1" y="20486"/>
                    <a:pt x="947" y="24074"/>
                    <a:pt x="2708" y="27238"/>
                  </a:cubicBezTo>
                  <a:lnTo>
                    <a:pt x="3654" y="28934"/>
                  </a:lnTo>
                  <a:lnTo>
                    <a:pt x="10830" y="40612"/>
                  </a:lnTo>
                  <a:lnTo>
                    <a:pt x="29783" y="40612"/>
                  </a:lnTo>
                  <a:lnTo>
                    <a:pt x="29783" y="29782"/>
                  </a:lnTo>
                  <a:cubicBezTo>
                    <a:pt x="29783" y="23748"/>
                    <a:pt x="25770" y="17909"/>
                    <a:pt x="19964" y="16245"/>
                  </a:cubicBezTo>
                  <a:lnTo>
                    <a:pt x="13538" y="14157"/>
                  </a:lnTo>
                  <a:lnTo>
                    <a:pt x="13538" y="13538"/>
                  </a:lnTo>
                  <a:lnTo>
                    <a:pt x="25738" y="13538"/>
                  </a:lnTo>
                  <a:cubicBezTo>
                    <a:pt x="29456" y="13538"/>
                    <a:pt x="32490" y="10504"/>
                    <a:pt x="32490" y="6753"/>
                  </a:cubicBezTo>
                  <a:cubicBezTo>
                    <a:pt x="32490" y="3034"/>
                    <a:pt x="29456" y="0"/>
                    <a:pt x="25738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" name="Google Shape;1037;p38"/>
          <p:cNvGrpSpPr/>
          <p:nvPr/>
        </p:nvGrpSpPr>
        <p:grpSpPr>
          <a:xfrm>
            <a:off x="3361369" y="2778511"/>
            <a:ext cx="542180" cy="542180"/>
            <a:chOff x="1190625" y="238125"/>
            <a:chExt cx="5228350" cy="5228350"/>
          </a:xfrm>
        </p:grpSpPr>
        <p:sp>
          <p:nvSpPr>
            <p:cNvPr id="1038" name="Google Shape;1038;p38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38"/>
            <p:cNvSpPr/>
            <p:nvPr/>
          </p:nvSpPr>
          <p:spPr>
            <a:xfrm>
              <a:off x="3293475" y="795075"/>
              <a:ext cx="1023250" cy="1714425"/>
            </a:xfrm>
            <a:custGeom>
              <a:rect b="b" l="l" r="r" t="t"/>
              <a:pathLst>
                <a:path extrusionOk="0" h="68577" w="40930">
                  <a:moveTo>
                    <a:pt x="20465" y="0"/>
                  </a:moveTo>
                  <a:cubicBezTo>
                    <a:pt x="12990" y="0"/>
                    <a:pt x="6961" y="6030"/>
                    <a:pt x="6961" y="13505"/>
                  </a:cubicBezTo>
                  <a:cubicBezTo>
                    <a:pt x="6961" y="19240"/>
                    <a:pt x="10539" y="24142"/>
                    <a:pt x="15612" y="26102"/>
                  </a:cubicBezTo>
                  <a:cubicBezTo>
                    <a:pt x="6936" y="26421"/>
                    <a:pt x="0" y="33553"/>
                    <a:pt x="0" y="42303"/>
                  </a:cubicBezTo>
                  <a:lnTo>
                    <a:pt x="0" y="68576"/>
                  </a:lnTo>
                  <a:lnTo>
                    <a:pt x="40930" y="68576"/>
                  </a:lnTo>
                  <a:lnTo>
                    <a:pt x="40930" y="42303"/>
                  </a:lnTo>
                  <a:cubicBezTo>
                    <a:pt x="40930" y="33553"/>
                    <a:pt x="33994" y="26421"/>
                    <a:pt x="25318" y="26102"/>
                  </a:cubicBezTo>
                  <a:cubicBezTo>
                    <a:pt x="30366" y="24142"/>
                    <a:pt x="33969" y="19240"/>
                    <a:pt x="33969" y="13505"/>
                  </a:cubicBezTo>
                  <a:cubicBezTo>
                    <a:pt x="33969" y="6030"/>
                    <a:pt x="27916" y="0"/>
                    <a:pt x="20465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8"/>
            <p:cNvSpPr/>
            <p:nvPr/>
          </p:nvSpPr>
          <p:spPr>
            <a:xfrm>
              <a:off x="1905050" y="2431650"/>
              <a:ext cx="1023250" cy="1715025"/>
            </a:xfrm>
            <a:custGeom>
              <a:rect b="b" l="l" r="r" t="t"/>
              <a:pathLst>
                <a:path extrusionOk="0" h="68601" w="40930">
                  <a:moveTo>
                    <a:pt x="20465" y="0"/>
                  </a:moveTo>
                  <a:cubicBezTo>
                    <a:pt x="12990" y="0"/>
                    <a:pt x="6961" y="6054"/>
                    <a:pt x="6961" y="13505"/>
                  </a:cubicBezTo>
                  <a:cubicBezTo>
                    <a:pt x="6961" y="19264"/>
                    <a:pt x="10539" y="24166"/>
                    <a:pt x="15612" y="26127"/>
                  </a:cubicBezTo>
                  <a:cubicBezTo>
                    <a:pt x="6936" y="26421"/>
                    <a:pt x="0" y="33553"/>
                    <a:pt x="0" y="42303"/>
                  </a:cubicBezTo>
                  <a:lnTo>
                    <a:pt x="0" y="68600"/>
                  </a:lnTo>
                  <a:lnTo>
                    <a:pt x="40930" y="68600"/>
                  </a:lnTo>
                  <a:lnTo>
                    <a:pt x="40930" y="42303"/>
                  </a:lnTo>
                  <a:cubicBezTo>
                    <a:pt x="40930" y="33553"/>
                    <a:pt x="33994" y="26421"/>
                    <a:pt x="25318" y="26127"/>
                  </a:cubicBezTo>
                  <a:cubicBezTo>
                    <a:pt x="30367" y="24166"/>
                    <a:pt x="33969" y="19264"/>
                    <a:pt x="33969" y="13505"/>
                  </a:cubicBezTo>
                  <a:cubicBezTo>
                    <a:pt x="33969" y="6054"/>
                    <a:pt x="27916" y="0"/>
                    <a:pt x="20465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8"/>
            <p:cNvSpPr/>
            <p:nvPr/>
          </p:nvSpPr>
          <p:spPr>
            <a:xfrm>
              <a:off x="4681875" y="2431650"/>
              <a:ext cx="1023275" cy="1715025"/>
            </a:xfrm>
            <a:custGeom>
              <a:rect b="b" l="l" r="r" t="t"/>
              <a:pathLst>
                <a:path extrusionOk="0" h="68601" w="40931">
                  <a:moveTo>
                    <a:pt x="20466" y="0"/>
                  </a:moveTo>
                  <a:cubicBezTo>
                    <a:pt x="12991" y="0"/>
                    <a:pt x="6961" y="6054"/>
                    <a:pt x="6961" y="13505"/>
                  </a:cubicBezTo>
                  <a:cubicBezTo>
                    <a:pt x="6961" y="19264"/>
                    <a:pt x="10540" y="24166"/>
                    <a:pt x="15613" y="26127"/>
                  </a:cubicBezTo>
                  <a:cubicBezTo>
                    <a:pt x="6937" y="26421"/>
                    <a:pt x="1" y="33553"/>
                    <a:pt x="1" y="42303"/>
                  </a:cubicBezTo>
                  <a:lnTo>
                    <a:pt x="1" y="68600"/>
                  </a:lnTo>
                  <a:lnTo>
                    <a:pt x="40931" y="68600"/>
                  </a:lnTo>
                  <a:lnTo>
                    <a:pt x="40931" y="42303"/>
                  </a:lnTo>
                  <a:cubicBezTo>
                    <a:pt x="40931" y="33553"/>
                    <a:pt x="33995" y="26421"/>
                    <a:pt x="25319" y="26127"/>
                  </a:cubicBezTo>
                  <a:cubicBezTo>
                    <a:pt x="30367" y="24166"/>
                    <a:pt x="33970" y="19264"/>
                    <a:pt x="33970" y="13505"/>
                  </a:cubicBezTo>
                  <a:cubicBezTo>
                    <a:pt x="33970" y="6054"/>
                    <a:pt x="27916" y="0"/>
                    <a:pt x="20466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8"/>
            <p:cNvSpPr/>
            <p:nvPr/>
          </p:nvSpPr>
          <p:spPr>
            <a:xfrm>
              <a:off x="3175200" y="2781500"/>
              <a:ext cx="1259775" cy="969975"/>
            </a:xfrm>
            <a:custGeom>
              <a:rect b="b" l="l" r="r" t="t"/>
              <a:pathLst>
                <a:path extrusionOk="0" h="38799" w="50391">
                  <a:moveTo>
                    <a:pt x="19069" y="1"/>
                  </a:moveTo>
                  <a:lnTo>
                    <a:pt x="19069" y="26544"/>
                  </a:lnTo>
                  <a:lnTo>
                    <a:pt x="1" y="26544"/>
                  </a:lnTo>
                  <a:lnTo>
                    <a:pt x="1" y="38798"/>
                  </a:lnTo>
                  <a:lnTo>
                    <a:pt x="50391" y="38798"/>
                  </a:lnTo>
                  <a:lnTo>
                    <a:pt x="50391" y="26544"/>
                  </a:lnTo>
                  <a:lnTo>
                    <a:pt x="31323" y="26544"/>
                  </a:lnTo>
                  <a:lnTo>
                    <a:pt x="3132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" name="Google Shape;1043;p38"/>
          <p:cNvGrpSpPr/>
          <p:nvPr/>
        </p:nvGrpSpPr>
        <p:grpSpPr>
          <a:xfrm>
            <a:off x="2423878" y="3252364"/>
            <a:ext cx="539566" cy="539566"/>
            <a:chOff x="1190625" y="238125"/>
            <a:chExt cx="5228350" cy="5228350"/>
          </a:xfrm>
        </p:grpSpPr>
        <p:sp>
          <p:nvSpPr>
            <p:cNvPr id="1044" name="Google Shape;1044;p38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8"/>
            <p:cNvSpPr/>
            <p:nvPr/>
          </p:nvSpPr>
          <p:spPr>
            <a:xfrm>
              <a:off x="2232850" y="1865500"/>
              <a:ext cx="3035425" cy="2436200"/>
            </a:xfrm>
            <a:custGeom>
              <a:rect b="b" l="l" r="r" t="t"/>
              <a:pathLst>
                <a:path extrusionOk="0" h="97448" w="121417">
                  <a:moveTo>
                    <a:pt x="121417" y="0"/>
                  </a:moveTo>
                  <a:lnTo>
                    <a:pt x="73772" y="36200"/>
                  </a:lnTo>
                  <a:lnTo>
                    <a:pt x="52302" y="16715"/>
                  </a:lnTo>
                  <a:lnTo>
                    <a:pt x="0" y="46640"/>
                  </a:lnTo>
                  <a:lnTo>
                    <a:pt x="0" y="97447"/>
                  </a:lnTo>
                  <a:lnTo>
                    <a:pt x="121417" y="97447"/>
                  </a:lnTo>
                  <a:lnTo>
                    <a:pt x="121417" y="0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8"/>
            <p:cNvSpPr/>
            <p:nvPr/>
          </p:nvSpPr>
          <p:spPr>
            <a:xfrm>
              <a:off x="2117050" y="1681675"/>
              <a:ext cx="3431250" cy="1532450"/>
            </a:xfrm>
            <a:custGeom>
              <a:rect b="b" l="l" r="r" t="t"/>
              <a:pathLst>
                <a:path extrusionOk="0" h="61298" w="137250">
                  <a:moveTo>
                    <a:pt x="137249" y="1"/>
                  </a:moveTo>
                  <a:lnTo>
                    <a:pt x="110143" y="6152"/>
                  </a:lnTo>
                  <a:lnTo>
                    <a:pt x="113549" y="10466"/>
                  </a:lnTo>
                  <a:lnTo>
                    <a:pt x="80316" y="35612"/>
                  </a:lnTo>
                  <a:lnTo>
                    <a:pt x="57645" y="17255"/>
                  </a:lnTo>
                  <a:lnTo>
                    <a:pt x="0" y="50709"/>
                  </a:lnTo>
                  <a:lnTo>
                    <a:pt x="6152" y="61297"/>
                  </a:lnTo>
                  <a:lnTo>
                    <a:pt x="56493" y="32107"/>
                  </a:lnTo>
                  <a:lnTo>
                    <a:pt x="80070" y="51150"/>
                  </a:lnTo>
                  <a:lnTo>
                    <a:pt x="121147" y="20098"/>
                  </a:lnTo>
                  <a:lnTo>
                    <a:pt x="124382" y="24191"/>
                  </a:lnTo>
                  <a:lnTo>
                    <a:pt x="137249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8"/>
            <p:cNvSpPr/>
            <p:nvPr/>
          </p:nvSpPr>
          <p:spPr>
            <a:xfrm>
              <a:off x="2074150" y="1208050"/>
              <a:ext cx="3492525" cy="3195975"/>
            </a:xfrm>
            <a:custGeom>
              <a:rect b="b" l="l" r="r" t="t"/>
              <a:pathLst>
                <a:path extrusionOk="0" h="127839" w="139701">
                  <a:moveTo>
                    <a:pt x="1" y="0"/>
                  </a:moveTo>
                  <a:lnTo>
                    <a:pt x="1" y="127838"/>
                  </a:lnTo>
                  <a:lnTo>
                    <a:pt x="139701" y="127838"/>
                  </a:lnTo>
                  <a:lnTo>
                    <a:pt x="139701" y="115118"/>
                  </a:lnTo>
                  <a:lnTo>
                    <a:pt x="12696" y="115118"/>
                  </a:lnTo>
                  <a:lnTo>
                    <a:pt x="12696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8" name="Google Shape;1048;p38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BREAK-EVEN ANALYSIS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052" name="Shape 1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53" name="Google Shape;1053;p39"/>
          <p:cNvCxnSpPr/>
          <p:nvPr/>
        </p:nvCxnSpPr>
        <p:spPr>
          <a:xfrm>
            <a:off x="1395450" y="953675"/>
            <a:ext cx="30993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1054" name="Google Shape;1054;p39"/>
          <p:cNvCxnSpPr/>
          <p:nvPr/>
        </p:nvCxnSpPr>
        <p:spPr>
          <a:xfrm>
            <a:off x="1395450" y="2426238"/>
            <a:ext cx="30993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1055" name="Google Shape;1055;p39"/>
          <p:cNvCxnSpPr/>
          <p:nvPr/>
        </p:nvCxnSpPr>
        <p:spPr>
          <a:xfrm>
            <a:off x="1395450" y="3916825"/>
            <a:ext cx="30993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grpSp>
        <p:nvGrpSpPr>
          <p:cNvPr id="1056" name="Google Shape;1056;p39"/>
          <p:cNvGrpSpPr/>
          <p:nvPr/>
        </p:nvGrpSpPr>
        <p:grpSpPr>
          <a:xfrm>
            <a:off x="3229123" y="3587222"/>
            <a:ext cx="659185" cy="659185"/>
            <a:chOff x="1190625" y="238125"/>
            <a:chExt cx="5219200" cy="5219200"/>
          </a:xfrm>
        </p:grpSpPr>
        <p:sp>
          <p:nvSpPr>
            <p:cNvPr id="1057" name="Google Shape;1057;p39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39"/>
            <p:cNvSpPr/>
            <p:nvPr/>
          </p:nvSpPr>
          <p:spPr>
            <a:xfrm>
              <a:off x="1834850" y="1518450"/>
              <a:ext cx="4061200" cy="2090125"/>
            </a:xfrm>
            <a:custGeom>
              <a:rect b="b" l="l" r="r" t="t"/>
              <a:pathLst>
                <a:path extrusionOk="0" h="83605" w="162448">
                  <a:moveTo>
                    <a:pt x="70525" y="0"/>
                  </a:moveTo>
                  <a:cubicBezTo>
                    <a:pt x="46941" y="0"/>
                    <a:pt x="25607" y="13961"/>
                    <a:pt x="16148" y="35556"/>
                  </a:cubicBezTo>
                  <a:lnTo>
                    <a:pt x="13407" y="35556"/>
                  </a:lnTo>
                  <a:cubicBezTo>
                    <a:pt x="6003" y="35556"/>
                    <a:pt x="1" y="41558"/>
                    <a:pt x="1" y="48963"/>
                  </a:cubicBezTo>
                  <a:lnTo>
                    <a:pt x="1" y="83605"/>
                  </a:lnTo>
                  <a:lnTo>
                    <a:pt x="162448" y="83605"/>
                  </a:lnTo>
                  <a:lnTo>
                    <a:pt x="162448" y="68893"/>
                  </a:lnTo>
                  <a:cubicBezTo>
                    <a:pt x="162448" y="50463"/>
                    <a:pt x="147540" y="35556"/>
                    <a:pt x="129110" y="35556"/>
                  </a:cubicBezTo>
                  <a:lnTo>
                    <a:pt x="127120" y="35556"/>
                  </a:lnTo>
                  <a:cubicBezTo>
                    <a:pt x="117661" y="13961"/>
                    <a:pt x="96327" y="0"/>
                    <a:pt x="72743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39"/>
            <p:cNvSpPr/>
            <p:nvPr/>
          </p:nvSpPr>
          <p:spPr>
            <a:xfrm>
              <a:off x="2506000" y="1706000"/>
              <a:ext cx="998200" cy="716025"/>
            </a:xfrm>
            <a:custGeom>
              <a:rect b="b" l="l" r="r" t="t"/>
              <a:pathLst>
                <a:path extrusionOk="0" h="28641" w="39928">
                  <a:moveTo>
                    <a:pt x="39928" y="1"/>
                  </a:moveTo>
                  <a:cubicBezTo>
                    <a:pt x="23291" y="1"/>
                    <a:pt x="8254" y="9819"/>
                    <a:pt x="1567" y="25085"/>
                  </a:cubicBezTo>
                  <a:lnTo>
                    <a:pt x="1" y="28641"/>
                  </a:lnTo>
                  <a:lnTo>
                    <a:pt x="39928" y="28641"/>
                  </a:lnTo>
                  <a:lnTo>
                    <a:pt x="3992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9"/>
            <p:cNvSpPr/>
            <p:nvPr/>
          </p:nvSpPr>
          <p:spPr>
            <a:xfrm>
              <a:off x="3800200" y="1706000"/>
              <a:ext cx="1034075" cy="716025"/>
            </a:xfrm>
            <a:custGeom>
              <a:rect b="b" l="l" r="r" t="t"/>
              <a:pathLst>
                <a:path extrusionOk="0" h="28641" w="41363">
                  <a:moveTo>
                    <a:pt x="1" y="1"/>
                  </a:moveTo>
                  <a:lnTo>
                    <a:pt x="1" y="28641"/>
                  </a:lnTo>
                  <a:lnTo>
                    <a:pt x="41363" y="28641"/>
                  </a:lnTo>
                  <a:lnTo>
                    <a:pt x="40384" y="26390"/>
                  </a:lnTo>
                  <a:cubicBezTo>
                    <a:pt x="33371" y="10341"/>
                    <a:pt x="17517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9"/>
            <p:cNvSpPr/>
            <p:nvPr/>
          </p:nvSpPr>
          <p:spPr>
            <a:xfrm>
              <a:off x="2066450" y="3084200"/>
              <a:ext cx="925625" cy="925600"/>
            </a:xfrm>
            <a:custGeom>
              <a:rect b="b" l="l" r="r" t="t"/>
              <a:pathLst>
                <a:path extrusionOk="0" h="37024" w="37025">
                  <a:moveTo>
                    <a:pt x="18529" y="0"/>
                  </a:moveTo>
                  <a:cubicBezTo>
                    <a:pt x="8286" y="0"/>
                    <a:pt x="1" y="8286"/>
                    <a:pt x="1" y="18496"/>
                  </a:cubicBezTo>
                  <a:cubicBezTo>
                    <a:pt x="1" y="28738"/>
                    <a:pt x="8286" y="37024"/>
                    <a:pt x="18529" y="37024"/>
                  </a:cubicBezTo>
                  <a:cubicBezTo>
                    <a:pt x="28739" y="37024"/>
                    <a:pt x="37024" y="28738"/>
                    <a:pt x="37024" y="18496"/>
                  </a:cubicBezTo>
                  <a:cubicBezTo>
                    <a:pt x="37024" y="8286"/>
                    <a:pt x="28739" y="0"/>
                    <a:pt x="18529" y="0"/>
                  </a:cubicBez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002A26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9"/>
            <p:cNvSpPr/>
            <p:nvPr/>
          </p:nvSpPr>
          <p:spPr>
            <a:xfrm>
              <a:off x="2318450" y="3336175"/>
              <a:ext cx="421625" cy="420825"/>
            </a:xfrm>
            <a:custGeom>
              <a:rect b="b" l="l" r="r" t="t"/>
              <a:pathLst>
                <a:path extrusionOk="0" h="16833" w="16865">
                  <a:moveTo>
                    <a:pt x="8449" y="1"/>
                  </a:moveTo>
                  <a:cubicBezTo>
                    <a:pt x="3784" y="1"/>
                    <a:pt x="0" y="3785"/>
                    <a:pt x="0" y="8417"/>
                  </a:cubicBezTo>
                  <a:cubicBezTo>
                    <a:pt x="0" y="13081"/>
                    <a:pt x="3784" y="16833"/>
                    <a:pt x="8449" y="16833"/>
                  </a:cubicBezTo>
                  <a:cubicBezTo>
                    <a:pt x="13081" y="16833"/>
                    <a:pt x="16865" y="13081"/>
                    <a:pt x="16865" y="8417"/>
                  </a:cubicBezTo>
                  <a:cubicBezTo>
                    <a:pt x="16865" y="3785"/>
                    <a:pt x="13081" y="1"/>
                    <a:pt x="84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9"/>
            <p:cNvSpPr/>
            <p:nvPr/>
          </p:nvSpPr>
          <p:spPr>
            <a:xfrm>
              <a:off x="4738850" y="3084200"/>
              <a:ext cx="924775" cy="925600"/>
            </a:xfrm>
            <a:custGeom>
              <a:rect b="b" l="l" r="r" t="t"/>
              <a:pathLst>
                <a:path extrusionOk="0" h="37024" w="36991">
                  <a:moveTo>
                    <a:pt x="18495" y="0"/>
                  </a:moveTo>
                  <a:cubicBezTo>
                    <a:pt x="8285" y="0"/>
                    <a:pt x="0" y="8286"/>
                    <a:pt x="0" y="18496"/>
                  </a:cubicBezTo>
                  <a:cubicBezTo>
                    <a:pt x="0" y="28738"/>
                    <a:pt x="8285" y="37024"/>
                    <a:pt x="18495" y="37024"/>
                  </a:cubicBezTo>
                  <a:cubicBezTo>
                    <a:pt x="28706" y="37024"/>
                    <a:pt x="36991" y="28738"/>
                    <a:pt x="36991" y="18496"/>
                  </a:cubicBezTo>
                  <a:cubicBezTo>
                    <a:pt x="36991" y="8286"/>
                    <a:pt x="28706" y="0"/>
                    <a:pt x="18495" y="0"/>
                  </a:cubicBez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002A26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39"/>
            <p:cNvSpPr/>
            <p:nvPr/>
          </p:nvSpPr>
          <p:spPr>
            <a:xfrm>
              <a:off x="4990825" y="3336175"/>
              <a:ext cx="420825" cy="420825"/>
            </a:xfrm>
            <a:custGeom>
              <a:rect b="b" l="l" r="r" t="t"/>
              <a:pathLst>
                <a:path extrusionOk="0" h="16833" w="16833">
                  <a:moveTo>
                    <a:pt x="8416" y="1"/>
                  </a:moveTo>
                  <a:cubicBezTo>
                    <a:pt x="3752" y="1"/>
                    <a:pt x="1" y="3785"/>
                    <a:pt x="1" y="8417"/>
                  </a:cubicBezTo>
                  <a:cubicBezTo>
                    <a:pt x="1" y="13081"/>
                    <a:pt x="3752" y="16833"/>
                    <a:pt x="8416" y="16833"/>
                  </a:cubicBezTo>
                  <a:cubicBezTo>
                    <a:pt x="13049" y="16833"/>
                    <a:pt x="16832" y="13081"/>
                    <a:pt x="16832" y="8417"/>
                  </a:cubicBezTo>
                  <a:cubicBezTo>
                    <a:pt x="16832" y="3785"/>
                    <a:pt x="13049" y="1"/>
                    <a:pt x="84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39"/>
            <p:cNvSpPr/>
            <p:nvPr/>
          </p:nvSpPr>
          <p:spPr>
            <a:xfrm>
              <a:off x="5314262" y="2758000"/>
              <a:ext cx="544775" cy="214500"/>
            </a:xfrm>
            <a:custGeom>
              <a:rect b="b" l="l" r="r" t="t"/>
              <a:pathLst>
                <a:path extrusionOk="0" h="8580" w="21791">
                  <a:moveTo>
                    <a:pt x="4273" y="0"/>
                  </a:moveTo>
                  <a:cubicBezTo>
                    <a:pt x="1925" y="0"/>
                    <a:pt x="0" y="1925"/>
                    <a:pt x="0" y="4306"/>
                  </a:cubicBezTo>
                  <a:cubicBezTo>
                    <a:pt x="0" y="6655"/>
                    <a:pt x="1925" y="8579"/>
                    <a:pt x="4273" y="8579"/>
                  </a:cubicBezTo>
                  <a:lnTo>
                    <a:pt x="21790" y="8579"/>
                  </a:lnTo>
                  <a:cubicBezTo>
                    <a:pt x="20746" y="5481"/>
                    <a:pt x="19246" y="2610"/>
                    <a:pt x="17419" y="0"/>
                  </a:cubicBezTo>
                  <a:close/>
                </a:path>
              </a:pathLst>
            </a:custGeom>
            <a:solidFill>
              <a:srgbClr val="F5F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" name="Google Shape;1066;p39"/>
          <p:cNvGrpSpPr/>
          <p:nvPr/>
        </p:nvGrpSpPr>
        <p:grpSpPr>
          <a:xfrm>
            <a:off x="908090" y="635241"/>
            <a:ext cx="643610" cy="643610"/>
            <a:chOff x="1190625" y="238125"/>
            <a:chExt cx="5228350" cy="5228350"/>
          </a:xfrm>
        </p:grpSpPr>
        <p:sp>
          <p:nvSpPr>
            <p:cNvPr id="1067" name="Google Shape;1067;p39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39"/>
            <p:cNvSpPr/>
            <p:nvPr/>
          </p:nvSpPr>
          <p:spPr>
            <a:xfrm>
              <a:off x="3656800" y="1912675"/>
              <a:ext cx="295975" cy="547175"/>
            </a:xfrm>
            <a:custGeom>
              <a:rect b="b" l="l" r="r" t="t"/>
              <a:pathLst>
                <a:path extrusionOk="0" h="21887" w="11839">
                  <a:moveTo>
                    <a:pt x="1" y="0"/>
                  </a:moveTo>
                  <a:lnTo>
                    <a:pt x="1" y="21887"/>
                  </a:lnTo>
                  <a:lnTo>
                    <a:pt x="11839" y="21887"/>
                  </a:lnTo>
                  <a:lnTo>
                    <a:pt x="11839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39"/>
            <p:cNvSpPr/>
            <p:nvPr/>
          </p:nvSpPr>
          <p:spPr>
            <a:xfrm>
              <a:off x="1583975" y="2459825"/>
              <a:ext cx="2221125" cy="837000"/>
            </a:xfrm>
            <a:custGeom>
              <a:rect b="b" l="l" r="r" t="t"/>
              <a:pathLst>
                <a:path extrusionOk="0" h="33480" w="88845">
                  <a:moveTo>
                    <a:pt x="1" y="1"/>
                  </a:moveTo>
                  <a:lnTo>
                    <a:pt x="10417" y="21961"/>
                  </a:lnTo>
                  <a:lnTo>
                    <a:pt x="88845" y="33480"/>
                  </a:lnTo>
                  <a:lnTo>
                    <a:pt x="79041" y="8187"/>
                  </a:lnTo>
                  <a:lnTo>
                    <a:pt x="12868" y="622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9"/>
            <p:cNvSpPr/>
            <p:nvPr/>
          </p:nvSpPr>
          <p:spPr>
            <a:xfrm>
              <a:off x="3805075" y="2459825"/>
              <a:ext cx="2221150" cy="837000"/>
            </a:xfrm>
            <a:custGeom>
              <a:rect b="b" l="l" r="r" t="t"/>
              <a:pathLst>
                <a:path extrusionOk="0" h="33480" w="88846">
                  <a:moveTo>
                    <a:pt x="88845" y="1"/>
                  </a:moveTo>
                  <a:lnTo>
                    <a:pt x="75978" y="6226"/>
                  </a:lnTo>
                  <a:lnTo>
                    <a:pt x="9804" y="8187"/>
                  </a:lnTo>
                  <a:lnTo>
                    <a:pt x="1" y="33480"/>
                  </a:lnTo>
                  <a:lnTo>
                    <a:pt x="78429" y="21961"/>
                  </a:lnTo>
                  <a:lnTo>
                    <a:pt x="88845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9"/>
            <p:cNvSpPr/>
            <p:nvPr/>
          </p:nvSpPr>
          <p:spPr>
            <a:xfrm>
              <a:off x="3185025" y="2295625"/>
              <a:ext cx="1239550" cy="1254875"/>
            </a:xfrm>
            <a:custGeom>
              <a:rect b="b" l="l" r="r" t="t"/>
              <a:pathLst>
                <a:path extrusionOk="0" h="50195" w="49582">
                  <a:moveTo>
                    <a:pt x="24803" y="0"/>
                  </a:moveTo>
                  <a:cubicBezTo>
                    <a:pt x="11103" y="0"/>
                    <a:pt x="0" y="12524"/>
                    <a:pt x="0" y="27989"/>
                  </a:cubicBezTo>
                  <a:cubicBezTo>
                    <a:pt x="0" y="43430"/>
                    <a:pt x="11103" y="50194"/>
                    <a:pt x="24803" y="50194"/>
                  </a:cubicBezTo>
                  <a:cubicBezTo>
                    <a:pt x="38479" y="50194"/>
                    <a:pt x="49581" y="43430"/>
                    <a:pt x="49581" y="27989"/>
                  </a:cubicBezTo>
                  <a:cubicBezTo>
                    <a:pt x="49581" y="12524"/>
                    <a:pt x="38479" y="0"/>
                    <a:pt x="24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9"/>
            <p:cNvSpPr/>
            <p:nvPr/>
          </p:nvSpPr>
          <p:spPr>
            <a:xfrm>
              <a:off x="3414175" y="2491700"/>
              <a:ext cx="781850" cy="289225"/>
            </a:xfrm>
            <a:custGeom>
              <a:rect b="b" l="l" r="r" t="t"/>
              <a:pathLst>
                <a:path extrusionOk="0" h="11569" w="31274">
                  <a:moveTo>
                    <a:pt x="15637" y="0"/>
                  </a:moveTo>
                  <a:cubicBezTo>
                    <a:pt x="8627" y="0"/>
                    <a:pt x="2623" y="4755"/>
                    <a:pt x="0" y="11568"/>
                  </a:cubicBezTo>
                  <a:lnTo>
                    <a:pt x="31274" y="11568"/>
                  </a:lnTo>
                  <a:cubicBezTo>
                    <a:pt x="28627" y="4755"/>
                    <a:pt x="22622" y="0"/>
                    <a:pt x="15637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9"/>
            <p:cNvSpPr/>
            <p:nvPr/>
          </p:nvSpPr>
          <p:spPr>
            <a:xfrm>
              <a:off x="2436875" y="2862400"/>
              <a:ext cx="554550" cy="553900"/>
            </a:xfrm>
            <a:custGeom>
              <a:rect b="b" l="l" r="r" t="t"/>
              <a:pathLst>
                <a:path extrusionOk="0" h="22156" w="22182">
                  <a:moveTo>
                    <a:pt x="11103" y="0"/>
                  </a:moveTo>
                  <a:cubicBezTo>
                    <a:pt x="4976" y="0"/>
                    <a:pt x="1" y="4951"/>
                    <a:pt x="1" y="11078"/>
                  </a:cubicBezTo>
                  <a:cubicBezTo>
                    <a:pt x="1" y="17205"/>
                    <a:pt x="4976" y="22156"/>
                    <a:pt x="11103" y="22156"/>
                  </a:cubicBezTo>
                  <a:cubicBezTo>
                    <a:pt x="17206" y="22156"/>
                    <a:pt x="22181" y="17205"/>
                    <a:pt x="22181" y="11078"/>
                  </a:cubicBezTo>
                  <a:cubicBezTo>
                    <a:pt x="22181" y="4951"/>
                    <a:pt x="17206" y="0"/>
                    <a:pt x="11103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9"/>
            <p:cNvSpPr/>
            <p:nvPr/>
          </p:nvSpPr>
          <p:spPr>
            <a:xfrm>
              <a:off x="4618775" y="2862400"/>
              <a:ext cx="553925" cy="553900"/>
            </a:xfrm>
            <a:custGeom>
              <a:rect b="b" l="l" r="r" t="t"/>
              <a:pathLst>
                <a:path extrusionOk="0" h="22156" w="22157">
                  <a:moveTo>
                    <a:pt x="11079" y="0"/>
                  </a:moveTo>
                  <a:cubicBezTo>
                    <a:pt x="4951" y="0"/>
                    <a:pt x="1" y="4951"/>
                    <a:pt x="1" y="11078"/>
                  </a:cubicBezTo>
                  <a:cubicBezTo>
                    <a:pt x="1" y="17205"/>
                    <a:pt x="4951" y="22156"/>
                    <a:pt x="11079" y="22156"/>
                  </a:cubicBezTo>
                  <a:cubicBezTo>
                    <a:pt x="17206" y="22156"/>
                    <a:pt x="22157" y="17205"/>
                    <a:pt x="22157" y="11078"/>
                  </a:cubicBezTo>
                  <a:cubicBezTo>
                    <a:pt x="22157" y="4951"/>
                    <a:pt x="17206" y="0"/>
                    <a:pt x="11079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" name="Google Shape;1075;p39"/>
          <p:cNvGrpSpPr/>
          <p:nvPr/>
        </p:nvGrpSpPr>
        <p:grpSpPr>
          <a:xfrm>
            <a:off x="2061045" y="3587249"/>
            <a:ext cx="659164" cy="659164"/>
            <a:chOff x="6959676" y="1708053"/>
            <a:chExt cx="708245" cy="708245"/>
          </a:xfrm>
        </p:grpSpPr>
        <p:sp>
          <p:nvSpPr>
            <p:cNvPr id="1076" name="Google Shape;1076;p39"/>
            <p:cNvSpPr/>
            <p:nvPr/>
          </p:nvSpPr>
          <p:spPr>
            <a:xfrm>
              <a:off x="6959676" y="1708053"/>
              <a:ext cx="708245" cy="708245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77" name="Google Shape;1077;p39"/>
            <p:cNvGrpSpPr/>
            <p:nvPr/>
          </p:nvGrpSpPr>
          <p:grpSpPr>
            <a:xfrm>
              <a:off x="7097206" y="1849647"/>
              <a:ext cx="433194" cy="425070"/>
              <a:chOff x="1190625" y="287050"/>
              <a:chExt cx="5219200" cy="5121325"/>
            </a:xfrm>
          </p:grpSpPr>
          <p:sp>
            <p:nvSpPr>
              <p:cNvPr id="1078" name="Google Shape;1078;p39"/>
              <p:cNvSpPr/>
              <p:nvPr/>
            </p:nvSpPr>
            <p:spPr>
              <a:xfrm>
                <a:off x="1523325" y="1307225"/>
                <a:ext cx="4553775" cy="2546825"/>
              </a:xfrm>
              <a:custGeom>
                <a:rect b="b" l="l" r="r" t="t"/>
                <a:pathLst>
                  <a:path extrusionOk="0" h="101873" w="182151">
                    <a:moveTo>
                      <a:pt x="91076" y="1"/>
                    </a:moveTo>
                    <a:lnTo>
                      <a:pt x="1" y="26227"/>
                    </a:lnTo>
                    <a:lnTo>
                      <a:pt x="1" y="40775"/>
                    </a:lnTo>
                    <a:lnTo>
                      <a:pt x="1" y="97893"/>
                    </a:lnTo>
                    <a:lnTo>
                      <a:pt x="94990" y="101872"/>
                    </a:lnTo>
                    <a:lnTo>
                      <a:pt x="182150" y="97893"/>
                    </a:lnTo>
                    <a:lnTo>
                      <a:pt x="182150" y="40775"/>
                    </a:lnTo>
                    <a:lnTo>
                      <a:pt x="182150" y="25444"/>
                    </a:lnTo>
                    <a:lnTo>
                      <a:pt x="91076" y="1"/>
                    </a:lnTo>
                    <a:close/>
                  </a:path>
                </a:pathLst>
              </a:custGeom>
              <a:gradFill>
                <a:gsLst>
                  <a:gs pos="0">
                    <a:srgbClr val="EDBB85"/>
                  </a:gs>
                  <a:gs pos="100000">
                    <a:srgbClr val="E08D7A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39"/>
              <p:cNvSpPr/>
              <p:nvPr/>
            </p:nvSpPr>
            <p:spPr>
              <a:xfrm>
                <a:off x="1910700" y="1722325"/>
                <a:ext cx="325400" cy="2032225"/>
              </a:xfrm>
              <a:custGeom>
                <a:rect b="b" l="l" r="r" t="t"/>
                <a:pathLst>
                  <a:path extrusionOk="0" h="81289" w="13016">
                    <a:moveTo>
                      <a:pt x="0" y="0"/>
                    </a:moveTo>
                    <a:lnTo>
                      <a:pt x="0" y="81289"/>
                    </a:lnTo>
                    <a:lnTo>
                      <a:pt x="13016" y="81289"/>
                    </a:lnTo>
                    <a:lnTo>
                      <a:pt x="13016" y="0"/>
                    </a:lnTo>
                    <a:close/>
                  </a:path>
                </a:pathLst>
              </a:custGeom>
              <a:solidFill>
                <a:srgbClr val="F5F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" name="Google Shape;1080;p39"/>
              <p:cNvSpPr/>
              <p:nvPr/>
            </p:nvSpPr>
            <p:spPr>
              <a:xfrm>
                <a:off x="4283800" y="1722325"/>
                <a:ext cx="324575" cy="2032225"/>
              </a:xfrm>
              <a:custGeom>
                <a:rect b="b" l="l" r="r" t="t"/>
                <a:pathLst>
                  <a:path extrusionOk="0" h="81289" w="12983">
                    <a:moveTo>
                      <a:pt x="0" y="0"/>
                    </a:moveTo>
                    <a:lnTo>
                      <a:pt x="0" y="81289"/>
                    </a:lnTo>
                    <a:lnTo>
                      <a:pt x="12983" y="81289"/>
                    </a:lnTo>
                    <a:lnTo>
                      <a:pt x="12983" y="0"/>
                    </a:lnTo>
                    <a:close/>
                  </a:path>
                </a:pathLst>
              </a:custGeom>
              <a:solidFill>
                <a:srgbClr val="F5F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39"/>
              <p:cNvSpPr/>
              <p:nvPr/>
            </p:nvSpPr>
            <p:spPr>
              <a:xfrm>
                <a:off x="5427125" y="1722325"/>
                <a:ext cx="325400" cy="2032225"/>
              </a:xfrm>
              <a:custGeom>
                <a:rect b="b" l="l" r="r" t="t"/>
                <a:pathLst>
                  <a:path extrusionOk="0" h="81289" w="13016">
                    <a:moveTo>
                      <a:pt x="0" y="0"/>
                    </a:moveTo>
                    <a:lnTo>
                      <a:pt x="0" y="81289"/>
                    </a:lnTo>
                    <a:lnTo>
                      <a:pt x="13016" y="81289"/>
                    </a:lnTo>
                    <a:lnTo>
                      <a:pt x="13016" y="0"/>
                    </a:lnTo>
                    <a:close/>
                  </a:path>
                </a:pathLst>
              </a:custGeom>
              <a:solidFill>
                <a:srgbClr val="F5F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" name="Google Shape;1082;p39"/>
              <p:cNvSpPr/>
              <p:nvPr/>
            </p:nvSpPr>
            <p:spPr>
              <a:xfrm>
                <a:off x="1190625" y="2787350"/>
                <a:ext cx="5219200" cy="324600"/>
              </a:xfrm>
              <a:custGeom>
                <a:rect b="b" l="l" r="r" t="t"/>
                <a:pathLst>
                  <a:path extrusionOk="0" h="12984" w="208768">
                    <a:moveTo>
                      <a:pt x="6491" y="1"/>
                    </a:moveTo>
                    <a:cubicBezTo>
                      <a:pt x="2903" y="1"/>
                      <a:pt x="0" y="2904"/>
                      <a:pt x="0" y="6492"/>
                    </a:cubicBezTo>
                    <a:cubicBezTo>
                      <a:pt x="0" y="10080"/>
                      <a:pt x="2903" y="12983"/>
                      <a:pt x="6491" y="12983"/>
                    </a:cubicBezTo>
                    <a:lnTo>
                      <a:pt x="202276" y="12983"/>
                    </a:lnTo>
                    <a:cubicBezTo>
                      <a:pt x="205864" y="12983"/>
                      <a:pt x="208767" y="10080"/>
                      <a:pt x="208767" y="6492"/>
                    </a:cubicBezTo>
                    <a:cubicBezTo>
                      <a:pt x="208767" y="2904"/>
                      <a:pt x="205864" y="1"/>
                      <a:pt x="202276" y="1"/>
                    </a:cubicBezTo>
                    <a:close/>
                  </a:path>
                </a:pathLst>
              </a:custGeom>
              <a:solidFill>
                <a:srgbClr val="F5F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39"/>
              <p:cNvSpPr/>
              <p:nvPr/>
            </p:nvSpPr>
            <p:spPr>
              <a:xfrm>
                <a:off x="2630775" y="2569625"/>
                <a:ext cx="944375" cy="1348025"/>
              </a:xfrm>
              <a:custGeom>
                <a:rect b="b" l="l" r="r" t="t"/>
                <a:pathLst>
                  <a:path extrusionOk="0" h="53921" w="37775">
                    <a:moveTo>
                      <a:pt x="1" y="0"/>
                    </a:moveTo>
                    <a:lnTo>
                      <a:pt x="1" y="53921"/>
                    </a:lnTo>
                    <a:lnTo>
                      <a:pt x="37774" y="53921"/>
                    </a:lnTo>
                    <a:lnTo>
                      <a:pt x="37774" y="0"/>
                    </a:lnTo>
                    <a:close/>
                  </a:path>
                </a:pathLst>
              </a:custGeom>
              <a:gradFill>
                <a:gsLst>
                  <a:gs pos="0">
                    <a:srgbClr val="3A434E"/>
                  </a:gs>
                  <a:gs pos="100000">
                    <a:srgbClr val="002A26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39"/>
              <p:cNvSpPr/>
              <p:nvPr/>
            </p:nvSpPr>
            <p:spPr>
              <a:xfrm>
                <a:off x="1523325" y="3917625"/>
                <a:ext cx="324600" cy="1490750"/>
              </a:xfrm>
              <a:custGeom>
                <a:rect b="b" l="l" r="r" t="t"/>
                <a:pathLst>
                  <a:path extrusionOk="0" h="59630" w="12984">
                    <a:moveTo>
                      <a:pt x="1" y="1"/>
                    </a:moveTo>
                    <a:lnTo>
                      <a:pt x="1" y="59630"/>
                    </a:lnTo>
                    <a:lnTo>
                      <a:pt x="12984" y="59630"/>
                    </a:lnTo>
                    <a:lnTo>
                      <a:pt x="12984" y="1"/>
                    </a:ln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39"/>
              <p:cNvSpPr/>
              <p:nvPr/>
            </p:nvSpPr>
            <p:spPr>
              <a:xfrm>
                <a:off x="2630775" y="4348225"/>
                <a:ext cx="944375" cy="325400"/>
              </a:xfrm>
              <a:custGeom>
                <a:rect b="b" l="l" r="r" t="t"/>
                <a:pathLst>
                  <a:path extrusionOk="0" h="13016" w="37775">
                    <a:moveTo>
                      <a:pt x="1" y="0"/>
                    </a:moveTo>
                    <a:lnTo>
                      <a:pt x="1" y="13015"/>
                    </a:lnTo>
                    <a:lnTo>
                      <a:pt x="37774" y="13015"/>
                    </a:lnTo>
                    <a:lnTo>
                      <a:pt x="37774" y="0"/>
                    </a:ln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" name="Google Shape;1086;p39"/>
              <p:cNvSpPr/>
              <p:nvPr/>
            </p:nvSpPr>
            <p:spPr>
              <a:xfrm>
                <a:off x="2630775" y="4950050"/>
                <a:ext cx="944375" cy="325400"/>
              </a:xfrm>
              <a:custGeom>
                <a:rect b="b" l="l" r="r" t="t"/>
                <a:pathLst>
                  <a:path extrusionOk="0" h="13016" w="37775">
                    <a:moveTo>
                      <a:pt x="1" y="1"/>
                    </a:moveTo>
                    <a:lnTo>
                      <a:pt x="1" y="13016"/>
                    </a:lnTo>
                    <a:lnTo>
                      <a:pt x="37774" y="13016"/>
                    </a:lnTo>
                    <a:lnTo>
                      <a:pt x="37774" y="1"/>
                    </a:ln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" name="Google Shape;1087;p39"/>
              <p:cNvSpPr/>
              <p:nvPr/>
            </p:nvSpPr>
            <p:spPr>
              <a:xfrm>
                <a:off x="2468500" y="3917625"/>
                <a:ext cx="324600" cy="1490750"/>
              </a:xfrm>
              <a:custGeom>
                <a:rect b="b" l="l" r="r" t="t"/>
                <a:pathLst>
                  <a:path extrusionOk="0" h="59630" w="12984">
                    <a:moveTo>
                      <a:pt x="0" y="1"/>
                    </a:moveTo>
                    <a:lnTo>
                      <a:pt x="0" y="59630"/>
                    </a:lnTo>
                    <a:lnTo>
                      <a:pt x="12983" y="59630"/>
                    </a:lnTo>
                    <a:lnTo>
                      <a:pt x="12983" y="1"/>
                    </a:ln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" name="Google Shape;1088;p39"/>
              <p:cNvSpPr/>
              <p:nvPr/>
            </p:nvSpPr>
            <p:spPr>
              <a:xfrm>
                <a:off x="3412850" y="3917625"/>
                <a:ext cx="325400" cy="1490750"/>
              </a:xfrm>
              <a:custGeom>
                <a:rect b="b" l="l" r="r" t="t"/>
                <a:pathLst>
                  <a:path extrusionOk="0" h="59630" w="13016">
                    <a:moveTo>
                      <a:pt x="0" y="1"/>
                    </a:moveTo>
                    <a:lnTo>
                      <a:pt x="0" y="59630"/>
                    </a:lnTo>
                    <a:lnTo>
                      <a:pt x="13015" y="59630"/>
                    </a:lnTo>
                    <a:lnTo>
                      <a:pt x="13015" y="1"/>
                    </a:ln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" name="Google Shape;1089;p39"/>
              <p:cNvSpPr/>
              <p:nvPr/>
            </p:nvSpPr>
            <p:spPr>
              <a:xfrm>
                <a:off x="5752500" y="3917625"/>
                <a:ext cx="324600" cy="1490750"/>
              </a:xfrm>
              <a:custGeom>
                <a:rect b="b" l="l" r="r" t="t"/>
                <a:pathLst>
                  <a:path extrusionOk="0" h="59630" w="12984">
                    <a:moveTo>
                      <a:pt x="1" y="1"/>
                    </a:moveTo>
                    <a:lnTo>
                      <a:pt x="1" y="59630"/>
                    </a:lnTo>
                    <a:lnTo>
                      <a:pt x="12983" y="59630"/>
                    </a:lnTo>
                    <a:lnTo>
                      <a:pt x="12983" y="1"/>
                    </a:ln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" name="Google Shape;1090;p39"/>
              <p:cNvSpPr/>
              <p:nvPr/>
            </p:nvSpPr>
            <p:spPr>
              <a:xfrm>
                <a:off x="1190625" y="3754525"/>
                <a:ext cx="5219200" cy="325425"/>
              </a:xfrm>
              <a:custGeom>
                <a:rect b="b" l="l" r="r" t="t"/>
                <a:pathLst>
                  <a:path extrusionOk="0" h="13017" w="208768">
                    <a:moveTo>
                      <a:pt x="6491" y="1"/>
                    </a:moveTo>
                    <a:cubicBezTo>
                      <a:pt x="2903" y="1"/>
                      <a:pt x="0" y="2937"/>
                      <a:pt x="0" y="6525"/>
                    </a:cubicBezTo>
                    <a:cubicBezTo>
                      <a:pt x="0" y="10113"/>
                      <a:pt x="2903" y="13016"/>
                      <a:pt x="6491" y="13016"/>
                    </a:cubicBezTo>
                    <a:lnTo>
                      <a:pt x="202276" y="13016"/>
                    </a:lnTo>
                    <a:cubicBezTo>
                      <a:pt x="205864" y="13016"/>
                      <a:pt x="208767" y="10113"/>
                      <a:pt x="208767" y="6525"/>
                    </a:cubicBezTo>
                    <a:cubicBezTo>
                      <a:pt x="208767" y="2937"/>
                      <a:pt x="205864" y="1"/>
                      <a:pt x="202276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" name="Google Shape;1091;p39"/>
              <p:cNvSpPr/>
              <p:nvPr/>
            </p:nvSpPr>
            <p:spPr>
              <a:xfrm>
                <a:off x="1295800" y="287050"/>
                <a:ext cx="5008825" cy="2039575"/>
              </a:xfrm>
              <a:custGeom>
                <a:rect b="b" l="l" r="r" t="t"/>
                <a:pathLst>
                  <a:path extrusionOk="0" h="81583" w="200353">
                    <a:moveTo>
                      <a:pt x="100177" y="0"/>
                    </a:moveTo>
                    <a:cubicBezTo>
                      <a:pt x="95569" y="0"/>
                      <a:pt x="90961" y="620"/>
                      <a:pt x="86476" y="1860"/>
                    </a:cubicBezTo>
                    <a:cubicBezTo>
                      <a:pt x="8156" y="23519"/>
                      <a:pt x="1" y="72482"/>
                      <a:pt x="1" y="72482"/>
                    </a:cubicBezTo>
                    <a:cubicBezTo>
                      <a:pt x="1" y="77505"/>
                      <a:pt x="4078" y="81582"/>
                      <a:pt x="9102" y="81582"/>
                    </a:cubicBezTo>
                    <a:cubicBezTo>
                      <a:pt x="14125" y="81582"/>
                      <a:pt x="18203" y="77505"/>
                      <a:pt x="18203" y="72482"/>
                    </a:cubicBezTo>
                    <a:cubicBezTo>
                      <a:pt x="18203" y="77505"/>
                      <a:pt x="22280" y="81582"/>
                      <a:pt x="27304" y="81582"/>
                    </a:cubicBezTo>
                    <a:cubicBezTo>
                      <a:pt x="32360" y="81582"/>
                      <a:pt x="36437" y="77505"/>
                      <a:pt x="36437" y="72482"/>
                    </a:cubicBezTo>
                    <a:cubicBezTo>
                      <a:pt x="36437" y="77505"/>
                      <a:pt x="40515" y="81582"/>
                      <a:pt x="45538" y="81582"/>
                    </a:cubicBezTo>
                    <a:cubicBezTo>
                      <a:pt x="50562" y="81582"/>
                      <a:pt x="54639" y="77505"/>
                      <a:pt x="54639" y="72482"/>
                    </a:cubicBezTo>
                    <a:cubicBezTo>
                      <a:pt x="54639" y="77505"/>
                      <a:pt x="58717" y="81582"/>
                      <a:pt x="63740" y="81582"/>
                    </a:cubicBezTo>
                    <a:cubicBezTo>
                      <a:pt x="68764" y="81582"/>
                      <a:pt x="72841" y="77505"/>
                      <a:pt x="72841" y="72482"/>
                    </a:cubicBezTo>
                    <a:cubicBezTo>
                      <a:pt x="72841" y="77505"/>
                      <a:pt x="76919" y="81582"/>
                      <a:pt x="81975" y="81582"/>
                    </a:cubicBezTo>
                    <a:cubicBezTo>
                      <a:pt x="86998" y="81582"/>
                      <a:pt x="91076" y="77505"/>
                      <a:pt x="91076" y="72482"/>
                    </a:cubicBezTo>
                    <a:cubicBezTo>
                      <a:pt x="91076" y="77505"/>
                      <a:pt x="95153" y="81582"/>
                      <a:pt x="100177" y="81582"/>
                    </a:cubicBezTo>
                    <a:cubicBezTo>
                      <a:pt x="105200" y="81582"/>
                      <a:pt x="109278" y="77505"/>
                      <a:pt x="109278" y="72482"/>
                    </a:cubicBezTo>
                    <a:cubicBezTo>
                      <a:pt x="109278" y="77505"/>
                      <a:pt x="113355" y="81582"/>
                      <a:pt x="118378" y="81582"/>
                    </a:cubicBezTo>
                    <a:cubicBezTo>
                      <a:pt x="123435" y="81582"/>
                      <a:pt x="127512" y="77505"/>
                      <a:pt x="127512" y="72482"/>
                    </a:cubicBezTo>
                    <a:cubicBezTo>
                      <a:pt x="127512" y="77505"/>
                      <a:pt x="131589" y="81582"/>
                      <a:pt x="136613" y="81582"/>
                    </a:cubicBezTo>
                    <a:cubicBezTo>
                      <a:pt x="141636" y="81582"/>
                      <a:pt x="145714" y="77505"/>
                      <a:pt x="145714" y="72482"/>
                    </a:cubicBezTo>
                    <a:cubicBezTo>
                      <a:pt x="145714" y="77505"/>
                      <a:pt x="149791" y="81582"/>
                      <a:pt x="154815" y="81582"/>
                    </a:cubicBezTo>
                    <a:cubicBezTo>
                      <a:pt x="159838" y="81582"/>
                      <a:pt x="163916" y="77505"/>
                      <a:pt x="163916" y="72482"/>
                    </a:cubicBezTo>
                    <a:cubicBezTo>
                      <a:pt x="163916" y="77505"/>
                      <a:pt x="167993" y="81582"/>
                      <a:pt x="173049" y="81582"/>
                    </a:cubicBezTo>
                    <a:cubicBezTo>
                      <a:pt x="178073" y="81582"/>
                      <a:pt x="182150" y="77505"/>
                      <a:pt x="182150" y="72482"/>
                    </a:cubicBezTo>
                    <a:cubicBezTo>
                      <a:pt x="182150" y="77505"/>
                      <a:pt x="186228" y="81582"/>
                      <a:pt x="191251" y="81582"/>
                    </a:cubicBezTo>
                    <a:cubicBezTo>
                      <a:pt x="196275" y="81582"/>
                      <a:pt x="200352" y="77505"/>
                      <a:pt x="200352" y="72482"/>
                    </a:cubicBezTo>
                    <a:cubicBezTo>
                      <a:pt x="200352" y="72482"/>
                      <a:pt x="192197" y="23519"/>
                      <a:pt x="113877" y="1860"/>
                    </a:cubicBezTo>
                    <a:cubicBezTo>
                      <a:pt x="109392" y="620"/>
                      <a:pt x="104784" y="0"/>
                      <a:pt x="10017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76B4AA"/>
                  </a:gs>
                  <a:gs pos="100000">
                    <a:srgbClr val="3A434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92" name="Google Shape;1092;p39"/>
          <p:cNvGrpSpPr/>
          <p:nvPr/>
        </p:nvGrpSpPr>
        <p:grpSpPr>
          <a:xfrm>
            <a:off x="908090" y="3594909"/>
            <a:ext cx="643610" cy="643610"/>
            <a:chOff x="1190625" y="238125"/>
            <a:chExt cx="5228350" cy="5228350"/>
          </a:xfrm>
        </p:grpSpPr>
        <p:sp>
          <p:nvSpPr>
            <p:cNvPr id="1093" name="Google Shape;1093;p39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39"/>
            <p:cNvSpPr/>
            <p:nvPr/>
          </p:nvSpPr>
          <p:spPr>
            <a:xfrm>
              <a:off x="3656800" y="1912675"/>
              <a:ext cx="295975" cy="547175"/>
            </a:xfrm>
            <a:custGeom>
              <a:rect b="b" l="l" r="r" t="t"/>
              <a:pathLst>
                <a:path extrusionOk="0" h="21887" w="11839">
                  <a:moveTo>
                    <a:pt x="1" y="0"/>
                  </a:moveTo>
                  <a:lnTo>
                    <a:pt x="1" y="21887"/>
                  </a:lnTo>
                  <a:lnTo>
                    <a:pt x="11839" y="21887"/>
                  </a:lnTo>
                  <a:lnTo>
                    <a:pt x="11839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39"/>
            <p:cNvSpPr/>
            <p:nvPr/>
          </p:nvSpPr>
          <p:spPr>
            <a:xfrm>
              <a:off x="1583975" y="2459825"/>
              <a:ext cx="2221125" cy="837000"/>
            </a:xfrm>
            <a:custGeom>
              <a:rect b="b" l="l" r="r" t="t"/>
              <a:pathLst>
                <a:path extrusionOk="0" h="33480" w="88845">
                  <a:moveTo>
                    <a:pt x="1" y="1"/>
                  </a:moveTo>
                  <a:lnTo>
                    <a:pt x="10417" y="21961"/>
                  </a:lnTo>
                  <a:lnTo>
                    <a:pt x="88845" y="33480"/>
                  </a:lnTo>
                  <a:lnTo>
                    <a:pt x="79041" y="8187"/>
                  </a:lnTo>
                  <a:lnTo>
                    <a:pt x="12868" y="622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9"/>
            <p:cNvSpPr/>
            <p:nvPr/>
          </p:nvSpPr>
          <p:spPr>
            <a:xfrm>
              <a:off x="3805075" y="2459825"/>
              <a:ext cx="2221150" cy="837000"/>
            </a:xfrm>
            <a:custGeom>
              <a:rect b="b" l="l" r="r" t="t"/>
              <a:pathLst>
                <a:path extrusionOk="0" h="33480" w="88846">
                  <a:moveTo>
                    <a:pt x="88845" y="1"/>
                  </a:moveTo>
                  <a:lnTo>
                    <a:pt x="75978" y="6226"/>
                  </a:lnTo>
                  <a:lnTo>
                    <a:pt x="9804" y="8187"/>
                  </a:lnTo>
                  <a:lnTo>
                    <a:pt x="1" y="33480"/>
                  </a:lnTo>
                  <a:lnTo>
                    <a:pt x="78429" y="21961"/>
                  </a:lnTo>
                  <a:lnTo>
                    <a:pt x="88845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39"/>
            <p:cNvSpPr/>
            <p:nvPr/>
          </p:nvSpPr>
          <p:spPr>
            <a:xfrm>
              <a:off x="3185025" y="2295625"/>
              <a:ext cx="1239550" cy="1254875"/>
            </a:xfrm>
            <a:custGeom>
              <a:rect b="b" l="l" r="r" t="t"/>
              <a:pathLst>
                <a:path extrusionOk="0" h="50195" w="49582">
                  <a:moveTo>
                    <a:pt x="24803" y="0"/>
                  </a:moveTo>
                  <a:cubicBezTo>
                    <a:pt x="11103" y="0"/>
                    <a:pt x="0" y="12524"/>
                    <a:pt x="0" y="27989"/>
                  </a:cubicBezTo>
                  <a:cubicBezTo>
                    <a:pt x="0" y="43430"/>
                    <a:pt x="11103" y="50194"/>
                    <a:pt x="24803" y="50194"/>
                  </a:cubicBezTo>
                  <a:cubicBezTo>
                    <a:pt x="38479" y="50194"/>
                    <a:pt x="49581" y="43430"/>
                    <a:pt x="49581" y="27989"/>
                  </a:cubicBezTo>
                  <a:cubicBezTo>
                    <a:pt x="49581" y="12524"/>
                    <a:pt x="38479" y="0"/>
                    <a:pt x="24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39"/>
            <p:cNvSpPr/>
            <p:nvPr/>
          </p:nvSpPr>
          <p:spPr>
            <a:xfrm>
              <a:off x="3414175" y="2491700"/>
              <a:ext cx="781850" cy="289225"/>
            </a:xfrm>
            <a:custGeom>
              <a:rect b="b" l="l" r="r" t="t"/>
              <a:pathLst>
                <a:path extrusionOk="0" h="11569" w="31274">
                  <a:moveTo>
                    <a:pt x="15637" y="0"/>
                  </a:moveTo>
                  <a:cubicBezTo>
                    <a:pt x="8627" y="0"/>
                    <a:pt x="2623" y="4755"/>
                    <a:pt x="0" y="11568"/>
                  </a:cubicBezTo>
                  <a:lnTo>
                    <a:pt x="31274" y="11568"/>
                  </a:lnTo>
                  <a:cubicBezTo>
                    <a:pt x="28627" y="4755"/>
                    <a:pt x="22622" y="0"/>
                    <a:pt x="15637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39"/>
            <p:cNvSpPr/>
            <p:nvPr/>
          </p:nvSpPr>
          <p:spPr>
            <a:xfrm>
              <a:off x="2436875" y="2862400"/>
              <a:ext cx="554550" cy="553900"/>
            </a:xfrm>
            <a:custGeom>
              <a:rect b="b" l="l" r="r" t="t"/>
              <a:pathLst>
                <a:path extrusionOk="0" h="22156" w="22182">
                  <a:moveTo>
                    <a:pt x="11103" y="0"/>
                  </a:moveTo>
                  <a:cubicBezTo>
                    <a:pt x="4976" y="0"/>
                    <a:pt x="1" y="4951"/>
                    <a:pt x="1" y="11078"/>
                  </a:cubicBezTo>
                  <a:cubicBezTo>
                    <a:pt x="1" y="17205"/>
                    <a:pt x="4976" y="22156"/>
                    <a:pt x="11103" y="22156"/>
                  </a:cubicBezTo>
                  <a:cubicBezTo>
                    <a:pt x="17206" y="22156"/>
                    <a:pt x="22181" y="17205"/>
                    <a:pt x="22181" y="11078"/>
                  </a:cubicBezTo>
                  <a:cubicBezTo>
                    <a:pt x="22181" y="4951"/>
                    <a:pt x="17206" y="0"/>
                    <a:pt x="11103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39"/>
            <p:cNvSpPr/>
            <p:nvPr/>
          </p:nvSpPr>
          <p:spPr>
            <a:xfrm>
              <a:off x="4618775" y="2862400"/>
              <a:ext cx="553925" cy="553900"/>
            </a:xfrm>
            <a:custGeom>
              <a:rect b="b" l="l" r="r" t="t"/>
              <a:pathLst>
                <a:path extrusionOk="0" h="22156" w="22157">
                  <a:moveTo>
                    <a:pt x="11079" y="0"/>
                  </a:moveTo>
                  <a:cubicBezTo>
                    <a:pt x="4951" y="0"/>
                    <a:pt x="1" y="4951"/>
                    <a:pt x="1" y="11078"/>
                  </a:cubicBezTo>
                  <a:cubicBezTo>
                    <a:pt x="1" y="17205"/>
                    <a:pt x="4951" y="22156"/>
                    <a:pt x="11079" y="22156"/>
                  </a:cubicBezTo>
                  <a:cubicBezTo>
                    <a:pt x="17206" y="22156"/>
                    <a:pt x="22157" y="17205"/>
                    <a:pt x="22157" y="11078"/>
                  </a:cubicBezTo>
                  <a:cubicBezTo>
                    <a:pt x="22157" y="4951"/>
                    <a:pt x="17206" y="0"/>
                    <a:pt x="11079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" name="Google Shape;1101;p39"/>
          <p:cNvGrpSpPr/>
          <p:nvPr/>
        </p:nvGrpSpPr>
        <p:grpSpPr>
          <a:xfrm>
            <a:off x="2061041" y="2103465"/>
            <a:ext cx="659164" cy="659164"/>
            <a:chOff x="6959676" y="1708053"/>
            <a:chExt cx="708245" cy="708245"/>
          </a:xfrm>
        </p:grpSpPr>
        <p:sp>
          <p:nvSpPr>
            <p:cNvPr id="1102" name="Google Shape;1102;p39"/>
            <p:cNvSpPr/>
            <p:nvPr/>
          </p:nvSpPr>
          <p:spPr>
            <a:xfrm>
              <a:off x="6959676" y="1708053"/>
              <a:ext cx="708245" cy="708245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03" name="Google Shape;1103;p39"/>
            <p:cNvGrpSpPr/>
            <p:nvPr/>
          </p:nvGrpSpPr>
          <p:grpSpPr>
            <a:xfrm>
              <a:off x="7097206" y="1849647"/>
              <a:ext cx="433194" cy="425070"/>
              <a:chOff x="1190625" y="287050"/>
              <a:chExt cx="5219200" cy="5121325"/>
            </a:xfrm>
          </p:grpSpPr>
          <p:sp>
            <p:nvSpPr>
              <p:cNvPr id="1104" name="Google Shape;1104;p39"/>
              <p:cNvSpPr/>
              <p:nvPr/>
            </p:nvSpPr>
            <p:spPr>
              <a:xfrm>
                <a:off x="1523325" y="1307225"/>
                <a:ext cx="4553775" cy="2546825"/>
              </a:xfrm>
              <a:custGeom>
                <a:rect b="b" l="l" r="r" t="t"/>
                <a:pathLst>
                  <a:path extrusionOk="0" h="101873" w="182151">
                    <a:moveTo>
                      <a:pt x="91076" y="1"/>
                    </a:moveTo>
                    <a:lnTo>
                      <a:pt x="1" y="26227"/>
                    </a:lnTo>
                    <a:lnTo>
                      <a:pt x="1" y="40775"/>
                    </a:lnTo>
                    <a:lnTo>
                      <a:pt x="1" y="97893"/>
                    </a:lnTo>
                    <a:lnTo>
                      <a:pt x="94990" y="101872"/>
                    </a:lnTo>
                    <a:lnTo>
                      <a:pt x="182150" y="97893"/>
                    </a:lnTo>
                    <a:lnTo>
                      <a:pt x="182150" y="40775"/>
                    </a:lnTo>
                    <a:lnTo>
                      <a:pt x="182150" y="25444"/>
                    </a:lnTo>
                    <a:lnTo>
                      <a:pt x="91076" y="1"/>
                    </a:lnTo>
                    <a:close/>
                  </a:path>
                </a:pathLst>
              </a:custGeom>
              <a:gradFill>
                <a:gsLst>
                  <a:gs pos="0">
                    <a:srgbClr val="EDBB85"/>
                  </a:gs>
                  <a:gs pos="100000">
                    <a:srgbClr val="E08D7A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" name="Google Shape;1105;p39"/>
              <p:cNvSpPr/>
              <p:nvPr/>
            </p:nvSpPr>
            <p:spPr>
              <a:xfrm>
                <a:off x="1910700" y="1722325"/>
                <a:ext cx="325400" cy="2032225"/>
              </a:xfrm>
              <a:custGeom>
                <a:rect b="b" l="l" r="r" t="t"/>
                <a:pathLst>
                  <a:path extrusionOk="0" h="81289" w="13016">
                    <a:moveTo>
                      <a:pt x="0" y="0"/>
                    </a:moveTo>
                    <a:lnTo>
                      <a:pt x="0" y="81289"/>
                    </a:lnTo>
                    <a:lnTo>
                      <a:pt x="13016" y="81289"/>
                    </a:lnTo>
                    <a:lnTo>
                      <a:pt x="13016" y="0"/>
                    </a:lnTo>
                    <a:close/>
                  </a:path>
                </a:pathLst>
              </a:custGeom>
              <a:solidFill>
                <a:srgbClr val="F5F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" name="Google Shape;1106;p39"/>
              <p:cNvSpPr/>
              <p:nvPr/>
            </p:nvSpPr>
            <p:spPr>
              <a:xfrm>
                <a:off x="4283800" y="1722325"/>
                <a:ext cx="324575" cy="2032225"/>
              </a:xfrm>
              <a:custGeom>
                <a:rect b="b" l="l" r="r" t="t"/>
                <a:pathLst>
                  <a:path extrusionOk="0" h="81289" w="12983">
                    <a:moveTo>
                      <a:pt x="0" y="0"/>
                    </a:moveTo>
                    <a:lnTo>
                      <a:pt x="0" y="81289"/>
                    </a:lnTo>
                    <a:lnTo>
                      <a:pt x="12983" y="81289"/>
                    </a:lnTo>
                    <a:lnTo>
                      <a:pt x="12983" y="0"/>
                    </a:lnTo>
                    <a:close/>
                  </a:path>
                </a:pathLst>
              </a:custGeom>
              <a:solidFill>
                <a:srgbClr val="F5F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39"/>
              <p:cNvSpPr/>
              <p:nvPr/>
            </p:nvSpPr>
            <p:spPr>
              <a:xfrm>
                <a:off x="5427125" y="1722325"/>
                <a:ext cx="325400" cy="2032225"/>
              </a:xfrm>
              <a:custGeom>
                <a:rect b="b" l="l" r="r" t="t"/>
                <a:pathLst>
                  <a:path extrusionOk="0" h="81289" w="13016">
                    <a:moveTo>
                      <a:pt x="0" y="0"/>
                    </a:moveTo>
                    <a:lnTo>
                      <a:pt x="0" y="81289"/>
                    </a:lnTo>
                    <a:lnTo>
                      <a:pt x="13016" y="81289"/>
                    </a:lnTo>
                    <a:lnTo>
                      <a:pt x="13016" y="0"/>
                    </a:lnTo>
                    <a:close/>
                  </a:path>
                </a:pathLst>
              </a:custGeom>
              <a:solidFill>
                <a:srgbClr val="F5F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39"/>
              <p:cNvSpPr/>
              <p:nvPr/>
            </p:nvSpPr>
            <p:spPr>
              <a:xfrm>
                <a:off x="1190625" y="2787350"/>
                <a:ext cx="5219200" cy="324600"/>
              </a:xfrm>
              <a:custGeom>
                <a:rect b="b" l="l" r="r" t="t"/>
                <a:pathLst>
                  <a:path extrusionOk="0" h="12984" w="208768">
                    <a:moveTo>
                      <a:pt x="6491" y="1"/>
                    </a:moveTo>
                    <a:cubicBezTo>
                      <a:pt x="2903" y="1"/>
                      <a:pt x="0" y="2904"/>
                      <a:pt x="0" y="6492"/>
                    </a:cubicBezTo>
                    <a:cubicBezTo>
                      <a:pt x="0" y="10080"/>
                      <a:pt x="2903" y="12983"/>
                      <a:pt x="6491" y="12983"/>
                    </a:cubicBezTo>
                    <a:lnTo>
                      <a:pt x="202276" y="12983"/>
                    </a:lnTo>
                    <a:cubicBezTo>
                      <a:pt x="205864" y="12983"/>
                      <a:pt x="208767" y="10080"/>
                      <a:pt x="208767" y="6492"/>
                    </a:cubicBezTo>
                    <a:cubicBezTo>
                      <a:pt x="208767" y="2904"/>
                      <a:pt x="205864" y="1"/>
                      <a:pt x="202276" y="1"/>
                    </a:cubicBezTo>
                    <a:close/>
                  </a:path>
                </a:pathLst>
              </a:custGeom>
              <a:solidFill>
                <a:srgbClr val="F5F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" name="Google Shape;1109;p39"/>
              <p:cNvSpPr/>
              <p:nvPr/>
            </p:nvSpPr>
            <p:spPr>
              <a:xfrm>
                <a:off x="2630775" y="2569625"/>
                <a:ext cx="944375" cy="1348025"/>
              </a:xfrm>
              <a:custGeom>
                <a:rect b="b" l="l" r="r" t="t"/>
                <a:pathLst>
                  <a:path extrusionOk="0" h="53921" w="37775">
                    <a:moveTo>
                      <a:pt x="1" y="0"/>
                    </a:moveTo>
                    <a:lnTo>
                      <a:pt x="1" y="53921"/>
                    </a:lnTo>
                    <a:lnTo>
                      <a:pt x="37774" y="53921"/>
                    </a:lnTo>
                    <a:lnTo>
                      <a:pt x="37774" y="0"/>
                    </a:lnTo>
                    <a:close/>
                  </a:path>
                </a:pathLst>
              </a:custGeom>
              <a:gradFill>
                <a:gsLst>
                  <a:gs pos="0">
                    <a:srgbClr val="3A434E"/>
                  </a:gs>
                  <a:gs pos="100000">
                    <a:srgbClr val="002A26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" name="Google Shape;1110;p39"/>
              <p:cNvSpPr/>
              <p:nvPr/>
            </p:nvSpPr>
            <p:spPr>
              <a:xfrm>
                <a:off x="1523325" y="3917625"/>
                <a:ext cx="324600" cy="1490750"/>
              </a:xfrm>
              <a:custGeom>
                <a:rect b="b" l="l" r="r" t="t"/>
                <a:pathLst>
                  <a:path extrusionOk="0" h="59630" w="12984">
                    <a:moveTo>
                      <a:pt x="1" y="1"/>
                    </a:moveTo>
                    <a:lnTo>
                      <a:pt x="1" y="59630"/>
                    </a:lnTo>
                    <a:lnTo>
                      <a:pt x="12984" y="59630"/>
                    </a:lnTo>
                    <a:lnTo>
                      <a:pt x="12984" y="1"/>
                    </a:ln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39"/>
              <p:cNvSpPr/>
              <p:nvPr/>
            </p:nvSpPr>
            <p:spPr>
              <a:xfrm>
                <a:off x="2630775" y="4348225"/>
                <a:ext cx="944375" cy="325400"/>
              </a:xfrm>
              <a:custGeom>
                <a:rect b="b" l="l" r="r" t="t"/>
                <a:pathLst>
                  <a:path extrusionOk="0" h="13016" w="37775">
                    <a:moveTo>
                      <a:pt x="1" y="0"/>
                    </a:moveTo>
                    <a:lnTo>
                      <a:pt x="1" y="13015"/>
                    </a:lnTo>
                    <a:lnTo>
                      <a:pt x="37774" y="13015"/>
                    </a:lnTo>
                    <a:lnTo>
                      <a:pt x="37774" y="0"/>
                    </a:ln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" name="Google Shape;1112;p39"/>
              <p:cNvSpPr/>
              <p:nvPr/>
            </p:nvSpPr>
            <p:spPr>
              <a:xfrm>
                <a:off x="2630775" y="4950050"/>
                <a:ext cx="944375" cy="325400"/>
              </a:xfrm>
              <a:custGeom>
                <a:rect b="b" l="l" r="r" t="t"/>
                <a:pathLst>
                  <a:path extrusionOk="0" h="13016" w="37775">
                    <a:moveTo>
                      <a:pt x="1" y="1"/>
                    </a:moveTo>
                    <a:lnTo>
                      <a:pt x="1" y="13016"/>
                    </a:lnTo>
                    <a:lnTo>
                      <a:pt x="37774" y="13016"/>
                    </a:lnTo>
                    <a:lnTo>
                      <a:pt x="37774" y="1"/>
                    </a:ln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" name="Google Shape;1113;p39"/>
              <p:cNvSpPr/>
              <p:nvPr/>
            </p:nvSpPr>
            <p:spPr>
              <a:xfrm>
                <a:off x="2468500" y="3917625"/>
                <a:ext cx="324600" cy="1490750"/>
              </a:xfrm>
              <a:custGeom>
                <a:rect b="b" l="l" r="r" t="t"/>
                <a:pathLst>
                  <a:path extrusionOk="0" h="59630" w="12984">
                    <a:moveTo>
                      <a:pt x="0" y="1"/>
                    </a:moveTo>
                    <a:lnTo>
                      <a:pt x="0" y="59630"/>
                    </a:lnTo>
                    <a:lnTo>
                      <a:pt x="12983" y="59630"/>
                    </a:lnTo>
                    <a:lnTo>
                      <a:pt x="12983" y="1"/>
                    </a:ln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39"/>
              <p:cNvSpPr/>
              <p:nvPr/>
            </p:nvSpPr>
            <p:spPr>
              <a:xfrm>
                <a:off x="3412850" y="3917625"/>
                <a:ext cx="325400" cy="1490750"/>
              </a:xfrm>
              <a:custGeom>
                <a:rect b="b" l="l" r="r" t="t"/>
                <a:pathLst>
                  <a:path extrusionOk="0" h="59630" w="13016">
                    <a:moveTo>
                      <a:pt x="0" y="1"/>
                    </a:moveTo>
                    <a:lnTo>
                      <a:pt x="0" y="59630"/>
                    </a:lnTo>
                    <a:lnTo>
                      <a:pt x="13015" y="59630"/>
                    </a:lnTo>
                    <a:lnTo>
                      <a:pt x="13015" y="1"/>
                    </a:ln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" name="Google Shape;1115;p39"/>
              <p:cNvSpPr/>
              <p:nvPr/>
            </p:nvSpPr>
            <p:spPr>
              <a:xfrm>
                <a:off x="5752500" y="3917625"/>
                <a:ext cx="324600" cy="1490750"/>
              </a:xfrm>
              <a:custGeom>
                <a:rect b="b" l="l" r="r" t="t"/>
                <a:pathLst>
                  <a:path extrusionOk="0" h="59630" w="12984">
                    <a:moveTo>
                      <a:pt x="1" y="1"/>
                    </a:moveTo>
                    <a:lnTo>
                      <a:pt x="1" y="59630"/>
                    </a:lnTo>
                    <a:lnTo>
                      <a:pt x="12983" y="59630"/>
                    </a:lnTo>
                    <a:lnTo>
                      <a:pt x="12983" y="1"/>
                    </a:ln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" name="Google Shape;1116;p39"/>
              <p:cNvSpPr/>
              <p:nvPr/>
            </p:nvSpPr>
            <p:spPr>
              <a:xfrm>
                <a:off x="1190625" y="3754525"/>
                <a:ext cx="5219200" cy="325425"/>
              </a:xfrm>
              <a:custGeom>
                <a:rect b="b" l="l" r="r" t="t"/>
                <a:pathLst>
                  <a:path extrusionOk="0" h="13017" w="208768">
                    <a:moveTo>
                      <a:pt x="6491" y="1"/>
                    </a:moveTo>
                    <a:cubicBezTo>
                      <a:pt x="2903" y="1"/>
                      <a:pt x="0" y="2937"/>
                      <a:pt x="0" y="6525"/>
                    </a:cubicBezTo>
                    <a:cubicBezTo>
                      <a:pt x="0" y="10113"/>
                      <a:pt x="2903" y="13016"/>
                      <a:pt x="6491" y="13016"/>
                    </a:cubicBezTo>
                    <a:lnTo>
                      <a:pt x="202276" y="13016"/>
                    </a:lnTo>
                    <a:cubicBezTo>
                      <a:pt x="205864" y="13016"/>
                      <a:pt x="208767" y="10113"/>
                      <a:pt x="208767" y="6525"/>
                    </a:cubicBezTo>
                    <a:cubicBezTo>
                      <a:pt x="208767" y="2937"/>
                      <a:pt x="205864" y="1"/>
                      <a:pt x="202276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973A4F"/>
                  </a:gs>
                  <a:gs pos="100000">
                    <a:srgbClr val="9C737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" name="Google Shape;1117;p39"/>
              <p:cNvSpPr/>
              <p:nvPr/>
            </p:nvSpPr>
            <p:spPr>
              <a:xfrm>
                <a:off x="1295800" y="287050"/>
                <a:ext cx="5008825" cy="2039575"/>
              </a:xfrm>
              <a:custGeom>
                <a:rect b="b" l="l" r="r" t="t"/>
                <a:pathLst>
                  <a:path extrusionOk="0" h="81583" w="200353">
                    <a:moveTo>
                      <a:pt x="100177" y="0"/>
                    </a:moveTo>
                    <a:cubicBezTo>
                      <a:pt x="95569" y="0"/>
                      <a:pt x="90961" y="620"/>
                      <a:pt x="86476" y="1860"/>
                    </a:cubicBezTo>
                    <a:cubicBezTo>
                      <a:pt x="8156" y="23519"/>
                      <a:pt x="1" y="72482"/>
                      <a:pt x="1" y="72482"/>
                    </a:cubicBezTo>
                    <a:cubicBezTo>
                      <a:pt x="1" y="77505"/>
                      <a:pt x="4078" y="81582"/>
                      <a:pt x="9102" y="81582"/>
                    </a:cubicBezTo>
                    <a:cubicBezTo>
                      <a:pt x="14125" y="81582"/>
                      <a:pt x="18203" y="77505"/>
                      <a:pt x="18203" y="72482"/>
                    </a:cubicBezTo>
                    <a:cubicBezTo>
                      <a:pt x="18203" y="77505"/>
                      <a:pt x="22280" y="81582"/>
                      <a:pt x="27304" y="81582"/>
                    </a:cubicBezTo>
                    <a:cubicBezTo>
                      <a:pt x="32360" y="81582"/>
                      <a:pt x="36437" y="77505"/>
                      <a:pt x="36437" y="72482"/>
                    </a:cubicBezTo>
                    <a:cubicBezTo>
                      <a:pt x="36437" y="77505"/>
                      <a:pt x="40515" y="81582"/>
                      <a:pt x="45538" y="81582"/>
                    </a:cubicBezTo>
                    <a:cubicBezTo>
                      <a:pt x="50562" y="81582"/>
                      <a:pt x="54639" y="77505"/>
                      <a:pt x="54639" y="72482"/>
                    </a:cubicBezTo>
                    <a:cubicBezTo>
                      <a:pt x="54639" y="77505"/>
                      <a:pt x="58717" y="81582"/>
                      <a:pt x="63740" y="81582"/>
                    </a:cubicBezTo>
                    <a:cubicBezTo>
                      <a:pt x="68764" y="81582"/>
                      <a:pt x="72841" y="77505"/>
                      <a:pt x="72841" y="72482"/>
                    </a:cubicBezTo>
                    <a:cubicBezTo>
                      <a:pt x="72841" y="77505"/>
                      <a:pt x="76919" y="81582"/>
                      <a:pt x="81975" y="81582"/>
                    </a:cubicBezTo>
                    <a:cubicBezTo>
                      <a:pt x="86998" y="81582"/>
                      <a:pt x="91076" y="77505"/>
                      <a:pt x="91076" y="72482"/>
                    </a:cubicBezTo>
                    <a:cubicBezTo>
                      <a:pt x="91076" y="77505"/>
                      <a:pt x="95153" y="81582"/>
                      <a:pt x="100177" y="81582"/>
                    </a:cubicBezTo>
                    <a:cubicBezTo>
                      <a:pt x="105200" y="81582"/>
                      <a:pt x="109278" y="77505"/>
                      <a:pt x="109278" y="72482"/>
                    </a:cubicBezTo>
                    <a:cubicBezTo>
                      <a:pt x="109278" y="77505"/>
                      <a:pt x="113355" y="81582"/>
                      <a:pt x="118378" y="81582"/>
                    </a:cubicBezTo>
                    <a:cubicBezTo>
                      <a:pt x="123435" y="81582"/>
                      <a:pt x="127512" y="77505"/>
                      <a:pt x="127512" y="72482"/>
                    </a:cubicBezTo>
                    <a:cubicBezTo>
                      <a:pt x="127512" y="77505"/>
                      <a:pt x="131589" y="81582"/>
                      <a:pt x="136613" y="81582"/>
                    </a:cubicBezTo>
                    <a:cubicBezTo>
                      <a:pt x="141636" y="81582"/>
                      <a:pt x="145714" y="77505"/>
                      <a:pt x="145714" y="72482"/>
                    </a:cubicBezTo>
                    <a:cubicBezTo>
                      <a:pt x="145714" y="77505"/>
                      <a:pt x="149791" y="81582"/>
                      <a:pt x="154815" y="81582"/>
                    </a:cubicBezTo>
                    <a:cubicBezTo>
                      <a:pt x="159838" y="81582"/>
                      <a:pt x="163916" y="77505"/>
                      <a:pt x="163916" y="72482"/>
                    </a:cubicBezTo>
                    <a:cubicBezTo>
                      <a:pt x="163916" y="77505"/>
                      <a:pt x="167993" y="81582"/>
                      <a:pt x="173049" y="81582"/>
                    </a:cubicBezTo>
                    <a:cubicBezTo>
                      <a:pt x="178073" y="81582"/>
                      <a:pt x="182150" y="77505"/>
                      <a:pt x="182150" y="72482"/>
                    </a:cubicBezTo>
                    <a:cubicBezTo>
                      <a:pt x="182150" y="77505"/>
                      <a:pt x="186228" y="81582"/>
                      <a:pt x="191251" y="81582"/>
                    </a:cubicBezTo>
                    <a:cubicBezTo>
                      <a:pt x="196275" y="81582"/>
                      <a:pt x="200352" y="77505"/>
                      <a:pt x="200352" y="72482"/>
                    </a:cubicBezTo>
                    <a:cubicBezTo>
                      <a:pt x="200352" y="72482"/>
                      <a:pt x="192197" y="23519"/>
                      <a:pt x="113877" y="1860"/>
                    </a:cubicBezTo>
                    <a:cubicBezTo>
                      <a:pt x="109392" y="620"/>
                      <a:pt x="104784" y="0"/>
                      <a:pt x="100177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76B4AA"/>
                  </a:gs>
                  <a:gs pos="100000">
                    <a:srgbClr val="3A434E"/>
                  </a:gs>
                </a:gsLst>
                <a:lin ang="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18" name="Google Shape;1118;p39"/>
          <p:cNvGrpSpPr/>
          <p:nvPr/>
        </p:nvGrpSpPr>
        <p:grpSpPr>
          <a:xfrm>
            <a:off x="908090" y="2111124"/>
            <a:ext cx="643610" cy="643610"/>
            <a:chOff x="1190625" y="238125"/>
            <a:chExt cx="5228350" cy="5228350"/>
          </a:xfrm>
        </p:grpSpPr>
        <p:sp>
          <p:nvSpPr>
            <p:cNvPr id="1119" name="Google Shape;1119;p39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9"/>
            <p:cNvSpPr/>
            <p:nvPr/>
          </p:nvSpPr>
          <p:spPr>
            <a:xfrm>
              <a:off x="3656800" y="1912675"/>
              <a:ext cx="295975" cy="547175"/>
            </a:xfrm>
            <a:custGeom>
              <a:rect b="b" l="l" r="r" t="t"/>
              <a:pathLst>
                <a:path extrusionOk="0" h="21887" w="11839">
                  <a:moveTo>
                    <a:pt x="1" y="0"/>
                  </a:moveTo>
                  <a:lnTo>
                    <a:pt x="1" y="21887"/>
                  </a:lnTo>
                  <a:lnTo>
                    <a:pt x="11839" y="21887"/>
                  </a:lnTo>
                  <a:lnTo>
                    <a:pt x="11839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39"/>
            <p:cNvSpPr/>
            <p:nvPr/>
          </p:nvSpPr>
          <p:spPr>
            <a:xfrm>
              <a:off x="1583975" y="2459825"/>
              <a:ext cx="2221125" cy="837000"/>
            </a:xfrm>
            <a:custGeom>
              <a:rect b="b" l="l" r="r" t="t"/>
              <a:pathLst>
                <a:path extrusionOk="0" h="33480" w="88845">
                  <a:moveTo>
                    <a:pt x="1" y="1"/>
                  </a:moveTo>
                  <a:lnTo>
                    <a:pt x="10417" y="21961"/>
                  </a:lnTo>
                  <a:lnTo>
                    <a:pt x="88845" y="33480"/>
                  </a:lnTo>
                  <a:lnTo>
                    <a:pt x="79041" y="8187"/>
                  </a:lnTo>
                  <a:lnTo>
                    <a:pt x="12868" y="622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39"/>
            <p:cNvSpPr/>
            <p:nvPr/>
          </p:nvSpPr>
          <p:spPr>
            <a:xfrm>
              <a:off x="3805075" y="2459825"/>
              <a:ext cx="2221150" cy="837000"/>
            </a:xfrm>
            <a:custGeom>
              <a:rect b="b" l="l" r="r" t="t"/>
              <a:pathLst>
                <a:path extrusionOk="0" h="33480" w="88846">
                  <a:moveTo>
                    <a:pt x="88845" y="1"/>
                  </a:moveTo>
                  <a:lnTo>
                    <a:pt x="75978" y="6226"/>
                  </a:lnTo>
                  <a:lnTo>
                    <a:pt x="9804" y="8187"/>
                  </a:lnTo>
                  <a:lnTo>
                    <a:pt x="1" y="33480"/>
                  </a:lnTo>
                  <a:lnTo>
                    <a:pt x="78429" y="21961"/>
                  </a:lnTo>
                  <a:lnTo>
                    <a:pt x="88845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39"/>
            <p:cNvSpPr/>
            <p:nvPr/>
          </p:nvSpPr>
          <p:spPr>
            <a:xfrm>
              <a:off x="3185025" y="2295625"/>
              <a:ext cx="1239550" cy="1254875"/>
            </a:xfrm>
            <a:custGeom>
              <a:rect b="b" l="l" r="r" t="t"/>
              <a:pathLst>
                <a:path extrusionOk="0" h="50195" w="49582">
                  <a:moveTo>
                    <a:pt x="24803" y="0"/>
                  </a:moveTo>
                  <a:cubicBezTo>
                    <a:pt x="11103" y="0"/>
                    <a:pt x="0" y="12524"/>
                    <a:pt x="0" y="27989"/>
                  </a:cubicBezTo>
                  <a:cubicBezTo>
                    <a:pt x="0" y="43430"/>
                    <a:pt x="11103" y="50194"/>
                    <a:pt x="24803" y="50194"/>
                  </a:cubicBezTo>
                  <a:cubicBezTo>
                    <a:pt x="38479" y="50194"/>
                    <a:pt x="49581" y="43430"/>
                    <a:pt x="49581" y="27989"/>
                  </a:cubicBezTo>
                  <a:cubicBezTo>
                    <a:pt x="49581" y="12524"/>
                    <a:pt x="38479" y="0"/>
                    <a:pt x="24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39"/>
            <p:cNvSpPr/>
            <p:nvPr/>
          </p:nvSpPr>
          <p:spPr>
            <a:xfrm>
              <a:off x="3414175" y="2491700"/>
              <a:ext cx="781850" cy="289225"/>
            </a:xfrm>
            <a:custGeom>
              <a:rect b="b" l="l" r="r" t="t"/>
              <a:pathLst>
                <a:path extrusionOk="0" h="11569" w="31274">
                  <a:moveTo>
                    <a:pt x="15637" y="0"/>
                  </a:moveTo>
                  <a:cubicBezTo>
                    <a:pt x="8627" y="0"/>
                    <a:pt x="2623" y="4755"/>
                    <a:pt x="0" y="11568"/>
                  </a:cubicBezTo>
                  <a:lnTo>
                    <a:pt x="31274" y="11568"/>
                  </a:lnTo>
                  <a:cubicBezTo>
                    <a:pt x="28627" y="4755"/>
                    <a:pt x="22622" y="0"/>
                    <a:pt x="15637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39"/>
            <p:cNvSpPr/>
            <p:nvPr/>
          </p:nvSpPr>
          <p:spPr>
            <a:xfrm>
              <a:off x="2436875" y="2862400"/>
              <a:ext cx="554550" cy="553900"/>
            </a:xfrm>
            <a:custGeom>
              <a:rect b="b" l="l" r="r" t="t"/>
              <a:pathLst>
                <a:path extrusionOk="0" h="22156" w="22182">
                  <a:moveTo>
                    <a:pt x="11103" y="0"/>
                  </a:moveTo>
                  <a:cubicBezTo>
                    <a:pt x="4976" y="0"/>
                    <a:pt x="1" y="4951"/>
                    <a:pt x="1" y="11078"/>
                  </a:cubicBezTo>
                  <a:cubicBezTo>
                    <a:pt x="1" y="17205"/>
                    <a:pt x="4976" y="22156"/>
                    <a:pt x="11103" y="22156"/>
                  </a:cubicBezTo>
                  <a:cubicBezTo>
                    <a:pt x="17206" y="22156"/>
                    <a:pt x="22181" y="17205"/>
                    <a:pt x="22181" y="11078"/>
                  </a:cubicBezTo>
                  <a:cubicBezTo>
                    <a:pt x="22181" y="4951"/>
                    <a:pt x="17206" y="0"/>
                    <a:pt x="11103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39"/>
            <p:cNvSpPr/>
            <p:nvPr/>
          </p:nvSpPr>
          <p:spPr>
            <a:xfrm>
              <a:off x="4618775" y="2862400"/>
              <a:ext cx="553925" cy="553900"/>
            </a:xfrm>
            <a:custGeom>
              <a:rect b="b" l="l" r="r" t="t"/>
              <a:pathLst>
                <a:path extrusionOk="0" h="22156" w="22157">
                  <a:moveTo>
                    <a:pt x="11079" y="0"/>
                  </a:moveTo>
                  <a:cubicBezTo>
                    <a:pt x="4951" y="0"/>
                    <a:pt x="1" y="4951"/>
                    <a:pt x="1" y="11078"/>
                  </a:cubicBezTo>
                  <a:cubicBezTo>
                    <a:pt x="1" y="17205"/>
                    <a:pt x="4951" y="22156"/>
                    <a:pt x="11079" y="22156"/>
                  </a:cubicBezTo>
                  <a:cubicBezTo>
                    <a:pt x="17206" y="22156"/>
                    <a:pt x="22157" y="17205"/>
                    <a:pt x="22157" y="11078"/>
                  </a:cubicBezTo>
                  <a:cubicBezTo>
                    <a:pt x="22157" y="4951"/>
                    <a:pt x="17206" y="0"/>
                    <a:pt x="11079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7" name="Google Shape;1127;p39"/>
          <p:cNvSpPr txBox="1"/>
          <p:nvPr>
            <p:ph idx="1" type="subTitle"/>
          </p:nvPr>
        </p:nvSpPr>
        <p:spPr>
          <a:xfrm>
            <a:off x="4676050" y="891063"/>
            <a:ext cx="3147900" cy="51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a gas giant and the biggest planet in our Solar System</a:t>
            </a:r>
            <a:endParaRPr/>
          </a:p>
        </p:txBody>
      </p:sp>
      <p:sp>
        <p:nvSpPr>
          <p:cNvPr id="1128" name="Google Shape;1128;p39"/>
          <p:cNvSpPr txBox="1"/>
          <p:nvPr>
            <p:ph idx="2" type="subTitle"/>
          </p:nvPr>
        </p:nvSpPr>
        <p:spPr>
          <a:xfrm>
            <a:off x="4676050" y="2356088"/>
            <a:ext cx="3147900" cy="51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 is a gas giant, composed mostly of hydrogen and helium</a:t>
            </a:r>
            <a:endParaRPr/>
          </a:p>
        </p:txBody>
      </p:sp>
      <p:sp>
        <p:nvSpPr>
          <p:cNvPr id="1129" name="Google Shape;1129;p39"/>
          <p:cNvSpPr txBox="1"/>
          <p:nvPr>
            <p:ph idx="3" type="subTitle"/>
          </p:nvPr>
        </p:nvSpPr>
        <p:spPr>
          <a:xfrm>
            <a:off x="4676050" y="3821113"/>
            <a:ext cx="3147900" cy="51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</a:t>
            </a:r>
            <a:endParaRPr/>
          </a:p>
        </p:txBody>
      </p:sp>
      <p:sp>
        <p:nvSpPr>
          <p:cNvPr id="1130" name="Google Shape;1130;p39"/>
          <p:cNvSpPr txBox="1"/>
          <p:nvPr>
            <p:ph idx="4" type="subTitle"/>
          </p:nvPr>
        </p:nvSpPr>
        <p:spPr>
          <a:xfrm>
            <a:off x="4676050" y="679488"/>
            <a:ext cx="2942100" cy="34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BASIC</a:t>
            </a:r>
            <a:endParaRPr/>
          </a:p>
        </p:txBody>
      </p:sp>
      <p:sp>
        <p:nvSpPr>
          <p:cNvPr id="1131" name="Google Shape;1131;p39"/>
          <p:cNvSpPr txBox="1"/>
          <p:nvPr>
            <p:ph idx="5" type="subTitle"/>
          </p:nvPr>
        </p:nvSpPr>
        <p:spPr>
          <a:xfrm>
            <a:off x="4676050" y="2144513"/>
            <a:ext cx="2942100" cy="34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</a:t>
            </a:r>
            <a:endParaRPr/>
          </a:p>
        </p:txBody>
      </p:sp>
      <p:sp>
        <p:nvSpPr>
          <p:cNvPr id="1132" name="Google Shape;1132;p39"/>
          <p:cNvSpPr txBox="1"/>
          <p:nvPr>
            <p:ph idx="6" type="subTitle"/>
          </p:nvPr>
        </p:nvSpPr>
        <p:spPr>
          <a:xfrm>
            <a:off x="4676050" y="3609688"/>
            <a:ext cx="2942100" cy="34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PREMIUM</a:t>
            </a:r>
            <a:endParaRPr/>
          </a:p>
        </p:txBody>
      </p:sp>
      <p:sp>
        <p:nvSpPr>
          <p:cNvPr id="1133" name="Google Shape;1133;p39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PLANS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137" name="Shape 1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8" name="Google Shape;1138;p40"/>
          <p:cNvSpPr txBox="1"/>
          <p:nvPr/>
        </p:nvSpPr>
        <p:spPr>
          <a:xfrm>
            <a:off x="1093258" y="1592600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CHANNEL 1</a:t>
            </a:r>
            <a:endParaRPr sz="12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139" name="Google Shape;1139;p40"/>
          <p:cNvSpPr txBox="1"/>
          <p:nvPr/>
        </p:nvSpPr>
        <p:spPr>
          <a:xfrm>
            <a:off x="2976722" y="1592600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CHANNEL 2</a:t>
            </a:r>
            <a:endParaRPr sz="12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140" name="Google Shape;1140;p40"/>
          <p:cNvSpPr txBox="1"/>
          <p:nvPr/>
        </p:nvSpPr>
        <p:spPr>
          <a:xfrm>
            <a:off x="4870348" y="1592600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CHANNEL 3</a:t>
            </a:r>
            <a:endParaRPr sz="12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141" name="Google Shape;1141;p40"/>
          <p:cNvSpPr txBox="1"/>
          <p:nvPr/>
        </p:nvSpPr>
        <p:spPr>
          <a:xfrm>
            <a:off x="6753286" y="1592600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CHANNEL 4</a:t>
            </a:r>
            <a:endParaRPr sz="12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grpSp>
        <p:nvGrpSpPr>
          <p:cNvPr id="1142" name="Google Shape;1142;p40"/>
          <p:cNvGrpSpPr/>
          <p:nvPr/>
        </p:nvGrpSpPr>
        <p:grpSpPr>
          <a:xfrm>
            <a:off x="1239052" y="844966"/>
            <a:ext cx="624265" cy="624265"/>
            <a:chOff x="1190625" y="238125"/>
            <a:chExt cx="5228350" cy="5228350"/>
          </a:xfrm>
        </p:grpSpPr>
        <p:sp>
          <p:nvSpPr>
            <p:cNvPr id="1143" name="Google Shape;1143;p40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0"/>
            <p:cNvSpPr/>
            <p:nvPr/>
          </p:nvSpPr>
          <p:spPr>
            <a:xfrm>
              <a:off x="2732225" y="1005850"/>
              <a:ext cx="2145150" cy="3692875"/>
            </a:xfrm>
            <a:custGeom>
              <a:rect b="b" l="l" r="r" t="t"/>
              <a:pathLst>
                <a:path extrusionOk="0" h="147715" w="85806">
                  <a:moveTo>
                    <a:pt x="13921" y="0"/>
                  </a:moveTo>
                  <a:cubicBezTo>
                    <a:pt x="6225" y="0"/>
                    <a:pt x="0" y="6226"/>
                    <a:pt x="0" y="13921"/>
                  </a:cubicBezTo>
                  <a:lnTo>
                    <a:pt x="0" y="133818"/>
                  </a:lnTo>
                  <a:cubicBezTo>
                    <a:pt x="0" y="141490"/>
                    <a:pt x="6225" y="147715"/>
                    <a:pt x="13921" y="147715"/>
                  </a:cubicBezTo>
                  <a:lnTo>
                    <a:pt x="71909" y="147715"/>
                  </a:lnTo>
                  <a:cubicBezTo>
                    <a:pt x="79580" y="147715"/>
                    <a:pt x="85805" y="141490"/>
                    <a:pt x="85805" y="133818"/>
                  </a:cubicBezTo>
                  <a:lnTo>
                    <a:pt x="85805" y="13921"/>
                  </a:lnTo>
                  <a:cubicBezTo>
                    <a:pt x="85805" y="6226"/>
                    <a:pt x="79580" y="0"/>
                    <a:pt x="719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0"/>
            <p:cNvSpPr/>
            <p:nvPr/>
          </p:nvSpPr>
          <p:spPr>
            <a:xfrm>
              <a:off x="2952175" y="1238675"/>
              <a:ext cx="1705225" cy="3043400"/>
            </a:xfrm>
            <a:custGeom>
              <a:rect b="b" l="l" r="r" t="t"/>
              <a:pathLst>
                <a:path extrusionOk="0" h="121736" w="68209">
                  <a:moveTo>
                    <a:pt x="1" y="1"/>
                  </a:moveTo>
                  <a:lnTo>
                    <a:pt x="1" y="121736"/>
                  </a:lnTo>
                  <a:lnTo>
                    <a:pt x="68209" y="121736"/>
                  </a:lnTo>
                  <a:lnTo>
                    <a:pt x="68209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0"/>
            <p:cNvSpPr/>
            <p:nvPr/>
          </p:nvSpPr>
          <p:spPr>
            <a:xfrm>
              <a:off x="3122525" y="1603875"/>
              <a:ext cx="1364550" cy="1428875"/>
            </a:xfrm>
            <a:custGeom>
              <a:rect b="b" l="l" r="r" t="t"/>
              <a:pathLst>
                <a:path extrusionOk="0" h="57155" w="54582">
                  <a:moveTo>
                    <a:pt x="27294" y="0"/>
                  </a:moveTo>
                  <a:cubicBezTo>
                    <a:pt x="26329" y="0"/>
                    <a:pt x="25367" y="343"/>
                    <a:pt x="24607" y="1029"/>
                  </a:cubicBezTo>
                  <a:cubicBezTo>
                    <a:pt x="22573" y="2868"/>
                    <a:pt x="21421" y="5490"/>
                    <a:pt x="21421" y="8235"/>
                  </a:cubicBezTo>
                  <a:lnTo>
                    <a:pt x="21592" y="14044"/>
                  </a:lnTo>
                  <a:lnTo>
                    <a:pt x="0" y="29386"/>
                  </a:lnTo>
                  <a:lnTo>
                    <a:pt x="1765" y="36298"/>
                  </a:lnTo>
                  <a:lnTo>
                    <a:pt x="22181" y="33258"/>
                  </a:lnTo>
                  <a:lnTo>
                    <a:pt x="22720" y="50807"/>
                  </a:lnTo>
                  <a:lnTo>
                    <a:pt x="19681" y="52522"/>
                  </a:lnTo>
                  <a:lnTo>
                    <a:pt x="19681" y="57155"/>
                  </a:lnTo>
                  <a:lnTo>
                    <a:pt x="27303" y="54017"/>
                  </a:lnTo>
                  <a:lnTo>
                    <a:pt x="34925" y="57155"/>
                  </a:lnTo>
                  <a:lnTo>
                    <a:pt x="34925" y="52522"/>
                  </a:lnTo>
                  <a:lnTo>
                    <a:pt x="31862" y="50807"/>
                  </a:lnTo>
                  <a:lnTo>
                    <a:pt x="32401" y="33258"/>
                  </a:lnTo>
                  <a:lnTo>
                    <a:pt x="52817" y="36298"/>
                  </a:lnTo>
                  <a:lnTo>
                    <a:pt x="54581" y="29386"/>
                  </a:lnTo>
                  <a:lnTo>
                    <a:pt x="32989" y="14044"/>
                  </a:lnTo>
                  <a:lnTo>
                    <a:pt x="33161" y="8235"/>
                  </a:lnTo>
                  <a:cubicBezTo>
                    <a:pt x="33161" y="5490"/>
                    <a:pt x="32009" y="2868"/>
                    <a:pt x="29999" y="1029"/>
                  </a:cubicBezTo>
                  <a:cubicBezTo>
                    <a:pt x="29227" y="343"/>
                    <a:pt x="28259" y="0"/>
                    <a:pt x="27294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0"/>
            <p:cNvSpPr/>
            <p:nvPr/>
          </p:nvSpPr>
          <p:spPr>
            <a:xfrm>
              <a:off x="3122525" y="3410775"/>
              <a:ext cx="1364550" cy="460800"/>
            </a:xfrm>
            <a:custGeom>
              <a:rect b="b" l="l" r="r" t="t"/>
              <a:pathLst>
                <a:path extrusionOk="0" h="18432" w="54582">
                  <a:moveTo>
                    <a:pt x="9215" y="0"/>
                  </a:moveTo>
                  <a:cubicBezTo>
                    <a:pt x="4142" y="0"/>
                    <a:pt x="0" y="4118"/>
                    <a:pt x="0" y="9216"/>
                  </a:cubicBezTo>
                  <a:cubicBezTo>
                    <a:pt x="0" y="14289"/>
                    <a:pt x="4142" y="18431"/>
                    <a:pt x="9215" y="18431"/>
                  </a:cubicBezTo>
                  <a:lnTo>
                    <a:pt x="45366" y="18431"/>
                  </a:lnTo>
                  <a:cubicBezTo>
                    <a:pt x="50464" y="18431"/>
                    <a:pt x="54581" y="14289"/>
                    <a:pt x="54581" y="9216"/>
                  </a:cubicBezTo>
                  <a:cubicBezTo>
                    <a:pt x="54581" y="4118"/>
                    <a:pt x="50464" y="0"/>
                    <a:pt x="45366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" name="Google Shape;1148;p40"/>
          <p:cNvGrpSpPr/>
          <p:nvPr/>
        </p:nvGrpSpPr>
        <p:grpSpPr>
          <a:xfrm>
            <a:off x="6891363" y="829614"/>
            <a:ext cx="639427" cy="639427"/>
            <a:chOff x="1190625" y="238125"/>
            <a:chExt cx="5228350" cy="5228350"/>
          </a:xfrm>
        </p:grpSpPr>
        <p:sp>
          <p:nvSpPr>
            <p:cNvPr id="1149" name="Google Shape;1149;p40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0"/>
            <p:cNvSpPr/>
            <p:nvPr/>
          </p:nvSpPr>
          <p:spPr>
            <a:xfrm>
              <a:off x="2068650" y="1506450"/>
              <a:ext cx="3472300" cy="2691700"/>
            </a:xfrm>
            <a:custGeom>
              <a:rect b="b" l="l" r="r" t="t"/>
              <a:pathLst>
                <a:path extrusionOk="0" h="107668" w="138892">
                  <a:moveTo>
                    <a:pt x="0" y="0"/>
                  </a:moveTo>
                  <a:lnTo>
                    <a:pt x="0" y="107667"/>
                  </a:lnTo>
                  <a:lnTo>
                    <a:pt x="138891" y="107667"/>
                  </a:lnTo>
                  <a:lnTo>
                    <a:pt x="138891" y="0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0"/>
            <p:cNvSpPr/>
            <p:nvPr/>
          </p:nvSpPr>
          <p:spPr>
            <a:xfrm>
              <a:off x="2068650" y="2851350"/>
              <a:ext cx="3472300" cy="1346800"/>
            </a:xfrm>
            <a:custGeom>
              <a:rect b="b" l="l" r="r" t="t"/>
              <a:pathLst>
                <a:path extrusionOk="0" h="53872" w="138892">
                  <a:moveTo>
                    <a:pt x="0" y="1"/>
                  </a:moveTo>
                  <a:lnTo>
                    <a:pt x="0" y="53871"/>
                  </a:lnTo>
                  <a:lnTo>
                    <a:pt x="138891" y="53871"/>
                  </a:lnTo>
                  <a:lnTo>
                    <a:pt x="138891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0"/>
            <p:cNvSpPr/>
            <p:nvPr/>
          </p:nvSpPr>
          <p:spPr>
            <a:xfrm>
              <a:off x="2068650" y="1506450"/>
              <a:ext cx="863325" cy="2691700"/>
            </a:xfrm>
            <a:custGeom>
              <a:rect b="b" l="l" r="r" t="t"/>
              <a:pathLst>
                <a:path extrusionOk="0" h="107668" w="34533">
                  <a:moveTo>
                    <a:pt x="0" y="0"/>
                  </a:moveTo>
                  <a:lnTo>
                    <a:pt x="0" y="107667"/>
                  </a:lnTo>
                  <a:lnTo>
                    <a:pt x="34533" y="107667"/>
                  </a:lnTo>
                  <a:lnTo>
                    <a:pt x="34533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0"/>
            <p:cNvSpPr/>
            <p:nvPr/>
          </p:nvSpPr>
          <p:spPr>
            <a:xfrm>
              <a:off x="2068650" y="2851350"/>
              <a:ext cx="863325" cy="1346800"/>
            </a:xfrm>
            <a:custGeom>
              <a:rect b="b" l="l" r="r" t="t"/>
              <a:pathLst>
                <a:path extrusionOk="0" h="53872" w="34533">
                  <a:moveTo>
                    <a:pt x="0" y="1"/>
                  </a:moveTo>
                  <a:lnTo>
                    <a:pt x="0" y="53871"/>
                  </a:lnTo>
                  <a:lnTo>
                    <a:pt x="34533" y="53871"/>
                  </a:lnTo>
                  <a:lnTo>
                    <a:pt x="34533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0"/>
            <p:cNvSpPr/>
            <p:nvPr/>
          </p:nvSpPr>
          <p:spPr>
            <a:xfrm>
              <a:off x="2068650" y="2389375"/>
              <a:ext cx="863325" cy="926450"/>
            </a:xfrm>
            <a:custGeom>
              <a:rect b="b" l="l" r="r" t="t"/>
              <a:pathLst>
                <a:path extrusionOk="0" h="37058" w="34533">
                  <a:moveTo>
                    <a:pt x="0" y="0"/>
                  </a:moveTo>
                  <a:lnTo>
                    <a:pt x="0" y="37058"/>
                  </a:lnTo>
                  <a:lnTo>
                    <a:pt x="34533" y="37058"/>
                  </a:lnTo>
                  <a:lnTo>
                    <a:pt x="34533" y="0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0"/>
            <p:cNvSpPr/>
            <p:nvPr/>
          </p:nvSpPr>
          <p:spPr>
            <a:xfrm>
              <a:off x="2931950" y="2389375"/>
              <a:ext cx="2609000" cy="926450"/>
            </a:xfrm>
            <a:custGeom>
              <a:rect b="b" l="l" r="r" t="t"/>
              <a:pathLst>
                <a:path extrusionOk="0" h="37058" w="104360">
                  <a:moveTo>
                    <a:pt x="1" y="0"/>
                  </a:moveTo>
                  <a:lnTo>
                    <a:pt x="1" y="37058"/>
                  </a:lnTo>
                  <a:lnTo>
                    <a:pt x="104359" y="37058"/>
                  </a:lnTo>
                  <a:lnTo>
                    <a:pt x="104359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0"/>
            <p:cNvSpPr/>
            <p:nvPr/>
          </p:nvSpPr>
          <p:spPr>
            <a:xfrm>
              <a:off x="2106625" y="1668950"/>
              <a:ext cx="781250" cy="634000"/>
            </a:xfrm>
            <a:custGeom>
              <a:rect b="b" l="l" r="r" t="t"/>
              <a:pathLst>
                <a:path extrusionOk="0" h="25360" w="31250">
                  <a:moveTo>
                    <a:pt x="29250" y="0"/>
                  </a:moveTo>
                  <a:cubicBezTo>
                    <a:pt x="29072" y="0"/>
                    <a:pt x="28887" y="30"/>
                    <a:pt x="28700" y="93"/>
                  </a:cubicBezTo>
                  <a:lnTo>
                    <a:pt x="26642" y="755"/>
                  </a:lnTo>
                  <a:cubicBezTo>
                    <a:pt x="24902" y="1343"/>
                    <a:pt x="23333" y="2348"/>
                    <a:pt x="22083" y="3696"/>
                  </a:cubicBezTo>
                  <a:lnTo>
                    <a:pt x="19461" y="6539"/>
                  </a:lnTo>
                  <a:lnTo>
                    <a:pt x="2966" y="4725"/>
                  </a:lnTo>
                  <a:lnTo>
                    <a:pt x="1" y="7495"/>
                  </a:lnTo>
                  <a:lnTo>
                    <a:pt x="11226" y="15411"/>
                  </a:lnTo>
                  <a:lnTo>
                    <a:pt x="7819" y="19063"/>
                  </a:lnTo>
                  <a:lnTo>
                    <a:pt x="2844" y="18793"/>
                  </a:lnTo>
                  <a:lnTo>
                    <a:pt x="1054" y="20729"/>
                  </a:lnTo>
                  <a:lnTo>
                    <a:pt x="6692" y="24871"/>
                  </a:lnTo>
                  <a:cubicBezTo>
                    <a:pt x="7142" y="25198"/>
                    <a:pt x="7665" y="25359"/>
                    <a:pt x="8185" y="25359"/>
                  </a:cubicBezTo>
                  <a:cubicBezTo>
                    <a:pt x="8796" y="25359"/>
                    <a:pt x="9401" y="25137"/>
                    <a:pt x="9878" y="24700"/>
                  </a:cubicBezTo>
                  <a:lnTo>
                    <a:pt x="27181" y="8549"/>
                  </a:lnTo>
                  <a:cubicBezTo>
                    <a:pt x="28333" y="7470"/>
                    <a:pt x="29215" y="6147"/>
                    <a:pt x="29828" y="4701"/>
                  </a:cubicBezTo>
                  <a:lnTo>
                    <a:pt x="30784" y="2323"/>
                  </a:lnTo>
                  <a:cubicBezTo>
                    <a:pt x="31249" y="1180"/>
                    <a:pt x="30380" y="0"/>
                    <a:pt x="292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0"/>
            <p:cNvSpPr/>
            <p:nvPr/>
          </p:nvSpPr>
          <p:spPr>
            <a:xfrm>
              <a:off x="2106625" y="2511425"/>
              <a:ext cx="781250" cy="634000"/>
            </a:xfrm>
            <a:custGeom>
              <a:rect b="b" l="l" r="r" t="t"/>
              <a:pathLst>
                <a:path extrusionOk="0" h="25360" w="31250">
                  <a:moveTo>
                    <a:pt x="29250" y="1"/>
                  </a:moveTo>
                  <a:cubicBezTo>
                    <a:pt x="29072" y="1"/>
                    <a:pt x="28887" y="30"/>
                    <a:pt x="28700" y="94"/>
                  </a:cubicBezTo>
                  <a:lnTo>
                    <a:pt x="26642" y="755"/>
                  </a:lnTo>
                  <a:cubicBezTo>
                    <a:pt x="24902" y="1344"/>
                    <a:pt x="23333" y="2348"/>
                    <a:pt x="22083" y="3696"/>
                  </a:cubicBezTo>
                  <a:lnTo>
                    <a:pt x="19461" y="6539"/>
                  </a:lnTo>
                  <a:lnTo>
                    <a:pt x="2966" y="4726"/>
                  </a:lnTo>
                  <a:lnTo>
                    <a:pt x="1" y="7495"/>
                  </a:lnTo>
                  <a:lnTo>
                    <a:pt x="11226" y="15412"/>
                  </a:lnTo>
                  <a:lnTo>
                    <a:pt x="7819" y="19063"/>
                  </a:lnTo>
                  <a:lnTo>
                    <a:pt x="2844" y="18794"/>
                  </a:lnTo>
                  <a:lnTo>
                    <a:pt x="1054" y="20730"/>
                  </a:lnTo>
                  <a:lnTo>
                    <a:pt x="6692" y="24872"/>
                  </a:lnTo>
                  <a:cubicBezTo>
                    <a:pt x="7142" y="25199"/>
                    <a:pt x="7665" y="25360"/>
                    <a:pt x="8185" y="25360"/>
                  </a:cubicBezTo>
                  <a:cubicBezTo>
                    <a:pt x="8796" y="25360"/>
                    <a:pt x="9401" y="25137"/>
                    <a:pt x="9878" y="24700"/>
                  </a:cubicBezTo>
                  <a:lnTo>
                    <a:pt x="27181" y="8549"/>
                  </a:lnTo>
                  <a:cubicBezTo>
                    <a:pt x="28333" y="7471"/>
                    <a:pt x="29215" y="6147"/>
                    <a:pt x="29828" y="4701"/>
                  </a:cubicBezTo>
                  <a:lnTo>
                    <a:pt x="30784" y="2324"/>
                  </a:lnTo>
                  <a:cubicBezTo>
                    <a:pt x="31249" y="1181"/>
                    <a:pt x="30380" y="1"/>
                    <a:pt x="292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0"/>
            <p:cNvSpPr/>
            <p:nvPr/>
          </p:nvSpPr>
          <p:spPr>
            <a:xfrm>
              <a:off x="2106625" y="3401900"/>
              <a:ext cx="781300" cy="633800"/>
            </a:xfrm>
            <a:custGeom>
              <a:rect b="b" l="l" r="r" t="t"/>
              <a:pathLst>
                <a:path extrusionOk="0" h="25352" w="31252">
                  <a:moveTo>
                    <a:pt x="29234" y="0"/>
                  </a:moveTo>
                  <a:cubicBezTo>
                    <a:pt x="29061" y="0"/>
                    <a:pt x="28882" y="28"/>
                    <a:pt x="28700" y="86"/>
                  </a:cubicBezTo>
                  <a:lnTo>
                    <a:pt x="26642" y="772"/>
                  </a:lnTo>
                  <a:cubicBezTo>
                    <a:pt x="24902" y="1336"/>
                    <a:pt x="23333" y="2341"/>
                    <a:pt x="22083" y="3689"/>
                  </a:cubicBezTo>
                  <a:lnTo>
                    <a:pt x="19461" y="6532"/>
                  </a:lnTo>
                  <a:lnTo>
                    <a:pt x="2966" y="4718"/>
                  </a:lnTo>
                  <a:lnTo>
                    <a:pt x="1" y="7487"/>
                  </a:lnTo>
                  <a:lnTo>
                    <a:pt x="11226" y="15404"/>
                  </a:lnTo>
                  <a:lnTo>
                    <a:pt x="7819" y="19056"/>
                  </a:lnTo>
                  <a:lnTo>
                    <a:pt x="2844" y="18786"/>
                  </a:lnTo>
                  <a:lnTo>
                    <a:pt x="1054" y="20722"/>
                  </a:lnTo>
                  <a:lnTo>
                    <a:pt x="6692" y="24864"/>
                  </a:lnTo>
                  <a:cubicBezTo>
                    <a:pt x="7142" y="25191"/>
                    <a:pt x="7665" y="25352"/>
                    <a:pt x="8185" y="25352"/>
                  </a:cubicBezTo>
                  <a:cubicBezTo>
                    <a:pt x="8796" y="25352"/>
                    <a:pt x="9401" y="25130"/>
                    <a:pt x="9878" y="24693"/>
                  </a:cubicBezTo>
                  <a:lnTo>
                    <a:pt x="27181" y="8541"/>
                  </a:lnTo>
                  <a:cubicBezTo>
                    <a:pt x="28333" y="7463"/>
                    <a:pt x="29215" y="6139"/>
                    <a:pt x="29828" y="4693"/>
                  </a:cubicBezTo>
                  <a:lnTo>
                    <a:pt x="30784" y="2316"/>
                  </a:lnTo>
                  <a:cubicBezTo>
                    <a:pt x="31252" y="1168"/>
                    <a:pt x="30372" y="0"/>
                    <a:pt x="29234" y="0"/>
                  </a:cubicBezTo>
                  <a:close/>
                </a:path>
              </a:pathLst>
            </a:custGeom>
            <a:solidFill>
              <a:srgbClr val="E9ED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0"/>
            <p:cNvSpPr/>
            <p:nvPr/>
          </p:nvSpPr>
          <p:spPr>
            <a:xfrm>
              <a:off x="3202175" y="1833025"/>
              <a:ext cx="2032400" cy="306375"/>
            </a:xfrm>
            <a:custGeom>
              <a:rect b="b" l="l" r="r" t="t"/>
              <a:pathLst>
                <a:path extrusionOk="0" h="12255" w="81296">
                  <a:moveTo>
                    <a:pt x="0" y="0"/>
                  </a:moveTo>
                  <a:lnTo>
                    <a:pt x="0" y="12255"/>
                  </a:lnTo>
                  <a:lnTo>
                    <a:pt x="81296" y="12255"/>
                  </a:lnTo>
                  <a:lnTo>
                    <a:pt x="812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0"/>
            <p:cNvSpPr/>
            <p:nvPr/>
          </p:nvSpPr>
          <p:spPr>
            <a:xfrm>
              <a:off x="3202175" y="2851350"/>
              <a:ext cx="2032400" cy="154450"/>
            </a:xfrm>
            <a:custGeom>
              <a:rect b="b" l="l" r="r" t="t"/>
              <a:pathLst>
                <a:path extrusionOk="0" h="6178" w="81296">
                  <a:moveTo>
                    <a:pt x="0" y="1"/>
                  </a:moveTo>
                  <a:lnTo>
                    <a:pt x="0" y="6177"/>
                  </a:lnTo>
                  <a:lnTo>
                    <a:pt x="81296" y="6177"/>
                  </a:lnTo>
                  <a:lnTo>
                    <a:pt x="81296" y="1"/>
                  </a:lnTo>
                  <a:close/>
                </a:path>
              </a:pathLst>
            </a:custGeom>
            <a:solidFill>
              <a:srgbClr val="2748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0"/>
            <p:cNvSpPr/>
            <p:nvPr/>
          </p:nvSpPr>
          <p:spPr>
            <a:xfrm>
              <a:off x="3202175" y="3565800"/>
              <a:ext cx="2032400" cy="306375"/>
            </a:xfrm>
            <a:custGeom>
              <a:rect b="b" l="l" r="r" t="t"/>
              <a:pathLst>
                <a:path extrusionOk="0" h="12255" w="81296">
                  <a:moveTo>
                    <a:pt x="0" y="0"/>
                  </a:moveTo>
                  <a:lnTo>
                    <a:pt x="0" y="12255"/>
                  </a:lnTo>
                  <a:lnTo>
                    <a:pt x="81296" y="12255"/>
                  </a:lnTo>
                  <a:lnTo>
                    <a:pt x="812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0"/>
            <p:cNvSpPr/>
            <p:nvPr/>
          </p:nvSpPr>
          <p:spPr>
            <a:xfrm>
              <a:off x="3202175" y="2699400"/>
              <a:ext cx="2032400" cy="306400"/>
            </a:xfrm>
            <a:custGeom>
              <a:rect b="b" l="l" r="r" t="t"/>
              <a:pathLst>
                <a:path extrusionOk="0" h="12256" w="81296">
                  <a:moveTo>
                    <a:pt x="0" y="1"/>
                  </a:moveTo>
                  <a:lnTo>
                    <a:pt x="0" y="12255"/>
                  </a:lnTo>
                  <a:lnTo>
                    <a:pt x="81296" y="12255"/>
                  </a:lnTo>
                  <a:lnTo>
                    <a:pt x="81296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" name="Google Shape;1163;p40"/>
          <p:cNvGrpSpPr/>
          <p:nvPr/>
        </p:nvGrpSpPr>
        <p:grpSpPr>
          <a:xfrm>
            <a:off x="3123968" y="848034"/>
            <a:ext cx="621128" cy="621128"/>
            <a:chOff x="1190625" y="238125"/>
            <a:chExt cx="5228350" cy="5228350"/>
          </a:xfrm>
        </p:grpSpPr>
        <p:sp>
          <p:nvSpPr>
            <p:cNvPr id="1164" name="Google Shape;1164;p40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0"/>
            <p:cNvSpPr/>
            <p:nvPr/>
          </p:nvSpPr>
          <p:spPr>
            <a:xfrm>
              <a:off x="2149525" y="1427400"/>
              <a:ext cx="3310550" cy="2225425"/>
            </a:xfrm>
            <a:custGeom>
              <a:rect b="b" l="l" r="r" t="t"/>
              <a:pathLst>
                <a:path extrusionOk="0" h="89017" w="132422">
                  <a:moveTo>
                    <a:pt x="0" y="1"/>
                  </a:moveTo>
                  <a:lnTo>
                    <a:pt x="0" y="89016"/>
                  </a:lnTo>
                  <a:lnTo>
                    <a:pt x="132421" y="89016"/>
                  </a:lnTo>
                  <a:lnTo>
                    <a:pt x="13242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0"/>
            <p:cNvSpPr/>
            <p:nvPr/>
          </p:nvSpPr>
          <p:spPr>
            <a:xfrm>
              <a:off x="2391550" y="1641250"/>
              <a:ext cx="2826500" cy="1713800"/>
            </a:xfrm>
            <a:custGeom>
              <a:rect b="b" l="l" r="r" t="t"/>
              <a:pathLst>
                <a:path extrusionOk="0" h="68552" w="113060">
                  <a:moveTo>
                    <a:pt x="0" y="0"/>
                  </a:moveTo>
                  <a:lnTo>
                    <a:pt x="0" y="68551"/>
                  </a:lnTo>
                  <a:lnTo>
                    <a:pt x="113059" y="68551"/>
                  </a:lnTo>
                  <a:lnTo>
                    <a:pt x="113059" y="0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0"/>
            <p:cNvSpPr/>
            <p:nvPr/>
          </p:nvSpPr>
          <p:spPr>
            <a:xfrm>
              <a:off x="3800800" y="1641250"/>
              <a:ext cx="1417250" cy="1713800"/>
            </a:xfrm>
            <a:custGeom>
              <a:rect b="b" l="l" r="r" t="t"/>
              <a:pathLst>
                <a:path extrusionOk="0" h="68552" w="56690">
                  <a:moveTo>
                    <a:pt x="0" y="0"/>
                  </a:moveTo>
                  <a:lnTo>
                    <a:pt x="0" y="68551"/>
                  </a:lnTo>
                  <a:lnTo>
                    <a:pt x="56689" y="68551"/>
                  </a:lnTo>
                  <a:lnTo>
                    <a:pt x="56689" y="0"/>
                  </a:ln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0"/>
            <p:cNvSpPr/>
            <p:nvPr/>
          </p:nvSpPr>
          <p:spPr>
            <a:xfrm>
              <a:off x="1886650" y="3355025"/>
              <a:ext cx="3836275" cy="552075"/>
            </a:xfrm>
            <a:custGeom>
              <a:rect b="b" l="l" r="r" t="t"/>
              <a:pathLst>
                <a:path extrusionOk="0" h="22083" w="153451">
                  <a:moveTo>
                    <a:pt x="1" y="0"/>
                  </a:moveTo>
                  <a:lnTo>
                    <a:pt x="1" y="22083"/>
                  </a:lnTo>
                  <a:lnTo>
                    <a:pt x="153450" y="22083"/>
                  </a:lnTo>
                  <a:lnTo>
                    <a:pt x="153450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0"/>
            <p:cNvSpPr/>
            <p:nvPr/>
          </p:nvSpPr>
          <p:spPr>
            <a:xfrm>
              <a:off x="3942650" y="1904550"/>
              <a:ext cx="1133550" cy="1187025"/>
            </a:xfrm>
            <a:custGeom>
              <a:rect b="b" l="l" r="r" t="t"/>
              <a:pathLst>
                <a:path extrusionOk="0" h="47481" w="45342">
                  <a:moveTo>
                    <a:pt x="22671" y="1"/>
                  </a:moveTo>
                  <a:cubicBezTo>
                    <a:pt x="21868" y="1"/>
                    <a:pt x="21066" y="289"/>
                    <a:pt x="20441" y="865"/>
                  </a:cubicBezTo>
                  <a:cubicBezTo>
                    <a:pt x="18750" y="2409"/>
                    <a:pt x="17794" y="4565"/>
                    <a:pt x="17794" y="6845"/>
                  </a:cubicBezTo>
                  <a:lnTo>
                    <a:pt x="17941" y="11673"/>
                  </a:lnTo>
                  <a:lnTo>
                    <a:pt x="0" y="24418"/>
                  </a:lnTo>
                  <a:lnTo>
                    <a:pt x="1471" y="30153"/>
                  </a:lnTo>
                  <a:lnTo>
                    <a:pt x="18431" y="27628"/>
                  </a:lnTo>
                  <a:lnTo>
                    <a:pt x="18872" y="42211"/>
                  </a:lnTo>
                  <a:lnTo>
                    <a:pt x="16348" y="43632"/>
                  </a:lnTo>
                  <a:lnTo>
                    <a:pt x="16348" y="47480"/>
                  </a:lnTo>
                  <a:lnTo>
                    <a:pt x="22671" y="44882"/>
                  </a:lnTo>
                  <a:lnTo>
                    <a:pt x="28994" y="47480"/>
                  </a:lnTo>
                  <a:lnTo>
                    <a:pt x="28994" y="43632"/>
                  </a:lnTo>
                  <a:lnTo>
                    <a:pt x="26470" y="42211"/>
                  </a:lnTo>
                  <a:lnTo>
                    <a:pt x="26911" y="27628"/>
                  </a:lnTo>
                  <a:lnTo>
                    <a:pt x="43871" y="30153"/>
                  </a:lnTo>
                  <a:lnTo>
                    <a:pt x="45342" y="24418"/>
                  </a:lnTo>
                  <a:lnTo>
                    <a:pt x="27401" y="11673"/>
                  </a:lnTo>
                  <a:lnTo>
                    <a:pt x="27548" y="6845"/>
                  </a:lnTo>
                  <a:cubicBezTo>
                    <a:pt x="27548" y="4565"/>
                    <a:pt x="26592" y="2409"/>
                    <a:pt x="24901" y="865"/>
                  </a:cubicBezTo>
                  <a:cubicBezTo>
                    <a:pt x="24276" y="289"/>
                    <a:pt x="23474" y="1"/>
                    <a:pt x="22671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0"/>
            <p:cNvSpPr/>
            <p:nvPr/>
          </p:nvSpPr>
          <p:spPr>
            <a:xfrm>
              <a:off x="2622550" y="1999675"/>
              <a:ext cx="980375" cy="189350"/>
            </a:xfrm>
            <a:custGeom>
              <a:rect b="b" l="l" r="r" t="t"/>
              <a:pathLst>
                <a:path extrusionOk="0" h="7574" w="39215">
                  <a:moveTo>
                    <a:pt x="0" y="1"/>
                  </a:moveTo>
                  <a:lnTo>
                    <a:pt x="0" y="7574"/>
                  </a:lnTo>
                  <a:lnTo>
                    <a:pt x="39214" y="7574"/>
                  </a:lnTo>
                  <a:lnTo>
                    <a:pt x="3921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0"/>
            <p:cNvSpPr/>
            <p:nvPr/>
          </p:nvSpPr>
          <p:spPr>
            <a:xfrm>
              <a:off x="2622550" y="2780900"/>
              <a:ext cx="980375" cy="188750"/>
            </a:xfrm>
            <a:custGeom>
              <a:rect b="b" l="l" r="r" t="t"/>
              <a:pathLst>
                <a:path extrusionOk="0" h="7550" w="39215">
                  <a:moveTo>
                    <a:pt x="0" y="0"/>
                  </a:moveTo>
                  <a:lnTo>
                    <a:pt x="0" y="7549"/>
                  </a:lnTo>
                  <a:lnTo>
                    <a:pt x="39214" y="7549"/>
                  </a:lnTo>
                  <a:lnTo>
                    <a:pt x="392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0"/>
            <p:cNvSpPr/>
            <p:nvPr/>
          </p:nvSpPr>
          <p:spPr>
            <a:xfrm>
              <a:off x="2622550" y="2389975"/>
              <a:ext cx="980375" cy="189375"/>
            </a:xfrm>
            <a:custGeom>
              <a:rect b="b" l="l" r="r" t="t"/>
              <a:pathLst>
                <a:path extrusionOk="0" h="7575" w="39215">
                  <a:moveTo>
                    <a:pt x="0" y="1"/>
                  </a:moveTo>
                  <a:lnTo>
                    <a:pt x="0" y="7574"/>
                  </a:lnTo>
                  <a:lnTo>
                    <a:pt x="39214" y="7574"/>
                  </a:lnTo>
                  <a:lnTo>
                    <a:pt x="39214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" name="Google Shape;1173;p40"/>
          <p:cNvGrpSpPr/>
          <p:nvPr/>
        </p:nvGrpSpPr>
        <p:grpSpPr>
          <a:xfrm>
            <a:off x="5011441" y="844963"/>
            <a:ext cx="624265" cy="624265"/>
            <a:chOff x="1190625" y="238125"/>
            <a:chExt cx="5228350" cy="5228350"/>
          </a:xfrm>
        </p:grpSpPr>
        <p:sp>
          <p:nvSpPr>
            <p:cNvPr id="1174" name="Google Shape;1174;p40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0"/>
            <p:cNvSpPr/>
            <p:nvPr/>
          </p:nvSpPr>
          <p:spPr>
            <a:xfrm>
              <a:off x="2143400" y="1190900"/>
              <a:ext cx="3322800" cy="3322800"/>
            </a:xfrm>
            <a:custGeom>
              <a:rect b="b" l="l" r="r" t="t"/>
              <a:pathLst>
                <a:path extrusionOk="0" h="132912" w="132912">
                  <a:moveTo>
                    <a:pt x="66468" y="0"/>
                  </a:moveTo>
                  <a:cubicBezTo>
                    <a:pt x="29754" y="0"/>
                    <a:pt x="0" y="29754"/>
                    <a:pt x="0" y="66468"/>
                  </a:cubicBezTo>
                  <a:cubicBezTo>
                    <a:pt x="0" y="103158"/>
                    <a:pt x="29754" y="132911"/>
                    <a:pt x="66468" y="132911"/>
                  </a:cubicBezTo>
                  <a:cubicBezTo>
                    <a:pt x="103158" y="132911"/>
                    <a:pt x="132911" y="103158"/>
                    <a:pt x="132911" y="66468"/>
                  </a:cubicBezTo>
                  <a:cubicBezTo>
                    <a:pt x="132911" y="29754"/>
                    <a:pt x="103158" y="0"/>
                    <a:pt x="66468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0"/>
            <p:cNvSpPr/>
            <p:nvPr/>
          </p:nvSpPr>
          <p:spPr>
            <a:xfrm>
              <a:off x="4229700" y="1351425"/>
              <a:ext cx="1236500" cy="2216225"/>
            </a:xfrm>
            <a:custGeom>
              <a:rect b="b" l="l" r="r" t="t"/>
              <a:pathLst>
                <a:path extrusionOk="0" h="88649" w="49460">
                  <a:moveTo>
                    <a:pt x="11495" y="0"/>
                  </a:moveTo>
                  <a:cubicBezTo>
                    <a:pt x="5907" y="4657"/>
                    <a:pt x="1" y="12868"/>
                    <a:pt x="5049" y="24779"/>
                  </a:cubicBezTo>
                  <a:cubicBezTo>
                    <a:pt x="13529" y="44778"/>
                    <a:pt x="32842" y="43430"/>
                    <a:pt x="31837" y="62081"/>
                  </a:cubicBezTo>
                  <a:cubicBezTo>
                    <a:pt x="31249" y="72571"/>
                    <a:pt x="37474" y="82227"/>
                    <a:pt x="42989" y="88649"/>
                  </a:cubicBezTo>
                  <a:cubicBezTo>
                    <a:pt x="47131" y="79973"/>
                    <a:pt x="49459" y="70292"/>
                    <a:pt x="49459" y="60047"/>
                  </a:cubicBezTo>
                  <a:cubicBezTo>
                    <a:pt x="49459" y="33528"/>
                    <a:pt x="33945" y="10662"/>
                    <a:pt x="11495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0"/>
            <p:cNvSpPr/>
            <p:nvPr/>
          </p:nvSpPr>
          <p:spPr>
            <a:xfrm>
              <a:off x="2143400" y="1715225"/>
              <a:ext cx="1381700" cy="2683900"/>
            </a:xfrm>
            <a:custGeom>
              <a:rect b="b" l="l" r="r" t="t"/>
              <a:pathLst>
                <a:path extrusionOk="0" h="107356" w="55268">
                  <a:moveTo>
                    <a:pt x="27334" y="1"/>
                  </a:moveTo>
                  <a:cubicBezTo>
                    <a:pt x="23771" y="1"/>
                    <a:pt x="20230" y="382"/>
                    <a:pt x="17254" y="840"/>
                  </a:cubicBezTo>
                  <a:cubicBezTo>
                    <a:pt x="6544" y="12629"/>
                    <a:pt x="0" y="28290"/>
                    <a:pt x="0" y="45495"/>
                  </a:cubicBezTo>
                  <a:cubicBezTo>
                    <a:pt x="0" y="73606"/>
                    <a:pt x="17499" y="97650"/>
                    <a:pt x="42180" y="107355"/>
                  </a:cubicBezTo>
                  <a:cubicBezTo>
                    <a:pt x="41665" y="98360"/>
                    <a:pt x="41690" y="84268"/>
                    <a:pt x="45439" y="71597"/>
                  </a:cubicBezTo>
                  <a:cubicBezTo>
                    <a:pt x="51542" y="50911"/>
                    <a:pt x="24092" y="52946"/>
                    <a:pt x="27131" y="47529"/>
                  </a:cubicBezTo>
                  <a:cubicBezTo>
                    <a:pt x="30195" y="42088"/>
                    <a:pt x="32891" y="34638"/>
                    <a:pt x="44091" y="24810"/>
                  </a:cubicBezTo>
                  <a:cubicBezTo>
                    <a:pt x="55267" y="14982"/>
                    <a:pt x="51542" y="17359"/>
                    <a:pt x="44091" y="6158"/>
                  </a:cubicBezTo>
                  <a:cubicBezTo>
                    <a:pt x="40885" y="1365"/>
                    <a:pt x="34072" y="1"/>
                    <a:pt x="27334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0"/>
            <p:cNvSpPr/>
            <p:nvPr/>
          </p:nvSpPr>
          <p:spPr>
            <a:xfrm>
              <a:off x="1675875" y="2788625"/>
              <a:ext cx="545350" cy="598900"/>
            </a:xfrm>
            <a:custGeom>
              <a:rect b="b" l="l" r="r" t="t"/>
              <a:pathLst>
                <a:path extrusionOk="0" h="23956" w="21814">
                  <a:moveTo>
                    <a:pt x="6921" y="0"/>
                  </a:moveTo>
                  <a:cubicBezTo>
                    <a:pt x="6498" y="0"/>
                    <a:pt x="6069" y="43"/>
                    <a:pt x="5638" y="133"/>
                  </a:cubicBezTo>
                  <a:cubicBezTo>
                    <a:pt x="2207" y="819"/>
                    <a:pt x="1" y="4177"/>
                    <a:pt x="712" y="7583"/>
                  </a:cubicBezTo>
                  <a:cubicBezTo>
                    <a:pt x="1815" y="13024"/>
                    <a:pt x="5172" y="18048"/>
                    <a:pt x="10687" y="22534"/>
                  </a:cubicBezTo>
                  <a:cubicBezTo>
                    <a:pt x="11863" y="23489"/>
                    <a:pt x="13285" y="23955"/>
                    <a:pt x="14682" y="23955"/>
                  </a:cubicBezTo>
                  <a:cubicBezTo>
                    <a:pt x="16520" y="23955"/>
                    <a:pt x="18358" y="23171"/>
                    <a:pt x="19608" y="21627"/>
                  </a:cubicBezTo>
                  <a:cubicBezTo>
                    <a:pt x="21814" y="18906"/>
                    <a:pt x="21397" y="14936"/>
                    <a:pt x="18677" y="12730"/>
                  </a:cubicBezTo>
                  <a:cubicBezTo>
                    <a:pt x="15540" y="10157"/>
                    <a:pt x="13603" y="7510"/>
                    <a:pt x="13113" y="5059"/>
                  </a:cubicBezTo>
                  <a:cubicBezTo>
                    <a:pt x="12492" y="2080"/>
                    <a:pt x="9865" y="0"/>
                    <a:pt x="6921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0"/>
            <p:cNvSpPr/>
            <p:nvPr/>
          </p:nvSpPr>
          <p:spPr>
            <a:xfrm>
              <a:off x="5331375" y="2195750"/>
              <a:ext cx="401350" cy="457725"/>
            </a:xfrm>
            <a:custGeom>
              <a:rect b="b" l="l" r="r" t="t"/>
              <a:pathLst>
                <a:path extrusionOk="0" h="18309" w="16054">
                  <a:moveTo>
                    <a:pt x="0" y="1"/>
                  </a:moveTo>
                  <a:cubicBezTo>
                    <a:pt x="2280" y="5294"/>
                    <a:pt x="3873" y="10931"/>
                    <a:pt x="4706" y="16814"/>
                  </a:cubicBezTo>
                  <a:cubicBezTo>
                    <a:pt x="4878" y="16936"/>
                    <a:pt x="5049" y="17034"/>
                    <a:pt x="5221" y="17157"/>
                  </a:cubicBezTo>
                  <a:cubicBezTo>
                    <a:pt x="6324" y="17941"/>
                    <a:pt x="7598" y="18309"/>
                    <a:pt x="8872" y="18309"/>
                  </a:cubicBezTo>
                  <a:cubicBezTo>
                    <a:pt x="10858" y="18309"/>
                    <a:pt x="12794" y="17377"/>
                    <a:pt x="14044" y="15637"/>
                  </a:cubicBezTo>
                  <a:cubicBezTo>
                    <a:pt x="16054" y="12794"/>
                    <a:pt x="15392" y="8848"/>
                    <a:pt x="12524" y="6814"/>
                  </a:cubicBezTo>
                  <a:cubicBezTo>
                    <a:pt x="9020" y="4339"/>
                    <a:pt x="4804" y="2035"/>
                    <a:pt x="0" y="1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0"/>
            <p:cNvSpPr/>
            <p:nvPr/>
          </p:nvSpPr>
          <p:spPr>
            <a:xfrm>
              <a:off x="1862775" y="2216575"/>
              <a:ext cx="407475" cy="478575"/>
            </a:xfrm>
            <a:custGeom>
              <a:rect b="b" l="l" r="r" t="t"/>
              <a:pathLst>
                <a:path extrusionOk="0" h="19143" w="16299">
                  <a:moveTo>
                    <a:pt x="16298" y="1"/>
                  </a:moveTo>
                  <a:lnTo>
                    <a:pt x="16298" y="1"/>
                  </a:lnTo>
                  <a:cubicBezTo>
                    <a:pt x="11078" y="2354"/>
                    <a:pt x="6642" y="5025"/>
                    <a:pt x="3088" y="7917"/>
                  </a:cubicBezTo>
                  <a:cubicBezTo>
                    <a:pt x="392" y="10147"/>
                    <a:pt x="0" y="14118"/>
                    <a:pt x="2206" y="16838"/>
                  </a:cubicBezTo>
                  <a:cubicBezTo>
                    <a:pt x="3456" y="18358"/>
                    <a:pt x="5294" y="19142"/>
                    <a:pt x="7108" y="19142"/>
                  </a:cubicBezTo>
                  <a:cubicBezTo>
                    <a:pt x="8529" y="19142"/>
                    <a:pt x="9951" y="18677"/>
                    <a:pt x="11127" y="17721"/>
                  </a:cubicBezTo>
                  <a:cubicBezTo>
                    <a:pt x="11323" y="17549"/>
                    <a:pt x="11544" y="17378"/>
                    <a:pt x="11740" y="17230"/>
                  </a:cubicBezTo>
                  <a:cubicBezTo>
                    <a:pt x="12475" y="11201"/>
                    <a:pt x="14044" y="5417"/>
                    <a:pt x="16298" y="1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0"/>
            <p:cNvSpPr/>
            <p:nvPr/>
          </p:nvSpPr>
          <p:spPr>
            <a:xfrm>
              <a:off x="5479650" y="2720250"/>
              <a:ext cx="485300" cy="624375"/>
            </a:xfrm>
            <a:custGeom>
              <a:rect b="b" l="l" r="r" t="t"/>
              <a:pathLst>
                <a:path extrusionOk="0" h="24975" w="19412">
                  <a:moveTo>
                    <a:pt x="13015" y="0"/>
                  </a:moveTo>
                  <a:cubicBezTo>
                    <a:pt x="9510" y="49"/>
                    <a:pt x="6716" y="2892"/>
                    <a:pt x="6740" y="6397"/>
                  </a:cubicBezTo>
                  <a:lnTo>
                    <a:pt x="6740" y="6470"/>
                  </a:lnTo>
                  <a:cubicBezTo>
                    <a:pt x="6740" y="8897"/>
                    <a:pt x="5343" y="11446"/>
                    <a:pt x="2623" y="14068"/>
                  </a:cubicBezTo>
                  <a:cubicBezTo>
                    <a:pt x="74" y="16470"/>
                    <a:pt x="0" y="20489"/>
                    <a:pt x="2402" y="23014"/>
                  </a:cubicBezTo>
                  <a:cubicBezTo>
                    <a:pt x="3652" y="24313"/>
                    <a:pt x="5319" y="24974"/>
                    <a:pt x="6985" y="24974"/>
                  </a:cubicBezTo>
                  <a:cubicBezTo>
                    <a:pt x="8554" y="24974"/>
                    <a:pt x="10123" y="24386"/>
                    <a:pt x="11348" y="23210"/>
                  </a:cubicBezTo>
                  <a:cubicBezTo>
                    <a:pt x="16617" y="18186"/>
                    <a:pt x="19411" y="12401"/>
                    <a:pt x="19411" y="6446"/>
                  </a:cubicBezTo>
                  <a:lnTo>
                    <a:pt x="19411" y="6274"/>
                  </a:lnTo>
                  <a:cubicBezTo>
                    <a:pt x="19362" y="2819"/>
                    <a:pt x="16544" y="0"/>
                    <a:pt x="13064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0"/>
            <p:cNvSpPr/>
            <p:nvPr/>
          </p:nvSpPr>
          <p:spPr>
            <a:xfrm>
              <a:off x="4739475" y="3273925"/>
              <a:ext cx="687500" cy="426700"/>
            </a:xfrm>
            <a:custGeom>
              <a:rect b="b" l="l" r="r" t="t"/>
              <a:pathLst>
                <a:path extrusionOk="0" h="17068" w="27500">
                  <a:moveTo>
                    <a:pt x="20316" y="1"/>
                  </a:moveTo>
                  <a:cubicBezTo>
                    <a:pt x="19516" y="1"/>
                    <a:pt x="18702" y="153"/>
                    <a:pt x="17917" y="475"/>
                  </a:cubicBezTo>
                  <a:cubicBezTo>
                    <a:pt x="14142" y="2019"/>
                    <a:pt x="9927" y="3416"/>
                    <a:pt x="5393" y="4617"/>
                  </a:cubicBezTo>
                  <a:cubicBezTo>
                    <a:pt x="2011" y="5499"/>
                    <a:pt x="1" y="8955"/>
                    <a:pt x="883" y="12337"/>
                  </a:cubicBezTo>
                  <a:cubicBezTo>
                    <a:pt x="1618" y="15180"/>
                    <a:pt x="4192" y="17067"/>
                    <a:pt x="6986" y="17067"/>
                  </a:cubicBezTo>
                  <a:cubicBezTo>
                    <a:pt x="7525" y="17067"/>
                    <a:pt x="8064" y="16994"/>
                    <a:pt x="8603" y="16846"/>
                  </a:cubicBezTo>
                  <a:cubicBezTo>
                    <a:pt x="13701" y="15523"/>
                    <a:pt x="18431" y="13954"/>
                    <a:pt x="22720" y="12190"/>
                  </a:cubicBezTo>
                  <a:cubicBezTo>
                    <a:pt x="25956" y="10866"/>
                    <a:pt x="27500" y="7166"/>
                    <a:pt x="26176" y="3930"/>
                  </a:cubicBezTo>
                  <a:cubicBezTo>
                    <a:pt x="25174" y="1481"/>
                    <a:pt x="22809" y="1"/>
                    <a:pt x="20316" y="1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0"/>
            <p:cNvSpPr/>
            <p:nvPr/>
          </p:nvSpPr>
          <p:spPr>
            <a:xfrm>
              <a:off x="3933150" y="3474425"/>
              <a:ext cx="680125" cy="348725"/>
            </a:xfrm>
            <a:custGeom>
              <a:rect b="b" l="l" r="r" t="t"/>
              <a:pathLst>
                <a:path extrusionOk="0" h="13949" w="27205">
                  <a:moveTo>
                    <a:pt x="20468" y="1"/>
                  </a:moveTo>
                  <a:cubicBezTo>
                    <a:pt x="20200" y="1"/>
                    <a:pt x="19929" y="18"/>
                    <a:pt x="19656" y="52"/>
                  </a:cubicBezTo>
                  <a:cubicBezTo>
                    <a:pt x="15294" y="641"/>
                    <a:pt x="10735" y="1057"/>
                    <a:pt x="6176" y="1302"/>
                  </a:cubicBezTo>
                  <a:cubicBezTo>
                    <a:pt x="2672" y="1498"/>
                    <a:pt x="0" y="4464"/>
                    <a:pt x="196" y="7969"/>
                  </a:cubicBezTo>
                  <a:cubicBezTo>
                    <a:pt x="368" y="11351"/>
                    <a:pt x="3162" y="13949"/>
                    <a:pt x="6495" y="13949"/>
                  </a:cubicBezTo>
                  <a:lnTo>
                    <a:pt x="6863" y="13949"/>
                  </a:lnTo>
                  <a:cubicBezTo>
                    <a:pt x="11764" y="13679"/>
                    <a:pt x="16617" y="13238"/>
                    <a:pt x="21298" y="12601"/>
                  </a:cubicBezTo>
                  <a:cubicBezTo>
                    <a:pt x="24779" y="12160"/>
                    <a:pt x="27205" y="8974"/>
                    <a:pt x="26764" y="5518"/>
                  </a:cubicBezTo>
                  <a:cubicBezTo>
                    <a:pt x="26335" y="2312"/>
                    <a:pt x="23598" y="1"/>
                    <a:pt x="20468" y="1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0"/>
            <p:cNvSpPr/>
            <p:nvPr/>
          </p:nvSpPr>
          <p:spPr>
            <a:xfrm>
              <a:off x="3101075" y="3482550"/>
              <a:ext cx="678300" cy="343675"/>
            </a:xfrm>
            <a:custGeom>
              <a:rect b="b" l="l" r="r" t="t"/>
              <a:pathLst>
                <a:path extrusionOk="0" h="13747" w="27132">
                  <a:moveTo>
                    <a:pt x="6669" y="1"/>
                  </a:moveTo>
                  <a:cubicBezTo>
                    <a:pt x="3502" y="1"/>
                    <a:pt x="779" y="2384"/>
                    <a:pt x="392" y="5609"/>
                  </a:cubicBezTo>
                  <a:cubicBezTo>
                    <a:pt x="0" y="9065"/>
                    <a:pt x="2476" y="12227"/>
                    <a:pt x="5956" y="12619"/>
                  </a:cubicBezTo>
                  <a:cubicBezTo>
                    <a:pt x="10662" y="13158"/>
                    <a:pt x="15514" y="13550"/>
                    <a:pt x="20416" y="13746"/>
                  </a:cubicBezTo>
                  <a:lnTo>
                    <a:pt x="20686" y="13746"/>
                  </a:lnTo>
                  <a:cubicBezTo>
                    <a:pt x="24043" y="13746"/>
                    <a:pt x="26862" y="11099"/>
                    <a:pt x="27009" y="7693"/>
                  </a:cubicBezTo>
                  <a:cubicBezTo>
                    <a:pt x="27132" y="4188"/>
                    <a:pt x="24436" y="1247"/>
                    <a:pt x="20931" y="1100"/>
                  </a:cubicBezTo>
                  <a:cubicBezTo>
                    <a:pt x="16348" y="904"/>
                    <a:pt x="11814" y="561"/>
                    <a:pt x="7427" y="46"/>
                  </a:cubicBezTo>
                  <a:cubicBezTo>
                    <a:pt x="7172" y="15"/>
                    <a:pt x="6919" y="1"/>
                    <a:pt x="6669" y="1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0"/>
            <p:cNvSpPr/>
            <p:nvPr/>
          </p:nvSpPr>
          <p:spPr>
            <a:xfrm>
              <a:off x="2971800" y="2056675"/>
              <a:ext cx="1676400" cy="1591250"/>
            </a:xfrm>
            <a:custGeom>
              <a:rect b="b" l="l" r="r" t="t"/>
              <a:pathLst>
                <a:path extrusionOk="0" h="63650" w="67056">
                  <a:moveTo>
                    <a:pt x="32376" y="0"/>
                  </a:moveTo>
                  <a:lnTo>
                    <a:pt x="24313" y="2059"/>
                  </a:lnTo>
                  <a:lnTo>
                    <a:pt x="27866" y="25857"/>
                  </a:lnTo>
                  <a:lnTo>
                    <a:pt x="7402" y="26494"/>
                  </a:lnTo>
                  <a:lnTo>
                    <a:pt x="5392" y="22940"/>
                  </a:lnTo>
                  <a:lnTo>
                    <a:pt x="0" y="22940"/>
                  </a:lnTo>
                  <a:lnTo>
                    <a:pt x="3627" y="31837"/>
                  </a:lnTo>
                  <a:lnTo>
                    <a:pt x="0" y="40709"/>
                  </a:lnTo>
                  <a:lnTo>
                    <a:pt x="5392" y="40709"/>
                  </a:lnTo>
                  <a:lnTo>
                    <a:pt x="7402" y="37180"/>
                  </a:lnTo>
                  <a:lnTo>
                    <a:pt x="27866" y="37793"/>
                  </a:lnTo>
                  <a:lnTo>
                    <a:pt x="24313" y="61615"/>
                  </a:lnTo>
                  <a:lnTo>
                    <a:pt x="32376" y="63649"/>
                  </a:lnTo>
                  <a:lnTo>
                    <a:pt x="50267" y="38479"/>
                  </a:lnTo>
                  <a:lnTo>
                    <a:pt x="57056" y="38675"/>
                  </a:lnTo>
                  <a:cubicBezTo>
                    <a:pt x="60243" y="38675"/>
                    <a:pt x="63282" y="37327"/>
                    <a:pt x="65438" y="34974"/>
                  </a:cubicBezTo>
                  <a:cubicBezTo>
                    <a:pt x="67056" y="33185"/>
                    <a:pt x="67056" y="30464"/>
                    <a:pt x="65438" y="28675"/>
                  </a:cubicBezTo>
                  <a:cubicBezTo>
                    <a:pt x="63282" y="26322"/>
                    <a:pt x="60243" y="24974"/>
                    <a:pt x="57056" y="24974"/>
                  </a:cubicBezTo>
                  <a:lnTo>
                    <a:pt x="50267" y="25171"/>
                  </a:lnTo>
                  <a:lnTo>
                    <a:pt x="323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0"/>
            <p:cNvSpPr/>
            <p:nvPr/>
          </p:nvSpPr>
          <p:spPr>
            <a:xfrm>
              <a:off x="2283100" y="3297700"/>
              <a:ext cx="688700" cy="418850"/>
            </a:xfrm>
            <a:custGeom>
              <a:rect b="b" l="l" r="r" t="t"/>
              <a:pathLst>
                <a:path extrusionOk="0" h="16754" w="27548">
                  <a:moveTo>
                    <a:pt x="7165" y="0"/>
                  </a:moveTo>
                  <a:cubicBezTo>
                    <a:pt x="4609" y="0"/>
                    <a:pt x="2195" y="1560"/>
                    <a:pt x="1226" y="4107"/>
                  </a:cubicBezTo>
                  <a:cubicBezTo>
                    <a:pt x="0" y="7366"/>
                    <a:pt x="1642" y="11018"/>
                    <a:pt x="4926" y="12268"/>
                  </a:cubicBezTo>
                  <a:cubicBezTo>
                    <a:pt x="9264" y="13910"/>
                    <a:pt x="14019" y="15356"/>
                    <a:pt x="19092" y="16582"/>
                  </a:cubicBezTo>
                  <a:cubicBezTo>
                    <a:pt x="19583" y="16704"/>
                    <a:pt x="20073" y="16753"/>
                    <a:pt x="20588" y="16753"/>
                  </a:cubicBezTo>
                  <a:cubicBezTo>
                    <a:pt x="23431" y="16753"/>
                    <a:pt x="26028" y="14817"/>
                    <a:pt x="26715" y="11901"/>
                  </a:cubicBezTo>
                  <a:cubicBezTo>
                    <a:pt x="27548" y="8518"/>
                    <a:pt x="25465" y="5087"/>
                    <a:pt x="22058" y="4254"/>
                  </a:cubicBezTo>
                  <a:cubicBezTo>
                    <a:pt x="17499" y="3151"/>
                    <a:pt x="13235" y="1876"/>
                    <a:pt x="9387" y="406"/>
                  </a:cubicBezTo>
                  <a:cubicBezTo>
                    <a:pt x="8655" y="131"/>
                    <a:pt x="7904" y="0"/>
                    <a:pt x="7165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7" name="Google Shape;1187;p40"/>
          <p:cNvSpPr txBox="1"/>
          <p:nvPr/>
        </p:nvSpPr>
        <p:spPr>
          <a:xfrm>
            <a:off x="1093258" y="1964488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Producer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88" name="Google Shape;1188;p40"/>
          <p:cNvSpPr txBox="1"/>
          <p:nvPr/>
        </p:nvSpPr>
        <p:spPr>
          <a:xfrm>
            <a:off x="2976722" y="1964488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Producer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89" name="Google Shape;1189;p40"/>
          <p:cNvSpPr txBox="1"/>
          <p:nvPr/>
        </p:nvSpPr>
        <p:spPr>
          <a:xfrm>
            <a:off x="4870348" y="1964488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Producer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90" name="Google Shape;1190;p40"/>
          <p:cNvSpPr txBox="1"/>
          <p:nvPr/>
        </p:nvSpPr>
        <p:spPr>
          <a:xfrm>
            <a:off x="6753286" y="1964488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Producer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91" name="Google Shape;1191;p40"/>
          <p:cNvSpPr txBox="1"/>
          <p:nvPr/>
        </p:nvSpPr>
        <p:spPr>
          <a:xfrm>
            <a:off x="6753286" y="2434575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Agent/Broker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92" name="Google Shape;1192;p40"/>
          <p:cNvSpPr txBox="1"/>
          <p:nvPr/>
        </p:nvSpPr>
        <p:spPr>
          <a:xfrm>
            <a:off x="6371337" y="2903375"/>
            <a:ext cx="16794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Wholesaler or Distributor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93" name="Google Shape;1193;p40"/>
          <p:cNvSpPr txBox="1"/>
          <p:nvPr/>
        </p:nvSpPr>
        <p:spPr>
          <a:xfrm>
            <a:off x="6753286" y="3840975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Consumers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94" name="Google Shape;1194;p40"/>
          <p:cNvSpPr txBox="1"/>
          <p:nvPr/>
        </p:nvSpPr>
        <p:spPr>
          <a:xfrm>
            <a:off x="6753286" y="3372175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Retailer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95" name="Google Shape;1195;p40"/>
          <p:cNvSpPr txBox="1"/>
          <p:nvPr/>
        </p:nvSpPr>
        <p:spPr>
          <a:xfrm>
            <a:off x="4870348" y="3840975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Consumers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96" name="Google Shape;1196;p40"/>
          <p:cNvSpPr txBox="1"/>
          <p:nvPr/>
        </p:nvSpPr>
        <p:spPr>
          <a:xfrm>
            <a:off x="4870348" y="3372175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Retailer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97" name="Google Shape;1197;p40"/>
          <p:cNvSpPr txBox="1"/>
          <p:nvPr/>
        </p:nvSpPr>
        <p:spPr>
          <a:xfrm>
            <a:off x="2976735" y="3840975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Consumers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98" name="Google Shape;1198;p40"/>
          <p:cNvSpPr txBox="1"/>
          <p:nvPr/>
        </p:nvSpPr>
        <p:spPr>
          <a:xfrm>
            <a:off x="2976735" y="3372175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Retailer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99" name="Google Shape;1199;p40"/>
          <p:cNvSpPr txBox="1"/>
          <p:nvPr/>
        </p:nvSpPr>
        <p:spPr>
          <a:xfrm>
            <a:off x="1093270" y="3840975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Consumers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00" name="Google Shape;1200;p40"/>
          <p:cNvSpPr txBox="1"/>
          <p:nvPr/>
        </p:nvSpPr>
        <p:spPr>
          <a:xfrm>
            <a:off x="4488538" y="2903375"/>
            <a:ext cx="16794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Wholesaler or Distributor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cxnSp>
        <p:nvCxnSpPr>
          <p:cNvPr id="1201" name="Google Shape;1201;p40"/>
          <p:cNvCxnSpPr>
            <a:stCxn id="1187" idx="2"/>
            <a:endCxn id="1199" idx="0"/>
          </p:cNvCxnSpPr>
          <p:nvPr/>
        </p:nvCxnSpPr>
        <p:spPr>
          <a:xfrm>
            <a:off x="1551058" y="2177188"/>
            <a:ext cx="0" cy="16638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02" name="Google Shape;1202;p40"/>
          <p:cNvCxnSpPr>
            <a:stCxn id="1188" idx="2"/>
            <a:endCxn id="1198" idx="0"/>
          </p:cNvCxnSpPr>
          <p:nvPr/>
        </p:nvCxnSpPr>
        <p:spPr>
          <a:xfrm>
            <a:off x="3434522" y="2177188"/>
            <a:ext cx="0" cy="1194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03" name="Google Shape;1203;p40"/>
          <p:cNvCxnSpPr>
            <a:stCxn id="1198" idx="2"/>
            <a:endCxn id="1197" idx="0"/>
          </p:cNvCxnSpPr>
          <p:nvPr/>
        </p:nvCxnSpPr>
        <p:spPr>
          <a:xfrm>
            <a:off x="3434535" y="3584875"/>
            <a:ext cx="0" cy="256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04" name="Google Shape;1204;p40"/>
          <p:cNvCxnSpPr>
            <a:stCxn id="1189" idx="2"/>
            <a:endCxn id="1200" idx="0"/>
          </p:cNvCxnSpPr>
          <p:nvPr/>
        </p:nvCxnSpPr>
        <p:spPr>
          <a:xfrm>
            <a:off x="5328148" y="2177188"/>
            <a:ext cx="0" cy="7263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05" name="Google Shape;1205;p40"/>
          <p:cNvCxnSpPr>
            <a:stCxn id="1200" idx="2"/>
            <a:endCxn id="1196" idx="0"/>
          </p:cNvCxnSpPr>
          <p:nvPr/>
        </p:nvCxnSpPr>
        <p:spPr>
          <a:xfrm>
            <a:off x="5328238" y="3116075"/>
            <a:ext cx="0" cy="256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06" name="Google Shape;1206;p40"/>
          <p:cNvCxnSpPr>
            <a:stCxn id="1196" idx="2"/>
            <a:endCxn id="1195" idx="0"/>
          </p:cNvCxnSpPr>
          <p:nvPr/>
        </p:nvCxnSpPr>
        <p:spPr>
          <a:xfrm>
            <a:off x="5328148" y="3584875"/>
            <a:ext cx="0" cy="256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07" name="Google Shape;1207;p40"/>
          <p:cNvCxnSpPr>
            <a:stCxn id="1190" idx="2"/>
            <a:endCxn id="1191" idx="0"/>
          </p:cNvCxnSpPr>
          <p:nvPr/>
        </p:nvCxnSpPr>
        <p:spPr>
          <a:xfrm>
            <a:off x="7211086" y="2177188"/>
            <a:ext cx="0" cy="257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08" name="Google Shape;1208;p40"/>
          <p:cNvCxnSpPr>
            <a:stCxn id="1191" idx="2"/>
            <a:endCxn id="1192" idx="0"/>
          </p:cNvCxnSpPr>
          <p:nvPr/>
        </p:nvCxnSpPr>
        <p:spPr>
          <a:xfrm>
            <a:off x="7211086" y="2647275"/>
            <a:ext cx="0" cy="256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09" name="Google Shape;1209;p40"/>
          <p:cNvCxnSpPr>
            <a:stCxn id="1192" idx="2"/>
            <a:endCxn id="1194" idx="0"/>
          </p:cNvCxnSpPr>
          <p:nvPr/>
        </p:nvCxnSpPr>
        <p:spPr>
          <a:xfrm>
            <a:off x="7211037" y="3116075"/>
            <a:ext cx="0" cy="256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10" name="Google Shape;1210;p40"/>
          <p:cNvCxnSpPr>
            <a:stCxn id="1194" idx="2"/>
            <a:endCxn id="1193" idx="0"/>
          </p:cNvCxnSpPr>
          <p:nvPr/>
        </p:nvCxnSpPr>
        <p:spPr>
          <a:xfrm>
            <a:off x="7211086" y="3584875"/>
            <a:ext cx="0" cy="256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11" name="Google Shape;1211;p40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SALES AND DISTRIBUTION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215" name="Shape 1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6" name="Google Shape;1216;p41"/>
          <p:cNvSpPr txBox="1"/>
          <p:nvPr>
            <p:ph idx="1" type="subTitle"/>
          </p:nvPr>
        </p:nvSpPr>
        <p:spPr>
          <a:xfrm>
            <a:off x="972225" y="3275522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</a:t>
            </a:r>
            <a:endParaRPr/>
          </a:p>
        </p:txBody>
      </p:sp>
      <p:sp>
        <p:nvSpPr>
          <p:cNvPr id="1217" name="Google Shape;1217;p41"/>
          <p:cNvSpPr txBox="1"/>
          <p:nvPr>
            <p:ph idx="3" type="subTitle"/>
          </p:nvPr>
        </p:nvSpPr>
        <p:spPr>
          <a:xfrm>
            <a:off x="6162375" y="3275522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</a:t>
            </a:r>
            <a:endParaRPr/>
          </a:p>
        </p:txBody>
      </p:sp>
      <p:sp>
        <p:nvSpPr>
          <p:cNvPr id="1218" name="Google Shape;1218;p41"/>
          <p:cNvSpPr txBox="1"/>
          <p:nvPr>
            <p:ph idx="2" type="subTitle"/>
          </p:nvPr>
        </p:nvSpPr>
        <p:spPr>
          <a:xfrm>
            <a:off x="3567300" y="3275522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9" name="Google Shape;1219;p41"/>
          <p:cNvSpPr txBox="1"/>
          <p:nvPr>
            <p:ph idx="4" type="subTitle"/>
          </p:nvPr>
        </p:nvSpPr>
        <p:spPr>
          <a:xfrm>
            <a:off x="972225" y="29780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ADVERTISING</a:t>
            </a:r>
            <a:endParaRPr/>
          </a:p>
        </p:txBody>
      </p:sp>
      <p:sp>
        <p:nvSpPr>
          <p:cNvPr id="1220" name="Google Shape;1220;p41"/>
          <p:cNvSpPr txBox="1"/>
          <p:nvPr>
            <p:ph idx="5" type="subTitle"/>
          </p:nvPr>
        </p:nvSpPr>
        <p:spPr>
          <a:xfrm>
            <a:off x="3567300" y="29780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</a:t>
            </a:r>
            <a:endParaRPr/>
          </a:p>
        </p:txBody>
      </p:sp>
      <p:sp>
        <p:nvSpPr>
          <p:cNvPr id="1221" name="Google Shape;1221;p41"/>
          <p:cNvSpPr txBox="1"/>
          <p:nvPr>
            <p:ph idx="6" type="subTitle"/>
          </p:nvPr>
        </p:nvSpPr>
        <p:spPr>
          <a:xfrm>
            <a:off x="6162375" y="29780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ONLINE</a:t>
            </a:r>
            <a:endParaRPr/>
          </a:p>
        </p:txBody>
      </p:sp>
      <p:grpSp>
        <p:nvGrpSpPr>
          <p:cNvPr id="1222" name="Google Shape;1222;p41"/>
          <p:cNvGrpSpPr/>
          <p:nvPr/>
        </p:nvGrpSpPr>
        <p:grpSpPr>
          <a:xfrm>
            <a:off x="1442588" y="1718802"/>
            <a:ext cx="1068675" cy="1069198"/>
            <a:chOff x="1190625" y="238125"/>
            <a:chExt cx="5228350" cy="5228350"/>
          </a:xfrm>
        </p:grpSpPr>
        <p:sp>
          <p:nvSpPr>
            <p:cNvPr id="1223" name="Google Shape;1223;p41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1"/>
            <p:cNvSpPr/>
            <p:nvPr/>
          </p:nvSpPr>
          <p:spPr>
            <a:xfrm>
              <a:off x="3314900" y="3730625"/>
              <a:ext cx="928925" cy="684425"/>
            </a:xfrm>
            <a:custGeom>
              <a:rect b="b" l="l" r="r" t="t"/>
              <a:pathLst>
                <a:path extrusionOk="0" h="27377" w="37157">
                  <a:moveTo>
                    <a:pt x="1" y="0"/>
                  </a:moveTo>
                  <a:lnTo>
                    <a:pt x="1" y="27376"/>
                  </a:lnTo>
                  <a:lnTo>
                    <a:pt x="37156" y="27376"/>
                  </a:lnTo>
                  <a:lnTo>
                    <a:pt x="37156" y="0"/>
                  </a:ln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97CECD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1"/>
            <p:cNvSpPr/>
            <p:nvPr/>
          </p:nvSpPr>
          <p:spPr>
            <a:xfrm>
              <a:off x="2017775" y="1453125"/>
              <a:ext cx="3574025" cy="2389650"/>
            </a:xfrm>
            <a:custGeom>
              <a:rect b="b" l="l" r="r" t="t"/>
              <a:pathLst>
                <a:path extrusionOk="0" h="95586" w="142961">
                  <a:moveTo>
                    <a:pt x="1" y="1"/>
                  </a:moveTo>
                  <a:lnTo>
                    <a:pt x="1" y="95585"/>
                  </a:lnTo>
                  <a:lnTo>
                    <a:pt x="142961" y="95585"/>
                  </a:lnTo>
                  <a:lnTo>
                    <a:pt x="142961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1"/>
            <p:cNvSpPr/>
            <p:nvPr/>
          </p:nvSpPr>
          <p:spPr>
            <a:xfrm>
              <a:off x="2183825" y="1636950"/>
              <a:ext cx="3242550" cy="2022000"/>
            </a:xfrm>
            <a:custGeom>
              <a:rect b="b" l="l" r="r" t="t"/>
              <a:pathLst>
                <a:path extrusionOk="0" h="80880" w="129702">
                  <a:moveTo>
                    <a:pt x="1" y="1"/>
                  </a:moveTo>
                  <a:lnTo>
                    <a:pt x="1" y="80879"/>
                  </a:lnTo>
                  <a:lnTo>
                    <a:pt x="129701" y="80879"/>
                  </a:lnTo>
                  <a:lnTo>
                    <a:pt x="129701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1"/>
            <p:cNvSpPr/>
            <p:nvPr/>
          </p:nvSpPr>
          <p:spPr>
            <a:xfrm>
              <a:off x="2667275" y="2150400"/>
              <a:ext cx="1142125" cy="1049000"/>
            </a:xfrm>
            <a:custGeom>
              <a:rect b="b" l="l" r="r" t="t"/>
              <a:pathLst>
                <a:path extrusionOk="0" h="41960" w="45685">
                  <a:moveTo>
                    <a:pt x="22671" y="10883"/>
                  </a:moveTo>
                  <a:lnTo>
                    <a:pt x="27303" y="25980"/>
                  </a:lnTo>
                  <a:lnTo>
                    <a:pt x="18088" y="25980"/>
                  </a:lnTo>
                  <a:lnTo>
                    <a:pt x="22671" y="10883"/>
                  </a:lnTo>
                  <a:close/>
                  <a:moveTo>
                    <a:pt x="15759" y="1"/>
                  </a:moveTo>
                  <a:lnTo>
                    <a:pt x="0" y="41960"/>
                  </a:lnTo>
                  <a:lnTo>
                    <a:pt x="13235" y="41960"/>
                  </a:lnTo>
                  <a:lnTo>
                    <a:pt x="15294" y="35048"/>
                  </a:lnTo>
                  <a:lnTo>
                    <a:pt x="29999" y="35048"/>
                  </a:lnTo>
                  <a:lnTo>
                    <a:pt x="32107" y="41960"/>
                  </a:lnTo>
                  <a:lnTo>
                    <a:pt x="45684" y="41960"/>
                  </a:lnTo>
                  <a:lnTo>
                    <a:pt x="299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1"/>
            <p:cNvSpPr/>
            <p:nvPr/>
          </p:nvSpPr>
          <p:spPr>
            <a:xfrm>
              <a:off x="3916600" y="2150400"/>
              <a:ext cx="965050" cy="1049000"/>
            </a:xfrm>
            <a:custGeom>
              <a:rect b="b" l="l" r="r" t="t"/>
              <a:pathLst>
                <a:path extrusionOk="0" h="41960" w="38602">
                  <a:moveTo>
                    <a:pt x="16201" y="9510"/>
                  </a:moveTo>
                  <a:cubicBezTo>
                    <a:pt x="19559" y="9510"/>
                    <a:pt x="21960" y="10344"/>
                    <a:pt x="23406" y="11986"/>
                  </a:cubicBezTo>
                  <a:cubicBezTo>
                    <a:pt x="24852" y="13628"/>
                    <a:pt x="25588" y="16667"/>
                    <a:pt x="25588" y="21103"/>
                  </a:cubicBezTo>
                  <a:cubicBezTo>
                    <a:pt x="25588" y="24461"/>
                    <a:pt x="25245" y="26887"/>
                    <a:pt x="24607" y="28382"/>
                  </a:cubicBezTo>
                  <a:cubicBezTo>
                    <a:pt x="23970" y="29877"/>
                    <a:pt x="23063" y="30931"/>
                    <a:pt x="21911" y="31544"/>
                  </a:cubicBezTo>
                  <a:cubicBezTo>
                    <a:pt x="20784" y="32132"/>
                    <a:pt x="18848" y="32426"/>
                    <a:pt x="16127" y="32426"/>
                  </a:cubicBezTo>
                  <a:lnTo>
                    <a:pt x="12966" y="32426"/>
                  </a:lnTo>
                  <a:lnTo>
                    <a:pt x="12966" y="9510"/>
                  </a:lnTo>
                  <a:close/>
                  <a:moveTo>
                    <a:pt x="1" y="1"/>
                  </a:moveTo>
                  <a:lnTo>
                    <a:pt x="1" y="41960"/>
                  </a:lnTo>
                  <a:lnTo>
                    <a:pt x="19264" y="41960"/>
                  </a:lnTo>
                  <a:cubicBezTo>
                    <a:pt x="21568" y="41960"/>
                    <a:pt x="24142" y="41592"/>
                    <a:pt x="26985" y="40832"/>
                  </a:cubicBezTo>
                  <a:cubicBezTo>
                    <a:pt x="29068" y="40269"/>
                    <a:pt x="31004" y="39166"/>
                    <a:pt x="32818" y="37499"/>
                  </a:cubicBezTo>
                  <a:cubicBezTo>
                    <a:pt x="34631" y="35808"/>
                    <a:pt x="36053" y="33749"/>
                    <a:pt x="37082" y="31274"/>
                  </a:cubicBezTo>
                  <a:cubicBezTo>
                    <a:pt x="38087" y="28799"/>
                    <a:pt x="38602" y="25343"/>
                    <a:pt x="38602" y="20858"/>
                  </a:cubicBezTo>
                  <a:cubicBezTo>
                    <a:pt x="38602" y="17990"/>
                    <a:pt x="38259" y="15270"/>
                    <a:pt x="37572" y="12721"/>
                  </a:cubicBezTo>
                  <a:cubicBezTo>
                    <a:pt x="36886" y="10172"/>
                    <a:pt x="35783" y="7917"/>
                    <a:pt x="34264" y="6006"/>
                  </a:cubicBezTo>
                  <a:cubicBezTo>
                    <a:pt x="32720" y="4069"/>
                    <a:pt x="30784" y="2599"/>
                    <a:pt x="28455" y="1569"/>
                  </a:cubicBezTo>
                  <a:cubicBezTo>
                    <a:pt x="26127" y="540"/>
                    <a:pt x="23063" y="1"/>
                    <a:pt x="192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1"/>
            <p:cNvSpPr/>
            <p:nvPr/>
          </p:nvSpPr>
          <p:spPr>
            <a:xfrm>
              <a:off x="3161725" y="4251425"/>
              <a:ext cx="1286750" cy="357250"/>
            </a:xfrm>
            <a:custGeom>
              <a:rect b="b" l="l" r="r" t="t"/>
              <a:pathLst>
                <a:path extrusionOk="0" h="14290" w="51470">
                  <a:moveTo>
                    <a:pt x="1" y="0"/>
                  </a:moveTo>
                  <a:lnTo>
                    <a:pt x="1" y="14289"/>
                  </a:lnTo>
                  <a:lnTo>
                    <a:pt x="51469" y="14289"/>
                  </a:lnTo>
                  <a:lnTo>
                    <a:pt x="51469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" name="Google Shape;1230;p41"/>
          <p:cNvGrpSpPr/>
          <p:nvPr/>
        </p:nvGrpSpPr>
        <p:grpSpPr>
          <a:xfrm>
            <a:off x="6623588" y="1709735"/>
            <a:ext cx="1086974" cy="1086974"/>
            <a:chOff x="1190625" y="238125"/>
            <a:chExt cx="5228350" cy="5228350"/>
          </a:xfrm>
        </p:grpSpPr>
        <p:sp>
          <p:nvSpPr>
            <p:cNvPr id="1231" name="Google Shape;1231;p41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1"/>
            <p:cNvSpPr/>
            <p:nvPr/>
          </p:nvSpPr>
          <p:spPr>
            <a:xfrm>
              <a:off x="2702200" y="1064675"/>
              <a:ext cx="2205800" cy="3575250"/>
            </a:xfrm>
            <a:custGeom>
              <a:rect b="b" l="l" r="r" t="t"/>
              <a:pathLst>
                <a:path extrusionOk="0" h="143010" w="88232">
                  <a:moveTo>
                    <a:pt x="0" y="0"/>
                  </a:moveTo>
                  <a:lnTo>
                    <a:pt x="0" y="143009"/>
                  </a:lnTo>
                  <a:lnTo>
                    <a:pt x="88232" y="143009"/>
                  </a:lnTo>
                  <a:lnTo>
                    <a:pt x="88232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1"/>
            <p:cNvSpPr/>
            <p:nvPr/>
          </p:nvSpPr>
          <p:spPr>
            <a:xfrm>
              <a:off x="2858425" y="1299950"/>
              <a:ext cx="1892725" cy="3104675"/>
            </a:xfrm>
            <a:custGeom>
              <a:rect b="b" l="l" r="r" t="t"/>
              <a:pathLst>
                <a:path extrusionOk="0" h="124187" w="75709">
                  <a:moveTo>
                    <a:pt x="1" y="1"/>
                  </a:moveTo>
                  <a:lnTo>
                    <a:pt x="1" y="124187"/>
                  </a:lnTo>
                  <a:lnTo>
                    <a:pt x="75708" y="124187"/>
                  </a:lnTo>
                  <a:lnTo>
                    <a:pt x="75708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1"/>
            <p:cNvSpPr/>
            <p:nvPr/>
          </p:nvSpPr>
          <p:spPr>
            <a:xfrm>
              <a:off x="2858425" y="1299950"/>
              <a:ext cx="1892725" cy="513500"/>
            </a:xfrm>
            <a:custGeom>
              <a:rect b="b" l="l" r="r" t="t"/>
              <a:pathLst>
                <a:path extrusionOk="0" h="20540" w="75709">
                  <a:moveTo>
                    <a:pt x="1" y="1"/>
                  </a:moveTo>
                  <a:lnTo>
                    <a:pt x="1" y="20539"/>
                  </a:lnTo>
                  <a:lnTo>
                    <a:pt x="75708" y="20539"/>
                  </a:lnTo>
                  <a:lnTo>
                    <a:pt x="7570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1"/>
            <p:cNvSpPr/>
            <p:nvPr/>
          </p:nvSpPr>
          <p:spPr>
            <a:xfrm>
              <a:off x="2858425" y="3891750"/>
              <a:ext cx="1892725" cy="512875"/>
            </a:xfrm>
            <a:custGeom>
              <a:rect b="b" l="l" r="r" t="t"/>
              <a:pathLst>
                <a:path extrusionOk="0" h="20515" w="75709">
                  <a:moveTo>
                    <a:pt x="1" y="1"/>
                  </a:moveTo>
                  <a:lnTo>
                    <a:pt x="1" y="20515"/>
                  </a:lnTo>
                  <a:lnTo>
                    <a:pt x="75708" y="20515"/>
                  </a:lnTo>
                  <a:lnTo>
                    <a:pt x="7570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1"/>
            <p:cNvSpPr/>
            <p:nvPr/>
          </p:nvSpPr>
          <p:spPr>
            <a:xfrm>
              <a:off x="2319250" y="2270500"/>
              <a:ext cx="2971700" cy="1164200"/>
            </a:xfrm>
            <a:custGeom>
              <a:rect b="b" l="l" r="r" t="t"/>
              <a:pathLst>
                <a:path extrusionOk="0" h="46568" w="118868">
                  <a:moveTo>
                    <a:pt x="0" y="1"/>
                  </a:moveTo>
                  <a:lnTo>
                    <a:pt x="0" y="46567"/>
                  </a:lnTo>
                  <a:lnTo>
                    <a:pt x="118868" y="46567"/>
                  </a:lnTo>
                  <a:lnTo>
                    <a:pt x="118868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1"/>
            <p:cNvSpPr/>
            <p:nvPr/>
          </p:nvSpPr>
          <p:spPr>
            <a:xfrm>
              <a:off x="2487750" y="2474550"/>
              <a:ext cx="571675" cy="765900"/>
            </a:xfrm>
            <a:custGeom>
              <a:rect b="b" l="l" r="r" t="t"/>
              <a:pathLst>
                <a:path extrusionOk="0" h="30636" w="22867">
                  <a:moveTo>
                    <a:pt x="0" y="0"/>
                  </a:moveTo>
                  <a:lnTo>
                    <a:pt x="0" y="30636"/>
                  </a:lnTo>
                  <a:lnTo>
                    <a:pt x="22867" y="30636"/>
                  </a:lnTo>
                  <a:lnTo>
                    <a:pt x="2286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1"/>
            <p:cNvSpPr/>
            <p:nvPr/>
          </p:nvSpPr>
          <p:spPr>
            <a:xfrm>
              <a:off x="3324725" y="2546225"/>
              <a:ext cx="1705825" cy="183850"/>
            </a:xfrm>
            <a:custGeom>
              <a:rect b="b" l="l" r="r" t="t"/>
              <a:pathLst>
                <a:path extrusionOk="0" h="7354" w="68233">
                  <a:moveTo>
                    <a:pt x="0" y="1"/>
                  </a:moveTo>
                  <a:lnTo>
                    <a:pt x="0" y="7353"/>
                  </a:lnTo>
                  <a:lnTo>
                    <a:pt x="68232" y="7353"/>
                  </a:lnTo>
                  <a:lnTo>
                    <a:pt x="6823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1"/>
            <p:cNvSpPr/>
            <p:nvPr/>
          </p:nvSpPr>
          <p:spPr>
            <a:xfrm>
              <a:off x="3324725" y="2913850"/>
              <a:ext cx="1705825" cy="183850"/>
            </a:xfrm>
            <a:custGeom>
              <a:rect b="b" l="l" r="r" t="t"/>
              <a:pathLst>
                <a:path extrusionOk="0" h="7354" w="68233">
                  <a:moveTo>
                    <a:pt x="0" y="1"/>
                  </a:moveTo>
                  <a:lnTo>
                    <a:pt x="0" y="7353"/>
                  </a:lnTo>
                  <a:lnTo>
                    <a:pt x="68232" y="7353"/>
                  </a:lnTo>
                  <a:lnTo>
                    <a:pt x="6823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" name="Google Shape;1240;p41"/>
          <p:cNvGrpSpPr/>
          <p:nvPr/>
        </p:nvGrpSpPr>
        <p:grpSpPr>
          <a:xfrm>
            <a:off x="4015704" y="1697067"/>
            <a:ext cx="1112593" cy="1112593"/>
            <a:chOff x="1190625" y="238125"/>
            <a:chExt cx="5228350" cy="5228350"/>
          </a:xfrm>
        </p:grpSpPr>
        <p:sp>
          <p:nvSpPr>
            <p:cNvPr id="1241" name="Google Shape;1241;p41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1"/>
            <p:cNvSpPr/>
            <p:nvPr/>
          </p:nvSpPr>
          <p:spPr>
            <a:xfrm>
              <a:off x="2327200" y="3087250"/>
              <a:ext cx="1436250" cy="1593100"/>
            </a:xfrm>
            <a:custGeom>
              <a:rect b="b" l="l" r="r" t="t"/>
              <a:pathLst>
                <a:path extrusionOk="0" h="63724" w="57450">
                  <a:moveTo>
                    <a:pt x="1" y="1"/>
                  </a:moveTo>
                  <a:lnTo>
                    <a:pt x="22475" y="63724"/>
                  </a:lnTo>
                  <a:lnTo>
                    <a:pt x="57449" y="63724"/>
                  </a:lnTo>
                  <a:lnTo>
                    <a:pt x="34975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1"/>
            <p:cNvSpPr/>
            <p:nvPr/>
          </p:nvSpPr>
          <p:spPr>
            <a:xfrm>
              <a:off x="2739575" y="1337325"/>
              <a:ext cx="2143925" cy="2757275"/>
            </a:xfrm>
            <a:custGeom>
              <a:rect b="b" l="l" r="r" t="t"/>
              <a:pathLst>
                <a:path extrusionOk="0" h="110291" w="85757">
                  <a:moveTo>
                    <a:pt x="85756" y="1"/>
                  </a:moveTo>
                  <a:lnTo>
                    <a:pt x="0" y="24510"/>
                  </a:lnTo>
                  <a:lnTo>
                    <a:pt x="0" y="85781"/>
                  </a:lnTo>
                  <a:lnTo>
                    <a:pt x="85756" y="110290"/>
                  </a:lnTo>
                  <a:lnTo>
                    <a:pt x="8575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1"/>
            <p:cNvSpPr/>
            <p:nvPr/>
          </p:nvSpPr>
          <p:spPr>
            <a:xfrm>
              <a:off x="4593050" y="1146775"/>
              <a:ext cx="581500" cy="3138375"/>
            </a:xfrm>
            <a:custGeom>
              <a:rect b="b" l="l" r="r" t="t"/>
              <a:pathLst>
                <a:path extrusionOk="0" h="125535" w="23260">
                  <a:moveTo>
                    <a:pt x="0" y="1"/>
                  </a:moveTo>
                  <a:lnTo>
                    <a:pt x="0" y="125534"/>
                  </a:lnTo>
                  <a:lnTo>
                    <a:pt x="23259" y="125534"/>
                  </a:lnTo>
                  <a:lnTo>
                    <a:pt x="23259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1"/>
            <p:cNvSpPr/>
            <p:nvPr/>
          </p:nvSpPr>
          <p:spPr>
            <a:xfrm>
              <a:off x="1915450" y="1950050"/>
              <a:ext cx="824150" cy="1531825"/>
            </a:xfrm>
            <a:custGeom>
              <a:rect b="b" l="l" r="r" t="t"/>
              <a:pathLst>
                <a:path extrusionOk="0" h="61273" w="32966">
                  <a:moveTo>
                    <a:pt x="16422" y="1"/>
                  </a:moveTo>
                  <a:cubicBezTo>
                    <a:pt x="7354" y="1"/>
                    <a:pt x="1" y="7353"/>
                    <a:pt x="1" y="16421"/>
                  </a:cubicBezTo>
                  <a:lnTo>
                    <a:pt x="1" y="44852"/>
                  </a:lnTo>
                  <a:cubicBezTo>
                    <a:pt x="1" y="53920"/>
                    <a:pt x="7354" y="61272"/>
                    <a:pt x="16422" y="61272"/>
                  </a:cubicBezTo>
                  <a:lnTo>
                    <a:pt x="32965" y="61272"/>
                  </a:lnTo>
                  <a:lnTo>
                    <a:pt x="32965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6" name="Google Shape;1246;p41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ADVERTISING AND PROMOTION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250" name="Shape 1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1" name="Google Shape;1251;p42"/>
          <p:cNvPicPr preferRelativeResize="0"/>
          <p:nvPr/>
        </p:nvPicPr>
        <p:blipFill rotWithShape="1">
          <a:blip r:embed="rId3">
            <a:alphaModFix/>
          </a:blip>
          <a:srcRect b="14690" l="8943" r="34880" t="9780"/>
          <a:stretch/>
        </p:blipFill>
        <p:spPr>
          <a:xfrm flipH="1">
            <a:off x="0" y="0"/>
            <a:ext cx="680112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2" name="Google Shape;1252;p42"/>
          <p:cNvSpPr txBox="1"/>
          <p:nvPr>
            <p:ph type="ctrTitle"/>
          </p:nvPr>
        </p:nvSpPr>
        <p:spPr>
          <a:xfrm flipH="1">
            <a:off x="2600900" y="1622975"/>
            <a:ext cx="5607000" cy="178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MANAGEMENT PLAN</a:t>
            </a:r>
            <a:endParaRPr/>
          </a:p>
        </p:txBody>
      </p:sp>
      <p:sp>
        <p:nvSpPr>
          <p:cNvPr id="1253" name="Google Shape;1253;p42"/>
          <p:cNvSpPr txBox="1"/>
          <p:nvPr>
            <p:ph idx="2" type="title"/>
          </p:nvPr>
        </p:nvSpPr>
        <p:spPr>
          <a:xfrm>
            <a:off x="5438609" y="259700"/>
            <a:ext cx="2769300" cy="155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04.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257" name="Shape 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" name="Google Shape;1258;p43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</a:t>
            </a:r>
            <a:endParaRPr/>
          </a:p>
        </p:txBody>
      </p:sp>
      <p:sp>
        <p:nvSpPr>
          <p:cNvPr id="1259" name="Google Shape;1259;p43"/>
          <p:cNvSpPr/>
          <p:nvPr/>
        </p:nvSpPr>
        <p:spPr>
          <a:xfrm rot="10800000">
            <a:off x="0" y="39"/>
            <a:ext cx="5198291" cy="2231286"/>
          </a:xfrm>
          <a:custGeom>
            <a:rect b="b" l="l" r="r" t="t"/>
            <a:pathLst>
              <a:path extrusionOk="0" h="14280" w="33268">
                <a:moveTo>
                  <a:pt x="33268" y="0"/>
                </a:moveTo>
                <a:cubicBezTo>
                  <a:pt x="24039" y="7015"/>
                  <a:pt x="8200" y="1310"/>
                  <a:pt x="1840" y="10008"/>
                </a:cubicBezTo>
                <a:cubicBezTo>
                  <a:pt x="905" y="11287"/>
                  <a:pt x="281" y="12721"/>
                  <a:pt x="0" y="14280"/>
                </a:cubicBezTo>
                <a:lnTo>
                  <a:pt x="33268" y="14280"/>
                </a:lnTo>
                <a:lnTo>
                  <a:pt x="33268" y="0"/>
                </a:lnTo>
                <a:close/>
              </a:path>
            </a:pathLst>
          </a:custGeom>
          <a:gradFill>
            <a:gsLst>
              <a:gs pos="0">
                <a:srgbClr val="EDBB85"/>
              </a:gs>
              <a:gs pos="100000">
                <a:srgbClr val="E08D7A"/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260" name="Google Shape;1260;p43"/>
          <p:cNvPicPr preferRelativeResize="0"/>
          <p:nvPr/>
        </p:nvPicPr>
        <p:blipFill rotWithShape="1">
          <a:blip r:embed="rId3">
            <a:alphaModFix/>
          </a:blip>
          <a:srcRect b="41220" l="23894" r="19174" t="24525"/>
          <a:stretch/>
        </p:blipFill>
        <p:spPr>
          <a:xfrm flipH="1">
            <a:off x="0" y="50"/>
            <a:ext cx="5198300" cy="1759258"/>
          </a:xfrm>
          <a:prstGeom prst="rect">
            <a:avLst/>
          </a:prstGeom>
          <a:noFill/>
          <a:ln>
            <a:noFill/>
          </a:ln>
        </p:spPr>
      </p:pic>
      <p:sp>
        <p:nvSpPr>
          <p:cNvPr id="1261" name="Google Shape;1261;p43"/>
          <p:cNvSpPr txBox="1"/>
          <p:nvPr>
            <p:ph idx="2" type="subTitle"/>
          </p:nvPr>
        </p:nvSpPr>
        <p:spPr>
          <a:xfrm>
            <a:off x="5226700" y="4245223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  <p:sp>
        <p:nvSpPr>
          <p:cNvPr id="1262" name="Google Shape;1262;p43"/>
          <p:cNvSpPr txBox="1"/>
          <p:nvPr>
            <p:ph idx="1" type="subTitle"/>
          </p:nvPr>
        </p:nvSpPr>
        <p:spPr>
          <a:xfrm>
            <a:off x="1907900" y="4245223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  <p:sp>
        <p:nvSpPr>
          <p:cNvPr id="1263" name="Google Shape;1263;p43"/>
          <p:cNvSpPr txBox="1"/>
          <p:nvPr>
            <p:ph idx="3" type="subTitle"/>
          </p:nvPr>
        </p:nvSpPr>
        <p:spPr>
          <a:xfrm>
            <a:off x="1907900" y="39477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JOHN JAMES</a:t>
            </a:r>
            <a:endParaRPr/>
          </a:p>
        </p:txBody>
      </p:sp>
      <p:sp>
        <p:nvSpPr>
          <p:cNvPr id="1264" name="Google Shape;1264;p43"/>
          <p:cNvSpPr txBox="1"/>
          <p:nvPr>
            <p:ph idx="4" type="subTitle"/>
          </p:nvPr>
        </p:nvSpPr>
        <p:spPr>
          <a:xfrm>
            <a:off x="5226700" y="39477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JENNA DOE</a:t>
            </a:r>
            <a:endParaRPr/>
          </a:p>
        </p:txBody>
      </p:sp>
      <p:sp>
        <p:nvSpPr>
          <p:cNvPr id="1265" name="Google Shape;1265;p43"/>
          <p:cNvSpPr txBox="1"/>
          <p:nvPr>
            <p:ph idx="5" type="subTitle"/>
          </p:nvPr>
        </p:nvSpPr>
        <p:spPr>
          <a:xfrm>
            <a:off x="1907900" y="2565848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  <p:sp>
        <p:nvSpPr>
          <p:cNvPr id="1266" name="Google Shape;1266;p43"/>
          <p:cNvSpPr txBox="1"/>
          <p:nvPr>
            <p:ph idx="6" type="subTitle"/>
          </p:nvPr>
        </p:nvSpPr>
        <p:spPr>
          <a:xfrm>
            <a:off x="5226700" y="2565848"/>
            <a:ext cx="20094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  <p:sp>
        <p:nvSpPr>
          <p:cNvPr id="1267" name="Google Shape;1267;p43"/>
          <p:cNvSpPr txBox="1"/>
          <p:nvPr>
            <p:ph idx="7" type="subTitle"/>
          </p:nvPr>
        </p:nvSpPr>
        <p:spPr>
          <a:xfrm>
            <a:off x="1907900" y="2268373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JAMES PATTERSON</a:t>
            </a:r>
            <a:endParaRPr/>
          </a:p>
        </p:txBody>
      </p:sp>
      <p:sp>
        <p:nvSpPr>
          <p:cNvPr id="1268" name="Google Shape;1268;p43"/>
          <p:cNvSpPr txBox="1"/>
          <p:nvPr>
            <p:ph idx="8" type="subTitle"/>
          </p:nvPr>
        </p:nvSpPr>
        <p:spPr>
          <a:xfrm>
            <a:off x="5226700" y="2268373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JIMMY TIMMY</a:t>
            </a:r>
            <a:endParaRPr/>
          </a:p>
        </p:txBody>
      </p:sp>
      <p:grpSp>
        <p:nvGrpSpPr>
          <p:cNvPr id="1269" name="Google Shape;1269;p43"/>
          <p:cNvGrpSpPr/>
          <p:nvPr/>
        </p:nvGrpSpPr>
        <p:grpSpPr>
          <a:xfrm>
            <a:off x="2516202" y="1414598"/>
            <a:ext cx="792796" cy="792796"/>
            <a:chOff x="1190625" y="238125"/>
            <a:chExt cx="5219200" cy="5219200"/>
          </a:xfrm>
        </p:grpSpPr>
        <p:sp>
          <p:nvSpPr>
            <p:cNvPr id="1270" name="Google Shape;1270;p43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3"/>
            <p:cNvSpPr/>
            <p:nvPr/>
          </p:nvSpPr>
          <p:spPr>
            <a:xfrm>
              <a:off x="2480725" y="1149675"/>
              <a:ext cx="2836325" cy="2765525"/>
            </a:xfrm>
            <a:custGeom>
              <a:rect b="b" l="l" r="r" t="t"/>
              <a:pathLst>
                <a:path extrusionOk="0" h="110621" w="113453">
                  <a:moveTo>
                    <a:pt x="55092" y="0"/>
                  </a:moveTo>
                  <a:cubicBezTo>
                    <a:pt x="41942" y="0"/>
                    <a:pt x="30924" y="4998"/>
                    <a:pt x="30924" y="4998"/>
                  </a:cubicBezTo>
                  <a:cubicBezTo>
                    <a:pt x="30924" y="4998"/>
                    <a:pt x="29807" y="4346"/>
                    <a:pt x="27809" y="4346"/>
                  </a:cubicBezTo>
                  <a:cubicBezTo>
                    <a:pt x="25382" y="4346"/>
                    <a:pt x="21658" y="5307"/>
                    <a:pt x="17061" y="9565"/>
                  </a:cubicBezTo>
                  <a:cubicBezTo>
                    <a:pt x="2643" y="22939"/>
                    <a:pt x="1" y="70042"/>
                    <a:pt x="25836" y="110621"/>
                  </a:cubicBezTo>
                  <a:lnTo>
                    <a:pt x="85041" y="110621"/>
                  </a:lnTo>
                  <a:cubicBezTo>
                    <a:pt x="85041" y="110621"/>
                    <a:pt x="113453" y="45316"/>
                    <a:pt x="84192" y="12272"/>
                  </a:cubicBezTo>
                  <a:cubicBezTo>
                    <a:pt x="75728" y="2739"/>
                    <a:pt x="64826" y="0"/>
                    <a:pt x="55092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3"/>
            <p:cNvSpPr/>
            <p:nvPr/>
          </p:nvSpPr>
          <p:spPr>
            <a:xfrm>
              <a:off x="3794500" y="1149950"/>
              <a:ext cx="1522550" cy="2765250"/>
            </a:xfrm>
            <a:custGeom>
              <a:rect b="b" l="l" r="r" t="t"/>
              <a:pathLst>
                <a:path extrusionOk="0" h="110610" w="60902">
                  <a:moveTo>
                    <a:pt x="2546" y="0"/>
                  </a:moveTo>
                  <a:cubicBezTo>
                    <a:pt x="1688" y="0"/>
                    <a:pt x="838" y="22"/>
                    <a:pt x="0" y="61"/>
                  </a:cubicBezTo>
                  <a:lnTo>
                    <a:pt x="0" y="110610"/>
                  </a:lnTo>
                  <a:lnTo>
                    <a:pt x="32490" y="110610"/>
                  </a:lnTo>
                  <a:cubicBezTo>
                    <a:pt x="32490" y="110610"/>
                    <a:pt x="60902" y="45305"/>
                    <a:pt x="31641" y="12261"/>
                  </a:cubicBezTo>
                  <a:cubicBezTo>
                    <a:pt x="23158" y="2729"/>
                    <a:pt x="12279" y="0"/>
                    <a:pt x="2546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3"/>
            <p:cNvSpPr/>
            <p:nvPr/>
          </p:nvSpPr>
          <p:spPr>
            <a:xfrm>
              <a:off x="3365550" y="3217125"/>
              <a:ext cx="869325" cy="1062625"/>
            </a:xfrm>
            <a:custGeom>
              <a:rect b="b" l="l" r="r" t="t"/>
              <a:pathLst>
                <a:path extrusionOk="0" h="42505" w="34773">
                  <a:moveTo>
                    <a:pt x="0" y="0"/>
                  </a:moveTo>
                  <a:lnTo>
                    <a:pt x="0" y="42504"/>
                  </a:lnTo>
                  <a:lnTo>
                    <a:pt x="34773" y="42504"/>
                  </a:lnTo>
                  <a:lnTo>
                    <a:pt x="34773" y="0"/>
                  </a:lnTo>
                  <a:close/>
                </a:path>
              </a:pathLst>
            </a:custGeom>
            <a:solidFill>
              <a:srgbClr val="FCD0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3"/>
            <p:cNvSpPr/>
            <p:nvPr/>
          </p:nvSpPr>
          <p:spPr>
            <a:xfrm>
              <a:off x="2359225" y="3677350"/>
              <a:ext cx="2881975" cy="1774250"/>
            </a:xfrm>
            <a:custGeom>
              <a:rect b="b" l="l" r="r" t="t"/>
              <a:pathLst>
                <a:path extrusionOk="0" h="70970" w="115279">
                  <a:moveTo>
                    <a:pt x="39815" y="0"/>
                  </a:moveTo>
                  <a:cubicBezTo>
                    <a:pt x="39089" y="0"/>
                    <a:pt x="38375" y="346"/>
                    <a:pt x="37937" y="968"/>
                  </a:cubicBezTo>
                  <a:lnTo>
                    <a:pt x="34577" y="5730"/>
                  </a:lnTo>
                  <a:lnTo>
                    <a:pt x="16147" y="9416"/>
                  </a:lnTo>
                  <a:cubicBezTo>
                    <a:pt x="6753" y="11308"/>
                    <a:pt x="0" y="19528"/>
                    <a:pt x="0" y="29119"/>
                  </a:cubicBezTo>
                  <a:lnTo>
                    <a:pt x="0" y="53518"/>
                  </a:lnTo>
                  <a:cubicBezTo>
                    <a:pt x="16473" y="64544"/>
                    <a:pt x="36306" y="70970"/>
                    <a:pt x="57640" y="70970"/>
                  </a:cubicBezTo>
                  <a:cubicBezTo>
                    <a:pt x="78973" y="70970"/>
                    <a:pt x="98806" y="64544"/>
                    <a:pt x="115279" y="53518"/>
                  </a:cubicBezTo>
                  <a:lnTo>
                    <a:pt x="115279" y="29119"/>
                  </a:lnTo>
                  <a:cubicBezTo>
                    <a:pt x="115279" y="19528"/>
                    <a:pt x="108527" y="11308"/>
                    <a:pt x="99132" y="9416"/>
                  </a:cubicBezTo>
                  <a:lnTo>
                    <a:pt x="80702" y="5730"/>
                  </a:lnTo>
                  <a:lnTo>
                    <a:pt x="77440" y="968"/>
                  </a:lnTo>
                  <a:cubicBezTo>
                    <a:pt x="77002" y="346"/>
                    <a:pt x="76304" y="0"/>
                    <a:pt x="75576" y="0"/>
                  </a:cubicBezTo>
                  <a:cubicBezTo>
                    <a:pt x="75273" y="0"/>
                    <a:pt x="74964" y="60"/>
                    <a:pt x="74667" y="185"/>
                  </a:cubicBezTo>
                  <a:lnTo>
                    <a:pt x="57640" y="19561"/>
                  </a:lnTo>
                  <a:lnTo>
                    <a:pt x="40710" y="185"/>
                  </a:lnTo>
                  <a:cubicBezTo>
                    <a:pt x="40422" y="60"/>
                    <a:pt x="40118" y="0"/>
                    <a:pt x="398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3"/>
            <p:cNvSpPr/>
            <p:nvPr/>
          </p:nvSpPr>
          <p:spPr>
            <a:xfrm>
              <a:off x="2732725" y="1208550"/>
              <a:ext cx="2134975" cy="2276900"/>
            </a:xfrm>
            <a:custGeom>
              <a:rect b="b" l="l" r="r" t="t"/>
              <a:pathLst>
                <a:path extrusionOk="0" h="91076" w="85399">
                  <a:moveTo>
                    <a:pt x="42700" y="1"/>
                  </a:moveTo>
                  <a:cubicBezTo>
                    <a:pt x="21921" y="1"/>
                    <a:pt x="5089" y="17844"/>
                    <a:pt x="5089" y="39862"/>
                  </a:cubicBezTo>
                  <a:cubicBezTo>
                    <a:pt x="5089" y="41526"/>
                    <a:pt x="5187" y="43222"/>
                    <a:pt x="5382" y="44951"/>
                  </a:cubicBezTo>
                  <a:cubicBezTo>
                    <a:pt x="1729" y="45897"/>
                    <a:pt x="0" y="51507"/>
                    <a:pt x="1501" y="57509"/>
                  </a:cubicBezTo>
                  <a:cubicBezTo>
                    <a:pt x="2857" y="62966"/>
                    <a:pt x="6427" y="66875"/>
                    <a:pt x="9824" y="66875"/>
                  </a:cubicBezTo>
                  <a:cubicBezTo>
                    <a:pt x="10184" y="66875"/>
                    <a:pt x="10542" y="66832"/>
                    <a:pt x="10895" y="66741"/>
                  </a:cubicBezTo>
                  <a:cubicBezTo>
                    <a:pt x="11221" y="66676"/>
                    <a:pt x="11548" y="66545"/>
                    <a:pt x="11841" y="66382"/>
                  </a:cubicBezTo>
                  <a:cubicBezTo>
                    <a:pt x="18626" y="80017"/>
                    <a:pt x="29913" y="91075"/>
                    <a:pt x="42700" y="91075"/>
                  </a:cubicBezTo>
                  <a:cubicBezTo>
                    <a:pt x="55487" y="91075"/>
                    <a:pt x="66773" y="80017"/>
                    <a:pt x="73558" y="66382"/>
                  </a:cubicBezTo>
                  <a:cubicBezTo>
                    <a:pt x="73852" y="66545"/>
                    <a:pt x="74178" y="66676"/>
                    <a:pt x="74504" y="66741"/>
                  </a:cubicBezTo>
                  <a:cubicBezTo>
                    <a:pt x="74857" y="66832"/>
                    <a:pt x="75215" y="66875"/>
                    <a:pt x="75575" y="66875"/>
                  </a:cubicBezTo>
                  <a:cubicBezTo>
                    <a:pt x="78972" y="66875"/>
                    <a:pt x="82542" y="62966"/>
                    <a:pt x="83898" y="57509"/>
                  </a:cubicBezTo>
                  <a:cubicBezTo>
                    <a:pt x="85399" y="51507"/>
                    <a:pt x="83670" y="45897"/>
                    <a:pt x="80017" y="44951"/>
                  </a:cubicBezTo>
                  <a:cubicBezTo>
                    <a:pt x="80212" y="43222"/>
                    <a:pt x="80310" y="41526"/>
                    <a:pt x="80310" y="39862"/>
                  </a:cubicBezTo>
                  <a:cubicBezTo>
                    <a:pt x="80310" y="17844"/>
                    <a:pt x="63478" y="1"/>
                    <a:pt x="42700" y="1"/>
                  </a:cubicBezTo>
                  <a:close/>
                </a:path>
              </a:pathLst>
            </a:custGeom>
            <a:solidFill>
              <a:srgbClr val="FFED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3"/>
            <p:cNvSpPr/>
            <p:nvPr/>
          </p:nvSpPr>
          <p:spPr>
            <a:xfrm>
              <a:off x="3345150" y="4166350"/>
              <a:ext cx="910950" cy="979450"/>
            </a:xfrm>
            <a:custGeom>
              <a:rect b="b" l="l" r="r" t="t"/>
              <a:pathLst>
                <a:path extrusionOk="0" h="39178" w="36438">
                  <a:moveTo>
                    <a:pt x="18203" y="1"/>
                  </a:moveTo>
                  <a:lnTo>
                    <a:pt x="1" y="6492"/>
                  </a:lnTo>
                  <a:lnTo>
                    <a:pt x="18203" y="39177"/>
                  </a:lnTo>
                  <a:lnTo>
                    <a:pt x="36437" y="6492"/>
                  </a:lnTo>
                  <a:lnTo>
                    <a:pt x="18203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3"/>
            <p:cNvSpPr/>
            <p:nvPr/>
          </p:nvSpPr>
          <p:spPr>
            <a:xfrm>
              <a:off x="2350250" y="3840975"/>
              <a:ext cx="1444275" cy="1616350"/>
            </a:xfrm>
            <a:custGeom>
              <a:rect b="b" l="l" r="r" t="t"/>
              <a:pathLst>
                <a:path extrusionOk="0" h="64654" w="57771">
                  <a:moveTo>
                    <a:pt x="30826" y="1"/>
                  </a:moveTo>
                  <a:lnTo>
                    <a:pt x="16245" y="2708"/>
                  </a:lnTo>
                  <a:cubicBezTo>
                    <a:pt x="6818" y="4600"/>
                    <a:pt x="0" y="12918"/>
                    <a:pt x="0" y="22541"/>
                  </a:cubicBezTo>
                  <a:lnTo>
                    <a:pt x="0" y="47071"/>
                  </a:lnTo>
                  <a:cubicBezTo>
                    <a:pt x="16539" y="58129"/>
                    <a:pt x="36404" y="64588"/>
                    <a:pt x="57770" y="64653"/>
                  </a:cubicBezTo>
                  <a:lnTo>
                    <a:pt x="57770" y="45766"/>
                  </a:lnTo>
                  <a:lnTo>
                    <a:pt x="30826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3"/>
            <p:cNvSpPr/>
            <p:nvPr/>
          </p:nvSpPr>
          <p:spPr>
            <a:xfrm>
              <a:off x="2668425" y="1100575"/>
              <a:ext cx="2470025" cy="1988550"/>
            </a:xfrm>
            <a:custGeom>
              <a:rect b="b" l="l" r="r" t="t"/>
              <a:pathLst>
                <a:path extrusionOk="0" h="79542" w="98801">
                  <a:moveTo>
                    <a:pt x="47443" y="0"/>
                  </a:moveTo>
                  <a:cubicBezTo>
                    <a:pt x="40857" y="0"/>
                    <a:pt x="33640" y="1634"/>
                    <a:pt x="25895" y="5233"/>
                  </a:cubicBezTo>
                  <a:cubicBezTo>
                    <a:pt x="0" y="17235"/>
                    <a:pt x="1997" y="54209"/>
                    <a:pt x="3658" y="54209"/>
                  </a:cubicBezTo>
                  <a:cubicBezTo>
                    <a:pt x="3744" y="54209"/>
                    <a:pt x="3829" y="54109"/>
                    <a:pt x="3910" y="53902"/>
                  </a:cubicBezTo>
                  <a:cubicBezTo>
                    <a:pt x="5573" y="49661"/>
                    <a:pt x="7954" y="49270"/>
                    <a:pt x="7954" y="49270"/>
                  </a:cubicBezTo>
                  <a:cubicBezTo>
                    <a:pt x="22177" y="42713"/>
                    <a:pt x="30984" y="28752"/>
                    <a:pt x="30984" y="28752"/>
                  </a:cubicBezTo>
                  <a:cubicBezTo>
                    <a:pt x="30984" y="28752"/>
                    <a:pt x="75608" y="42061"/>
                    <a:pt x="75804" y="79541"/>
                  </a:cubicBezTo>
                  <a:cubicBezTo>
                    <a:pt x="75804" y="79541"/>
                    <a:pt x="98801" y="59871"/>
                    <a:pt x="83535" y="25784"/>
                  </a:cubicBezTo>
                  <a:cubicBezTo>
                    <a:pt x="76601" y="10352"/>
                    <a:pt x="64021" y="0"/>
                    <a:pt x="47443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3"/>
            <p:cNvSpPr/>
            <p:nvPr/>
          </p:nvSpPr>
          <p:spPr>
            <a:xfrm>
              <a:off x="3756175" y="4312325"/>
              <a:ext cx="88100" cy="87300"/>
            </a:xfrm>
            <a:custGeom>
              <a:rect b="b" l="l" r="r" t="t"/>
              <a:pathLst>
                <a:path extrusionOk="0" h="3492" w="3524">
                  <a:moveTo>
                    <a:pt x="1762" y="1"/>
                  </a:moveTo>
                  <a:cubicBezTo>
                    <a:pt x="783" y="1"/>
                    <a:pt x="0" y="784"/>
                    <a:pt x="0" y="1762"/>
                  </a:cubicBezTo>
                  <a:cubicBezTo>
                    <a:pt x="0" y="2708"/>
                    <a:pt x="783" y="3491"/>
                    <a:pt x="1762" y="3491"/>
                  </a:cubicBezTo>
                  <a:cubicBezTo>
                    <a:pt x="2740" y="3491"/>
                    <a:pt x="3523" y="2708"/>
                    <a:pt x="3523" y="1762"/>
                  </a:cubicBezTo>
                  <a:cubicBezTo>
                    <a:pt x="3523" y="784"/>
                    <a:pt x="2740" y="1"/>
                    <a:pt x="17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3"/>
            <p:cNvSpPr/>
            <p:nvPr/>
          </p:nvSpPr>
          <p:spPr>
            <a:xfrm>
              <a:off x="3756175" y="4493375"/>
              <a:ext cx="88100" cy="88100"/>
            </a:xfrm>
            <a:custGeom>
              <a:rect b="b" l="l" r="r" t="t"/>
              <a:pathLst>
                <a:path extrusionOk="0" h="3524" w="3524">
                  <a:moveTo>
                    <a:pt x="1762" y="0"/>
                  </a:moveTo>
                  <a:cubicBezTo>
                    <a:pt x="783" y="0"/>
                    <a:pt x="0" y="816"/>
                    <a:pt x="0" y="1762"/>
                  </a:cubicBezTo>
                  <a:cubicBezTo>
                    <a:pt x="0" y="2741"/>
                    <a:pt x="783" y="3523"/>
                    <a:pt x="1762" y="3523"/>
                  </a:cubicBezTo>
                  <a:cubicBezTo>
                    <a:pt x="2740" y="3523"/>
                    <a:pt x="3523" y="2741"/>
                    <a:pt x="3523" y="1762"/>
                  </a:cubicBezTo>
                  <a:cubicBezTo>
                    <a:pt x="3523" y="816"/>
                    <a:pt x="2740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3"/>
            <p:cNvSpPr/>
            <p:nvPr/>
          </p:nvSpPr>
          <p:spPr>
            <a:xfrm>
              <a:off x="3794500" y="3840975"/>
              <a:ext cx="1455675" cy="1616350"/>
            </a:xfrm>
            <a:custGeom>
              <a:rect b="b" l="l" r="r" t="t"/>
              <a:pathLst>
                <a:path extrusionOk="0" h="64654" w="58227">
                  <a:moveTo>
                    <a:pt x="27336" y="1"/>
                  </a:moveTo>
                  <a:lnTo>
                    <a:pt x="229" y="46158"/>
                  </a:lnTo>
                  <a:lnTo>
                    <a:pt x="0" y="45766"/>
                  </a:lnTo>
                  <a:lnTo>
                    <a:pt x="0" y="64653"/>
                  </a:lnTo>
                  <a:lnTo>
                    <a:pt x="229" y="64653"/>
                  </a:lnTo>
                  <a:cubicBezTo>
                    <a:pt x="21692" y="64653"/>
                    <a:pt x="41623" y="58162"/>
                    <a:pt x="58227" y="47071"/>
                  </a:cubicBezTo>
                  <a:lnTo>
                    <a:pt x="58227" y="22541"/>
                  </a:lnTo>
                  <a:cubicBezTo>
                    <a:pt x="58227" y="12918"/>
                    <a:pt x="51409" y="4600"/>
                    <a:pt x="41982" y="2708"/>
                  </a:cubicBezTo>
                  <a:lnTo>
                    <a:pt x="27336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" name="Google Shape;1282;p43"/>
          <p:cNvGrpSpPr/>
          <p:nvPr/>
        </p:nvGrpSpPr>
        <p:grpSpPr>
          <a:xfrm>
            <a:off x="2517246" y="3094378"/>
            <a:ext cx="790709" cy="790709"/>
            <a:chOff x="1190625" y="238125"/>
            <a:chExt cx="5219200" cy="5219200"/>
          </a:xfrm>
        </p:grpSpPr>
        <p:sp>
          <p:nvSpPr>
            <p:cNvPr id="1283" name="Google Shape;1283;p43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3"/>
            <p:cNvSpPr/>
            <p:nvPr/>
          </p:nvSpPr>
          <p:spPr>
            <a:xfrm>
              <a:off x="3365550" y="3217125"/>
              <a:ext cx="869325" cy="869350"/>
            </a:xfrm>
            <a:custGeom>
              <a:rect b="b" l="l" r="r" t="t"/>
              <a:pathLst>
                <a:path extrusionOk="0" h="34774" w="34773">
                  <a:moveTo>
                    <a:pt x="0" y="0"/>
                  </a:moveTo>
                  <a:lnTo>
                    <a:pt x="0" y="34773"/>
                  </a:lnTo>
                  <a:lnTo>
                    <a:pt x="34773" y="34773"/>
                  </a:lnTo>
                  <a:lnTo>
                    <a:pt x="34773" y="0"/>
                  </a:lnTo>
                  <a:close/>
                </a:path>
              </a:pathLst>
            </a:custGeom>
            <a:solidFill>
              <a:srgbClr val="FCD0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43"/>
            <p:cNvSpPr/>
            <p:nvPr/>
          </p:nvSpPr>
          <p:spPr>
            <a:xfrm>
              <a:off x="3365550" y="3217125"/>
              <a:ext cx="869325" cy="869350"/>
            </a:xfrm>
            <a:custGeom>
              <a:rect b="b" l="l" r="r" t="t"/>
              <a:pathLst>
                <a:path extrusionOk="0" h="34774" w="34773">
                  <a:moveTo>
                    <a:pt x="0" y="0"/>
                  </a:moveTo>
                  <a:lnTo>
                    <a:pt x="0" y="34773"/>
                  </a:lnTo>
                  <a:lnTo>
                    <a:pt x="34773" y="34773"/>
                  </a:lnTo>
                  <a:lnTo>
                    <a:pt x="34773" y="0"/>
                  </a:lnTo>
                  <a:close/>
                </a:path>
              </a:pathLst>
            </a:custGeom>
            <a:solidFill>
              <a:srgbClr val="FCD0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3"/>
            <p:cNvSpPr/>
            <p:nvPr/>
          </p:nvSpPr>
          <p:spPr>
            <a:xfrm>
              <a:off x="2359225" y="3677350"/>
              <a:ext cx="2881975" cy="1774250"/>
            </a:xfrm>
            <a:custGeom>
              <a:rect b="b" l="l" r="r" t="t"/>
              <a:pathLst>
                <a:path extrusionOk="0" h="70970" w="115279">
                  <a:moveTo>
                    <a:pt x="39815" y="0"/>
                  </a:moveTo>
                  <a:cubicBezTo>
                    <a:pt x="39089" y="0"/>
                    <a:pt x="38375" y="346"/>
                    <a:pt x="37937" y="968"/>
                  </a:cubicBezTo>
                  <a:lnTo>
                    <a:pt x="34577" y="5730"/>
                  </a:lnTo>
                  <a:lnTo>
                    <a:pt x="16147" y="9416"/>
                  </a:lnTo>
                  <a:cubicBezTo>
                    <a:pt x="6753" y="11308"/>
                    <a:pt x="0" y="19528"/>
                    <a:pt x="0" y="29119"/>
                  </a:cubicBezTo>
                  <a:lnTo>
                    <a:pt x="0" y="53518"/>
                  </a:lnTo>
                  <a:cubicBezTo>
                    <a:pt x="16473" y="64544"/>
                    <a:pt x="36306" y="70970"/>
                    <a:pt x="57640" y="70970"/>
                  </a:cubicBezTo>
                  <a:cubicBezTo>
                    <a:pt x="78973" y="70970"/>
                    <a:pt x="98806" y="64544"/>
                    <a:pt x="115279" y="53518"/>
                  </a:cubicBezTo>
                  <a:lnTo>
                    <a:pt x="115279" y="29119"/>
                  </a:lnTo>
                  <a:cubicBezTo>
                    <a:pt x="115279" y="19528"/>
                    <a:pt x="108527" y="11308"/>
                    <a:pt x="99132" y="9416"/>
                  </a:cubicBezTo>
                  <a:lnTo>
                    <a:pt x="80702" y="5730"/>
                  </a:lnTo>
                  <a:lnTo>
                    <a:pt x="77440" y="968"/>
                  </a:lnTo>
                  <a:cubicBezTo>
                    <a:pt x="77002" y="346"/>
                    <a:pt x="76304" y="0"/>
                    <a:pt x="75576" y="0"/>
                  </a:cubicBezTo>
                  <a:cubicBezTo>
                    <a:pt x="75273" y="0"/>
                    <a:pt x="74964" y="60"/>
                    <a:pt x="74667" y="185"/>
                  </a:cubicBezTo>
                  <a:lnTo>
                    <a:pt x="57640" y="7524"/>
                  </a:lnTo>
                  <a:lnTo>
                    <a:pt x="40710" y="185"/>
                  </a:lnTo>
                  <a:cubicBezTo>
                    <a:pt x="40422" y="60"/>
                    <a:pt x="40118" y="0"/>
                    <a:pt x="39815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3"/>
            <p:cNvSpPr/>
            <p:nvPr/>
          </p:nvSpPr>
          <p:spPr>
            <a:xfrm>
              <a:off x="3794500" y="3677350"/>
              <a:ext cx="1446700" cy="1774250"/>
            </a:xfrm>
            <a:custGeom>
              <a:rect b="b" l="l" r="r" t="t"/>
              <a:pathLst>
                <a:path extrusionOk="0" h="70970" w="57868">
                  <a:moveTo>
                    <a:pt x="18165" y="0"/>
                  </a:moveTo>
                  <a:cubicBezTo>
                    <a:pt x="17862" y="0"/>
                    <a:pt x="17553" y="60"/>
                    <a:pt x="17256" y="185"/>
                  </a:cubicBezTo>
                  <a:lnTo>
                    <a:pt x="229" y="7524"/>
                  </a:lnTo>
                  <a:lnTo>
                    <a:pt x="0" y="7426"/>
                  </a:lnTo>
                  <a:lnTo>
                    <a:pt x="0" y="70970"/>
                  </a:lnTo>
                  <a:lnTo>
                    <a:pt x="229" y="70970"/>
                  </a:lnTo>
                  <a:cubicBezTo>
                    <a:pt x="21562" y="70970"/>
                    <a:pt x="41395" y="64544"/>
                    <a:pt x="57868" y="53518"/>
                  </a:cubicBezTo>
                  <a:lnTo>
                    <a:pt x="57868" y="29119"/>
                  </a:lnTo>
                  <a:cubicBezTo>
                    <a:pt x="57868" y="19528"/>
                    <a:pt x="51116" y="11308"/>
                    <a:pt x="41721" y="9416"/>
                  </a:cubicBezTo>
                  <a:lnTo>
                    <a:pt x="23291" y="5730"/>
                  </a:lnTo>
                  <a:lnTo>
                    <a:pt x="20029" y="968"/>
                  </a:lnTo>
                  <a:cubicBezTo>
                    <a:pt x="19591" y="346"/>
                    <a:pt x="18893" y="0"/>
                    <a:pt x="18165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3"/>
            <p:cNvSpPr/>
            <p:nvPr/>
          </p:nvSpPr>
          <p:spPr>
            <a:xfrm>
              <a:off x="2766150" y="1459725"/>
              <a:ext cx="2068125" cy="2205125"/>
            </a:xfrm>
            <a:custGeom>
              <a:rect b="b" l="l" r="r" t="t"/>
              <a:pathLst>
                <a:path extrusionOk="0" h="88205" w="82725">
                  <a:moveTo>
                    <a:pt x="41363" y="1"/>
                  </a:moveTo>
                  <a:cubicBezTo>
                    <a:pt x="21236" y="1"/>
                    <a:pt x="4959" y="17256"/>
                    <a:pt x="4959" y="38590"/>
                  </a:cubicBezTo>
                  <a:cubicBezTo>
                    <a:pt x="4959" y="40188"/>
                    <a:pt x="5057" y="41852"/>
                    <a:pt x="5220" y="43515"/>
                  </a:cubicBezTo>
                  <a:cubicBezTo>
                    <a:pt x="1697" y="44429"/>
                    <a:pt x="1" y="49876"/>
                    <a:pt x="1468" y="55683"/>
                  </a:cubicBezTo>
                  <a:cubicBezTo>
                    <a:pt x="2796" y="60963"/>
                    <a:pt x="6258" y="64750"/>
                    <a:pt x="9538" y="64750"/>
                  </a:cubicBezTo>
                  <a:cubicBezTo>
                    <a:pt x="9885" y="64750"/>
                    <a:pt x="10230" y="64708"/>
                    <a:pt x="10569" y="64621"/>
                  </a:cubicBezTo>
                  <a:cubicBezTo>
                    <a:pt x="10896" y="64555"/>
                    <a:pt x="11189" y="64425"/>
                    <a:pt x="11483" y="64262"/>
                  </a:cubicBezTo>
                  <a:cubicBezTo>
                    <a:pt x="18072" y="77473"/>
                    <a:pt x="29000" y="88205"/>
                    <a:pt x="41363" y="88205"/>
                  </a:cubicBezTo>
                  <a:cubicBezTo>
                    <a:pt x="53725" y="88205"/>
                    <a:pt x="64653" y="77473"/>
                    <a:pt x="71242" y="64262"/>
                  </a:cubicBezTo>
                  <a:cubicBezTo>
                    <a:pt x="71536" y="64425"/>
                    <a:pt x="71830" y="64555"/>
                    <a:pt x="72156" y="64621"/>
                  </a:cubicBezTo>
                  <a:cubicBezTo>
                    <a:pt x="72496" y="64708"/>
                    <a:pt x="72840" y="64750"/>
                    <a:pt x="73187" y="64750"/>
                  </a:cubicBezTo>
                  <a:cubicBezTo>
                    <a:pt x="76467" y="64750"/>
                    <a:pt x="79929" y="60963"/>
                    <a:pt x="81257" y="55683"/>
                  </a:cubicBezTo>
                  <a:cubicBezTo>
                    <a:pt x="82725" y="49876"/>
                    <a:pt x="81028" y="44429"/>
                    <a:pt x="77505" y="43515"/>
                  </a:cubicBezTo>
                  <a:cubicBezTo>
                    <a:pt x="77668" y="41852"/>
                    <a:pt x="77766" y="40188"/>
                    <a:pt x="77766" y="38590"/>
                  </a:cubicBezTo>
                  <a:cubicBezTo>
                    <a:pt x="77766" y="17256"/>
                    <a:pt x="61489" y="1"/>
                    <a:pt x="41363" y="1"/>
                  </a:cubicBezTo>
                  <a:close/>
                </a:path>
              </a:pathLst>
            </a:custGeom>
            <a:solidFill>
              <a:srgbClr val="FFED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3"/>
            <p:cNvSpPr/>
            <p:nvPr/>
          </p:nvSpPr>
          <p:spPr>
            <a:xfrm>
              <a:off x="3345150" y="3874400"/>
              <a:ext cx="910950" cy="1271400"/>
            </a:xfrm>
            <a:custGeom>
              <a:rect b="b" l="l" r="r" t="t"/>
              <a:pathLst>
                <a:path extrusionOk="0" h="50856" w="36438">
                  <a:moveTo>
                    <a:pt x="18203" y="1"/>
                  </a:moveTo>
                  <a:lnTo>
                    <a:pt x="1" y="18170"/>
                  </a:lnTo>
                  <a:lnTo>
                    <a:pt x="18203" y="50855"/>
                  </a:lnTo>
                  <a:lnTo>
                    <a:pt x="36437" y="18170"/>
                  </a:lnTo>
                  <a:lnTo>
                    <a:pt x="18203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3"/>
            <p:cNvSpPr/>
            <p:nvPr/>
          </p:nvSpPr>
          <p:spPr>
            <a:xfrm>
              <a:off x="2165950" y="3853200"/>
              <a:ext cx="3268525" cy="1604125"/>
            </a:xfrm>
            <a:custGeom>
              <a:rect b="b" l="l" r="r" t="t"/>
              <a:pathLst>
                <a:path extrusionOk="0" h="64165" w="130741">
                  <a:moveTo>
                    <a:pt x="94989" y="1"/>
                  </a:moveTo>
                  <a:lnTo>
                    <a:pt x="65371" y="18823"/>
                  </a:lnTo>
                  <a:lnTo>
                    <a:pt x="35686" y="33"/>
                  </a:lnTo>
                  <a:lnTo>
                    <a:pt x="18300" y="2219"/>
                  </a:lnTo>
                  <a:cubicBezTo>
                    <a:pt x="7666" y="4111"/>
                    <a:pt x="0" y="12429"/>
                    <a:pt x="0" y="22052"/>
                  </a:cubicBezTo>
                  <a:lnTo>
                    <a:pt x="0" y="41167"/>
                  </a:lnTo>
                  <a:cubicBezTo>
                    <a:pt x="17876" y="55552"/>
                    <a:pt x="40612" y="64164"/>
                    <a:pt x="65371" y="64164"/>
                  </a:cubicBezTo>
                  <a:cubicBezTo>
                    <a:pt x="90129" y="64164"/>
                    <a:pt x="112865" y="55552"/>
                    <a:pt x="130741" y="41167"/>
                  </a:cubicBezTo>
                  <a:lnTo>
                    <a:pt x="130741" y="22052"/>
                  </a:lnTo>
                  <a:cubicBezTo>
                    <a:pt x="130741" y="12429"/>
                    <a:pt x="123075" y="4111"/>
                    <a:pt x="112441" y="2219"/>
                  </a:cubicBezTo>
                  <a:lnTo>
                    <a:pt x="94989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3"/>
            <p:cNvSpPr/>
            <p:nvPr/>
          </p:nvSpPr>
          <p:spPr>
            <a:xfrm>
              <a:off x="3018950" y="2658500"/>
              <a:ext cx="1562525" cy="1131950"/>
            </a:xfrm>
            <a:custGeom>
              <a:rect b="b" l="l" r="r" t="t"/>
              <a:pathLst>
                <a:path extrusionOk="0" h="45278" w="62501">
                  <a:moveTo>
                    <a:pt x="1" y="1"/>
                  </a:moveTo>
                  <a:cubicBezTo>
                    <a:pt x="1" y="1"/>
                    <a:pt x="1762" y="10015"/>
                    <a:pt x="1762" y="18986"/>
                  </a:cubicBezTo>
                  <a:cubicBezTo>
                    <a:pt x="1762" y="27956"/>
                    <a:pt x="11091" y="45277"/>
                    <a:pt x="28054" y="45277"/>
                  </a:cubicBezTo>
                  <a:lnTo>
                    <a:pt x="34447" y="45277"/>
                  </a:lnTo>
                  <a:cubicBezTo>
                    <a:pt x="51410" y="45277"/>
                    <a:pt x="60739" y="27956"/>
                    <a:pt x="60739" y="18986"/>
                  </a:cubicBezTo>
                  <a:cubicBezTo>
                    <a:pt x="60739" y="10015"/>
                    <a:pt x="62500" y="1"/>
                    <a:pt x="62500" y="1"/>
                  </a:cubicBezTo>
                  <a:lnTo>
                    <a:pt x="60021" y="1"/>
                  </a:lnTo>
                  <a:lnTo>
                    <a:pt x="48246" y="21628"/>
                  </a:lnTo>
                  <a:lnTo>
                    <a:pt x="14256" y="21628"/>
                  </a:lnTo>
                  <a:lnTo>
                    <a:pt x="24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3"/>
            <p:cNvSpPr/>
            <p:nvPr/>
          </p:nvSpPr>
          <p:spPr>
            <a:xfrm>
              <a:off x="3023025" y="2435275"/>
              <a:ext cx="1554375" cy="504600"/>
            </a:xfrm>
            <a:custGeom>
              <a:rect b="b" l="l" r="r" t="t"/>
              <a:pathLst>
                <a:path extrusionOk="0" h="20184" w="62175">
                  <a:moveTo>
                    <a:pt x="17974" y="5668"/>
                  </a:moveTo>
                  <a:cubicBezTo>
                    <a:pt x="21008" y="5668"/>
                    <a:pt x="23487" y="8147"/>
                    <a:pt x="23487" y="11181"/>
                  </a:cubicBezTo>
                  <a:cubicBezTo>
                    <a:pt x="23487" y="14214"/>
                    <a:pt x="21008" y="16693"/>
                    <a:pt x="17974" y="16693"/>
                  </a:cubicBezTo>
                  <a:cubicBezTo>
                    <a:pt x="14941" y="16693"/>
                    <a:pt x="12462" y="14214"/>
                    <a:pt x="12462" y="11181"/>
                  </a:cubicBezTo>
                  <a:cubicBezTo>
                    <a:pt x="12462" y="8147"/>
                    <a:pt x="14941" y="5668"/>
                    <a:pt x="17974" y="5668"/>
                  </a:cubicBezTo>
                  <a:close/>
                  <a:moveTo>
                    <a:pt x="44201" y="5668"/>
                  </a:moveTo>
                  <a:cubicBezTo>
                    <a:pt x="47234" y="5668"/>
                    <a:pt x="49714" y="8147"/>
                    <a:pt x="49714" y="11181"/>
                  </a:cubicBezTo>
                  <a:cubicBezTo>
                    <a:pt x="49714" y="14214"/>
                    <a:pt x="47234" y="16693"/>
                    <a:pt x="44201" y="16693"/>
                  </a:cubicBezTo>
                  <a:cubicBezTo>
                    <a:pt x="41167" y="16693"/>
                    <a:pt x="38688" y="14214"/>
                    <a:pt x="38688" y="11181"/>
                  </a:cubicBezTo>
                  <a:cubicBezTo>
                    <a:pt x="38688" y="8147"/>
                    <a:pt x="41167" y="5668"/>
                    <a:pt x="44201" y="5668"/>
                  </a:cubicBezTo>
                  <a:close/>
                  <a:moveTo>
                    <a:pt x="1925" y="0"/>
                  </a:moveTo>
                  <a:cubicBezTo>
                    <a:pt x="1477" y="0"/>
                    <a:pt x="1028" y="171"/>
                    <a:pt x="686" y="514"/>
                  </a:cubicBezTo>
                  <a:cubicBezTo>
                    <a:pt x="1" y="1199"/>
                    <a:pt x="1" y="2308"/>
                    <a:pt x="686" y="2993"/>
                  </a:cubicBezTo>
                  <a:lnTo>
                    <a:pt x="8939" y="11278"/>
                  </a:lnTo>
                  <a:cubicBezTo>
                    <a:pt x="9004" y="16204"/>
                    <a:pt x="13016" y="20184"/>
                    <a:pt x="17974" y="20184"/>
                  </a:cubicBezTo>
                  <a:cubicBezTo>
                    <a:pt x="22574" y="20184"/>
                    <a:pt x="26390" y="16693"/>
                    <a:pt x="26912" y="12224"/>
                  </a:cubicBezTo>
                  <a:lnTo>
                    <a:pt x="35263" y="12224"/>
                  </a:lnTo>
                  <a:cubicBezTo>
                    <a:pt x="35785" y="16693"/>
                    <a:pt x="39601" y="20184"/>
                    <a:pt x="44201" y="20184"/>
                  </a:cubicBezTo>
                  <a:cubicBezTo>
                    <a:pt x="49159" y="20184"/>
                    <a:pt x="53171" y="16204"/>
                    <a:pt x="53236" y="11278"/>
                  </a:cubicBezTo>
                  <a:lnTo>
                    <a:pt x="61489" y="2993"/>
                  </a:lnTo>
                  <a:cubicBezTo>
                    <a:pt x="62174" y="2308"/>
                    <a:pt x="62174" y="1199"/>
                    <a:pt x="61489" y="514"/>
                  </a:cubicBezTo>
                  <a:cubicBezTo>
                    <a:pt x="61147" y="171"/>
                    <a:pt x="60698" y="0"/>
                    <a:pt x="60250" y="0"/>
                  </a:cubicBezTo>
                  <a:cubicBezTo>
                    <a:pt x="59801" y="0"/>
                    <a:pt x="59353" y="171"/>
                    <a:pt x="59010" y="514"/>
                  </a:cubicBezTo>
                  <a:lnTo>
                    <a:pt x="52290" y="7201"/>
                  </a:lnTo>
                  <a:cubicBezTo>
                    <a:pt x="50823" y="4232"/>
                    <a:pt x="47756" y="2145"/>
                    <a:pt x="44201" y="2145"/>
                  </a:cubicBezTo>
                  <a:cubicBezTo>
                    <a:pt x="40091" y="2145"/>
                    <a:pt x="36600" y="4950"/>
                    <a:pt x="35524" y="8701"/>
                  </a:cubicBezTo>
                  <a:lnTo>
                    <a:pt x="26651" y="8701"/>
                  </a:lnTo>
                  <a:cubicBezTo>
                    <a:pt x="25575" y="4950"/>
                    <a:pt x="22084" y="2145"/>
                    <a:pt x="17974" y="2145"/>
                  </a:cubicBezTo>
                  <a:cubicBezTo>
                    <a:pt x="14419" y="2145"/>
                    <a:pt x="11353" y="4232"/>
                    <a:pt x="9885" y="7201"/>
                  </a:cubicBezTo>
                  <a:lnTo>
                    <a:pt x="3165" y="514"/>
                  </a:lnTo>
                  <a:cubicBezTo>
                    <a:pt x="2822" y="171"/>
                    <a:pt x="2374" y="0"/>
                    <a:pt x="1925" y="0"/>
                  </a:cubicBez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3"/>
            <p:cNvSpPr/>
            <p:nvPr/>
          </p:nvSpPr>
          <p:spPr>
            <a:xfrm>
              <a:off x="3794500" y="2435275"/>
              <a:ext cx="782900" cy="504600"/>
            </a:xfrm>
            <a:custGeom>
              <a:rect b="b" l="l" r="r" t="t"/>
              <a:pathLst>
                <a:path extrusionOk="0" h="20184" w="31316">
                  <a:moveTo>
                    <a:pt x="13342" y="5668"/>
                  </a:moveTo>
                  <a:cubicBezTo>
                    <a:pt x="16375" y="5668"/>
                    <a:pt x="18855" y="8147"/>
                    <a:pt x="18855" y="11181"/>
                  </a:cubicBezTo>
                  <a:cubicBezTo>
                    <a:pt x="18855" y="14214"/>
                    <a:pt x="16375" y="16693"/>
                    <a:pt x="13342" y="16693"/>
                  </a:cubicBezTo>
                  <a:cubicBezTo>
                    <a:pt x="10308" y="16693"/>
                    <a:pt x="7829" y="14214"/>
                    <a:pt x="7829" y="11181"/>
                  </a:cubicBezTo>
                  <a:cubicBezTo>
                    <a:pt x="7829" y="8147"/>
                    <a:pt x="10308" y="5668"/>
                    <a:pt x="13342" y="5668"/>
                  </a:cubicBezTo>
                  <a:close/>
                  <a:moveTo>
                    <a:pt x="29391" y="0"/>
                  </a:moveTo>
                  <a:cubicBezTo>
                    <a:pt x="28942" y="0"/>
                    <a:pt x="28494" y="171"/>
                    <a:pt x="28151" y="514"/>
                  </a:cubicBezTo>
                  <a:lnTo>
                    <a:pt x="21431" y="7201"/>
                  </a:lnTo>
                  <a:cubicBezTo>
                    <a:pt x="19964" y="4232"/>
                    <a:pt x="16897" y="2145"/>
                    <a:pt x="13342" y="2145"/>
                  </a:cubicBezTo>
                  <a:cubicBezTo>
                    <a:pt x="9232" y="2145"/>
                    <a:pt x="5741" y="4950"/>
                    <a:pt x="4665" y="8701"/>
                  </a:cubicBezTo>
                  <a:lnTo>
                    <a:pt x="0" y="8701"/>
                  </a:lnTo>
                  <a:lnTo>
                    <a:pt x="0" y="12224"/>
                  </a:lnTo>
                  <a:lnTo>
                    <a:pt x="4404" y="12224"/>
                  </a:lnTo>
                  <a:cubicBezTo>
                    <a:pt x="4926" y="16693"/>
                    <a:pt x="8742" y="20184"/>
                    <a:pt x="13342" y="20184"/>
                  </a:cubicBezTo>
                  <a:cubicBezTo>
                    <a:pt x="18300" y="20184"/>
                    <a:pt x="22312" y="16204"/>
                    <a:pt x="22377" y="11278"/>
                  </a:cubicBezTo>
                  <a:lnTo>
                    <a:pt x="30630" y="2993"/>
                  </a:lnTo>
                  <a:cubicBezTo>
                    <a:pt x="31315" y="2308"/>
                    <a:pt x="31315" y="1199"/>
                    <a:pt x="30630" y="514"/>
                  </a:cubicBezTo>
                  <a:cubicBezTo>
                    <a:pt x="30288" y="171"/>
                    <a:pt x="29839" y="0"/>
                    <a:pt x="29391" y="0"/>
                  </a:cubicBez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3"/>
            <p:cNvSpPr/>
            <p:nvPr/>
          </p:nvSpPr>
          <p:spPr>
            <a:xfrm>
              <a:off x="2761250" y="1387975"/>
              <a:ext cx="2077925" cy="1488300"/>
            </a:xfrm>
            <a:custGeom>
              <a:rect b="b" l="l" r="r" t="t"/>
              <a:pathLst>
                <a:path extrusionOk="0" h="59532" w="83117">
                  <a:moveTo>
                    <a:pt x="41559" y="0"/>
                  </a:moveTo>
                  <a:cubicBezTo>
                    <a:pt x="3948" y="0"/>
                    <a:pt x="1" y="43711"/>
                    <a:pt x="5448" y="46385"/>
                  </a:cubicBezTo>
                  <a:cubicBezTo>
                    <a:pt x="10863" y="49060"/>
                    <a:pt x="11222" y="59531"/>
                    <a:pt x="11222" y="59531"/>
                  </a:cubicBezTo>
                  <a:cubicBezTo>
                    <a:pt x="11222" y="59531"/>
                    <a:pt x="17518" y="37937"/>
                    <a:pt x="15136" y="30108"/>
                  </a:cubicBezTo>
                  <a:cubicBezTo>
                    <a:pt x="12755" y="22279"/>
                    <a:pt x="19116" y="21757"/>
                    <a:pt x="19116" y="21757"/>
                  </a:cubicBezTo>
                  <a:cubicBezTo>
                    <a:pt x="27130" y="24389"/>
                    <a:pt x="34788" y="25266"/>
                    <a:pt x="41438" y="25266"/>
                  </a:cubicBezTo>
                  <a:cubicBezTo>
                    <a:pt x="54737" y="25266"/>
                    <a:pt x="64001" y="21757"/>
                    <a:pt x="64001" y="21757"/>
                  </a:cubicBezTo>
                  <a:cubicBezTo>
                    <a:pt x="64001" y="21757"/>
                    <a:pt x="70362" y="22279"/>
                    <a:pt x="67981" y="30108"/>
                  </a:cubicBezTo>
                  <a:cubicBezTo>
                    <a:pt x="65599" y="37937"/>
                    <a:pt x="71895" y="59531"/>
                    <a:pt x="71895" y="59531"/>
                  </a:cubicBezTo>
                  <a:cubicBezTo>
                    <a:pt x="71895" y="59531"/>
                    <a:pt x="72254" y="49060"/>
                    <a:pt x="77669" y="46385"/>
                  </a:cubicBezTo>
                  <a:cubicBezTo>
                    <a:pt x="83116" y="43711"/>
                    <a:pt x="79169" y="0"/>
                    <a:pt x="41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3"/>
            <p:cNvSpPr/>
            <p:nvPr/>
          </p:nvSpPr>
          <p:spPr>
            <a:xfrm>
              <a:off x="3297050" y="3110300"/>
              <a:ext cx="497475" cy="199350"/>
            </a:xfrm>
            <a:custGeom>
              <a:rect b="b" l="l" r="r" t="t"/>
              <a:pathLst>
                <a:path extrusionOk="0" h="7974" w="19899">
                  <a:moveTo>
                    <a:pt x="17385" y="1"/>
                  </a:moveTo>
                  <a:cubicBezTo>
                    <a:pt x="16233" y="1"/>
                    <a:pt x="14635" y="543"/>
                    <a:pt x="12330" y="2023"/>
                  </a:cubicBezTo>
                  <a:cubicBezTo>
                    <a:pt x="10720" y="3070"/>
                    <a:pt x="8954" y="3435"/>
                    <a:pt x="7275" y="3435"/>
                  </a:cubicBezTo>
                  <a:cubicBezTo>
                    <a:pt x="3409" y="3435"/>
                    <a:pt x="0" y="1501"/>
                    <a:pt x="0" y="1501"/>
                  </a:cubicBezTo>
                  <a:lnTo>
                    <a:pt x="0" y="1501"/>
                  </a:lnTo>
                  <a:cubicBezTo>
                    <a:pt x="0" y="1501"/>
                    <a:pt x="3323" y="7973"/>
                    <a:pt x="11356" y="7973"/>
                  </a:cubicBezTo>
                  <a:cubicBezTo>
                    <a:pt x="11858" y="7973"/>
                    <a:pt x="12378" y="7948"/>
                    <a:pt x="12918" y="7894"/>
                  </a:cubicBezTo>
                  <a:cubicBezTo>
                    <a:pt x="16571" y="7535"/>
                    <a:pt x="18887" y="6133"/>
                    <a:pt x="19898" y="4632"/>
                  </a:cubicBezTo>
                  <a:lnTo>
                    <a:pt x="19898" y="1435"/>
                  </a:lnTo>
                  <a:cubicBezTo>
                    <a:pt x="19370" y="651"/>
                    <a:pt x="18645" y="1"/>
                    <a:pt x="17385" y="1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3"/>
            <p:cNvSpPr/>
            <p:nvPr/>
          </p:nvSpPr>
          <p:spPr>
            <a:xfrm>
              <a:off x="3794500" y="3110200"/>
              <a:ext cx="508900" cy="199450"/>
            </a:xfrm>
            <a:custGeom>
              <a:rect b="b" l="l" r="r" t="t"/>
              <a:pathLst>
                <a:path extrusionOk="0" h="7978" w="20356">
                  <a:moveTo>
                    <a:pt x="2971" y="1"/>
                  </a:moveTo>
                  <a:cubicBezTo>
                    <a:pt x="1515" y="1"/>
                    <a:pt x="775" y="869"/>
                    <a:pt x="229" y="1798"/>
                  </a:cubicBezTo>
                  <a:cubicBezTo>
                    <a:pt x="163" y="1668"/>
                    <a:pt x="65" y="1570"/>
                    <a:pt x="0" y="1439"/>
                  </a:cubicBezTo>
                  <a:lnTo>
                    <a:pt x="0" y="4636"/>
                  </a:lnTo>
                  <a:cubicBezTo>
                    <a:pt x="65" y="4506"/>
                    <a:pt x="163" y="4375"/>
                    <a:pt x="229" y="4245"/>
                  </a:cubicBezTo>
                  <a:cubicBezTo>
                    <a:pt x="1077" y="5876"/>
                    <a:pt x="3491" y="7507"/>
                    <a:pt x="7438" y="7898"/>
                  </a:cubicBezTo>
                  <a:cubicBezTo>
                    <a:pt x="7977" y="7952"/>
                    <a:pt x="8497" y="7977"/>
                    <a:pt x="8999" y="7977"/>
                  </a:cubicBezTo>
                  <a:cubicBezTo>
                    <a:pt x="17032" y="7977"/>
                    <a:pt x="20355" y="1505"/>
                    <a:pt x="20355" y="1505"/>
                  </a:cubicBezTo>
                  <a:lnTo>
                    <a:pt x="20355" y="1505"/>
                  </a:lnTo>
                  <a:cubicBezTo>
                    <a:pt x="20355" y="1505"/>
                    <a:pt x="16946" y="3439"/>
                    <a:pt x="13080" y="3439"/>
                  </a:cubicBezTo>
                  <a:cubicBezTo>
                    <a:pt x="11401" y="3439"/>
                    <a:pt x="9635" y="3074"/>
                    <a:pt x="8025" y="2027"/>
                  </a:cubicBezTo>
                  <a:cubicBezTo>
                    <a:pt x="5721" y="543"/>
                    <a:pt x="4122" y="1"/>
                    <a:pt x="2971" y="1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" name="Google Shape;1297;p43"/>
          <p:cNvGrpSpPr/>
          <p:nvPr/>
        </p:nvGrpSpPr>
        <p:grpSpPr>
          <a:xfrm>
            <a:off x="5847522" y="1438237"/>
            <a:ext cx="767744" cy="767744"/>
            <a:chOff x="1190625" y="238125"/>
            <a:chExt cx="5219200" cy="5219200"/>
          </a:xfrm>
        </p:grpSpPr>
        <p:sp>
          <p:nvSpPr>
            <p:cNvPr id="1298" name="Google Shape;1298;p43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3"/>
            <p:cNvSpPr/>
            <p:nvPr/>
          </p:nvSpPr>
          <p:spPr>
            <a:xfrm>
              <a:off x="3365550" y="3217125"/>
              <a:ext cx="869325" cy="869350"/>
            </a:xfrm>
            <a:custGeom>
              <a:rect b="b" l="l" r="r" t="t"/>
              <a:pathLst>
                <a:path extrusionOk="0" h="34774" w="34773">
                  <a:moveTo>
                    <a:pt x="0" y="0"/>
                  </a:moveTo>
                  <a:lnTo>
                    <a:pt x="0" y="34773"/>
                  </a:lnTo>
                  <a:lnTo>
                    <a:pt x="34773" y="34773"/>
                  </a:lnTo>
                  <a:lnTo>
                    <a:pt x="34773" y="0"/>
                  </a:lnTo>
                  <a:close/>
                </a:path>
              </a:pathLst>
            </a:custGeom>
            <a:solidFill>
              <a:srgbClr val="FCD0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3"/>
            <p:cNvSpPr/>
            <p:nvPr/>
          </p:nvSpPr>
          <p:spPr>
            <a:xfrm>
              <a:off x="2359225" y="3677350"/>
              <a:ext cx="2881975" cy="1774250"/>
            </a:xfrm>
            <a:custGeom>
              <a:rect b="b" l="l" r="r" t="t"/>
              <a:pathLst>
                <a:path extrusionOk="0" h="70970" w="115279">
                  <a:moveTo>
                    <a:pt x="39815" y="0"/>
                  </a:moveTo>
                  <a:cubicBezTo>
                    <a:pt x="39089" y="0"/>
                    <a:pt x="38375" y="346"/>
                    <a:pt x="37937" y="968"/>
                  </a:cubicBezTo>
                  <a:lnTo>
                    <a:pt x="34577" y="5730"/>
                  </a:lnTo>
                  <a:lnTo>
                    <a:pt x="16147" y="9416"/>
                  </a:lnTo>
                  <a:cubicBezTo>
                    <a:pt x="6753" y="11308"/>
                    <a:pt x="0" y="19528"/>
                    <a:pt x="0" y="29119"/>
                  </a:cubicBezTo>
                  <a:lnTo>
                    <a:pt x="0" y="53518"/>
                  </a:lnTo>
                  <a:cubicBezTo>
                    <a:pt x="16473" y="64544"/>
                    <a:pt x="36306" y="70970"/>
                    <a:pt x="57640" y="70970"/>
                  </a:cubicBezTo>
                  <a:cubicBezTo>
                    <a:pt x="78973" y="70970"/>
                    <a:pt x="98806" y="64544"/>
                    <a:pt x="115279" y="53518"/>
                  </a:cubicBezTo>
                  <a:lnTo>
                    <a:pt x="115279" y="29119"/>
                  </a:lnTo>
                  <a:cubicBezTo>
                    <a:pt x="115279" y="19528"/>
                    <a:pt x="108527" y="11308"/>
                    <a:pt x="99132" y="9416"/>
                  </a:cubicBezTo>
                  <a:lnTo>
                    <a:pt x="80702" y="5730"/>
                  </a:lnTo>
                  <a:lnTo>
                    <a:pt x="77440" y="968"/>
                  </a:lnTo>
                  <a:cubicBezTo>
                    <a:pt x="77002" y="346"/>
                    <a:pt x="76304" y="0"/>
                    <a:pt x="75576" y="0"/>
                  </a:cubicBezTo>
                  <a:cubicBezTo>
                    <a:pt x="75273" y="0"/>
                    <a:pt x="74964" y="60"/>
                    <a:pt x="74667" y="185"/>
                  </a:cubicBezTo>
                  <a:lnTo>
                    <a:pt x="57640" y="7524"/>
                  </a:lnTo>
                  <a:lnTo>
                    <a:pt x="40710" y="185"/>
                  </a:lnTo>
                  <a:cubicBezTo>
                    <a:pt x="40422" y="60"/>
                    <a:pt x="40118" y="0"/>
                    <a:pt x="398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3"/>
            <p:cNvSpPr/>
            <p:nvPr/>
          </p:nvSpPr>
          <p:spPr>
            <a:xfrm>
              <a:off x="2732725" y="1208550"/>
              <a:ext cx="2134975" cy="2276900"/>
            </a:xfrm>
            <a:custGeom>
              <a:rect b="b" l="l" r="r" t="t"/>
              <a:pathLst>
                <a:path extrusionOk="0" h="91076" w="85399">
                  <a:moveTo>
                    <a:pt x="42700" y="1"/>
                  </a:moveTo>
                  <a:cubicBezTo>
                    <a:pt x="21921" y="1"/>
                    <a:pt x="5089" y="17844"/>
                    <a:pt x="5089" y="39862"/>
                  </a:cubicBezTo>
                  <a:cubicBezTo>
                    <a:pt x="5089" y="41526"/>
                    <a:pt x="5187" y="43222"/>
                    <a:pt x="5382" y="44951"/>
                  </a:cubicBezTo>
                  <a:cubicBezTo>
                    <a:pt x="1729" y="45897"/>
                    <a:pt x="0" y="51507"/>
                    <a:pt x="1501" y="57509"/>
                  </a:cubicBezTo>
                  <a:cubicBezTo>
                    <a:pt x="2857" y="62966"/>
                    <a:pt x="6427" y="66875"/>
                    <a:pt x="9824" y="66875"/>
                  </a:cubicBezTo>
                  <a:cubicBezTo>
                    <a:pt x="10184" y="66875"/>
                    <a:pt x="10542" y="66832"/>
                    <a:pt x="10895" y="66741"/>
                  </a:cubicBezTo>
                  <a:cubicBezTo>
                    <a:pt x="11221" y="66676"/>
                    <a:pt x="11548" y="66545"/>
                    <a:pt x="11841" y="66382"/>
                  </a:cubicBezTo>
                  <a:cubicBezTo>
                    <a:pt x="18626" y="80017"/>
                    <a:pt x="29913" y="91075"/>
                    <a:pt x="42700" y="91075"/>
                  </a:cubicBezTo>
                  <a:cubicBezTo>
                    <a:pt x="55487" y="91075"/>
                    <a:pt x="66773" y="80017"/>
                    <a:pt x="73558" y="66382"/>
                  </a:cubicBezTo>
                  <a:cubicBezTo>
                    <a:pt x="73852" y="66545"/>
                    <a:pt x="74178" y="66676"/>
                    <a:pt x="74504" y="66741"/>
                  </a:cubicBezTo>
                  <a:cubicBezTo>
                    <a:pt x="74857" y="66832"/>
                    <a:pt x="75215" y="66875"/>
                    <a:pt x="75575" y="66875"/>
                  </a:cubicBezTo>
                  <a:cubicBezTo>
                    <a:pt x="78972" y="66875"/>
                    <a:pt x="82542" y="62966"/>
                    <a:pt x="83898" y="57509"/>
                  </a:cubicBezTo>
                  <a:cubicBezTo>
                    <a:pt x="85399" y="51507"/>
                    <a:pt x="83670" y="45897"/>
                    <a:pt x="80017" y="44951"/>
                  </a:cubicBezTo>
                  <a:cubicBezTo>
                    <a:pt x="80212" y="43222"/>
                    <a:pt x="80310" y="41526"/>
                    <a:pt x="80310" y="39862"/>
                  </a:cubicBezTo>
                  <a:cubicBezTo>
                    <a:pt x="80310" y="17844"/>
                    <a:pt x="63478" y="1"/>
                    <a:pt x="42700" y="1"/>
                  </a:cubicBezTo>
                  <a:close/>
                </a:path>
              </a:pathLst>
            </a:custGeom>
            <a:solidFill>
              <a:srgbClr val="FFED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3"/>
            <p:cNvSpPr/>
            <p:nvPr/>
          </p:nvSpPr>
          <p:spPr>
            <a:xfrm>
              <a:off x="2771050" y="1072700"/>
              <a:ext cx="2192075" cy="1259625"/>
            </a:xfrm>
            <a:custGeom>
              <a:rect b="b" l="l" r="r" t="t"/>
              <a:pathLst>
                <a:path extrusionOk="0" h="50385" w="87683">
                  <a:moveTo>
                    <a:pt x="39022" y="1"/>
                  </a:moveTo>
                  <a:cubicBezTo>
                    <a:pt x="32307" y="1"/>
                    <a:pt x="26037" y="2420"/>
                    <a:pt x="23715" y="9675"/>
                  </a:cubicBezTo>
                  <a:cubicBezTo>
                    <a:pt x="23715" y="9675"/>
                    <a:pt x="23127" y="9601"/>
                    <a:pt x="22150" y="9601"/>
                  </a:cubicBezTo>
                  <a:cubicBezTo>
                    <a:pt x="18144" y="9601"/>
                    <a:pt x="7591" y="10845"/>
                    <a:pt x="4208" y="23539"/>
                  </a:cubicBezTo>
                  <a:cubicBezTo>
                    <a:pt x="0" y="39359"/>
                    <a:pt x="3849" y="50385"/>
                    <a:pt x="3849" y="50385"/>
                  </a:cubicBezTo>
                  <a:cubicBezTo>
                    <a:pt x="3849" y="50385"/>
                    <a:pt x="10070" y="35384"/>
                    <a:pt x="17227" y="35384"/>
                  </a:cubicBezTo>
                  <a:cubicBezTo>
                    <a:pt x="18149" y="35384"/>
                    <a:pt x="19087" y="35633"/>
                    <a:pt x="20029" y="36195"/>
                  </a:cubicBezTo>
                  <a:cubicBezTo>
                    <a:pt x="20029" y="36195"/>
                    <a:pt x="31762" y="47436"/>
                    <a:pt x="55644" y="47436"/>
                  </a:cubicBezTo>
                  <a:cubicBezTo>
                    <a:pt x="59948" y="47436"/>
                    <a:pt x="64646" y="47071"/>
                    <a:pt x="69742" y="46209"/>
                  </a:cubicBezTo>
                  <a:cubicBezTo>
                    <a:pt x="69742" y="46209"/>
                    <a:pt x="69939" y="46160"/>
                    <a:pt x="70320" y="46160"/>
                  </a:cubicBezTo>
                  <a:cubicBezTo>
                    <a:pt x="71483" y="46160"/>
                    <a:pt x="74353" y="46623"/>
                    <a:pt x="78484" y="50385"/>
                  </a:cubicBezTo>
                  <a:cubicBezTo>
                    <a:pt x="78484" y="50385"/>
                    <a:pt x="87682" y="37076"/>
                    <a:pt x="82235" y="15482"/>
                  </a:cubicBezTo>
                  <a:cubicBezTo>
                    <a:pt x="82235" y="15482"/>
                    <a:pt x="65371" y="10034"/>
                    <a:pt x="57444" y="5108"/>
                  </a:cubicBezTo>
                  <a:cubicBezTo>
                    <a:pt x="53426" y="2601"/>
                    <a:pt x="45984" y="1"/>
                    <a:pt x="39022" y="1"/>
                  </a:cubicBez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002A26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3"/>
            <p:cNvSpPr/>
            <p:nvPr/>
          </p:nvSpPr>
          <p:spPr>
            <a:xfrm>
              <a:off x="3345150" y="3874400"/>
              <a:ext cx="910950" cy="1271400"/>
            </a:xfrm>
            <a:custGeom>
              <a:rect b="b" l="l" r="r" t="t"/>
              <a:pathLst>
                <a:path extrusionOk="0" h="50856" w="36438">
                  <a:moveTo>
                    <a:pt x="18203" y="1"/>
                  </a:moveTo>
                  <a:lnTo>
                    <a:pt x="1" y="18170"/>
                  </a:lnTo>
                  <a:lnTo>
                    <a:pt x="18203" y="50855"/>
                  </a:lnTo>
                  <a:lnTo>
                    <a:pt x="36437" y="18170"/>
                  </a:lnTo>
                  <a:lnTo>
                    <a:pt x="1820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3"/>
            <p:cNvSpPr/>
            <p:nvPr/>
          </p:nvSpPr>
          <p:spPr>
            <a:xfrm>
              <a:off x="3610200" y="3874400"/>
              <a:ext cx="380025" cy="1158850"/>
            </a:xfrm>
            <a:custGeom>
              <a:rect b="b" l="l" r="r" t="t"/>
              <a:pathLst>
                <a:path extrusionOk="0" h="46354" w="15201">
                  <a:moveTo>
                    <a:pt x="7601" y="1"/>
                  </a:moveTo>
                  <a:lnTo>
                    <a:pt x="0" y="7667"/>
                  </a:lnTo>
                  <a:lnTo>
                    <a:pt x="4273" y="13147"/>
                  </a:lnTo>
                  <a:lnTo>
                    <a:pt x="4273" y="46354"/>
                  </a:lnTo>
                  <a:lnTo>
                    <a:pt x="10928" y="46354"/>
                  </a:lnTo>
                  <a:lnTo>
                    <a:pt x="10928" y="13147"/>
                  </a:lnTo>
                  <a:lnTo>
                    <a:pt x="15201" y="7667"/>
                  </a:lnTo>
                  <a:lnTo>
                    <a:pt x="7601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3"/>
            <p:cNvSpPr/>
            <p:nvPr/>
          </p:nvSpPr>
          <p:spPr>
            <a:xfrm>
              <a:off x="2350250" y="3840975"/>
              <a:ext cx="2899925" cy="1616350"/>
            </a:xfrm>
            <a:custGeom>
              <a:rect b="b" l="l" r="r" t="t"/>
              <a:pathLst>
                <a:path extrusionOk="0" h="64654" w="115997">
                  <a:moveTo>
                    <a:pt x="30826" y="1"/>
                  </a:moveTo>
                  <a:lnTo>
                    <a:pt x="16245" y="2708"/>
                  </a:lnTo>
                  <a:cubicBezTo>
                    <a:pt x="6818" y="4600"/>
                    <a:pt x="0" y="12918"/>
                    <a:pt x="0" y="22541"/>
                  </a:cubicBezTo>
                  <a:lnTo>
                    <a:pt x="0" y="47071"/>
                  </a:lnTo>
                  <a:cubicBezTo>
                    <a:pt x="16604" y="58162"/>
                    <a:pt x="36535" y="64653"/>
                    <a:pt x="57999" y="64653"/>
                  </a:cubicBezTo>
                  <a:cubicBezTo>
                    <a:pt x="79462" y="64653"/>
                    <a:pt x="99393" y="58162"/>
                    <a:pt x="115997" y="47071"/>
                  </a:cubicBezTo>
                  <a:lnTo>
                    <a:pt x="115997" y="22541"/>
                  </a:lnTo>
                  <a:cubicBezTo>
                    <a:pt x="115997" y="12918"/>
                    <a:pt x="109179" y="4600"/>
                    <a:pt x="99752" y="2708"/>
                  </a:cubicBezTo>
                  <a:lnTo>
                    <a:pt x="85138" y="1"/>
                  </a:lnTo>
                  <a:lnTo>
                    <a:pt x="57999" y="46158"/>
                  </a:lnTo>
                  <a:lnTo>
                    <a:pt x="30826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" name="Google Shape;1306;p43"/>
          <p:cNvGrpSpPr/>
          <p:nvPr/>
        </p:nvGrpSpPr>
        <p:grpSpPr>
          <a:xfrm>
            <a:off x="5832120" y="3085927"/>
            <a:ext cx="798538" cy="805550"/>
            <a:chOff x="1190625" y="238125"/>
            <a:chExt cx="5219200" cy="5265032"/>
          </a:xfrm>
        </p:grpSpPr>
        <p:sp>
          <p:nvSpPr>
            <p:cNvPr id="1307" name="Google Shape;1307;p43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3"/>
            <p:cNvSpPr/>
            <p:nvPr/>
          </p:nvSpPr>
          <p:spPr>
            <a:xfrm>
              <a:off x="3365550" y="3217125"/>
              <a:ext cx="869325" cy="869350"/>
            </a:xfrm>
            <a:custGeom>
              <a:rect b="b" l="l" r="r" t="t"/>
              <a:pathLst>
                <a:path extrusionOk="0" h="34774" w="34773">
                  <a:moveTo>
                    <a:pt x="0" y="0"/>
                  </a:moveTo>
                  <a:lnTo>
                    <a:pt x="0" y="34773"/>
                  </a:lnTo>
                  <a:lnTo>
                    <a:pt x="34773" y="34773"/>
                  </a:lnTo>
                  <a:lnTo>
                    <a:pt x="34773" y="0"/>
                  </a:lnTo>
                  <a:close/>
                </a:path>
              </a:pathLst>
            </a:custGeom>
            <a:solidFill>
              <a:srgbClr val="FCD0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3"/>
            <p:cNvSpPr/>
            <p:nvPr/>
          </p:nvSpPr>
          <p:spPr>
            <a:xfrm>
              <a:off x="2359225" y="3677350"/>
              <a:ext cx="2881975" cy="1779975"/>
            </a:xfrm>
            <a:custGeom>
              <a:rect b="b" l="l" r="r" t="t"/>
              <a:pathLst>
                <a:path extrusionOk="0" h="71199" w="115279">
                  <a:moveTo>
                    <a:pt x="39815" y="0"/>
                  </a:moveTo>
                  <a:cubicBezTo>
                    <a:pt x="39089" y="0"/>
                    <a:pt x="38375" y="346"/>
                    <a:pt x="37937" y="968"/>
                  </a:cubicBezTo>
                  <a:lnTo>
                    <a:pt x="34577" y="5730"/>
                  </a:lnTo>
                  <a:lnTo>
                    <a:pt x="16147" y="9416"/>
                  </a:lnTo>
                  <a:cubicBezTo>
                    <a:pt x="6753" y="11308"/>
                    <a:pt x="0" y="19528"/>
                    <a:pt x="0" y="29119"/>
                  </a:cubicBezTo>
                  <a:lnTo>
                    <a:pt x="0" y="53844"/>
                  </a:lnTo>
                  <a:cubicBezTo>
                    <a:pt x="16506" y="64805"/>
                    <a:pt x="36339" y="71198"/>
                    <a:pt x="57640" y="71198"/>
                  </a:cubicBezTo>
                  <a:cubicBezTo>
                    <a:pt x="78940" y="71198"/>
                    <a:pt x="98773" y="64805"/>
                    <a:pt x="115279" y="53844"/>
                  </a:cubicBezTo>
                  <a:lnTo>
                    <a:pt x="115279" y="29119"/>
                  </a:lnTo>
                  <a:cubicBezTo>
                    <a:pt x="115279" y="19528"/>
                    <a:pt x="108527" y="11308"/>
                    <a:pt x="99132" y="9416"/>
                  </a:cubicBezTo>
                  <a:lnTo>
                    <a:pt x="80702" y="5730"/>
                  </a:lnTo>
                  <a:lnTo>
                    <a:pt x="77440" y="968"/>
                  </a:lnTo>
                  <a:cubicBezTo>
                    <a:pt x="77002" y="346"/>
                    <a:pt x="76304" y="0"/>
                    <a:pt x="75576" y="0"/>
                  </a:cubicBezTo>
                  <a:cubicBezTo>
                    <a:pt x="75273" y="0"/>
                    <a:pt x="74964" y="60"/>
                    <a:pt x="74667" y="185"/>
                  </a:cubicBezTo>
                  <a:lnTo>
                    <a:pt x="72025" y="1326"/>
                  </a:lnTo>
                  <a:cubicBezTo>
                    <a:pt x="67451" y="3296"/>
                    <a:pt x="62561" y="4283"/>
                    <a:pt x="57670" y="4283"/>
                  </a:cubicBezTo>
                  <a:cubicBezTo>
                    <a:pt x="52759" y="4283"/>
                    <a:pt x="47847" y="3288"/>
                    <a:pt x="43254" y="1294"/>
                  </a:cubicBezTo>
                  <a:lnTo>
                    <a:pt x="40710" y="185"/>
                  </a:lnTo>
                  <a:cubicBezTo>
                    <a:pt x="40422" y="60"/>
                    <a:pt x="40118" y="0"/>
                    <a:pt x="39815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3"/>
            <p:cNvSpPr/>
            <p:nvPr/>
          </p:nvSpPr>
          <p:spPr>
            <a:xfrm>
              <a:off x="2757175" y="3677350"/>
              <a:ext cx="2079550" cy="1779975"/>
            </a:xfrm>
            <a:custGeom>
              <a:rect b="b" l="l" r="r" t="t"/>
              <a:pathLst>
                <a:path extrusionOk="0" h="71199" w="83182">
                  <a:moveTo>
                    <a:pt x="23897" y="0"/>
                  </a:moveTo>
                  <a:cubicBezTo>
                    <a:pt x="23171" y="0"/>
                    <a:pt x="22457" y="346"/>
                    <a:pt x="22019" y="968"/>
                  </a:cubicBezTo>
                  <a:lnTo>
                    <a:pt x="18659" y="5730"/>
                  </a:lnTo>
                  <a:lnTo>
                    <a:pt x="229" y="9416"/>
                  </a:lnTo>
                  <a:cubicBezTo>
                    <a:pt x="164" y="9449"/>
                    <a:pt x="99" y="9449"/>
                    <a:pt x="1" y="9481"/>
                  </a:cubicBezTo>
                  <a:lnTo>
                    <a:pt x="1" y="62521"/>
                  </a:lnTo>
                  <a:cubicBezTo>
                    <a:pt x="12788" y="68099"/>
                    <a:pt x="26880" y="71198"/>
                    <a:pt x="41722" y="71198"/>
                  </a:cubicBezTo>
                  <a:cubicBezTo>
                    <a:pt x="56466" y="71198"/>
                    <a:pt x="70492" y="68132"/>
                    <a:pt x="83181" y="62619"/>
                  </a:cubicBezTo>
                  <a:lnTo>
                    <a:pt x="83181" y="9416"/>
                  </a:lnTo>
                  <a:lnTo>
                    <a:pt x="64784" y="5730"/>
                  </a:lnTo>
                  <a:lnTo>
                    <a:pt x="61522" y="968"/>
                  </a:lnTo>
                  <a:cubicBezTo>
                    <a:pt x="61084" y="346"/>
                    <a:pt x="60386" y="0"/>
                    <a:pt x="59658" y="0"/>
                  </a:cubicBezTo>
                  <a:cubicBezTo>
                    <a:pt x="59355" y="0"/>
                    <a:pt x="59046" y="60"/>
                    <a:pt x="58749" y="185"/>
                  </a:cubicBezTo>
                  <a:lnTo>
                    <a:pt x="56107" y="1326"/>
                  </a:lnTo>
                  <a:cubicBezTo>
                    <a:pt x="51533" y="3296"/>
                    <a:pt x="46643" y="4283"/>
                    <a:pt x="41752" y="4283"/>
                  </a:cubicBezTo>
                  <a:cubicBezTo>
                    <a:pt x="36841" y="4283"/>
                    <a:pt x="31929" y="3288"/>
                    <a:pt x="27336" y="1294"/>
                  </a:cubicBezTo>
                  <a:lnTo>
                    <a:pt x="24792" y="185"/>
                  </a:lnTo>
                  <a:cubicBezTo>
                    <a:pt x="24504" y="60"/>
                    <a:pt x="24200" y="0"/>
                    <a:pt x="23897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3"/>
            <p:cNvSpPr/>
            <p:nvPr/>
          </p:nvSpPr>
          <p:spPr>
            <a:xfrm>
              <a:off x="2732725" y="1208550"/>
              <a:ext cx="2134975" cy="2276900"/>
            </a:xfrm>
            <a:custGeom>
              <a:rect b="b" l="l" r="r" t="t"/>
              <a:pathLst>
                <a:path extrusionOk="0" h="91076" w="85399">
                  <a:moveTo>
                    <a:pt x="42700" y="1"/>
                  </a:moveTo>
                  <a:cubicBezTo>
                    <a:pt x="21921" y="1"/>
                    <a:pt x="5089" y="17844"/>
                    <a:pt x="5089" y="39862"/>
                  </a:cubicBezTo>
                  <a:cubicBezTo>
                    <a:pt x="5089" y="41526"/>
                    <a:pt x="5187" y="43222"/>
                    <a:pt x="5382" y="44951"/>
                  </a:cubicBezTo>
                  <a:cubicBezTo>
                    <a:pt x="1729" y="45897"/>
                    <a:pt x="0" y="51507"/>
                    <a:pt x="1501" y="57509"/>
                  </a:cubicBezTo>
                  <a:cubicBezTo>
                    <a:pt x="2857" y="62966"/>
                    <a:pt x="6427" y="66875"/>
                    <a:pt x="9824" y="66875"/>
                  </a:cubicBezTo>
                  <a:cubicBezTo>
                    <a:pt x="10184" y="66875"/>
                    <a:pt x="10542" y="66832"/>
                    <a:pt x="10895" y="66741"/>
                  </a:cubicBezTo>
                  <a:cubicBezTo>
                    <a:pt x="11221" y="66676"/>
                    <a:pt x="11548" y="66545"/>
                    <a:pt x="11841" y="66382"/>
                  </a:cubicBezTo>
                  <a:cubicBezTo>
                    <a:pt x="18626" y="80017"/>
                    <a:pt x="29913" y="91075"/>
                    <a:pt x="42700" y="91075"/>
                  </a:cubicBezTo>
                  <a:cubicBezTo>
                    <a:pt x="55487" y="91075"/>
                    <a:pt x="66773" y="80017"/>
                    <a:pt x="73558" y="66382"/>
                  </a:cubicBezTo>
                  <a:cubicBezTo>
                    <a:pt x="73852" y="66545"/>
                    <a:pt x="74178" y="66676"/>
                    <a:pt x="74504" y="66741"/>
                  </a:cubicBezTo>
                  <a:cubicBezTo>
                    <a:pt x="74857" y="66832"/>
                    <a:pt x="75215" y="66875"/>
                    <a:pt x="75575" y="66875"/>
                  </a:cubicBezTo>
                  <a:cubicBezTo>
                    <a:pt x="78972" y="66875"/>
                    <a:pt x="82542" y="62966"/>
                    <a:pt x="83898" y="57509"/>
                  </a:cubicBezTo>
                  <a:cubicBezTo>
                    <a:pt x="85399" y="51507"/>
                    <a:pt x="83670" y="45897"/>
                    <a:pt x="80017" y="44951"/>
                  </a:cubicBezTo>
                  <a:cubicBezTo>
                    <a:pt x="80212" y="43222"/>
                    <a:pt x="80310" y="41526"/>
                    <a:pt x="80310" y="39862"/>
                  </a:cubicBezTo>
                  <a:cubicBezTo>
                    <a:pt x="80310" y="17844"/>
                    <a:pt x="63478" y="1"/>
                    <a:pt x="42700" y="1"/>
                  </a:cubicBezTo>
                  <a:close/>
                </a:path>
              </a:pathLst>
            </a:custGeom>
            <a:solidFill>
              <a:srgbClr val="FFED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3"/>
            <p:cNvSpPr/>
            <p:nvPr/>
          </p:nvSpPr>
          <p:spPr>
            <a:xfrm>
              <a:off x="2771050" y="1072700"/>
              <a:ext cx="2192075" cy="1259625"/>
            </a:xfrm>
            <a:custGeom>
              <a:rect b="b" l="l" r="r" t="t"/>
              <a:pathLst>
                <a:path extrusionOk="0" h="50385" w="87683">
                  <a:moveTo>
                    <a:pt x="39022" y="1"/>
                  </a:moveTo>
                  <a:cubicBezTo>
                    <a:pt x="32307" y="1"/>
                    <a:pt x="26037" y="2420"/>
                    <a:pt x="23715" y="9675"/>
                  </a:cubicBezTo>
                  <a:cubicBezTo>
                    <a:pt x="23715" y="9675"/>
                    <a:pt x="23127" y="9601"/>
                    <a:pt x="22150" y="9601"/>
                  </a:cubicBezTo>
                  <a:cubicBezTo>
                    <a:pt x="18144" y="9601"/>
                    <a:pt x="7591" y="10845"/>
                    <a:pt x="4208" y="23539"/>
                  </a:cubicBezTo>
                  <a:cubicBezTo>
                    <a:pt x="0" y="39359"/>
                    <a:pt x="3849" y="50385"/>
                    <a:pt x="3849" y="50385"/>
                  </a:cubicBezTo>
                  <a:cubicBezTo>
                    <a:pt x="3849" y="50385"/>
                    <a:pt x="10070" y="35384"/>
                    <a:pt x="17227" y="35384"/>
                  </a:cubicBezTo>
                  <a:cubicBezTo>
                    <a:pt x="18149" y="35384"/>
                    <a:pt x="19087" y="35633"/>
                    <a:pt x="20029" y="36195"/>
                  </a:cubicBezTo>
                  <a:cubicBezTo>
                    <a:pt x="20029" y="36195"/>
                    <a:pt x="31762" y="47436"/>
                    <a:pt x="55644" y="47436"/>
                  </a:cubicBezTo>
                  <a:cubicBezTo>
                    <a:pt x="59948" y="47436"/>
                    <a:pt x="64646" y="47071"/>
                    <a:pt x="69742" y="46209"/>
                  </a:cubicBezTo>
                  <a:cubicBezTo>
                    <a:pt x="69742" y="46209"/>
                    <a:pt x="69939" y="46160"/>
                    <a:pt x="70320" y="46160"/>
                  </a:cubicBezTo>
                  <a:cubicBezTo>
                    <a:pt x="71483" y="46160"/>
                    <a:pt x="74353" y="46623"/>
                    <a:pt x="78484" y="50385"/>
                  </a:cubicBezTo>
                  <a:cubicBezTo>
                    <a:pt x="78484" y="50385"/>
                    <a:pt x="87682" y="37076"/>
                    <a:pt x="82235" y="15482"/>
                  </a:cubicBezTo>
                  <a:cubicBezTo>
                    <a:pt x="82235" y="15482"/>
                    <a:pt x="65371" y="10034"/>
                    <a:pt x="57444" y="5108"/>
                  </a:cubicBezTo>
                  <a:cubicBezTo>
                    <a:pt x="53426" y="2601"/>
                    <a:pt x="45984" y="1"/>
                    <a:pt x="39022" y="1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3"/>
            <p:cNvSpPr/>
            <p:nvPr/>
          </p:nvSpPr>
          <p:spPr>
            <a:xfrm>
              <a:off x="2647100" y="2318450"/>
              <a:ext cx="177800" cy="464025"/>
            </a:xfrm>
            <a:custGeom>
              <a:rect b="b" l="l" r="r" t="t"/>
              <a:pathLst>
                <a:path extrusionOk="0" h="18561" w="7112">
                  <a:moveTo>
                    <a:pt x="3556" y="0"/>
                  </a:moveTo>
                  <a:cubicBezTo>
                    <a:pt x="1598" y="0"/>
                    <a:pt x="0" y="1599"/>
                    <a:pt x="0" y="3556"/>
                  </a:cubicBezTo>
                  <a:lnTo>
                    <a:pt x="0" y="15005"/>
                  </a:lnTo>
                  <a:cubicBezTo>
                    <a:pt x="0" y="16963"/>
                    <a:pt x="1598" y="18561"/>
                    <a:pt x="3556" y="18561"/>
                  </a:cubicBezTo>
                  <a:cubicBezTo>
                    <a:pt x="5513" y="18561"/>
                    <a:pt x="7111" y="16963"/>
                    <a:pt x="7111" y="15005"/>
                  </a:cubicBezTo>
                  <a:lnTo>
                    <a:pt x="7111" y="3556"/>
                  </a:lnTo>
                  <a:cubicBezTo>
                    <a:pt x="7111" y="1599"/>
                    <a:pt x="5513" y="0"/>
                    <a:pt x="35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3"/>
            <p:cNvSpPr/>
            <p:nvPr/>
          </p:nvSpPr>
          <p:spPr>
            <a:xfrm>
              <a:off x="4775525" y="2318450"/>
              <a:ext cx="177825" cy="464025"/>
            </a:xfrm>
            <a:custGeom>
              <a:rect b="b" l="l" r="r" t="t"/>
              <a:pathLst>
                <a:path extrusionOk="0" h="18561" w="7113">
                  <a:moveTo>
                    <a:pt x="3556" y="0"/>
                  </a:moveTo>
                  <a:cubicBezTo>
                    <a:pt x="1599" y="0"/>
                    <a:pt x="1" y="1599"/>
                    <a:pt x="1" y="3556"/>
                  </a:cubicBezTo>
                  <a:lnTo>
                    <a:pt x="1" y="15005"/>
                  </a:lnTo>
                  <a:cubicBezTo>
                    <a:pt x="1" y="16963"/>
                    <a:pt x="1599" y="18561"/>
                    <a:pt x="3556" y="18561"/>
                  </a:cubicBezTo>
                  <a:cubicBezTo>
                    <a:pt x="5546" y="18561"/>
                    <a:pt x="7112" y="16963"/>
                    <a:pt x="7112" y="15005"/>
                  </a:cubicBezTo>
                  <a:lnTo>
                    <a:pt x="7112" y="3556"/>
                  </a:lnTo>
                  <a:cubicBezTo>
                    <a:pt x="7112" y="1599"/>
                    <a:pt x="5546" y="0"/>
                    <a:pt x="35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3"/>
            <p:cNvSpPr/>
            <p:nvPr/>
          </p:nvSpPr>
          <p:spPr>
            <a:xfrm>
              <a:off x="2725375" y="1187350"/>
              <a:ext cx="2149675" cy="1757425"/>
            </a:xfrm>
            <a:custGeom>
              <a:rect b="b" l="l" r="r" t="t"/>
              <a:pathLst>
                <a:path extrusionOk="0" h="70297" w="85987">
                  <a:moveTo>
                    <a:pt x="43907" y="1"/>
                  </a:moveTo>
                  <a:cubicBezTo>
                    <a:pt x="22149" y="1"/>
                    <a:pt x="4372" y="17387"/>
                    <a:pt x="3784" y="39014"/>
                  </a:cubicBezTo>
                  <a:cubicBezTo>
                    <a:pt x="1599" y="39699"/>
                    <a:pt x="1" y="41754"/>
                    <a:pt x="1" y="44168"/>
                  </a:cubicBezTo>
                  <a:lnTo>
                    <a:pt x="1" y="64881"/>
                  </a:lnTo>
                  <a:cubicBezTo>
                    <a:pt x="1" y="67882"/>
                    <a:pt x="2414" y="70296"/>
                    <a:pt x="5383" y="70296"/>
                  </a:cubicBezTo>
                  <a:lnTo>
                    <a:pt x="6688" y="70296"/>
                  </a:lnTo>
                  <a:cubicBezTo>
                    <a:pt x="9656" y="70296"/>
                    <a:pt x="12070" y="67882"/>
                    <a:pt x="12070" y="64881"/>
                  </a:cubicBezTo>
                  <a:lnTo>
                    <a:pt x="12070" y="44168"/>
                  </a:lnTo>
                  <a:cubicBezTo>
                    <a:pt x="12070" y="42830"/>
                    <a:pt x="11581" y="41591"/>
                    <a:pt x="10765" y="40645"/>
                  </a:cubicBezTo>
                  <a:lnTo>
                    <a:pt x="10765" y="40156"/>
                  </a:lnTo>
                  <a:cubicBezTo>
                    <a:pt x="10765" y="21888"/>
                    <a:pt x="25640" y="7014"/>
                    <a:pt x="43907" y="7014"/>
                  </a:cubicBezTo>
                  <a:cubicBezTo>
                    <a:pt x="61880" y="7014"/>
                    <a:pt x="76559" y="21432"/>
                    <a:pt x="77016" y="39275"/>
                  </a:cubicBezTo>
                  <a:cubicBezTo>
                    <a:pt x="75189" y="40156"/>
                    <a:pt x="73917" y="42015"/>
                    <a:pt x="73917" y="44168"/>
                  </a:cubicBezTo>
                  <a:lnTo>
                    <a:pt x="73917" y="64881"/>
                  </a:lnTo>
                  <a:cubicBezTo>
                    <a:pt x="73917" y="67882"/>
                    <a:pt x="76331" y="70296"/>
                    <a:pt x="79299" y="70296"/>
                  </a:cubicBezTo>
                  <a:lnTo>
                    <a:pt x="80604" y="70296"/>
                  </a:lnTo>
                  <a:cubicBezTo>
                    <a:pt x="83573" y="70296"/>
                    <a:pt x="85987" y="67882"/>
                    <a:pt x="85987" y="64881"/>
                  </a:cubicBezTo>
                  <a:lnTo>
                    <a:pt x="85987" y="44168"/>
                  </a:lnTo>
                  <a:cubicBezTo>
                    <a:pt x="85987" y="42504"/>
                    <a:pt x="85236" y="41004"/>
                    <a:pt x="84062" y="40025"/>
                  </a:cubicBezTo>
                  <a:cubicBezTo>
                    <a:pt x="83997" y="17941"/>
                    <a:pt x="65991" y="1"/>
                    <a:pt x="43907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3"/>
            <p:cNvSpPr/>
            <p:nvPr/>
          </p:nvSpPr>
          <p:spPr>
            <a:xfrm>
              <a:off x="3108650" y="4352457"/>
              <a:ext cx="1383125" cy="1150700"/>
            </a:xfrm>
            <a:custGeom>
              <a:rect b="b" l="l" r="r" t="t"/>
              <a:pathLst>
                <a:path extrusionOk="0" h="46028" w="55325">
                  <a:moveTo>
                    <a:pt x="27663" y="1"/>
                  </a:moveTo>
                  <a:cubicBezTo>
                    <a:pt x="12396" y="1"/>
                    <a:pt x="1" y="12363"/>
                    <a:pt x="1" y="27630"/>
                  </a:cubicBezTo>
                  <a:cubicBezTo>
                    <a:pt x="1" y="33566"/>
                    <a:pt x="1893" y="39046"/>
                    <a:pt x="5057" y="43548"/>
                  </a:cubicBezTo>
                  <a:cubicBezTo>
                    <a:pt x="12364" y="45179"/>
                    <a:pt x="19899" y="46027"/>
                    <a:pt x="27663" y="46027"/>
                  </a:cubicBezTo>
                  <a:cubicBezTo>
                    <a:pt x="35426" y="46027"/>
                    <a:pt x="42994" y="45179"/>
                    <a:pt x="50268" y="43548"/>
                  </a:cubicBezTo>
                  <a:cubicBezTo>
                    <a:pt x="53432" y="39046"/>
                    <a:pt x="55324" y="33566"/>
                    <a:pt x="55324" y="27630"/>
                  </a:cubicBezTo>
                  <a:cubicBezTo>
                    <a:pt x="55324" y="12363"/>
                    <a:pt x="42929" y="1"/>
                    <a:pt x="276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320" name="Shape 1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21" name="Google Shape;1321;p44"/>
          <p:cNvCxnSpPr>
            <a:stCxn id="1322" idx="0"/>
          </p:cNvCxnSpPr>
          <p:nvPr/>
        </p:nvCxnSpPr>
        <p:spPr>
          <a:xfrm rot="10800000">
            <a:off x="2751775" y="2759775"/>
            <a:ext cx="0" cy="659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3" name="Google Shape;1323;p44"/>
          <p:cNvCxnSpPr>
            <a:stCxn id="1324" idx="0"/>
          </p:cNvCxnSpPr>
          <p:nvPr/>
        </p:nvCxnSpPr>
        <p:spPr>
          <a:xfrm rot="10800000">
            <a:off x="4572013" y="2668875"/>
            <a:ext cx="0" cy="7503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5" name="Google Shape;1325;p44"/>
          <p:cNvCxnSpPr>
            <a:stCxn id="1326" idx="0"/>
          </p:cNvCxnSpPr>
          <p:nvPr/>
        </p:nvCxnSpPr>
        <p:spPr>
          <a:xfrm rot="10800000">
            <a:off x="6392250" y="2794875"/>
            <a:ext cx="0" cy="6243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7" name="Google Shape;1327;p44"/>
          <p:cNvCxnSpPr>
            <a:stCxn id="1328" idx="0"/>
          </p:cNvCxnSpPr>
          <p:nvPr/>
        </p:nvCxnSpPr>
        <p:spPr>
          <a:xfrm rot="10800000">
            <a:off x="4572000" y="1420499"/>
            <a:ext cx="0" cy="619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9" name="Google Shape;1329;p44"/>
          <p:cNvCxnSpPr>
            <a:stCxn id="1330" idx="0"/>
          </p:cNvCxnSpPr>
          <p:nvPr/>
        </p:nvCxnSpPr>
        <p:spPr>
          <a:xfrm rot="-5400000">
            <a:off x="3183763" y="967499"/>
            <a:ext cx="640800" cy="1504800"/>
          </a:xfrm>
          <a:prstGeom prst="bentConnector2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31" name="Google Shape;1331;p44"/>
          <p:cNvCxnSpPr>
            <a:stCxn id="1332" idx="0"/>
          </p:cNvCxnSpPr>
          <p:nvPr/>
        </p:nvCxnSpPr>
        <p:spPr>
          <a:xfrm flipH="1" rot="5400000">
            <a:off x="5038938" y="686999"/>
            <a:ext cx="640800" cy="2065800"/>
          </a:xfrm>
          <a:prstGeom prst="bentConnector2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30" name="Google Shape;1330;p44"/>
          <p:cNvSpPr txBox="1"/>
          <p:nvPr/>
        </p:nvSpPr>
        <p:spPr>
          <a:xfrm>
            <a:off x="1960813" y="2040299"/>
            <a:ext cx="1581900" cy="45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BUSINESS MANAGER</a:t>
            </a:r>
            <a:endParaRPr sz="12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grpSp>
        <p:nvGrpSpPr>
          <p:cNvPr id="1333" name="Google Shape;1333;p44"/>
          <p:cNvGrpSpPr/>
          <p:nvPr/>
        </p:nvGrpSpPr>
        <p:grpSpPr>
          <a:xfrm>
            <a:off x="4175599" y="983975"/>
            <a:ext cx="792796" cy="792796"/>
            <a:chOff x="1190625" y="238125"/>
            <a:chExt cx="5219200" cy="5219200"/>
          </a:xfrm>
        </p:grpSpPr>
        <p:sp>
          <p:nvSpPr>
            <p:cNvPr id="1334" name="Google Shape;1334;p44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4"/>
            <p:cNvSpPr/>
            <p:nvPr/>
          </p:nvSpPr>
          <p:spPr>
            <a:xfrm>
              <a:off x="2480725" y="1149675"/>
              <a:ext cx="2836325" cy="2765525"/>
            </a:xfrm>
            <a:custGeom>
              <a:rect b="b" l="l" r="r" t="t"/>
              <a:pathLst>
                <a:path extrusionOk="0" h="110621" w="113453">
                  <a:moveTo>
                    <a:pt x="55092" y="0"/>
                  </a:moveTo>
                  <a:cubicBezTo>
                    <a:pt x="41942" y="0"/>
                    <a:pt x="30924" y="4998"/>
                    <a:pt x="30924" y="4998"/>
                  </a:cubicBezTo>
                  <a:cubicBezTo>
                    <a:pt x="30924" y="4998"/>
                    <a:pt x="29807" y="4346"/>
                    <a:pt x="27809" y="4346"/>
                  </a:cubicBezTo>
                  <a:cubicBezTo>
                    <a:pt x="25382" y="4346"/>
                    <a:pt x="21658" y="5307"/>
                    <a:pt x="17061" y="9565"/>
                  </a:cubicBezTo>
                  <a:cubicBezTo>
                    <a:pt x="2643" y="22939"/>
                    <a:pt x="1" y="70042"/>
                    <a:pt x="25836" y="110621"/>
                  </a:cubicBezTo>
                  <a:lnTo>
                    <a:pt x="85041" y="110621"/>
                  </a:lnTo>
                  <a:cubicBezTo>
                    <a:pt x="85041" y="110621"/>
                    <a:pt x="113453" y="45316"/>
                    <a:pt x="84192" y="12272"/>
                  </a:cubicBezTo>
                  <a:cubicBezTo>
                    <a:pt x="75728" y="2739"/>
                    <a:pt x="64826" y="0"/>
                    <a:pt x="55092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4"/>
            <p:cNvSpPr/>
            <p:nvPr/>
          </p:nvSpPr>
          <p:spPr>
            <a:xfrm>
              <a:off x="3794500" y="1149950"/>
              <a:ext cx="1522550" cy="2765250"/>
            </a:xfrm>
            <a:custGeom>
              <a:rect b="b" l="l" r="r" t="t"/>
              <a:pathLst>
                <a:path extrusionOk="0" h="110610" w="60902">
                  <a:moveTo>
                    <a:pt x="2546" y="0"/>
                  </a:moveTo>
                  <a:cubicBezTo>
                    <a:pt x="1688" y="0"/>
                    <a:pt x="838" y="22"/>
                    <a:pt x="0" y="61"/>
                  </a:cubicBezTo>
                  <a:lnTo>
                    <a:pt x="0" y="110610"/>
                  </a:lnTo>
                  <a:lnTo>
                    <a:pt x="32490" y="110610"/>
                  </a:lnTo>
                  <a:cubicBezTo>
                    <a:pt x="32490" y="110610"/>
                    <a:pt x="60902" y="45305"/>
                    <a:pt x="31641" y="12261"/>
                  </a:cubicBezTo>
                  <a:cubicBezTo>
                    <a:pt x="23158" y="2729"/>
                    <a:pt x="12279" y="0"/>
                    <a:pt x="2546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4"/>
            <p:cNvSpPr/>
            <p:nvPr/>
          </p:nvSpPr>
          <p:spPr>
            <a:xfrm>
              <a:off x="3365550" y="3217125"/>
              <a:ext cx="869325" cy="1062625"/>
            </a:xfrm>
            <a:custGeom>
              <a:rect b="b" l="l" r="r" t="t"/>
              <a:pathLst>
                <a:path extrusionOk="0" h="42505" w="34773">
                  <a:moveTo>
                    <a:pt x="0" y="0"/>
                  </a:moveTo>
                  <a:lnTo>
                    <a:pt x="0" y="42504"/>
                  </a:lnTo>
                  <a:lnTo>
                    <a:pt x="34773" y="42504"/>
                  </a:lnTo>
                  <a:lnTo>
                    <a:pt x="34773" y="0"/>
                  </a:lnTo>
                  <a:close/>
                </a:path>
              </a:pathLst>
            </a:custGeom>
            <a:solidFill>
              <a:srgbClr val="FCD0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4"/>
            <p:cNvSpPr/>
            <p:nvPr/>
          </p:nvSpPr>
          <p:spPr>
            <a:xfrm>
              <a:off x="2359225" y="3677350"/>
              <a:ext cx="2881975" cy="1774250"/>
            </a:xfrm>
            <a:custGeom>
              <a:rect b="b" l="l" r="r" t="t"/>
              <a:pathLst>
                <a:path extrusionOk="0" h="70970" w="115279">
                  <a:moveTo>
                    <a:pt x="39815" y="0"/>
                  </a:moveTo>
                  <a:cubicBezTo>
                    <a:pt x="39089" y="0"/>
                    <a:pt x="38375" y="346"/>
                    <a:pt x="37937" y="968"/>
                  </a:cubicBezTo>
                  <a:lnTo>
                    <a:pt x="34577" y="5730"/>
                  </a:lnTo>
                  <a:lnTo>
                    <a:pt x="16147" y="9416"/>
                  </a:lnTo>
                  <a:cubicBezTo>
                    <a:pt x="6753" y="11308"/>
                    <a:pt x="0" y="19528"/>
                    <a:pt x="0" y="29119"/>
                  </a:cubicBezTo>
                  <a:lnTo>
                    <a:pt x="0" y="53518"/>
                  </a:lnTo>
                  <a:cubicBezTo>
                    <a:pt x="16473" y="64544"/>
                    <a:pt x="36306" y="70970"/>
                    <a:pt x="57640" y="70970"/>
                  </a:cubicBezTo>
                  <a:cubicBezTo>
                    <a:pt x="78973" y="70970"/>
                    <a:pt x="98806" y="64544"/>
                    <a:pt x="115279" y="53518"/>
                  </a:cubicBezTo>
                  <a:lnTo>
                    <a:pt x="115279" y="29119"/>
                  </a:lnTo>
                  <a:cubicBezTo>
                    <a:pt x="115279" y="19528"/>
                    <a:pt x="108527" y="11308"/>
                    <a:pt x="99132" y="9416"/>
                  </a:cubicBezTo>
                  <a:lnTo>
                    <a:pt x="80702" y="5730"/>
                  </a:lnTo>
                  <a:lnTo>
                    <a:pt x="77440" y="968"/>
                  </a:lnTo>
                  <a:cubicBezTo>
                    <a:pt x="77002" y="346"/>
                    <a:pt x="76304" y="0"/>
                    <a:pt x="75576" y="0"/>
                  </a:cubicBezTo>
                  <a:cubicBezTo>
                    <a:pt x="75273" y="0"/>
                    <a:pt x="74964" y="60"/>
                    <a:pt x="74667" y="185"/>
                  </a:cubicBezTo>
                  <a:lnTo>
                    <a:pt x="57640" y="19561"/>
                  </a:lnTo>
                  <a:lnTo>
                    <a:pt x="40710" y="185"/>
                  </a:lnTo>
                  <a:cubicBezTo>
                    <a:pt x="40422" y="60"/>
                    <a:pt x="40118" y="0"/>
                    <a:pt x="398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4"/>
            <p:cNvSpPr/>
            <p:nvPr/>
          </p:nvSpPr>
          <p:spPr>
            <a:xfrm>
              <a:off x="2732725" y="1208550"/>
              <a:ext cx="2134975" cy="2276900"/>
            </a:xfrm>
            <a:custGeom>
              <a:rect b="b" l="l" r="r" t="t"/>
              <a:pathLst>
                <a:path extrusionOk="0" h="91076" w="85399">
                  <a:moveTo>
                    <a:pt x="42700" y="1"/>
                  </a:moveTo>
                  <a:cubicBezTo>
                    <a:pt x="21921" y="1"/>
                    <a:pt x="5089" y="17844"/>
                    <a:pt x="5089" y="39862"/>
                  </a:cubicBezTo>
                  <a:cubicBezTo>
                    <a:pt x="5089" y="41526"/>
                    <a:pt x="5187" y="43222"/>
                    <a:pt x="5382" y="44951"/>
                  </a:cubicBezTo>
                  <a:cubicBezTo>
                    <a:pt x="1729" y="45897"/>
                    <a:pt x="0" y="51507"/>
                    <a:pt x="1501" y="57509"/>
                  </a:cubicBezTo>
                  <a:cubicBezTo>
                    <a:pt x="2857" y="62966"/>
                    <a:pt x="6427" y="66875"/>
                    <a:pt x="9824" y="66875"/>
                  </a:cubicBezTo>
                  <a:cubicBezTo>
                    <a:pt x="10184" y="66875"/>
                    <a:pt x="10542" y="66832"/>
                    <a:pt x="10895" y="66741"/>
                  </a:cubicBezTo>
                  <a:cubicBezTo>
                    <a:pt x="11221" y="66676"/>
                    <a:pt x="11548" y="66545"/>
                    <a:pt x="11841" y="66382"/>
                  </a:cubicBezTo>
                  <a:cubicBezTo>
                    <a:pt x="18626" y="80017"/>
                    <a:pt x="29913" y="91075"/>
                    <a:pt x="42700" y="91075"/>
                  </a:cubicBezTo>
                  <a:cubicBezTo>
                    <a:pt x="55487" y="91075"/>
                    <a:pt x="66773" y="80017"/>
                    <a:pt x="73558" y="66382"/>
                  </a:cubicBezTo>
                  <a:cubicBezTo>
                    <a:pt x="73852" y="66545"/>
                    <a:pt x="74178" y="66676"/>
                    <a:pt x="74504" y="66741"/>
                  </a:cubicBezTo>
                  <a:cubicBezTo>
                    <a:pt x="74857" y="66832"/>
                    <a:pt x="75215" y="66875"/>
                    <a:pt x="75575" y="66875"/>
                  </a:cubicBezTo>
                  <a:cubicBezTo>
                    <a:pt x="78972" y="66875"/>
                    <a:pt x="82542" y="62966"/>
                    <a:pt x="83898" y="57509"/>
                  </a:cubicBezTo>
                  <a:cubicBezTo>
                    <a:pt x="85399" y="51507"/>
                    <a:pt x="83670" y="45897"/>
                    <a:pt x="80017" y="44951"/>
                  </a:cubicBezTo>
                  <a:cubicBezTo>
                    <a:pt x="80212" y="43222"/>
                    <a:pt x="80310" y="41526"/>
                    <a:pt x="80310" y="39862"/>
                  </a:cubicBezTo>
                  <a:cubicBezTo>
                    <a:pt x="80310" y="17844"/>
                    <a:pt x="63478" y="1"/>
                    <a:pt x="42700" y="1"/>
                  </a:cubicBezTo>
                  <a:close/>
                </a:path>
              </a:pathLst>
            </a:custGeom>
            <a:solidFill>
              <a:srgbClr val="FFED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4"/>
            <p:cNvSpPr/>
            <p:nvPr/>
          </p:nvSpPr>
          <p:spPr>
            <a:xfrm>
              <a:off x="3345150" y="4166350"/>
              <a:ext cx="910950" cy="979450"/>
            </a:xfrm>
            <a:custGeom>
              <a:rect b="b" l="l" r="r" t="t"/>
              <a:pathLst>
                <a:path extrusionOk="0" h="39178" w="36438">
                  <a:moveTo>
                    <a:pt x="18203" y="1"/>
                  </a:moveTo>
                  <a:lnTo>
                    <a:pt x="1" y="6492"/>
                  </a:lnTo>
                  <a:lnTo>
                    <a:pt x="18203" y="39177"/>
                  </a:lnTo>
                  <a:lnTo>
                    <a:pt x="36437" y="6492"/>
                  </a:lnTo>
                  <a:lnTo>
                    <a:pt x="18203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4"/>
            <p:cNvSpPr/>
            <p:nvPr/>
          </p:nvSpPr>
          <p:spPr>
            <a:xfrm>
              <a:off x="2350250" y="3840975"/>
              <a:ext cx="1444275" cy="1616350"/>
            </a:xfrm>
            <a:custGeom>
              <a:rect b="b" l="l" r="r" t="t"/>
              <a:pathLst>
                <a:path extrusionOk="0" h="64654" w="57771">
                  <a:moveTo>
                    <a:pt x="30826" y="1"/>
                  </a:moveTo>
                  <a:lnTo>
                    <a:pt x="16245" y="2708"/>
                  </a:lnTo>
                  <a:cubicBezTo>
                    <a:pt x="6818" y="4600"/>
                    <a:pt x="0" y="12918"/>
                    <a:pt x="0" y="22541"/>
                  </a:cubicBezTo>
                  <a:lnTo>
                    <a:pt x="0" y="47071"/>
                  </a:lnTo>
                  <a:cubicBezTo>
                    <a:pt x="16539" y="58129"/>
                    <a:pt x="36404" y="64588"/>
                    <a:pt x="57770" y="64653"/>
                  </a:cubicBezTo>
                  <a:lnTo>
                    <a:pt x="57770" y="45766"/>
                  </a:lnTo>
                  <a:lnTo>
                    <a:pt x="30826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4"/>
            <p:cNvSpPr/>
            <p:nvPr/>
          </p:nvSpPr>
          <p:spPr>
            <a:xfrm>
              <a:off x="2668425" y="1100575"/>
              <a:ext cx="2470025" cy="1988550"/>
            </a:xfrm>
            <a:custGeom>
              <a:rect b="b" l="l" r="r" t="t"/>
              <a:pathLst>
                <a:path extrusionOk="0" h="79542" w="98801">
                  <a:moveTo>
                    <a:pt x="47443" y="0"/>
                  </a:moveTo>
                  <a:cubicBezTo>
                    <a:pt x="40857" y="0"/>
                    <a:pt x="33640" y="1634"/>
                    <a:pt x="25895" y="5233"/>
                  </a:cubicBezTo>
                  <a:cubicBezTo>
                    <a:pt x="0" y="17235"/>
                    <a:pt x="1997" y="54209"/>
                    <a:pt x="3658" y="54209"/>
                  </a:cubicBezTo>
                  <a:cubicBezTo>
                    <a:pt x="3744" y="54209"/>
                    <a:pt x="3829" y="54109"/>
                    <a:pt x="3910" y="53902"/>
                  </a:cubicBezTo>
                  <a:cubicBezTo>
                    <a:pt x="5573" y="49661"/>
                    <a:pt x="7954" y="49270"/>
                    <a:pt x="7954" y="49270"/>
                  </a:cubicBezTo>
                  <a:cubicBezTo>
                    <a:pt x="22177" y="42713"/>
                    <a:pt x="30984" y="28752"/>
                    <a:pt x="30984" y="28752"/>
                  </a:cubicBezTo>
                  <a:cubicBezTo>
                    <a:pt x="30984" y="28752"/>
                    <a:pt x="75608" y="42061"/>
                    <a:pt x="75804" y="79541"/>
                  </a:cubicBezTo>
                  <a:cubicBezTo>
                    <a:pt x="75804" y="79541"/>
                    <a:pt x="98801" y="59871"/>
                    <a:pt x="83535" y="25784"/>
                  </a:cubicBezTo>
                  <a:cubicBezTo>
                    <a:pt x="76601" y="10352"/>
                    <a:pt x="64021" y="0"/>
                    <a:pt x="47443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4"/>
            <p:cNvSpPr/>
            <p:nvPr/>
          </p:nvSpPr>
          <p:spPr>
            <a:xfrm>
              <a:off x="3756175" y="4312325"/>
              <a:ext cx="88100" cy="87300"/>
            </a:xfrm>
            <a:custGeom>
              <a:rect b="b" l="l" r="r" t="t"/>
              <a:pathLst>
                <a:path extrusionOk="0" h="3492" w="3524">
                  <a:moveTo>
                    <a:pt x="1762" y="1"/>
                  </a:moveTo>
                  <a:cubicBezTo>
                    <a:pt x="783" y="1"/>
                    <a:pt x="0" y="784"/>
                    <a:pt x="0" y="1762"/>
                  </a:cubicBezTo>
                  <a:cubicBezTo>
                    <a:pt x="0" y="2708"/>
                    <a:pt x="783" y="3491"/>
                    <a:pt x="1762" y="3491"/>
                  </a:cubicBezTo>
                  <a:cubicBezTo>
                    <a:pt x="2740" y="3491"/>
                    <a:pt x="3523" y="2708"/>
                    <a:pt x="3523" y="1762"/>
                  </a:cubicBezTo>
                  <a:cubicBezTo>
                    <a:pt x="3523" y="784"/>
                    <a:pt x="2740" y="1"/>
                    <a:pt x="17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4"/>
            <p:cNvSpPr/>
            <p:nvPr/>
          </p:nvSpPr>
          <p:spPr>
            <a:xfrm>
              <a:off x="3756175" y="4493375"/>
              <a:ext cx="88100" cy="88100"/>
            </a:xfrm>
            <a:custGeom>
              <a:rect b="b" l="l" r="r" t="t"/>
              <a:pathLst>
                <a:path extrusionOk="0" h="3524" w="3524">
                  <a:moveTo>
                    <a:pt x="1762" y="0"/>
                  </a:moveTo>
                  <a:cubicBezTo>
                    <a:pt x="783" y="0"/>
                    <a:pt x="0" y="816"/>
                    <a:pt x="0" y="1762"/>
                  </a:cubicBezTo>
                  <a:cubicBezTo>
                    <a:pt x="0" y="2741"/>
                    <a:pt x="783" y="3523"/>
                    <a:pt x="1762" y="3523"/>
                  </a:cubicBezTo>
                  <a:cubicBezTo>
                    <a:pt x="2740" y="3523"/>
                    <a:pt x="3523" y="2741"/>
                    <a:pt x="3523" y="1762"/>
                  </a:cubicBezTo>
                  <a:cubicBezTo>
                    <a:pt x="3523" y="816"/>
                    <a:pt x="2740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4"/>
            <p:cNvSpPr/>
            <p:nvPr/>
          </p:nvSpPr>
          <p:spPr>
            <a:xfrm>
              <a:off x="3794500" y="3840975"/>
              <a:ext cx="1455675" cy="1616350"/>
            </a:xfrm>
            <a:custGeom>
              <a:rect b="b" l="l" r="r" t="t"/>
              <a:pathLst>
                <a:path extrusionOk="0" h="64654" w="58227">
                  <a:moveTo>
                    <a:pt x="27336" y="1"/>
                  </a:moveTo>
                  <a:lnTo>
                    <a:pt x="229" y="46158"/>
                  </a:lnTo>
                  <a:lnTo>
                    <a:pt x="0" y="45766"/>
                  </a:lnTo>
                  <a:lnTo>
                    <a:pt x="0" y="64653"/>
                  </a:lnTo>
                  <a:lnTo>
                    <a:pt x="229" y="64653"/>
                  </a:lnTo>
                  <a:cubicBezTo>
                    <a:pt x="21692" y="64653"/>
                    <a:pt x="41623" y="58162"/>
                    <a:pt x="58227" y="47071"/>
                  </a:cubicBezTo>
                  <a:lnTo>
                    <a:pt x="58227" y="22541"/>
                  </a:lnTo>
                  <a:cubicBezTo>
                    <a:pt x="58227" y="12918"/>
                    <a:pt x="51409" y="4600"/>
                    <a:pt x="41982" y="2708"/>
                  </a:cubicBezTo>
                  <a:lnTo>
                    <a:pt x="27336" y="1"/>
                  </a:ln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" name="Google Shape;1346;p44"/>
          <p:cNvGrpSpPr/>
          <p:nvPr/>
        </p:nvGrpSpPr>
        <p:grpSpPr>
          <a:xfrm>
            <a:off x="2405225" y="2492712"/>
            <a:ext cx="693110" cy="693110"/>
            <a:chOff x="1190625" y="238125"/>
            <a:chExt cx="5219200" cy="5219200"/>
          </a:xfrm>
        </p:grpSpPr>
        <p:sp>
          <p:nvSpPr>
            <p:cNvPr id="1347" name="Google Shape;1347;p44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4"/>
            <p:cNvSpPr/>
            <p:nvPr/>
          </p:nvSpPr>
          <p:spPr>
            <a:xfrm>
              <a:off x="3365550" y="3217125"/>
              <a:ext cx="869325" cy="869350"/>
            </a:xfrm>
            <a:custGeom>
              <a:rect b="b" l="l" r="r" t="t"/>
              <a:pathLst>
                <a:path extrusionOk="0" h="34774" w="34773">
                  <a:moveTo>
                    <a:pt x="0" y="0"/>
                  </a:moveTo>
                  <a:lnTo>
                    <a:pt x="0" y="34773"/>
                  </a:lnTo>
                  <a:lnTo>
                    <a:pt x="34773" y="34773"/>
                  </a:lnTo>
                  <a:lnTo>
                    <a:pt x="34773" y="0"/>
                  </a:lnTo>
                  <a:close/>
                </a:path>
              </a:pathLst>
            </a:custGeom>
            <a:solidFill>
              <a:srgbClr val="FCD0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4"/>
            <p:cNvSpPr/>
            <p:nvPr/>
          </p:nvSpPr>
          <p:spPr>
            <a:xfrm>
              <a:off x="3365550" y="3217125"/>
              <a:ext cx="869325" cy="869350"/>
            </a:xfrm>
            <a:custGeom>
              <a:rect b="b" l="l" r="r" t="t"/>
              <a:pathLst>
                <a:path extrusionOk="0" h="34774" w="34773">
                  <a:moveTo>
                    <a:pt x="0" y="0"/>
                  </a:moveTo>
                  <a:lnTo>
                    <a:pt x="0" y="34773"/>
                  </a:lnTo>
                  <a:lnTo>
                    <a:pt x="34773" y="34773"/>
                  </a:lnTo>
                  <a:lnTo>
                    <a:pt x="34773" y="0"/>
                  </a:lnTo>
                  <a:close/>
                </a:path>
              </a:pathLst>
            </a:custGeom>
            <a:solidFill>
              <a:srgbClr val="FCD0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4"/>
            <p:cNvSpPr/>
            <p:nvPr/>
          </p:nvSpPr>
          <p:spPr>
            <a:xfrm>
              <a:off x="2359225" y="3677350"/>
              <a:ext cx="2881975" cy="1774250"/>
            </a:xfrm>
            <a:custGeom>
              <a:rect b="b" l="l" r="r" t="t"/>
              <a:pathLst>
                <a:path extrusionOk="0" h="70970" w="115279">
                  <a:moveTo>
                    <a:pt x="39815" y="0"/>
                  </a:moveTo>
                  <a:cubicBezTo>
                    <a:pt x="39089" y="0"/>
                    <a:pt x="38375" y="346"/>
                    <a:pt x="37937" y="968"/>
                  </a:cubicBezTo>
                  <a:lnTo>
                    <a:pt x="34577" y="5730"/>
                  </a:lnTo>
                  <a:lnTo>
                    <a:pt x="16147" y="9416"/>
                  </a:lnTo>
                  <a:cubicBezTo>
                    <a:pt x="6753" y="11308"/>
                    <a:pt x="0" y="19528"/>
                    <a:pt x="0" y="29119"/>
                  </a:cubicBezTo>
                  <a:lnTo>
                    <a:pt x="0" y="53518"/>
                  </a:lnTo>
                  <a:cubicBezTo>
                    <a:pt x="16473" y="64544"/>
                    <a:pt x="36306" y="70970"/>
                    <a:pt x="57640" y="70970"/>
                  </a:cubicBezTo>
                  <a:cubicBezTo>
                    <a:pt x="78973" y="70970"/>
                    <a:pt x="98806" y="64544"/>
                    <a:pt x="115279" y="53518"/>
                  </a:cubicBezTo>
                  <a:lnTo>
                    <a:pt x="115279" y="29119"/>
                  </a:lnTo>
                  <a:cubicBezTo>
                    <a:pt x="115279" y="19528"/>
                    <a:pt x="108527" y="11308"/>
                    <a:pt x="99132" y="9416"/>
                  </a:cubicBezTo>
                  <a:lnTo>
                    <a:pt x="80702" y="5730"/>
                  </a:lnTo>
                  <a:lnTo>
                    <a:pt x="77440" y="968"/>
                  </a:lnTo>
                  <a:cubicBezTo>
                    <a:pt x="77002" y="346"/>
                    <a:pt x="76304" y="0"/>
                    <a:pt x="75576" y="0"/>
                  </a:cubicBezTo>
                  <a:cubicBezTo>
                    <a:pt x="75273" y="0"/>
                    <a:pt x="74964" y="60"/>
                    <a:pt x="74667" y="185"/>
                  </a:cubicBezTo>
                  <a:lnTo>
                    <a:pt x="57640" y="7524"/>
                  </a:lnTo>
                  <a:lnTo>
                    <a:pt x="40710" y="185"/>
                  </a:lnTo>
                  <a:cubicBezTo>
                    <a:pt x="40422" y="60"/>
                    <a:pt x="40118" y="0"/>
                    <a:pt x="39815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4"/>
            <p:cNvSpPr/>
            <p:nvPr/>
          </p:nvSpPr>
          <p:spPr>
            <a:xfrm>
              <a:off x="3794500" y="3677350"/>
              <a:ext cx="1446700" cy="1774250"/>
            </a:xfrm>
            <a:custGeom>
              <a:rect b="b" l="l" r="r" t="t"/>
              <a:pathLst>
                <a:path extrusionOk="0" h="70970" w="57868">
                  <a:moveTo>
                    <a:pt x="18165" y="0"/>
                  </a:moveTo>
                  <a:cubicBezTo>
                    <a:pt x="17862" y="0"/>
                    <a:pt x="17553" y="60"/>
                    <a:pt x="17256" y="185"/>
                  </a:cubicBezTo>
                  <a:lnTo>
                    <a:pt x="229" y="7524"/>
                  </a:lnTo>
                  <a:lnTo>
                    <a:pt x="0" y="7426"/>
                  </a:lnTo>
                  <a:lnTo>
                    <a:pt x="0" y="70970"/>
                  </a:lnTo>
                  <a:lnTo>
                    <a:pt x="229" y="70970"/>
                  </a:lnTo>
                  <a:cubicBezTo>
                    <a:pt x="21562" y="70970"/>
                    <a:pt x="41395" y="64544"/>
                    <a:pt x="57868" y="53518"/>
                  </a:cubicBezTo>
                  <a:lnTo>
                    <a:pt x="57868" y="29119"/>
                  </a:lnTo>
                  <a:cubicBezTo>
                    <a:pt x="57868" y="19528"/>
                    <a:pt x="51116" y="11308"/>
                    <a:pt x="41721" y="9416"/>
                  </a:cubicBezTo>
                  <a:lnTo>
                    <a:pt x="23291" y="5730"/>
                  </a:lnTo>
                  <a:lnTo>
                    <a:pt x="20029" y="968"/>
                  </a:lnTo>
                  <a:cubicBezTo>
                    <a:pt x="19591" y="346"/>
                    <a:pt x="18893" y="0"/>
                    <a:pt x="18165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4"/>
            <p:cNvSpPr/>
            <p:nvPr/>
          </p:nvSpPr>
          <p:spPr>
            <a:xfrm>
              <a:off x="2766150" y="1459725"/>
              <a:ext cx="2068125" cy="2205125"/>
            </a:xfrm>
            <a:custGeom>
              <a:rect b="b" l="l" r="r" t="t"/>
              <a:pathLst>
                <a:path extrusionOk="0" h="88205" w="82725">
                  <a:moveTo>
                    <a:pt x="41363" y="1"/>
                  </a:moveTo>
                  <a:cubicBezTo>
                    <a:pt x="21236" y="1"/>
                    <a:pt x="4959" y="17256"/>
                    <a:pt x="4959" y="38590"/>
                  </a:cubicBezTo>
                  <a:cubicBezTo>
                    <a:pt x="4959" y="40188"/>
                    <a:pt x="5057" y="41852"/>
                    <a:pt x="5220" y="43515"/>
                  </a:cubicBezTo>
                  <a:cubicBezTo>
                    <a:pt x="1697" y="44429"/>
                    <a:pt x="1" y="49876"/>
                    <a:pt x="1468" y="55683"/>
                  </a:cubicBezTo>
                  <a:cubicBezTo>
                    <a:pt x="2796" y="60963"/>
                    <a:pt x="6258" y="64750"/>
                    <a:pt x="9538" y="64750"/>
                  </a:cubicBezTo>
                  <a:cubicBezTo>
                    <a:pt x="9885" y="64750"/>
                    <a:pt x="10230" y="64708"/>
                    <a:pt x="10569" y="64621"/>
                  </a:cubicBezTo>
                  <a:cubicBezTo>
                    <a:pt x="10896" y="64555"/>
                    <a:pt x="11189" y="64425"/>
                    <a:pt x="11483" y="64262"/>
                  </a:cubicBezTo>
                  <a:cubicBezTo>
                    <a:pt x="18072" y="77473"/>
                    <a:pt x="29000" y="88205"/>
                    <a:pt x="41363" y="88205"/>
                  </a:cubicBezTo>
                  <a:cubicBezTo>
                    <a:pt x="53725" y="88205"/>
                    <a:pt x="64653" y="77473"/>
                    <a:pt x="71242" y="64262"/>
                  </a:cubicBezTo>
                  <a:cubicBezTo>
                    <a:pt x="71536" y="64425"/>
                    <a:pt x="71830" y="64555"/>
                    <a:pt x="72156" y="64621"/>
                  </a:cubicBezTo>
                  <a:cubicBezTo>
                    <a:pt x="72496" y="64708"/>
                    <a:pt x="72840" y="64750"/>
                    <a:pt x="73187" y="64750"/>
                  </a:cubicBezTo>
                  <a:cubicBezTo>
                    <a:pt x="76467" y="64750"/>
                    <a:pt x="79929" y="60963"/>
                    <a:pt x="81257" y="55683"/>
                  </a:cubicBezTo>
                  <a:cubicBezTo>
                    <a:pt x="82725" y="49876"/>
                    <a:pt x="81028" y="44429"/>
                    <a:pt x="77505" y="43515"/>
                  </a:cubicBezTo>
                  <a:cubicBezTo>
                    <a:pt x="77668" y="41852"/>
                    <a:pt x="77766" y="40188"/>
                    <a:pt x="77766" y="38590"/>
                  </a:cubicBezTo>
                  <a:cubicBezTo>
                    <a:pt x="77766" y="17256"/>
                    <a:pt x="61489" y="1"/>
                    <a:pt x="41363" y="1"/>
                  </a:cubicBezTo>
                  <a:close/>
                </a:path>
              </a:pathLst>
            </a:custGeom>
            <a:solidFill>
              <a:srgbClr val="FFED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4"/>
            <p:cNvSpPr/>
            <p:nvPr/>
          </p:nvSpPr>
          <p:spPr>
            <a:xfrm>
              <a:off x="3345150" y="3874400"/>
              <a:ext cx="910950" cy="1271400"/>
            </a:xfrm>
            <a:custGeom>
              <a:rect b="b" l="l" r="r" t="t"/>
              <a:pathLst>
                <a:path extrusionOk="0" h="50856" w="36438">
                  <a:moveTo>
                    <a:pt x="18203" y="1"/>
                  </a:moveTo>
                  <a:lnTo>
                    <a:pt x="1" y="18170"/>
                  </a:lnTo>
                  <a:lnTo>
                    <a:pt x="18203" y="50855"/>
                  </a:lnTo>
                  <a:lnTo>
                    <a:pt x="36437" y="18170"/>
                  </a:lnTo>
                  <a:lnTo>
                    <a:pt x="18203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4"/>
            <p:cNvSpPr/>
            <p:nvPr/>
          </p:nvSpPr>
          <p:spPr>
            <a:xfrm>
              <a:off x="2165950" y="3853200"/>
              <a:ext cx="3268525" cy="1604125"/>
            </a:xfrm>
            <a:custGeom>
              <a:rect b="b" l="l" r="r" t="t"/>
              <a:pathLst>
                <a:path extrusionOk="0" h="64165" w="130741">
                  <a:moveTo>
                    <a:pt x="94989" y="1"/>
                  </a:moveTo>
                  <a:lnTo>
                    <a:pt x="65371" y="18823"/>
                  </a:lnTo>
                  <a:lnTo>
                    <a:pt x="35686" y="33"/>
                  </a:lnTo>
                  <a:lnTo>
                    <a:pt x="18300" y="2219"/>
                  </a:lnTo>
                  <a:cubicBezTo>
                    <a:pt x="7666" y="4111"/>
                    <a:pt x="0" y="12429"/>
                    <a:pt x="0" y="22052"/>
                  </a:cubicBezTo>
                  <a:lnTo>
                    <a:pt x="0" y="41167"/>
                  </a:lnTo>
                  <a:cubicBezTo>
                    <a:pt x="17876" y="55552"/>
                    <a:pt x="40612" y="64164"/>
                    <a:pt x="65371" y="64164"/>
                  </a:cubicBezTo>
                  <a:cubicBezTo>
                    <a:pt x="90129" y="64164"/>
                    <a:pt x="112865" y="55552"/>
                    <a:pt x="130741" y="41167"/>
                  </a:cubicBezTo>
                  <a:lnTo>
                    <a:pt x="130741" y="22052"/>
                  </a:lnTo>
                  <a:cubicBezTo>
                    <a:pt x="130741" y="12429"/>
                    <a:pt x="123075" y="4111"/>
                    <a:pt x="112441" y="2219"/>
                  </a:cubicBezTo>
                  <a:lnTo>
                    <a:pt x="94989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4"/>
            <p:cNvSpPr/>
            <p:nvPr/>
          </p:nvSpPr>
          <p:spPr>
            <a:xfrm>
              <a:off x="3018950" y="2658500"/>
              <a:ext cx="1562525" cy="1131950"/>
            </a:xfrm>
            <a:custGeom>
              <a:rect b="b" l="l" r="r" t="t"/>
              <a:pathLst>
                <a:path extrusionOk="0" h="45278" w="62501">
                  <a:moveTo>
                    <a:pt x="1" y="1"/>
                  </a:moveTo>
                  <a:cubicBezTo>
                    <a:pt x="1" y="1"/>
                    <a:pt x="1762" y="10015"/>
                    <a:pt x="1762" y="18986"/>
                  </a:cubicBezTo>
                  <a:cubicBezTo>
                    <a:pt x="1762" y="27956"/>
                    <a:pt x="11091" y="45277"/>
                    <a:pt x="28054" y="45277"/>
                  </a:cubicBezTo>
                  <a:lnTo>
                    <a:pt x="34447" y="45277"/>
                  </a:lnTo>
                  <a:cubicBezTo>
                    <a:pt x="51410" y="45277"/>
                    <a:pt x="60739" y="27956"/>
                    <a:pt x="60739" y="18986"/>
                  </a:cubicBezTo>
                  <a:cubicBezTo>
                    <a:pt x="60739" y="10015"/>
                    <a:pt x="62500" y="1"/>
                    <a:pt x="62500" y="1"/>
                  </a:cubicBezTo>
                  <a:lnTo>
                    <a:pt x="60021" y="1"/>
                  </a:lnTo>
                  <a:lnTo>
                    <a:pt x="48246" y="21628"/>
                  </a:lnTo>
                  <a:lnTo>
                    <a:pt x="14256" y="21628"/>
                  </a:lnTo>
                  <a:lnTo>
                    <a:pt x="24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4"/>
            <p:cNvSpPr/>
            <p:nvPr/>
          </p:nvSpPr>
          <p:spPr>
            <a:xfrm>
              <a:off x="3023025" y="2435275"/>
              <a:ext cx="1554375" cy="504600"/>
            </a:xfrm>
            <a:custGeom>
              <a:rect b="b" l="l" r="r" t="t"/>
              <a:pathLst>
                <a:path extrusionOk="0" h="20184" w="62175">
                  <a:moveTo>
                    <a:pt x="17974" y="5668"/>
                  </a:moveTo>
                  <a:cubicBezTo>
                    <a:pt x="21008" y="5668"/>
                    <a:pt x="23487" y="8147"/>
                    <a:pt x="23487" y="11181"/>
                  </a:cubicBezTo>
                  <a:cubicBezTo>
                    <a:pt x="23487" y="14214"/>
                    <a:pt x="21008" y="16693"/>
                    <a:pt x="17974" y="16693"/>
                  </a:cubicBezTo>
                  <a:cubicBezTo>
                    <a:pt x="14941" y="16693"/>
                    <a:pt x="12462" y="14214"/>
                    <a:pt x="12462" y="11181"/>
                  </a:cubicBezTo>
                  <a:cubicBezTo>
                    <a:pt x="12462" y="8147"/>
                    <a:pt x="14941" y="5668"/>
                    <a:pt x="17974" y="5668"/>
                  </a:cubicBezTo>
                  <a:close/>
                  <a:moveTo>
                    <a:pt x="44201" y="5668"/>
                  </a:moveTo>
                  <a:cubicBezTo>
                    <a:pt x="47234" y="5668"/>
                    <a:pt x="49714" y="8147"/>
                    <a:pt x="49714" y="11181"/>
                  </a:cubicBezTo>
                  <a:cubicBezTo>
                    <a:pt x="49714" y="14214"/>
                    <a:pt x="47234" y="16693"/>
                    <a:pt x="44201" y="16693"/>
                  </a:cubicBezTo>
                  <a:cubicBezTo>
                    <a:pt x="41167" y="16693"/>
                    <a:pt x="38688" y="14214"/>
                    <a:pt x="38688" y="11181"/>
                  </a:cubicBezTo>
                  <a:cubicBezTo>
                    <a:pt x="38688" y="8147"/>
                    <a:pt x="41167" y="5668"/>
                    <a:pt x="44201" y="5668"/>
                  </a:cubicBezTo>
                  <a:close/>
                  <a:moveTo>
                    <a:pt x="1925" y="0"/>
                  </a:moveTo>
                  <a:cubicBezTo>
                    <a:pt x="1477" y="0"/>
                    <a:pt x="1028" y="171"/>
                    <a:pt x="686" y="514"/>
                  </a:cubicBezTo>
                  <a:cubicBezTo>
                    <a:pt x="1" y="1199"/>
                    <a:pt x="1" y="2308"/>
                    <a:pt x="686" y="2993"/>
                  </a:cubicBezTo>
                  <a:lnTo>
                    <a:pt x="8939" y="11278"/>
                  </a:lnTo>
                  <a:cubicBezTo>
                    <a:pt x="9004" y="16204"/>
                    <a:pt x="13016" y="20184"/>
                    <a:pt x="17974" y="20184"/>
                  </a:cubicBezTo>
                  <a:cubicBezTo>
                    <a:pt x="22574" y="20184"/>
                    <a:pt x="26390" y="16693"/>
                    <a:pt x="26912" y="12224"/>
                  </a:cubicBezTo>
                  <a:lnTo>
                    <a:pt x="35263" y="12224"/>
                  </a:lnTo>
                  <a:cubicBezTo>
                    <a:pt x="35785" y="16693"/>
                    <a:pt x="39601" y="20184"/>
                    <a:pt x="44201" y="20184"/>
                  </a:cubicBezTo>
                  <a:cubicBezTo>
                    <a:pt x="49159" y="20184"/>
                    <a:pt x="53171" y="16204"/>
                    <a:pt x="53236" y="11278"/>
                  </a:cubicBezTo>
                  <a:lnTo>
                    <a:pt x="61489" y="2993"/>
                  </a:lnTo>
                  <a:cubicBezTo>
                    <a:pt x="62174" y="2308"/>
                    <a:pt x="62174" y="1199"/>
                    <a:pt x="61489" y="514"/>
                  </a:cubicBezTo>
                  <a:cubicBezTo>
                    <a:pt x="61147" y="171"/>
                    <a:pt x="60698" y="0"/>
                    <a:pt x="60250" y="0"/>
                  </a:cubicBezTo>
                  <a:cubicBezTo>
                    <a:pt x="59801" y="0"/>
                    <a:pt x="59353" y="171"/>
                    <a:pt x="59010" y="514"/>
                  </a:cubicBezTo>
                  <a:lnTo>
                    <a:pt x="52290" y="7201"/>
                  </a:lnTo>
                  <a:cubicBezTo>
                    <a:pt x="50823" y="4232"/>
                    <a:pt x="47756" y="2145"/>
                    <a:pt x="44201" y="2145"/>
                  </a:cubicBezTo>
                  <a:cubicBezTo>
                    <a:pt x="40091" y="2145"/>
                    <a:pt x="36600" y="4950"/>
                    <a:pt x="35524" y="8701"/>
                  </a:cubicBezTo>
                  <a:lnTo>
                    <a:pt x="26651" y="8701"/>
                  </a:lnTo>
                  <a:cubicBezTo>
                    <a:pt x="25575" y="4950"/>
                    <a:pt x="22084" y="2145"/>
                    <a:pt x="17974" y="2145"/>
                  </a:cubicBezTo>
                  <a:cubicBezTo>
                    <a:pt x="14419" y="2145"/>
                    <a:pt x="11353" y="4232"/>
                    <a:pt x="9885" y="7201"/>
                  </a:cubicBezTo>
                  <a:lnTo>
                    <a:pt x="3165" y="514"/>
                  </a:lnTo>
                  <a:cubicBezTo>
                    <a:pt x="2822" y="171"/>
                    <a:pt x="2374" y="0"/>
                    <a:pt x="1925" y="0"/>
                  </a:cubicBez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4"/>
            <p:cNvSpPr/>
            <p:nvPr/>
          </p:nvSpPr>
          <p:spPr>
            <a:xfrm>
              <a:off x="3794500" y="2435275"/>
              <a:ext cx="782900" cy="504600"/>
            </a:xfrm>
            <a:custGeom>
              <a:rect b="b" l="l" r="r" t="t"/>
              <a:pathLst>
                <a:path extrusionOk="0" h="20184" w="31316">
                  <a:moveTo>
                    <a:pt x="13342" y="5668"/>
                  </a:moveTo>
                  <a:cubicBezTo>
                    <a:pt x="16375" y="5668"/>
                    <a:pt x="18855" y="8147"/>
                    <a:pt x="18855" y="11181"/>
                  </a:cubicBezTo>
                  <a:cubicBezTo>
                    <a:pt x="18855" y="14214"/>
                    <a:pt x="16375" y="16693"/>
                    <a:pt x="13342" y="16693"/>
                  </a:cubicBezTo>
                  <a:cubicBezTo>
                    <a:pt x="10308" y="16693"/>
                    <a:pt x="7829" y="14214"/>
                    <a:pt x="7829" y="11181"/>
                  </a:cubicBezTo>
                  <a:cubicBezTo>
                    <a:pt x="7829" y="8147"/>
                    <a:pt x="10308" y="5668"/>
                    <a:pt x="13342" y="5668"/>
                  </a:cubicBezTo>
                  <a:close/>
                  <a:moveTo>
                    <a:pt x="29391" y="0"/>
                  </a:moveTo>
                  <a:cubicBezTo>
                    <a:pt x="28942" y="0"/>
                    <a:pt x="28494" y="171"/>
                    <a:pt x="28151" y="514"/>
                  </a:cubicBezTo>
                  <a:lnTo>
                    <a:pt x="21431" y="7201"/>
                  </a:lnTo>
                  <a:cubicBezTo>
                    <a:pt x="19964" y="4232"/>
                    <a:pt x="16897" y="2145"/>
                    <a:pt x="13342" y="2145"/>
                  </a:cubicBezTo>
                  <a:cubicBezTo>
                    <a:pt x="9232" y="2145"/>
                    <a:pt x="5741" y="4950"/>
                    <a:pt x="4665" y="8701"/>
                  </a:cubicBezTo>
                  <a:lnTo>
                    <a:pt x="0" y="8701"/>
                  </a:lnTo>
                  <a:lnTo>
                    <a:pt x="0" y="12224"/>
                  </a:lnTo>
                  <a:lnTo>
                    <a:pt x="4404" y="12224"/>
                  </a:lnTo>
                  <a:cubicBezTo>
                    <a:pt x="4926" y="16693"/>
                    <a:pt x="8742" y="20184"/>
                    <a:pt x="13342" y="20184"/>
                  </a:cubicBezTo>
                  <a:cubicBezTo>
                    <a:pt x="18300" y="20184"/>
                    <a:pt x="22312" y="16204"/>
                    <a:pt x="22377" y="11278"/>
                  </a:cubicBezTo>
                  <a:lnTo>
                    <a:pt x="30630" y="2993"/>
                  </a:lnTo>
                  <a:cubicBezTo>
                    <a:pt x="31315" y="2308"/>
                    <a:pt x="31315" y="1199"/>
                    <a:pt x="30630" y="514"/>
                  </a:cubicBezTo>
                  <a:cubicBezTo>
                    <a:pt x="30288" y="171"/>
                    <a:pt x="29839" y="0"/>
                    <a:pt x="29391" y="0"/>
                  </a:cubicBez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4"/>
            <p:cNvSpPr/>
            <p:nvPr/>
          </p:nvSpPr>
          <p:spPr>
            <a:xfrm>
              <a:off x="2761250" y="1387975"/>
              <a:ext cx="2077925" cy="1488300"/>
            </a:xfrm>
            <a:custGeom>
              <a:rect b="b" l="l" r="r" t="t"/>
              <a:pathLst>
                <a:path extrusionOk="0" h="59532" w="83117">
                  <a:moveTo>
                    <a:pt x="41559" y="0"/>
                  </a:moveTo>
                  <a:cubicBezTo>
                    <a:pt x="3948" y="0"/>
                    <a:pt x="1" y="43711"/>
                    <a:pt x="5448" y="46385"/>
                  </a:cubicBezTo>
                  <a:cubicBezTo>
                    <a:pt x="10863" y="49060"/>
                    <a:pt x="11222" y="59531"/>
                    <a:pt x="11222" y="59531"/>
                  </a:cubicBezTo>
                  <a:cubicBezTo>
                    <a:pt x="11222" y="59531"/>
                    <a:pt x="17518" y="37937"/>
                    <a:pt x="15136" y="30108"/>
                  </a:cubicBezTo>
                  <a:cubicBezTo>
                    <a:pt x="12755" y="22279"/>
                    <a:pt x="19116" y="21757"/>
                    <a:pt x="19116" y="21757"/>
                  </a:cubicBezTo>
                  <a:cubicBezTo>
                    <a:pt x="27130" y="24389"/>
                    <a:pt x="34788" y="25266"/>
                    <a:pt x="41438" y="25266"/>
                  </a:cubicBezTo>
                  <a:cubicBezTo>
                    <a:pt x="54737" y="25266"/>
                    <a:pt x="64001" y="21757"/>
                    <a:pt x="64001" y="21757"/>
                  </a:cubicBezTo>
                  <a:cubicBezTo>
                    <a:pt x="64001" y="21757"/>
                    <a:pt x="70362" y="22279"/>
                    <a:pt x="67981" y="30108"/>
                  </a:cubicBezTo>
                  <a:cubicBezTo>
                    <a:pt x="65599" y="37937"/>
                    <a:pt x="71895" y="59531"/>
                    <a:pt x="71895" y="59531"/>
                  </a:cubicBezTo>
                  <a:cubicBezTo>
                    <a:pt x="71895" y="59531"/>
                    <a:pt x="72254" y="49060"/>
                    <a:pt x="77669" y="46385"/>
                  </a:cubicBezTo>
                  <a:cubicBezTo>
                    <a:pt x="83116" y="43711"/>
                    <a:pt x="79169" y="0"/>
                    <a:pt x="41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4"/>
            <p:cNvSpPr/>
            <p:nvPr/>
          </p:nvSpPr>
          <p:spPr>
            <a:xfrm>
              <a:off x="3297050" y="3110300"/>
              <a:ext cx="497475" cy="199350"/>
            </a:xfrm>
            <a:custGeom>
              <a:rect b="b" l="l" r="r" t="t"/>
              <a:pathLst>
                <a:path extrusionOk="0" h="7974" w="19899">
                  <a:moveTo>
                    <a:pt x="17385" y="1"/>
                  </a:moveTo>
                  <a:cubicBezTo>
                    <a:pt x="16233" y="1"/>
                    <a:pt x="14635" y="543"/>
                    <a:pt x="12330" y="2023"/>
                  </a:cubicBezTo>
                  <a:cubicBezTo>
                    <a:pt x="10720" y="3070"/>
                    <a:pt x="8954" y="3435"/>
                    <a:pt x="7275" y="3435"/>
                  </a:cubicBezTo>
                  <a:cubicBezTo>
                    <a:pt x="3409" y="3435"/>
                    <a:pt x="0" y="1501"/>
                    <a:pt x="0" y="1501"/>
                  </a:cubicBezTo>
                  <a:lnTo>
                    <a:pt x="0" y="1501"/>
                  </a:lnTo>
                  <a:cubicBezTo>
                    <a:pt x="0" y="1501"/>
                    <a:pt x="3323" y="7973"/>
                    <a:pt x="11356" y="7973"/>
                  </a:cubicBezTo>
                  <a:cubicBezTo>
                    <a:pt x="11858" y="7973"/>
                    <a:pt x="12378" y="7948"/>
                    <a:pt x="12918" y="7894"/>
                  </a:cubicBezTo>
                  <a:cubicBezTo>
                    <a:pt x="16571" y="7535"/>
                    <a:pt x="18887" y="6133"/>
                    <a:pt x="19898" y="4632"/>
                  </a:cubicBezTo>
                  <a:lnTo>
                    <a:pt x="19898" y="1435"/>
                  </a:lnTo>
                  <a:cubicBezTo>
                    <a:pt x="19370" y="651"/>
                    <a:pt x="18645" y="1"/>
                    <a:pt x="17385" y="1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4"/>
            <p:cNvSpPr/>
            <p:nvPr/>
          </p:nvSpPr>
          <p:spPr>
            <a:xfrm>
              <a:off x="3794500" y="3110200"/>
              <a:ext cx="508900" cy="199450"/>
            </a:xfrm>
            <a:custGeom>
              <a:rect b="b" l="l" r="r" t="t"/>
              <a:pathLst>
                <a:path extrusionOk="0" h="7978" w="20356">
                  <a:moveTo>
                    <a:pt x="2971" y="1"/>
                  </a:moveTo>
                  <a:cubicBezTo>
                    <a:pt x="1515" y="1"/>
                    <a:pt x="775" y="869"/>
                    <a:pt x="229" y="1798"/>
                  </a:cubicBezTo>
                  <a:cubicBezTo>
                    <a:pt x="163" y="1668"/>
                    <a:pt x="65" y="1570"/>
                    <a:pt x="0" y="1439"/>
                  </a:cubicBezTo>
                  <a:lnTo>
                    <a:pt x="0" y="4636"/>
                  </a:lnTo>
                  <a:cubicBezTo>
                    <a:pt x="65" y="4506"/>
                    <a:pt x="163" y="4375"/>
                    <a:pt x="229" y="4245"/>
                  </a:cubicBezTo>
                  <a:cubicBezTo>
                    <a:pt x="1077" y="5876"/>
                    <a:pt x="3491" y="7507"/>
                    <a:pt x="7438" y="7898"/>
                  </a:cubicBezTo>
                  <a:cubicBezTo>
                    <a:pt x="7977" y="7952"/>
                    <a:pt x="8497" y="7977"/>
                    <a:pt x="8999" y="7977"/>
                  </a:cubicBezTo>
                  <a:cubicBezTo>
                    <a:pt x="17032" y="7977"/>
                    <a:pt x="20355" y="1505"/>
                    <a:pt x="20355" y="1505"/>
                  </a:cubicBezTo>
                  <a:lnTo>
                    <a:pt x="20355" y="1505"/>
                  </a:lnTo>
                  <a:cubicBezTo>
                    <a:pt x="20355" y="1505"/>
                    <a:pt x="16946" y="3439"/>
                    <a:pt x="13080" y="3439"/>
                  </a:cubicBezTo>
                  <a:cubicBezTo>
                    <a:pt x="11401" y="3439"/>
                    <a:pt x="9635" y="3074"/>
                    <a:pt x="8025" y="2027"/>
                  </a:cubicBezTo>
                  <a:cubicBezTo>
                    <a:pt x="5721" y="543"/>
                    <a:pt x="4122" y="1"/>
                    <a:pt x="2971" y="1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" name="Google Shape;1361;p44"/>
          <p:cNvGrpSpPr/>
          <p:nvPr/>
        </p:nvGrpSpPr>
        <p:grpSpPr>
          <a:xfrm>
            <a:off x="4213448" y="2488275"/>
            <a:ext cx="717118" cy="717118"/>
            <a:chOff x="1190625" y="238125"/>
            <a:chExt cx="5219200" cy="5219200"/>
          </a:xfrm>
        </p:grpSpPr>
        <p:sp>
          <p:nvSpPr>
            <p:cNvPr id="1362" name="Google Shape;1362;p44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4"/>
            <p:cNvSpPr/>
            <p:nvPr/>
          </p:nvSpPr>
          <p:spPr>
            <a:xfrm>
              <a:off x="3365550" y="3217125"/>
              <a:ext cx="869325" cy="869350"/>
            </a:xfrm>
            <a:custGeom>
              <a:rect b="b" l="l" r="r" t="t"/>
              <a:pathLst>
                <a:path extrusionOk="0" h="34774" w="34773">
                  <a:moveTo>
                    <a:pt x="0" y="0"/>
                  </a:moveTo>
                  <a:lnTo>
                    <a:pt x="0" y="34773"/>
                  </a:lnTo>
                  <a:lnTo>
                    <a:pt x="34773" y="34773"/>
                  </a:lnTo>
                  <a:lnTo>
                    <a:pt x="34773" y="0"/>
                  </a:lnTo>
                  <a:close/>
                </a:path>
              </a:pathLst>
            </a:custGeom>
            <a:solidFill>
              <a:srgbClr val="FCD0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4"/>
            <p:cNvSpPr/>
            <p:nvPr/>
          </p:nvSpPr>
          <p:spPr>
            <a:xfrm>
              <a:off x="2359225" y="3677350"/>
              <a:ext cx="2881975" cy="1774250"/>
            </a:xfrm>
            <a:custGeom>
              <a:rect b="b" l="l" r="r" t="t"/>
              <a:pathLst>
                <a:path extrusionOk="0" h="70970" w="115279">
                  <a:moveTo>
                    <a:pt x="39815" y="0"/>
                  </a:moveTo>
                  <a:cubicBezTo>
                    <a:pt x="39089" y="0"/>
                    <a:pt x="38375" y="346"/>
                    <a:pt x="37937" y="968"/>
                  </a:cubicBezTo>
                  <a:lnTo>
                    <a:pt x="34577" y="5730"/>
                  </a:lnTo>
                  <a:lnTo>
                    <a:pt x="16147" y="9416"/>
                  </a:lnTo>
                  <a:cubicBezTo>
                    <a:pt x="6753" y="11308"/>
                    <a:pt x="0" y="19528"/>
                    <a:pt x="0" y="29119"/>
                  </a:cubicBezTo>
                  <a:lnTo>
                    <a:pt x="0" y="53518"/>
                  </a:lnTo>
                  <a:cubicBezTo>
                    <a:pt x="16473" y="64544"/>
                    <a:pt x="36306" y="70970"/>
                    <a:pt x="57640" y="70970"/>
                  </a:cubicBezTo>
                  <a:cubicBezTo>
                    <a:pt x="78973" y="70970"/>
                    <a:pt x="98806" y="64544"/>
                    <a:pt x="115279" y="53518"/>
                  </a:cubicBezTo>
                  <a:lnTo>
                    <a:pt x="115279" y="29119"/>
                  </a:lnTo>
                  <a:cubicBezTo>
                    <a:pt x="115279" y="19528"/>
                    <a:pt x="108527" y="11308"/>
                    <a:pt x="99132" y="9416"/>
                  </a:cubicBezTo>
                  <a:lnTo>
                    <a:pt x="80702" y="5730"/>
                  </a:lnTo>
                  <a:lnTo>
                    <a:pt x="77440" y="968"/>
                  </a:lnTo>
                  <a:cubicBezTo>
                    <a:pt x="77002" y="346"/>
                    <a:pt x="76304" y="0"/>
                    <a:pt x="75576" y="0"/>
                  </a:cubicBezTo>
                  <a:cubicBezTo>
                    <a:pt x="75273" y="0"/>
                    <a:pt x="74964" y="60"/>
                    <a:pt x="74667" y="185"/>
                  </a:cubicBezTo>
                  <a:lnTo>
                    <a:pt x="57640" y="7524"/>
                  </a:lnTo>
                  <a:lnTo>
                    <a:pt x="40710" y="185"/>
                  </a:lnTo>
                  <a:cubicBezTo>
                    <a:pt x="40422" y="60"/>
                    <a:pt x="40118" y="0"/>
                    <a:pt x="398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4"/>
            <p:cNvSpPr/>
            <p:nvPr/>
          </p:nvSpPr>
          <p:spPr>
            <a:xfrm>
              <a:off x="2732725" y="1208550"/>
              <a:ext cx="2134975" cy="2276900"/>
            </a:xfrm>
            <a:custGeom>
              <a:rect b="b" l="l" r="r" t="t"/>
              <a:pathLst>
                <a:path extrusionOk="0" h="91076" w="85399">
                  <a:moveTo>
                    <a:pt x="42700" y="1"/>
                  </a:moveTo>
                  <a:cubicBezTo>
                    <a:pt x="21921" y="1"/>
                    <a:pt x="5089" y="17844"/>
                    <a:pt x="5089" y="39862"/>
                  </a:cubicBezTo>
                  <a:cubicBezTo>
                    <a:pt x="5089" y="41526"/>
                    <a:pt x="5187" y="43222"/>
                    <a:pt x="5382" y="44951"/>
                  </a:cubicBezTo>
                  <a:cubicBezTo>
                    <a:pt x="1729" y="45897"/>
                    <a:pt x="0" y="51507"/>
                    <a:pt x="1501" y="57509"/>
                  </a:cubicBezTo>
                  <a:cubicBezTo>
                    <a:pt x="2857" y="62966"/>
                    <a:pt x="6427" y="66875"/>
                    <a:pt x="9824" y="66875"/>
                  </a:cubicBezTo>
                  <a:cubicBezTo>
                    <a:pt x="10184" y="66875"/>
                    <a:pt x="10542" y="66832"/>
                    <a:pt x="10895" y="66741"/>
                  </a:cubicBezTo>
                  <a:cubicBezTo>
                    <a:pt x="11221" y="66676"/>
                    <a:pt x="11548" y="66545"/>
                    <a:pt x="11841" y="66382"/>
                  </a:cubicBezTo>
                  <a:cubicBezTo>
                    <a:pt x="18626" y="80017"/>
                    <a:pt x="29913" y="91075"/>
                    <a:pt x="42700" y="91075"/>
                  </a:cubicBezTo>
                  <a:cubicBezTo>
                    <a:pt x="55487" y="91075"/>
                    <a:pt x="66773" y="80017"/>
                    <a:pt x="73558" y="66382"/>
                  </a:cubicBezTo>
                  <a:cubicBezTo>
                    <a:pt x="73852" y="66545"/>
                    <a:pt x="74178" y="66676"/>
                    <a:pt x="74504" y="66741"/>
                  </a:cubicBezTo>
                  <a:cubicBezTo>
                    <a:pt x="74857" y="66832"/>
                    <a:pt x="75215" y="66875"/>
                    <a:pt x="75575" y="66875"/>
                  </a:cubicBezTo>
                  <a:cubicBezTo>
                    <a:pt x="78972" y="66875"/>
                    <a:pt x="82542" y="62966"/>
                    <a:pt x="83898" y="57509"/>
                  </a:cubicBezTo>
                  <a:cubicBezTo>
                    <a:pt x="85399" y="51507"/>
                    <a:pt x="83670" y="45897"/>
                    <a:pt x="80017" y="44951"/>
                  </a:cubicBezTo>
                  <a:cubicBezTo>
                    <a:pt x="80212" y="43222"/>
                    <a:pt x="80310" y="41526"/>
                    <a:pt x="80310" y="39862"/>
                  </a:cubicBezTo>
                  <a:cubicBezTo>
                    <a:pt x="80310" y="17844"/>
                    <a:pt x="63478" y="1"/>
                    <a:pt x="42700" y="1"/>
                  </a:cubicBezTo>
                  <a:close/>
                </a:path>
              </a:pathLst>
            </a:custGeom>
            <a:solidFill>
              <a:srgbClr val="FFED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4"/>
            <p:cNvSpPr/>
            <p:nvPr/>
          </p:nvSpPr>
          <p:spPr>
            <a:xfrm>
              <a:off x="2771050" y="1072700"/>
              <a:ext cx="2192075" cy="1259625"/>
            </a:xfrm>
            <a:custGeom>
              <a:rect b="b" l="l" r="r" t="t"/>
              <a:pathLst>
                <a:path extrusionOk="0" h="50385" w="87683">
                  <a:moveTo>
                    <a:pt x="39022" y="1"/>
                  </a:moveTo>
                  <a:cubicBezTo>
                    <a:pt x="32307" y="1"/>
                    <a:pt x="26037" y="2420"/>
                    <a:pt x="23715" y="9675"/>
                  </a:cubicBezTo>
                  <a:cubicBezTo>
                    <a:pt x="23715" y="9675"/>
                    <a:pt x="23127" y="9601"/>
                    <a:pt x="22150" y="9601"/>
                  </a:cubicBezTo>
                  <a:cubicBezTo>
                    <a:pt x="18144" y="9601"/>
                    <a:pt x="7591" y="10845"/>
                    <a:pt x="4208" y="23539"/>
                  </a:cubicBezTo>
                  <a:cubicBezTo>
                    <a:pt x="0" y="39359"/>
                    <a:pt x="3849" y="50385"/>
                    <a:pt x="3849" y="50385"/>
                  </a:cubicBezTo>
                  <a:cubicBezTo>
                    <a:pt x="3849" y="50385"/>
                    <a:pt x="10070" y="35384"/>
                    <a:pt x="17227" y="35384"/>
                  </a:cubicBezTo>
                  <a:cubicBezTo>
                    <a:pt x="18149" y="35384"/>
                    <a:pt x="19087" y="35633"/>
                    <a:pt x="20029" y="36195"/>
                  </a:cubicBezTo>
                  <a:cubicBezTo>
                    <a:pt x="20029" y="36195"/>
                    <a:pt x="31762" y="47436"/>
                    <a:pt x="55644" y="47436"/>
                  </a:cubicBezTo>
                  <a:cubicBezTo>
                    <a:pt x="59948" y="47436"/>
                    <a:pt x="64646" y="47071"/>
                    <a:pt x="69742" y="46209"/>
                  </a:cubicBezTo>
                  <a:cubicBezTo>
                    <a:pt x="69742" y="46209"/>
                    <a:pt x="69939" y="46160"/>
                    <a:pt x="70320" y="46160"/>
                  </a:cubicBezTo>
                  <a:cubicBezTo>
                    <a:pt x="71483" y="46160"/>
                    <a:pt x="74353" y="46623"/>
                    <a:pt x="78484" y="50385"/>
                  </a:cubicBezTo>
                  <a:cubicBezTo>
                    <a:pt x="78484" y="50385"/>
                    <a:pt x="87682" y="37076"/>
                    <a:pt x="82235" y="15482"/>
                  </a:cubicBezTo>
                  <a:cubicBezTo>
                    <a:pt x="82235" y="15482"/>
                    <a:pt x="65371" y="10034"/>
                    <a:pt x="57444" y="5108"/>
                  </a:cubicBezTo>
                  <a:cubicBezTo>
                    <a:pt x="53426" y="2601"/>
                    <a:pt x="45984" y="1"/>
                    <a:pt x="39022" y="1"/>
                  </a:cubicBezTo>
                  <a:close/>
                </a:path>
              </a:pathLst>
            </a:custGeom>
            <a:gradFill>
              <a:gsLst>
                <a:gs pos="0">
                  <a:srgbClr val="3A434E"/>
                </a:gs>
                <a:gs pos="100000">
                  <a:srgbClr val="002A26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4"/>
            <p:cNvSpPr/>
            <p:nvPr/>
          </p:nvSpPr>
          <p:spPr>
            <a:xfrm>
              <a:off x="3345150" y="3874400"/>
              <a:ext cx="910950" cy="1271400"/>
            </a:xfrm>
            <a:custGeom>
              <a:rect b="b" l="l" r="r" t="t"/>
              <a:pathLst>
                <a:path extrusionOk="0" h="50856" w="36438">
                  <a:moveTo>
                    <a:pt x="18203" y="1"/>
                  </a:moveTo>
                  <a:lnTo>
                    <a:pt x="1" y="18170"/>
                  </a:lnTo>
                  <a:lnTo>
                    <a:pt x="18203" y="50855"/>
                  </a:lnTo>
                  <a:lnTo>
                    <a:pt x="36437" y="18170"/>
                  </a:lnTo>
                  <a:lnTo>
                    <a:pt x="1820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4"/>
            <p:cNvSpPr/>
            <p:nvPr/>
          </p:nvSpPr>
          <p:spPr>
            <a:xfrm>
              <a:off x="3610200" y="3874400"/>
              <a:ext cx="380025" cy="1158850"/>
            </a:xfrm>
            <a:custGeom>
              <a:rect b="b" l="l" r="r" t="t"/>
              <a:pathLst>
                <a:path extrusionOk="0" h="46354" w="15201">
                  <a:moveTo>
                    <a:pt x="7601" y="1"/>
                  </a:moveTo>
                  <a:lnTo>
                    <a:pt x="0" y="7667"/>
                  </a:lnTo>
                  <a:lnTo>
                    <a:pt x="4273" y="13147"/>
                  </a:lnTo>
                  <a:lnTo>
                    <a:pt x="4273" y="46354"/>
                  </a:lnTo>
                  <a:lnTo>
                    <a:pt x="10928" y="46354"/>
                  </a:lnTo>
                  <a:lnTo>
                    <a:pt x="10928" y="13147"/>
                  </a:lnTo>
                  <a:lnTo>
                    <a:pt x="15201" y="7667"/>
                  </a:lnTo>
                  <a:lnTo>
                    <a:pt x="7601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4"/>
            <p:cNvSpPr/>
            <p:nvPr/>
          </p:nvSpPr>
          <p:spPr>
            <a:xfrm>
              <a:off x="2350250" y="3840975"/>
              <a:ext cx="2899925" cy="1616350"/>
            </a:xfrm>
            <a:custGeom>
              <a:rect b="b" l="l" r="r" t="t"/>
              <a:pathLst>
                <a:path extrusionOk="0" h="64654" w="115997">
                  <a:moveTo>
                    <a:pt x="30826" y="1"/>
                  </a:moveTo>
                  <a:lnTo>
                    <a:pt x="16245" y="2708"/>
                  </a:lnTo>
                  <a:cubicBezTo>
                    <a:pt x="6818" y="4600"/>
                    <a:pt x="0" y="12918"/>
                    <a:pt x="0" y="22541"/>
                  </a:cubicBezTo>
                  <a:lnTo>
                    <a:pt x="0" y="47071"/>
                  </a:lnTo>
                  <a:cubicBezTo>
                    <a:pt x="16604" y="58162"/>
                    <a:pt x="36535" y="64653"/>
                    <a:pt x="57999" y="64653"/>
                  </a:cubicBezTo>
                  <a:cubicBezTo>
                    <a:pt x="79462" y="64653"/>
                    <a:pt x="99393" y="58162"/>
                    <a:pt x="115997" y="47071"/>
                  </a:cubicBezTo>
                  <a:lnTo>
                    <a:pt x="115997" y="22541"/>
                  </a:lnTo>
                  <a:cubicBezTo>
                    <a:pt x="115997" y="12918"/>
                    <a:pt x="109179" y="4600"/>
                    <a:pt x="99752" y="2708"/>
                  </a:cubicBezTo>
                  <a:lnTo>
                    <a:pt x="85138" y="1"/>
                  </a:lnTo>
                  <a:lnTo>
                    <a:pt x="57999" y="46158"/>
                  </a:lnTo>
                  <a:lnTo>
                    <a:pt x="30826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" name="Google Shape;1370;p44"/>
          <p:cNvGrpSpPr/>
          <p:nvPr/>
        </p:nvGrpSpPr>
        <p:grpSpPr>
          <a:xfrm>
            <a:off x="6045710" y="2487134"/>
            <a:ext cx="718162" cy="725174"/>
            <a:chOff x="1190625" y="238125"/>
            <a:chExt cx="5219200" cy="5270161"/>
          </a:xfrm>
        </p:grpSpPr>
        <p:sp>
          <p:nvSpPr>
            <p:cNvPr id="1371" name="Google Shape;1371;p44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4"/>
            <p:cNvSpPr/>
            <p:nvPr/>
          </p:nvSpPr>
          <p:spPr>
            <a:xfrm>
              <a:off x="3365550" y="3217125"/>
              <a:ext cx="869325" cy="869350"/>
            </a:xfrm>
            <a:custGeom>
              <a:rect b="b" l="l" r="r" t="t"/>
              <a:pathLst>
                <a:path extrusionOk="0" h="34774" w="34773">
                  <a:moveTo>
                    <a:pt x="0" y="0"/>
                  </a:moveTo>
                  <a:lnTo>
                    <a:pt x="0" y="34773"/>
                  </a:lnTo>
                  <a:lnTo>
                    <a:pt x="34773" y="34773"/>
                  </a:lnTo>
                  <a:lnTo>
                    <a:pt x="34773" y="0"/>
                  </a:lnTo>
                  <a:close/>
                </a:path>
              </a:pathLst>
            </a:custGeom>
            <a:solidFill>
              <a:srgbClr val="FCD0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4"/>
            <p:cNvSpPr/>
            <p:nvPr/>
          </p:nvSpPr>
          <p:spPr>
            <a:xfrm>
              <a:off x="2359225" y="3677350"/>
              <a:ext cx="2881975" cy="1779975"/>
            </a:xfrm>
            <a:custGeom>
              <a:rect b="b" l="l" r="r" t="t"/>
              <a:pathLst>
                <a:path extrusionOk="0" h="71199" w="115279">
                  <a:moveTo>
                    <a:pt x="39815" y="0"/>
                  </a:moveTo>
                  <a:cubicBezTo>
                    <a:pt x="39089" y="0"/>
                    <a:pt x="38375" y="346"/>
                    <a:pt x="37937" y="968"/>
                  </a:cubicBezTo>
                  <a:lnTo>
                    <a:pt x="34577" y="5730"/>
                  </a:lnTo>
                  <a:lnTo>
                    <a:pt x="16147" y="9416"/>
                  </a:lnTo>
                  <a:cubicBezTo>
                    <a:pt x="6753" y="11308"/>
                    <a:pt x="0" y="19528"/>
                    <a:pt x="0" y="29119"/>
                  </a:cubicBezTo>
                  <a:lnTo>
                    <a:pt x="0" y="53844"/>
                  </a:lnTo>
                  <a:cubicBezTo>
                    <a:pt x="16506" y="64805"/>
                    <a:pt x="36339" y="71198"/>
                    <a:pt x="57640" y="71198"/>
                  </a:cubicBezTo>
                  <a:cubicBezTo>
                    <a:pt x="78940" y="71198"/>
                    <a:pt x="98773" y="64805"/>
                    <a:pt x="115279" y="53844"/>
                  </a:cubicBezTo>
                  <a:lnTo>
                    <a:pt x="115279" y="29119"/>
                  </a:lnTo>
                  <a:cubicBezTo>
                    <a:pt x="115279" y="19528"/>
                    <a:pt x="108527" y="11308"/>
                    <a:pt x="99132" y="9416"/>
                  </a:cubicBezTo>
                  <a:lnTo>
                    <a:pt x="80702" y="5730"/>
                  </a:lnTo>
                  <a:lnTo>
                    <a:pt x="77440" y="968"/>
                  </a:lnTo>
                  <a:cubicBezTo>
                    <a:pt x="77002" y="346"/>
                    <a:pt x="76304" y="0"/>
                    <a:pt x="75576" y="0"/>
                  </a:cubicBezTo>
                  <a:cubicBezTo>
                    <a:pt x="75273" y="0"/>
                    <a:pt x="74964" y="60"/>
                    <a:pt x="74667" y="185"/>
                  </a:cubicBezTo>
                  <a:lnTo>
                    <a:pt x="72025" y="1326"/>
                  </a:lnTo>
                  <a:cubicBezTo>
                    <a:pt x="67451" y="3296"/>
                    <a:pt x="62561" y="4283"/>
                    <a:pt x="57670" y="4283"/>
                  </a:cubicBezTo>
                  <a:cubicBezTo>
                    <a:pt x="52759" y="4283"/>
                    <a:pt x="47847" y="3288"/>
                    <a:pt x="43254" y="1294"/>
                  </a:cubicBezTo>
                  <a:lnTo>
                    <a:pt x="40710" y="185"/>
                  </a:lnTo>
                  <a:cubicBezTo>
                    <a:pt x="40422" y="60"/>
                    <a:pt x="40118" y="0"/>
                    <a:pt x="39815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4"/>
            <p:cNvSpPr/>
            <p:nvPr/>
          </p:nvSpPr>
          <p:spPr>
            <a:xfrm>
              <a:off x="2757175" y="3677350"/>
              <a:ext cx="2079550" cy="1779975"/>
            </a:xfrm>
            <a:custGeom>
              <a:rect b="b" l="l" r="r" t="t"/>
              <a:pathLst>
                <a:path extrusionOk="0" h="71199" w="83182">
                  <a:moveTo>
                    <a:pt x="23897" y="0"/>
                  </a:moveTo>
                  <a:cubicBezTo>
                    <a:pt x="23171" y="0"/>
                    <a:pt x="22457" y="346"/>
                    <a:pt x="22019" y="968"/>
                  </a:cubicBezTo>
                  <a:lnTo>
                    <a:pt x="18659" y="5730"/>
                  </a:lnTo>
                  <a:lnTo>
                    <a:pt x="229" y="9416"/>
                  </a:lnTo>
                  <a:cubicBezTo>
                    <a:pt x="164" y="9449"/>
                    <a:pt x="99" y="9449"/>
                    <a:pt x="1" y="9481"/>
                  </a:cubicBezTo>
                  <a:lnTo>
                    <a:pt x="1" y="62521"/>
                  </a:lnTo>
                  <a:cubicBezTo>
                    <a:pt x="12788" y="68099"/>
                    <a:pt x="26880" y="71198"/>
                    <a:pt x="41722" y="71198"/>
                  </a:cubicBezTo>
                  <a:cubicBezTo>
                    <a:pt x="56466" y="71198"/>
                    <a:pt x="70492" y="68132"/>
                    <a:pt x="83181" y="62619"/>
                  </a:cubicBezTo>
                  <a:lnTo>
                    <a:pt x="83181" y="9416"/>
                  </a:lnTo>
                  <a:lnTo>
                    <a:pt x="64784" y="5730"/>
                  </a:lnTo>
                  <a:lnTo>
                    <a:pt x="61522" y="968"/>
                  </a:lnTo>
                  <a:cubicBezTo>
                    <a:pt x="61084" y="346"/>
                    <a:pt x="60386" y="0"/>
                    <a:pt x="59658" y="0"/>
                  </a:cubicBezTo>
                  <a:cubicBezTo>
                    <a:pt x="59355" y="0"/>
                    <a:pt x="59046" y="60"/>
                    <a:pt x="58749" y="185"/>
                  </a:cubicBezTo>
                  <a:lnTo>
                    <a:pt x="56107" y="1326"/>
                  </a:lnTo>
                  <a:cubicBezTo>
                    <a:pt x="51533" y="3296"/>
                    <a:pt x="46643" y="4283"/>
                    <a:pt x="41752" y="4283"/>
                  </a:cubicBezTo>
                  <a:cubicBezTo>
                    <a:pt x="36841" y="4283"/>
                    <a:pt x="31929" y="3288"/>
                    <a:pt x="27336" y="1294"/>
                  </a:cubicBezTo>
                  <a:lnTo>
                    <a:pt x="24792" y="185"/>
                  </a:lnTo>
                  <a:cubicBezTo>
                    <a:pt x="24504" y="60"/>
                    <a:pt x="24200" y="0"/>
                    <a:pt x="23897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4"/>
            <p:cNvSpPr/>
            <p:nvPr/>
          </p:nvSpPr>
          <p:spPr>
            <a:xfrm>
              <a:off x="2732725" y="1208550"/>
              <a:ext cx="2134975" cy="2276900"/>
            </a:xfrm>
            <a:custGeom>
              <a:rect b="b" l="l" r="r" t="t"/>
              <a:pathLst>
                <a:path extrusionOk="0" h="91076" w="85399">
                  <a:moveTo>
                    <a:pt x="42700" y="1"/>
                  </a:moveTo>
                  <a:cubicBezTo>
                    <a:pt x="21921" y="1"/>
                    <a:pt x="5089" y="17844"/>
                    <a:pt x="5089" y="39862"/>
                  </a:cubicBezTo>
                  <a:cubicBezTo>
                    <a:pt x="5089" y="41526"/>
                    <a:pt x="5187" y="43222"/>
                    <a:pt x="5382" y="44951"/>
                  </a:cubicBezTo>
                  <a:cubicBezTo>
                    <a:pt x="1729" y="45897"/>
                    <a:pt x="0" y="51507"/>
                    <a:pt x="1501" y="57509"/>
                  </a:cubicBezTo>
                  <a:cubicBezTo>
                    <a:pt x="2857" y="62966"/>
                    <a:pt x="6427" y="66875"/>
                    <a:pt x="9824" y="66875"/>
                  </a:cubicBezTo>
                  <a:cubicBezTo>
                    <a:pt x="10184" y="66875"/>
                    <a:pt x="10542" y="66832"/>
                    <a:pt x="10895" y="66741"/>
                  </a:cubicBezTo>
                  <a:cubicBezTo>
                    <a:pt x="11221" y="66676"/>
                    <a:pt x="11548" y="66545"/>
                    <a:pt x="11841" y="66382"/>
                  </a:cubicBezTo>
                  <a:cubicBezTo>
                    <a:pt x="18626" y="80017"/>
                    <a:pt x="29913" y="91075"/>
                    <a:pt x="42700" y="91075"/>
                  </a:cubicBezTo>
                  <a:cubicBezTo>
                    <a:pt x="55487" y="91075"/>
                    <a:pt x="66773" y="80017"/>
                    <a:pt x="73558" y="66382"/>
                  </a:cubicBezTo>
                  <a:cubicBezTo>
                    <a:pt x="73852" y="66545"/>
                    <a:pt x="74178" y="66676"/>
                    <a:pt x="74504" y="66741"/>
                  </a:cubicBezTo>
                  <a:cubicBezTo>
                    <a:pt x="74857" y="66832"/>
                    <a:pt x="75215" y="66875"/>
                    <a:pt x="75575" y="66875"/>
                  </a:cubicBezTo>
                  <a:cubicBezTo>
                    <a:pt x="78972" y="66875"/>
                    <a:pt x="82542" y="62966"/>
                    <a:pt x="83898" y="57509"/>
                  </a:cubicBezTo>
                  <a:cubicBezTo>
                    <a:pt x="85399" y="51507"/>
                    <a:pt x="83670" y="45897"/>
                    <a:pt x="80017" y="44951"/>
                  </a:cubicBezTo>
                  <a:cubicBezTo>
                    <a:pt x="80212" y="43222"/>
                    <a:pt x="80310" y="41526"/>
                    <a:pt x="80310" y="39862"/>
                  </a:cubicBezTo>
                  <a:cubicBezTo>
                    <a:pt x="80310" y="17844"/>
                    <a:pt x="63478" y="1"/>
                    <a:pt x="42700" y="1"/>
                  </a:cubicBezTo>
                  <a:close/>
                </a:path>
              </a:pathLst>
            </a:custGeom>
            <a:solidFill>
              <a:srgbClr val="FFED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4"/>
            <p:cNvSpPr/>
            <p:nvPr/>
          </p:nvSpPr>
          <p:spPr>
            <a:xfrm>
              <a:off x="2771050" y="1072700"/>
              <a:ext cx="2192075" cy="1259625"/>
            </a:xfrm>
            <a:custGeom>
              <a:rect b="b" l="l" r="r" t="t"/>
              <a:pathLst>
                <a:path extrusionOk="0" h="50385" w="87683">
                  <a:moveTo>
                    <a:pt x="39022" y="1"/>
                  </a:moveTo>
                  <a:cubicBezTo>
                    <a:pt x="32307" y="1"/>
                    <a:pt x="26037" y="2420"/>
                    <a:pt x="23715" y="9675"/>
                  </a:cubicBezTo>
                  <a:cubicBezTo>
                    <a:pt x="23715" y="9675"/>
                    <a:pt x="23127" y="9601"/>
                    <a:pt x="22150" y="9601"/>
                  </a:cubicBezTo>
                  <a:cubicBezTo>
                    <a:pt x="18144" y="9601"/>
                    <a:pt x="7591" y="10845"/>
                    <a:pt x="4208" y="23539"/>
                  </a:cubicBezTo>
                  <a:cubicBezTo>
                    <a:pt x="0" y="39359"/>
                    <a:pt x="3849" y="50385"/>
                    <a:pt x="3849" y="50385"/>
                  </a:cubicBezTo>
                  <a:cubicBezTo>
                    <a:pt x="3849" y="50385"/>
                    <a:pt x="10070" y="35384"/>
                    <a:pt x="17227" y="35384"/>
                  </a:cubicBezTo>
                  <a:cubicBezTo>
                    <a:pt x="18149" y="35384"/>
                    <a:pt x="19087" y="35633"/>
                    <a:pt x="20029" y="36195"/>
                  </a:cubicBezTo>
                  <a:cubicBezTo>
                    <a:pt x="20029" y="36195"/>
                    <a:pt x="31762" y="47436"/>
                    <a:pt x="55644" y="47436"/>
                  </a:cubicBezTo>
                  <a:cubicBezTo>
                    <a:pt x="59948" y="47436"/>
                    <a:pt x="64646" y="47071"/>
                    <a:pt x="69742" y="46209"/>
                  </a:cubicBezTo>
                  <a:cubicBezTo>
                    <a:pt x="69742" y="46209"/>
                    <a:pt x="69939" y="46160"/>
                    <a:pt x="70320" y="46160"/>
                  </a:cubicBezTo>
                  <a:cubicBezTo>
                    <a:pt x="71483" y="46160"/>
                    <a:pt x="74353" y="46623"/>
                    <a:pt x="78484" y="50385"/>
                  </a:cubicBezTo>
                  <a:cubicBezTo>
                    <a:pt x="78484" y="50385"/>
                    <a:pt x="87682" y="37076"/>
                    <a:pt x="82235" y="15482"/>
                  </a:cubicBezTo>
                  <a:cubicBezTo>
                    <a:pt x="82235" y="15482"/>
                    <a:pt x="65371" y="10034"/>
                    <a:pt x="57444" y="5108"/>
                  </a:cubicBezTo>
                  <a:cubicBezTo>
                    <a:pt x="53426" y="2601"/>
                    <a:pt x="45984" y="1"/>
                    <a:pt x="39022" y="1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4"/>
            <p:cNvSpPr/>
            <p:nvPr/>
          </p:nvSpPr>
          <p:spPr>
            <a:xfrm>
              <a:off x="2647100" y="2318450"/>
              <a:ext cx="177800" cy="464025"/>
            </a:xfrm>
            <a:custGeom>
              <a:rect b="b" l="l" r="r" t="t"/>
              <a:pathLst>
                <a:path extrusionOk="0" h="18561" w="7112">
                  <a:moveTo>
                    <a:pt x="3556" y="0"/>
                  </a:moveTo>
                  <a:cubicBezTo>
                    <a:pt x="1598" y="0"/>
                    <a:pt x="0" y="1599"/>
                    <a:pt x="0" y="3556"/>
                  </a:cubicBezTo>
                  <a:lnTo>
                    <a:pt x="0" y="15005"/>
                  </a:lnTo>
                  <a:cubicBezTo>
                    <a:pt x="0" y="16963"/>
                    <a:pt x="1598" y="18561"/>
                    <a:pt x="3556" y="18561"/>
                  </a:cubicBezTo>
                  <a:cubicBezTo>
                    <a:pt x="5513" y="18561"/>
                    <a:pt x="7111" y="16963"/>
                    <a:pt x="7111" y="15005"/>
                  </a:cubicBezTo>
                  <a:lnTo>
                    <a:pt x="7111" y="3556"/>
                  </a:lnTo>
                  <a:cubicBezTo>
                    <a:pt x="7111" y="1599"/>
                    <a:pt x="5513" y="0"/>
                    <a:pt x="35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4"/>
            <p:cNvSpPr/>
            <p:nvPr/>
          </p:nvSpPr>
          <p:spPr>
            <a:xfrm>
              <a:off x="4775525" y="2318450"/>
              <a:ext cx="177825" cy="464025"/>
            </a:xfrm>
            <a:custGeom>
              <a:rect b="b" l="l" r="r" t="t"/>
              <a:pathLst>
                <a:path extrusionOk="0" h="18561" w="7113">
                  <a:moveTo>
                    <a:pt x="3556" y="0"/>
                  </a:moveTo>
                  <a:cubicBezTo>
                    <a:pt x="1599" y="0"/>
                    <a:pt x="1" y="1599"/>
                    <a:pt x="1" y="3556"/>
                  </a:cubicBezTo>
                  <a:lnTo>
                    <a:pt x="1" y="15005"/>
                  </a:lnTo>
                  <a:cubicBezTo>
                    <a:pt x="1" y="16963"/>
                    <a:pt x="1599" y="18561"/>
                    <a:pt x="3556" y="18561"/>
                  </a:cubicBezTo>
                  <a:cubicBezTo>
                    <a:pt x="5546" y="18561"/>
                    <a:pt x="7112" y="16963"/>
                    <a:pt x="7112" y="15005"/>
                  </a:cubicBezTo>
                  <a:lnTo>
                    <a:pt x="7112" y="3556"/>
                  </a:lnTo>
                  <a:cubicBezTo>
                    <a:pt x="7112" y="1599"/>
                    <a:pt x="5546" y="0"/>
                    <a:pt x="35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4"/>
            <p:cNvSpPr/>
            <p:nvPr/>
          </p:nvSpPr>
          <p:spPr>
            <a:xfrm>
              <a:off x="2725375" y="1187350"/>
              <a:ext cx="2149675" cy="1757425"/>
            </a:xfrm>
            <a:custGeom>
              <a:rect b="b" l="l" r="r" t="t"/>
              <a:pathLst>
                <a:path extrusionOk="0" h="70297" w="85987">
                  <a:moveTo>
                    <a:pt x="43907" y="1"/>
                  </a:moveTo>
                  <a:cubicBezTo>
                    <a:pt x="22149" y="1"/>
                    <a:pt x="4372" y="17387"/>
                    <a:pt x="3784" y="39014"/>
                  </a:cubicBezTo>
                  <a:cubicBezTo>
                    <a:pt x="1599" y="39699"/>
                    <a:pt x="1" y="41754"/>
                    <a:pt x="1" y="44168"/>
                  </a:cubicBezTo>
                  <a:lnTo>
                    <a:pt x="1" y="64881"/>
                  </a:lnTo>
                  <a:cubicBezTo>
                    <a:pt x="1" y="67882"/>
                    <a:pt x="2414" y="70296"/>
                    <a:pt x="5383" y="70296"/>
                  </a:cubicBezTo>
                  <a:lnTo>
                    <a:pt x="6688" y="70296"/>
                  </a:lnTo>
                  <a:cubicBezTo>
                    <a:pt x="9656" y="70296"/>
                    <a:pt x="12070" y="67882"/>
                    <a:pt x="12070" y="64881"/>
                  </a:cubicBezTo>
                  <a:lnTo>
                    <a:pt x="12070" y="44168"/>
                  </a:lnTo>
                  <a:cubicBezTo>
                    <a:pt x="12070" y="42830"/>
                    <a:pt x="11581" y="41591"/>
                    <a:pt x="10765" y="40645"/>
                  </a:cubicBezTo>
                  <a:lnTo>
                    <a:pt x="10765" y="40156"/>
                  </a:lnTo>
                  <a:cubicBezTo>
                    <a:pt x="10765" y="21888"/>
                    <a:pt x="25640" y="7014"/>
                    <a:pt x="43907" y="7014"/>
                  </a:cubicBezTo>
                  <a:cubicBezTo>
                    <a:pt x="61880" y="7014"/>
                    <a:pt x="76559" y="21432"/>
                    <a:pt x="77016" y="39275"/>
                  </a:cubicBezTo>
                  <a:cubicBezTo>
                    <a:pt x="75189" y="40156"/>
                    <a:pt x="73917" y="42015"/>
                    <a:pt x="73917" y="44168"/>
                  </a:cubicBezTo>
                  <a:lnTo>
                    <a:pt x="73917" y="64881"/>
                  </a:lnTo>
                  <a:cubicBezTo>
                    <a:pt x="73917" y="67882"/>
                    <a:pt x="76331" y="70296"/>
                    <a:pt x="79299" y="70296"/>
                  </a:cubicBezTo>
                  <a:lnTo>
                    <a:pt x="80604" y="70296"/>
                  </a:lnTo>
                  <a:cubicBezTo>
                    <a:pt x="83573" y="70296"/>
                    <a:pt x="85987" y="67882"/>
                    <a:pt x="85987" y="64881"/>
                  </a:cubicBezTo>
                  <a:lnTo>
                    <a:pt x="85987" y="44168"/>
                  </a:lnTo>
                  <a:cubicBezTo>
                    <a:pt x="85987" y="42504"/>
                    <a:pt x="85236" y="41004"/>
                    <a:pt x="84062" y="40025"/>
                  </a:cubicBezTo>
                  <a:cubicBezTo>
                    <a:pt x="83997" y="17941"/>
                    <a:pt x="65991" y="1"/>
                    <a:pt x="43907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4"/>
            <p:cNvSpPr/>
            <p:nvPr/>
          </p:nvSpPr>
          <p:spPr>
            <a:xfrm>
              <a:off x="3108650" y="4357586"/>
              <a:ext cx="1383125" cy="1150700"/>
            </a:xfrm>
            <a:custGeom>
              <a:rect b="b" l="l" r="r" t="t"/>
              <a:pathLst>
                <a:path extrusionOk="0" h="46028" w="55325">
                  <a:moveTo>
                    <a:pt x="27663" y="1"/>
                  </a:moveTo>
                  <a:cubicBezTo>
                    <a:pt x="12396" y="1"/>
                    <a:pt x="1" y="12363"/>
                    <a:pt x="1" y="27630"/>
                  </a:cubicBezTo>
                  <a:cubicBezTo>
                    <a:pt x="1" y="33566"/>
                    <a:pt x="1893" y="39046"/>
                    <a:pt x="5057" y="43548"/>
                  </a:cubicBezTo>
                  <a:cubicBezTo>
                    <a:pt x="12364" y="45179"/>
                    <a:pt x="19899" y="46027"/>
                    <a:pt x="27663" y="46027"/>
                  </a:cubicBezTo>
                  <a:cubicBezTo>
                    <a:pt x="35426" y="46027"/>
                    <a:pt x="42994" y="45179"/>
                    <a:pt x="50268" y="43548"/>
                  </a:cubicBezTo>
                  <a:cubicBezTo>
                    <a:pt x="53432" y="39046"/>
                    <a:pt x="55324" y="33566"/>
                    <a:pt x="55324" y="27630"/>
                  </a:cubicBezTo>
                  <a:cubicBezTo>
                    <a:pt x="55324" y="12363"/>
                    <a:pt x="42929" y="1"/>
                    <a:pt x="276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2" name="Google Shape;1332;p44"/>
          <p:cNvSpPr txBox="1"/>
          <p:nvPr/>
        </p:nvSpPr>
        <p:spPr>
          <a:xfrm>
            <a:off x="5601288" y="2040299"/>
            <a:ext cx="1581900" cy="45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BLEISURE MANAGER</a:t>
            </a:r>
            <a:endParaRPr sz="12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328" name="Google Shape;1328;p44"/>
          <p:cNvSpPr txBox="1"/>
          <p:nvPr/>
        </p:nvSpPr>
        <p:spPr>
          <a:xfrm>
            <a:off x="3781050" y="2040299"/>
            <a:ext cx="1581900" cy="45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LEISURE MANAGER</a:t>
            </a:r>
            <a:endParaRPr sz="12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381" name="Google Shape;1381;p44"/>
          <p:cNvSpPr txBox="1"/>
          <p:nvPr/>
        </p:nvSpPr>
        <p:spPr>
          <a:xfrm>
            <a:off x="3781050" y="531574"/>
            <a:ext cx="1581900" cy="45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PRESIDENT</a:t>
            </a:r>
            <a:endParaRPr sz="12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322" name="Google Shape;1322;p44"/>
          <p:cNvSpPr txBox="1"/>
          <p:nvPr/>
        </p:nvSpPr>
        <p:spPr>
          <a:xfrm>
            <a:off x="1960825" y="3419175"/>
            <a:ext cx="1581900" cy="284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Travel Consultant</a:t>
            </a: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 1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326" name="Google Shape;1326;p44"/>
          <p:cNvSpPr txBox="1"/>
          <p:nvPr/>
        </p:nvSpPr>
        <p:spPr>
          <a:xfrm>
            <a:off x="5601300" y="3419175"/>
            <a:ext cx="1581900" cy="284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Travel Consultant</a:t>
            </a: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 1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324" name="Google Shape;1324;p44"/>
          <p:cNvSpPr txBox="1"/>
          <p:nvPr/>
        </p:nvSpPr>
        <p:spPr>
          <a:xfrm>
            <a:off x="3781063" y="3419175"/>
            <a:ext cx="1581900" cy="284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Travel Consultant</a:t>
            </a: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 1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382" name="Google Shape;1382;p44"/>
          <p:cNvSpPr txBox="1"/>
          <p:nvPr/>
        </p:nvSpPr>
        <p:spPr>
          <a:xfrm>
            <a:off x="1960825" y="4001050"/>
            <a:ext cx="1581900" cy="284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Travel Consultant 2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383" name="Google Shape;1383;p44"/>
          <p:cNvSpPr txBox="1"/>
          <p:nvPr/>
        </p:nvSpPr>
        <p:spPr>
          <a:xfrm>
            <a:off x="5601300" y="4001050"/>
            <a:ext cx="1581900" cy="284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Travel Consultant</a:t>
            </a: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 2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384" name="Google Shape;1384;p44"/>
          <p:cNvSpPr txBox="1"/>
          <p:nvPr/>
        </p:nvSpPr>
        <p:spPr>
          <a:xfrm>
            <a:off x="3781063" y="4001050"/>
            <a:ext cx="1581900" cy="284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Travel Consultant 2</a:t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cxnSp>
        <p:nvCxnSpPr>
          <p:cNvPr id="1385" name="Google Shape;1385;p44"/>
          <p:cNvCxnSpPr>
            <a:stCxn id="1382" idx="0"/>
            <a:endCxn id="1322" idx="2"/>
          </p:cNvCxnSpPr>
          <p:nvPr/>
        </p:nvCxnSpPr>
        <p:spPr>
          <a:xfrm rot="10800000">
            <a:off x="2751775" y="3703150"/>
            <a:ext cx="0" cy="2979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86" name="Google Shape;1386;p44"/>
          <p:cNvCxnSpPr>
            <a:stCxn id="1384" idx="0"/>
            <a:endCxn id="1324" idx="2"/>
          </p:cNvCxnSpPr>
          <p:nvPr/>
        </p:nvCxnSpPr>
        <p:spPr>
          <a:xfrm rot="10800000">
            <a:off x="4572013" y="3703150"/>
            <a:ext cx="0" cy="2979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87" name="Google Shape;1387;p44"/>
          <p:cNvCxnSpPr>
            <a:stCxn id="1383" idx="0"/>
            <a:endCxn id="1326" idx="2"/>
          </p:cNvCxnSpPr>
          <p:nvPr/>
        </p:nvCxnSpPr>
        <p:spPr>
          <a:xfrm rot="10800000">
            <a:off x="6392250" y="3703150"/>
            <a:ext cx="0" cy="2979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88" name="Google Shape;1388;p44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ORGANIZATIONAL CHART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392" name="Shape 1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3" name="Google Shape;1393;p45"/>
          <p:cNvSpPr txBox="1"/>
          <p:nvPr>
            <p:ph idx="2" type="subTitle"/>
          </p:nvPr>
        </p:nvSpPr>
        <p:spPr>
          <a:xfrm>
            <a:off x="3567300" y="3275524"/>
            <a:ext cx="2009400" cy="66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hot, even hotter than Mercury</a:t>
            </a:r>
            <a:endParaRPr/>
          </a:p>
        </p:txBody>
      </p:sp>
      <p:sp>
        <p:nvSpPr>
          <p:cNvPr id="1394" name="Google Shape;1394;p45"/>
          <p:cNvSpPr txBox="1"/>
          <p:nvPr>
            <p:ph idx="1" type="subTitle"/>
          </p:nvPr>
        </p:nvSpPr>
        <p:spPr>
          <a:xfrm>
            <a:off x="861500" y="3275526"/>
            <a:ext cx="2230800" cy="66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one. It’s composed mostly of hydrogen and helium</a:t>
            </a:r>
            <a:endParaRPr/>
          </a:p>
        </p:txBody>
      </p:sp>
      <p:sp>
        <p:nvSpPr>
          <p:cNvPr id="1395" name="Google Shape;1395;p45"/>
          <p:cNvSpPr txBox="1"/>
          <p:nvPr>
            <p:ph idx="3" type="subTitle"/>
          </p:nvPr>
        </p:nvSpPr>
        <p:spPr>
          <a:xfrm>
            <a:off x="6094725" y="3275526"/>
            <a:ext cx="2144700" cy="66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</a:t>
            </a:r>
            <a:endParaRPr/>
          </a:p>
        </p:txBody>
      </p:sp>
      <p:sp>
        <p:nvSpPr>
          <p:cNvPr id="1396" name="Google Shape;1396;p45"/>
          <p:cNvSpPr txBox="1"/>
          <p:nvPr>
            <p:ph idx="4" type="subTitle"/>
          </p:nvPr>
        </p:nvSpPr>
        <p:spPr>
          <a:xfrm>
            <a:off x="972225" y="29780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1397" name="Google Shape;1397;p45"/>
          <p:cNvSpPr txBox="1"/>
          <p:nvPr>
            <p:ph idx="5" type="subTitle"/>
          </p:nvPr>
        </p:nvSpPr>
        <p:spPr>
          <a:xfrm>
            <a:off x="3567300" y="29780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1398" name="Google Shape;1398;p45"/>
          <p:cNvSpPr txBox="1"/>
          <p:nvPr>
            <p:ph idx="6" type="subTitle"/>
          </p:nvPr>
        </p:nvSpPr>
        <p:spPr>
          <a:xfrm>
            <a:off x="6162375" y="297804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grpSp>
        <p:nvGrpSpPr>
          <p:cNvPr id="1399" name="Google Shape;1399;p45"/>
          <p:cNvGrpSpPr/>
          <p:nvPr/>
        </p:nvGrpSpPr>
        <p:grpSpPr>
          <a:xfrm>
            <a:off x="1350066" y="1597744"/>
            <a:ext cx="1253652" cy="1254174"/>
            <a:chOff x="1190625" y="238125"/>
            <a:chExt cx="5219200" cy="5219200"/>
          </a:xfrm>
        </p:grpSpPr>
        <p:sp>
          <p:nvSpPr>
            <p:cNvPr id="1400" name="Google Shape;1400;p45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5"/>
            <p:cNvSpPr/>
            <p:nvPr/>
          </p:nvSpPr>
          <p:spPr>
            <a:xfrm>
              <a:off x="1792450" y="1461350"/>
              <a:ext cx="3098900" cy="3098925"/>
            </a:xfrm>
            <a:custGeom>
              <a:rect b="b" l="l" r="r" t="t"/>
              <a:pathLst>
                <a:path extrusionOk="0" h="123957" w="123956">
                  <a:moveTo>
                    <a:pt x="61978" y="1"/>
                  </a:moveTo>
                  <a:cubicBezTo>
                    <a:pt x="27760" y="1"/>
                    <a:pt x="0" y="27760"/>
                    <a:pt x="0" y="61979"/>
                  </a:cubicBezTo>
                  <a:cubicBezTo>
                    <a:pt x="0" y="96197"/>
                    <a:pt x="27760" y="123956"/>
                    <a:pt x="61978" y="123956"/>
                  </a:cubicBezTo>
                  <a:cubicBezTo>
                    <a:pt x="96196" y="123956"/>
                    <a:pt x="123956" y="96197"/>
                    <a:pt x="123956" y="61979"/>
                  </a:cubicBezTo>
                  <a:cubicBezTo>
                    <a:pt x="123956" y="27760"/>
                    <a:pt x="96196" y="1"/>
                    <a:pt x="61978" y="1"/>
                  </a:cubicBezTo>
                  <a:close/>
                </a:path>
              </a:pathLst>
            </a:custGeom>
            <a:solidFill>
              <a:srgbClr val="F5F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5"/>
            <p:cNvSpPr/>
            <p:nvPr/>
          </p:nvSpPr>
          <p:spPr>
            <a:xfrm>
              <a:off x="4188375" y="3014875"/>
              <a:ext cx="1049575" cy="403700"/>
            </a:xfrm>
            <a:custGeom>
              <a:rect b="b" l="l" r="r" t="t"/>
              <a:pathLst>
                <a:path extrusionOk="0" h="16148" w="41983">
                  <a:moveTo>
                    <a:pt x="25836" y="1"/>
                  </a:moveTo>
                  <a:cubicBezTo>
                    <a:pt x="21138" y="1"/>
                    <a:pt x="16963" y="2023"/>
                    <a:pt x="14027" y="5220"/>
                  </a:cubicBezTo>
                  <a:cubicBezTo>
                    <a:pt x="13146" y="4991"/>
                    <a:pt x="12233" y="4861"/>
                    <a:pt x="11287" y="4861"/>
                  </a:cubicBezTo>
                  <a:cubicBezTo>
                    <a:pt x="5057" y="4861"/>
                    <a:pt x="1" y="9917"/>
                    <a:pt x="1" y="16147"/>
                  </a:cubicBezTo>
                  <a:lnTo>
                    <a:pt x="41982" y="16147"/>
                  </a:lnTo>
                  <a:cubicBezTo>
                    <a:pt x="41982" y="7242"/>
                    <a:pt x="34741" y="1"/>
                    <a:pt x="25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5"/>
            <p:cNvSpPr/>
            <p:nvPr/>
          </p:nvSpPr>
          <p:spPr>
            <a:xfrm>
              <a:off x="2576950" y="3744750"/>
              <a:ext cx="3674650" cy="1612250"/>
            </a:xfrm>
            <a:custGeom>
              <a:rect b="b" l="l" r="r" t="t"/>
              <a:pathLst>
                <a:path extrusionOk="0" h="64490" w="146986">
                  <a:moveTo>
                    <a:pt x="1" y="0"/>
                  </a:moveTo>
                  <a:lnTo>
                    <a:pt x="32621" y="45668"/>
                  </a:lnTo>
                  <a:cubicBezTo>
                    <a:pt x="32621" y="45668"/>
                    <a:pt x="58129" y="56759"/>
                    <a:pt x="77636" y="64490"/>
                  </a:cubicBezTo>
                  <a:cubicBezTo>
                    <a:pt x="109767" y="55291"/>
                    <a:pt x="135602" y="31152"/>
                    <a:pt x="146986" y="0"/>
                  </a:cubicBezTo>
                  <a:close/>
                </a:path>
              </a:pathLst>
            </a:custGeom>
            <a:gradFill>
              <a:gsLst>
                <a:gs pos="0">
                  <a:srgbClr val="97CECD"/>
                </a:gs>
                <a:gs pos="50000">
                  <a:srgbClr val="CBE7E6"/>
                </a:gs>
                <a:gs pos="100000">
                  <a:srgbClr val="FFFFFF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5"/>
            <p:cNvSpPr/>
            <p:nvPr/>
          </p:nvSpPr>
          <p:spPr>
            <a:xfrm>
              <a:off x="2067275" y="3418550"/>
              <a:ext cx="1874025" cy="948450"/>
            </a:xfrm>
            <a:custGeom>
              <a:rect b="b" l="l" r="r" t="t"/>
              <a:pathLst>
                <a:path extrusionOk="0" h="37938" w="74961">
                  <a:moveTo>
                    <a:pt x="0" y="0"/>
                  </a:moveTo>
                  <a:lnTo>
                    <a:pt x="27107" y="37937"/>
                  </a:lnTo>
                  <a:lnTo>
                    <a:pt x="29978" y="37350"/>
                  </a:lnTo>
                  <a:lnTo>
                    <a:pt x="29978" y="34447"/>
                  </a:lnTo>
                  <a:lnTo>
                    <a:pt x="74961" y="34447"/>
                  </a:lnTo>
                  <a:cubicBezTo>
                    <a:pt x="69318" y="27858"/>
                    <a:pt x="58357" y="30239"/>
                    <a:pt x="50235" y="24074"/>
                  </a:cubicBezTo>
                  <a:cubicBezTo>
                    <a:pt x="42700" y="18333"/>
                    <a:pt x="35915" y="5220"/>
                    <a:pt x="21627" y="2871"/>
                  </a:cubicBezTo>
                  <a:cubicBezTo>
                    <a:pt x="7307" y="490"/>
                    <a:pt x="1" y="0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rgbClr val="9C737E"/>
                </a:gs>
                <a:gs pos="100000">
                  <a:srgbClr val="973A4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5"/>
            <p:cNvSpPr/>
            <p:nvPr/>
          </p:nvSpPr>
          <p:spPr>
            <a:xfrm>
              <a:off x="3147800" y="3010800"/>
              <a:ext cx="1304825" cy="407775"/>
            </a:xfrm>
            <a:custGeom>
              <a:rect b="b" l="l" r="r" t="t"/>
              <a:pathLst>
                <a:path extrusionOk="0" h="16311" w="52193">
                  <a:moveTo>
                    <a:pt x="26097" y="1"/>
                  </a:moveTo>
                  <a:cubicBezTo>
                    <a:pt x="20551" y="1"/>
                    <a:pt x="15658" y="2773"/>
                    <a:pt x="12722" y="7014"/>
                  </a:cubicBezTo>
                  <a:cubicBezTo>
                    <a:pt x="11776" y="6720"/>
                    <a:pt x="10798" y="6525"/>
                    <a:pt x="9787" y="6525"/>
                  </a:cubicBezTo>
                  <a:cubicBezTo>
                    <a:pt x="4372" y="6525"/>
                    <a:pt x="1" y="10896"/>
                    <a:pt x="1" y="16310"/>
                  </a:cubicBezTo>
                  <a:lnTo>
                    <a:pt x="52192" y="16310"/>
                  </a:lnTo>
                  <a:cubicBezTo>
                    <a:pt x="52192" y="10896"/>
                    <a:pt x="47821" y="6525"/>
                    <a:pt x="42407" y="6525"/>
                  </a:cubicBezTo>
                  <a:cubicBezTo>
                    <a:pt x="41395" y="6525"/>
                    <a:pt x="40417" y="6720"/>
                    <a:pt x="39471" y="7014"/>
                  </a:cubicBezTo>
                  <a:cubicBezTo>
                    <a:pt x="36535" y="2773"/>
                    <a:pt x="31642" y="1"/>
                    <a:pt x="260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5"/>
            <p:cNvSpPr/>
            <p:nvPr/>
          </p:nvSpPr>
          <p:spPr>
            <a:xfrm>
              <a:off x="1190625" y="2034650"/>
              <a:ext cx="4403700" cy="3422675"/>
            </a:xfrm>
            <a:custGeom>
              <a:rect b="b" l="l" r="r" t="t"/>
              <a:pathLst>
                <a:path extrusionOk="0" h="136907" w="176148">
                  <a:moveTo>
                    <a:pt x="5187" y="1"/>
                  </a:moveTo>
                  <a:cubicBezTo>
                    <a:pt x="1827" y="10243"/>
                    <a:pt x="0" y="21171"/>
                    <a:pt x="0" y="32523"/>
                  </a:cubicBezTo>
                  <a:cubicBezTo>
                    <a:pt x="0" y="90162"/>
                    <a:pt x="46744" y="136906"/>
                    <a:pt x="104384" y="136906"/>
                  </a:cubicBezTo>
                  <a:cubicBezTo>
                    <a:pt x="132176" y="136906"/>
                    <a:pt x="157423" y="126011"/>
                    <a:pt x="176147" y="108299"/>
                  </a:cubicBezTo>
                  <a:cubicBezTo>
                    <a:pt x="161860" y="107940"/>
                    <a:pt x="158500" y="104841"/>
                    <a:pt x="133317" y="104841"/>
                  </a:cubicBezTo>
                  <a:cubicBezTo>
                    <a:pt x="128122" y="104841"/>
                    <a:pt x="118827" y="107092"/>
                    <a:pt x="109462" y="107092"/>
                  </a:cubicBezTo>
                  <a:cubicBezTo>
                    <a:pt x="99599" y="107092"/>
                    <a:pt x="89659" y="104595"/>
                    <a:pt x="84355" y="94337"/>
                  </a:cubicBezTo>
                  <a:cubicBezTo>
                    <a:pt x="76167" y="78614"/>
                    <a:pt x="61423" y="65958"/>
                    <a:pt x="49354" y="62859"/>
                  </a:cubicBezTo>
                  <a:cubicBezTo>
                    <a:pt x="39176" y="60249"/>
                    <a:pt x="36241" y="50333"/>
                    <a:pt x="35360" y="38362"/>
                  </a:cubicBezTo>
                  <a:cubicBezTo>
                    <a:pt x="34447" y="25835"/>
                    <a:pt x="24302" y="25542"/>
                    <a:pt x="17876" y="17387"/>
                  </a:cubicBezTo>
                  <a:cubicBezTo>
                    <a:pt x="11841" y="9689"/>
                    <a:pt x="12004" y="979"/>
                    <a:pt x="5187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5"/>
            <p:cNvSpPr/>
            <p:nvPr/>
          </p:nvSpPr>
          <p:spPr>
            <a:xfrm>
              <a:off x="5675850" y="3010800"/>
              <a:ext cx="727450" cy="407775"/>
            </a:xfrm>
            <a:custGeom>
              <a:rect b="b" l="l" r="r" t="t"/>
              <a:pathLst>
                <a:path extrusionOk="0" h="16311" w="29098">
                  <a:moveTo>
                    <a:pt x="26096" y="1"/>
                  </a:moveTo>
                  <a:cubicBezTo>
                    <a:pt x="20551" y="1"/>
                    <a:pt x="15658" y="2773"/>
                    <a:pt x="12722" y="7014"/>
                  </a:cubicBezTo>
                  <a:cubicBezTo>
                    <a:pt x="11776" y="6720"/>
                    <a:pt x="10797" y="6525"/>
                    <a:pt x="9786" y="6525"/>
                  </a:cubicBezTo>
                  <a:cubicBezTo>
                    <a:pt x="4371" y="6525"/>
                    <a:pt x="0" y="10896"/>
                    <a:pt x="0" y="16310"/>
                  </a:cubicBezTo>
                  <a:lnTo>
                    <a:pt x="26814" y="16310"/>
                  </a:lnTo>
                  <a:cubicBezTo>
                    <a:pt x="27988" y="11124"/>
                    <a:pt x="28771" y="5774"/>
                    <a:pt x="29097" y="327"/>
                  </a:cubicBezTo>
                  <a:cubicBezTo>
                    <a:pt x="28119" y="131"/>
                    <a:pt x="27140" y="1"/>
                    <a:pt x="260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" name="Google Shape;1408;p45"/>
          <p:cNvGrpSpPr/>
          <p:nvPr/>
        </p:nvGrpSpPr>
        <p:grpSpPr>
          <a:xfrm>
            <a:off x="3948571" y="1601174"/>
            <a:ext cx="1246867" cy="1255289"/>
            <a:chOff x="1190625" y="238125"/>
            <a:chExt cx="5219200" cy="5254455"/>
          </a:xfrm>
        </p:grpSpPr>
        <p:sp>
          <p:nvSpPr>
            <p:cNvPr id="1409" name="Google Shape;1409;p45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5"/>
            <p:cNvSpPr/>
            <p:nvPr/>
          </p:nvSpPr>
          <p:spPr>
            <a:xfrm>
              <a:off x="1202025" y="3127605"/>
              <a:ext cx="5196375" cy="2364975"/>
            </a:xfrm>
            <a:custGeom>
              <a:rect b="b" l="l" r="r" t="t"/>
              <a:pathLst>
                <a:path extrusionOk="0" h="94599" w="207855">
                  <a:moveTo>
                    <a:pt x="1" y="1"/>
                  </a:moveTo>
                  <a:cubicBezTo>
                    <a:pt x="4959" y="53073"/>
                    <a:pt x="49583" y="94598"/>
                    <a:pt x="103928" y="94598"/>
                  </a:cubicBezTo>
                  <a:cubicBezTo>
                    <a:pt x="158272" y="94598"/>
                    <a:pt x="202896" y="53073"/>
                    <a:pt x="207854" y="1"/>
                  </a:cubicBezTo>
                  <a:close/>
                </a:path>
              </a:pathLst>
            </a:custGeom>
            <a:gradFill>
              <a:gsLst>
                <a:gs pos="0">
                  <a:srgbClr val="97CECD"/>
                </a:gs>
                <a:gs pos="79000">
                  <a:srgbClr val="CBE7E6"/>
                </a:gs>
                <a:gs pos="100000">
                  <a:srgbClr val="FFFFFF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5"/>
            <p:cNvSpPr/>
            <p:nvPr/>
          </p:nvSpPr>
          <p:spPr>
            <a:xfrm>
              <a:off x="1202025" y="3092350"/>
              <a:ext cx="5196375" cy="824500"/>
            </a:xfrm>
            <a:custGeom>
              <a:rect b="b" l="l" r="r" t="t"/>
              <a:pathLst>
                <a:path extrusionOk="0" h="32980" w="207855">
                  <a:moveTo>
                    <a:pt x="1" y="1"/>
                  </a:moveTo>
                  <a:cubicBezTo>
                    <a:pt x="784" y="8384"/>
                    <a:pt x="2578" y="16474"/>
                    <a:pt x="5220" y="24139"/>
                  </a:cubicBezTo>
                  <a:cubicBezTo>
                    <a:pt x="42276" y="28249"/>
                    <a:pt x="139875" y="32196"/>
                    <a:pt x="199145" y="32979"/>
                  </a:cubicBezTo>
                  <a:cubicBezTo>
                    <a:pt x="203744" y="22769"/>
                    <a:pt x="206745" y="11646"/>
                    <a:pt x="207854" y="1"/>
                  </a:cubicBezTo>
                  <a:close/>
                </a:path>
              </a:pathLst>
            </a:custGeom>
            <a:gradFill>
              <a:gsLst>
                <a:gs pos="0">
                  <a:srgbClr val="97CECD"/>
                </a:gs>
                <a:gs pos="79000">
                  <a:srgbClr val="CBE7E6"/>
                </a:gs>
                <a:gs pos="100000">
                  <a:srgbClr val="FFFFFF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5"/>
            <p:cNvSpPr/>
            <p:nvPr/>
          </p:nvSpPr>
          <p:spPr>
            <a:xfrm>
              <a:off x="1202025" y="3092350"/>
              <a:ext cx="5196375" cy="122350"/>
            </a:xfrm>
            <a:custGeom>
              <a:rect b="b" l="l" r="r" t="t"/>
              <a:pathLst>
                <a:path extrusionOk="0" h="4894" w="207855">
                  <a:moveTo>
                    <a:pt x="1" y="1"/>
                  </a:moveTo>
                  <a:cubicBezTo>
                    <a:pt x="164" y="1632"/>
                    <a:pt x="392" y="3263"/>
                    <a:pt x="620" y="4894"/>
                  </a:cubicBezTo>
                  <a:lnTo>
                    <a:pt x="207169" y="4894"/>
                  </a:lnTo>
                  <a:cubicBezTo>
                    <a:pt x="207398" y="3263"/>
                    <a:pt x="207691" y="1664"/>
                    <a:pt x="207854" y="1"/>
                  </a:cubicBezTo>
                  <a:close/>
                </a:path>
              </a:pathLst>
            </a:custGeom>
            <a:gradFill>
              <a:gsLst>
                <a:gs pos="0">
                  <a:srgbClr val="97CECD"/>
                </a:gs>
                <a:gs pos="79000">
                  <a:srgbClr val="CBE7E6"/>
                </a:gs>
                <a:gs pos="100000">
                  <a:srgbClr val="FFFFFF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5"/>
            <p:cNvSpPr/>
            <p:nvPr/>
          </p:nvSpPr>
          <p:spPr>
            <a:xfrm>
              <a:off x="1719050" y="2032200"/>
              <a:ext cx="1724800" cy="1060175"/>
            </a:xfrm>
            <a:custGeom>
              <a:rect b="b" l="l" r="r" t="t"/>
              <a:pathLst>
                <a:path extrusionOk="0" h="42407" w="68992">
                  <a:moveTo>
                    <a:pt x="66937" y="1"/>
                  </a:moveTo>
                  <a:cubicBezTo>
                    <a:pt x="56074" y="4339"/>
                    <a:pt x="44103" y="4633"/>
                    <a:pt x="40841" y="7079"/>
                  </a:cubicBezTo>
                  <a:cubicBezTo>
                    <a:pt x="38362" y="8906"/>
                    <a:pt x="20388" y="42407"/>
                    <a:pt x="1" y="42407"/>
                  </a:cubicBezTo>
                  <a:lnTo>
                    <a:pt x="68992" y="42407"/>
                  </a:lnTo>
                  <a:lnTo>
                    <a:pt x="66937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5"/>
            <p:cNvSpPr/>
            <p:nvPr/>
          </p:nvSpPr>
          <p:spPr>
            <a:xfrm>
              <a:off x="1631800" y="2560650"/>
              <a:ext cx="1244475" cy="531725"/>
            </a:xfrm>
            <a:custGeom>
              <a:rect b="b" l="l" r="r" t="t"/>
              <a:pathLst>
                <a:path extrusionOk="0" h="21269" w="49779">
                  <a:moveTo>
                    <a:pt x="26912" y="0"/>
                  </a:moveTo>
                  <a:cubicBezTo>
                    <a:pt x="23813" y="0"/>
                    <a:pt x="21954" y="6590"/>
                    <a:pt x="18333" y="10634"/>
                  </a:cubicBezTo>
                  <a:cubicBezTo>
                    <a:pt x="16245" y="12983"/>
                    <a:pt x="7731" y="21269"/>
                    <a:pt x="0" y="21269"/>
                  </a:cubicBezTo>
                  <a:lnTo>
                    <a:pt x="25770" y="21269"/>
                  </a:lnTo>
                  <a:lnTo>
                    <a:pt x="49778" y="4143"/>
                  </a:lnTo>
                  <a:cubicBezTo>
                    <a:pt x="45407" y="3458"/>
                    <a:pt x="36730" y="2512"/>
                    <a:pt x="34675" y="2447"/>
                  </a:cubicBezTo>
                  <a:cubicBezTo>
                    <a:pt x="33697" y="2414"/>
                    <a:pt x="29130" y="0"/>
                    <a:pt x="26912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5"/>
            <p:cNvSpPr/>
            <p:nvPr/>
          </p:nvSpPr>
          <p:spPr>
            <a:xfrm>
              <a:off x="4534150" y="2291375"/>
              <a:ext cx="1467925" cy="801000"/>
            </a:xfrm>
            <a:custGeom>
              <a:rect b="b" l="l" r="r" t="t"/>
              <a:pathLst>
                <a:path extrusionOk="0" h="32040" w="58717">
                  <a:moveTo>
                    <a:pt x="19951" y="0"/>
                  </a:moveTo>
                  <a:cubicBezTo>
                    <a:pt x="12808" y="0"/>
                    <a:pt x="4350" y="7575"/>
                    <a:pt x="0" y="7575"/>
                  </a:cubicBezTo>
                  <a:lnTo>
                    <a:pt x="0" y="32040"/>
                  </a:lnTo>
                  <a:lnTo>
                    <a:pt x="58716" y="32040"/>
                  </a:lnTo>
                  <a:cubicBezTo>
                    <a:pt x="50007" y="32040"/>
                    <a:pt x="35197" y="12435"/>
                    <a:pt x="26096" y="2682"/>
                  </a:cubicBezTo>
                  <a:cubicBezTo>
                    <a:pt x="24287" y="740"/>
                    <a:pt x="22183" y="0"/>
                    <a:pt x="19951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5"/>
            <p:cNvSpPr/>
            <p:nvPr/>
          </p:nvSpPr>
          <p:spPr>
            <a:xfrm>
              <a:off x="2210800" y="1187350"/>
              <a:ext cx="968025" cy="263425"/>
            </a:xfrm>
            <a:custGeom>
              <a:rect b="b" l="l" r="r" t="t"/>
              <a:pathLst>
                <a:path extrusionOk="0" h="10537" w="38721">
                  <a:moveTo>
                    <a:pt x="10537" y="1"/>
                  </a:moveTo>
                  <a:cubicBezTo>
                    <a:pt x="4730" y="1"/>
                    <a:pt x="0" y="4698"/>
                    <a:pt x="0" y="10537"/>
                  </a:cubicBezTo>
                  <a:lnTo>
                    <a:pt x="38720" y="10537"/>
                  </a:lnTo>
                  <a:cubicBezTo>
                    <a:pt x="38720" y="7895"/>
                    <a:pt x="36567" y="5774"/>
                    <a:pt x="33958" y="5774"/>
                  </a:cubicBezTo>
                  <a:cubicBezTo>
                    <a:pt x="33566" y="5774"/>
                    <a:pt x="33175" y="5839"/>
                    <a:pt x="32816" y="5937"/>
                  </a:cubicBezTo>
                  <a:cubicBezTo>
                    <a:pt x="31576" y="4600"/>
                    <a:pt x="29815" y="3752"/>
                    <a:pt x="27858" y="3752"/>
                  </a:cubicBezTo>
                  <a:cubicBezTo>
                    <a:pt x="26618" y="3752"/>
                    <a:pt x="25477" y="4111"/>
                    <a:pt x="24465" y="4698"/>
                  </a:cubicBezTo>
                  <a:cubicBezTo>
                    <a:pt x="23226" y="3752"/>
                    <a:pt x="21693" y="3165"/>
                    <a:pt x="20029" y="3165"/>
                  </a:cubicBezTo>
                  <a:cubicBezTo>
                    <a:pt x="19409" y="3165"/>
                    <a:pt x="18822" y="3263"/>
                    <a:pt x="18235" y="3393"/>
                  </a:cubicBezTo>
                  <a:cubicBezTo>
                    <a:pt x="16310" y="1305"/>
                    <a:pt x="13603" y="1"/>
                    <a:pt x="105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5"/>
            <p:cNvSpPr/>
            <p:nvPr/>
          </p:nvSpPr>
          <p:spPr>
            <a:xfrm>
              <a:off x="2485625" y="1706000"/>
              <a:ext cx="495025" cy="190850"/>
            </a:xfrm>
            <a:custGeom>
              <a:rect b="b" l="l" r="r" t="t"/>
              <a:pathLst>
                <a:path extrusionOk="0" h="7634" w="19801">
                  <a:moveTo>
                    <a:pt x="7633" y="1"/>
                  </a:moveTo>
                  <a:cubicBezTo>
                    <a:pt x="3425" y="1"/>
                    <a:pt x="0" y="3426"/>
                    <a:pt x="0" y="7634"/>
                  </a:cubicBezTo>
                  <a:lnTo>
                    <a:pt x="19801" y="7634"/>
                  </a:lnTo>
                  <a:cubicBezTo>
                    <a:pt x="19801" y="4665"/>
                    <a:pt x="17419" y="2284"/>
                    <a:pt x="14484" y="2284"/>
                  </a:cubicBezTo>
                  <a:cubicBezTo>
                    <a:pt x="14027" y="2284"/>
                    <a:pt x="13603" y="2349"/>
                    <a:pt x="13211" y="2447"/>
                  </a:cubicBezTo>
                  <a:cubicBezTo>
                    <a:pt x="11809" y="947"/>
                    <a:pt x="9819" y="1"/>
                    <a:pt x="76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5"/>
            <p:cNvSpPr/>
            <p:nvPr/>
          </p:nvSpPr>
          <p:spPr>
            <a:xfrm>
              <a:off x="4879925" y="1803875"/>
              <a:ext cx="747825" cy="185125"/>
            </a:xfrm>
            <a:custGeom>
              <a:rect b="b" l="l" r="r" t="t"/>
              <a:pathLst>
                <a:path extrusionOk="0" h="7405" w="29913">
                  <a:moveTo>
                    <a:pt x="7438" y="0"/>
                  </a:moveTo>
                  <a:cubicBezTo>
                    <a:pt x="3327" y="0"/>
                    <a:pt x="0" y="3327"/>
                    <a:pt x="0" y="7405"/>
                  </a:cubicBezTo>
                  <a:lnTo>
                    <a:pt x="29913" y="7405"/>
                  </a:lnTo>
                  <a:cubicBezTo>
                    <a:pt x="29913" y="4534"/>
                    <a:pt x="27564" y="2218"/>
                    <a:pt x="24726" y="2218"/>
                  </a:cubicBezTo>
                  <a:cubicBezTo>
                    <a:pt x="24269" y="2218"/>
                    <a:pt x="23878" y="2284"/>
                    <a:pt x="23454" y="2381"/>
                  </a:cubicBezTo>
                  <a:cubicBezTo>
                    <a:pt x="22117" y="946"/>
                    <a:pt x="20192" y="0"/>
                    <a:pt x="18039" y="0"/>
                  </a:cubicBezTo>
                  <a:cubicBezTo>
                    <a:pt x="15951" y="0"/>
                    <a:pt x="14059" y="881"/>
                    <a:pt x="12722" y="2284"/>
                  </a:cubicBezTo>
                  <a:cubicBezTo>
                    <a:pt x="11385" y="881"/>
                    <a:pt x="9525" y="0"/>
                    <a:pt x="74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5"/>
            <p:cNvSpPr/>
            <p:nvPr/>
          </p:nvSpPr>
          <p:spPr>
            <a:xfrm>
              <a:off x="3741475" y="1126200"/>
              <a:ext cx="1524200" cy="384925"/>
            </a:xfrm>
            <a:custGeom>
              <a:rect b="b" l="l" r="r" t="t"/>
              <a:pathLst>
                <a:path extrusionOk="0" h="15397" w="60968">
                  <a:moveTo>
                    <a:pt x="18725" y="0"/>
                  </a:moveTo>
                  <a:cubicBezTo>
                    <a:pt x="15332" y="0"/>
                    <a:pt x="12299" y="1468"/>
                    <a:pt x="10178" y="3784"/>
                  </a:cubicBezTo>
                  <a:cubicBezTo>
                    <a:pt x="9526" y="3621"/>
                    <a:pt x="8874" y="3523"/>
                    <a:pt x="8189" y="3523"/>
                  </a:cubicBezTo>
                  <a:cubicBezTo>
                    <a:pt x="3687" y="3523"/>
                    <a:pt x="1" y="7209"/>
                    <a:pt x="1" y="11711"/>
                  </a:cubicBezTo>
                  <a:lnTo>
                    <a:pt x="14876" y="11711"/>
                  </a:lnTo>
                  <a:cubicBezTo>
                    <a:pt x="14354" y="12852"/>
                    <a:pt x="14060" y="14092"/>
                    <a:pt x="14060" y="15397"/>
                  </a:cubicBezTo>
                  <a:lnTo>
                    <a:pt x="60967" y="15397"/>
                  </a:lnTo>
                  <a:cubicBezTo>
                    <a:pt x="60967" y="10536"/>
                    <a:pt x="57020" y="6622"/>
                    <a:pt x="52160" y="6622"/>
                  </a:cubicBezTo>
                  <a:cubicBezTo>
                    <a:pt x="51247" y="6622"/>
                    <a:pt x="50366" y="6785"/>
                    <a:pt x="49551" y="7046"/>
                  </a:cubicBezTo>
                  <a:cubicBezTo>
                    <a:pt x="46876" y="3262"/>
                    <a:pt x="42505" y="750"/>
                    <a:pt x="37514" y="750"/>
                  </a:cubicBezTo>
                  <a:cubicBezTo>
                    <a:pt x="33795" y="750"/>
                    <a:pt x="30435" y="2120"/>
                    <a:pt x="27858" y="4404"/>
                  </a:cubicBezTo>
                  <a:cubicBezTo>
                    <a:pt x="25705" y="1729"/>
                    <a:pt x="22443" y="0"/>
                    <a:pt x="187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5"/>
            <p:cNvSpPr/>
            <p:nvPr/>
          </p:nvSpPr>
          <p:spPr>
            <a:xfrm>
              <a:off x="2876250" y="682550"/>
              <a:ext cx="1090350" cy="309925"/>
            </a:xfrm>
            <a:custGeom>
              <a:rect b="b" l="l" r="r" t="t"/>
              <a:pathLst>
                <a:path extrusionOk="0" h="12397" w="43614">
                  <a:moveTo>
                    <a:pt x="31250" y="1"/>
                  </a:moveTo>
                  <a:cubicBezTo>
                    <a:pt x="28641" y="1"/>
                    <a:pt x="26324" y="1306"/>
                    <a:pt x="24922" y="3328"/>
                  </a:cubicBezTo>
                  <a:cubicBezTo>
                    <a:pt x="24465" y="3198"/>
                    <a:pt x="24008" y="3100"/>
                    <a:pt x="23519" y="3100"/>
                  </a:cubicBezTo>
                  <a:cubicBezTo>
                    <a:pt x="22149" y="3100"/>
                    <a:pt x="20910" y="3719"/>
                    <a:pt x="20061" y="4665"/>
                  </a:cubicBezTo>
                  <a:cubicBezTo>
                    <a:pt x="18594" y="3687"/>
                    <a:pt x="16865" y="3067"/>
                    <a:pt x="14940" y="3067"/>
                  </a:cubicBezTo>
                  <a:cubicBezTo>
                    <a:pt x="11776" y="3067"/>
                    <a:pt x="8971" y="4633"/>
                    <a:pt x="7274" y="7079"/>
                  </a:cubicBezTo>
                  <a:cubicBezTo>
                    <a:pt x="6753" y="6916"/>
                    <a:pt x="6198" y="6786"/>
                    <a:pt x="5611" y="6786"/>
                  </a:cubicBezTo>
                  <a:cubicBezTo>
                    <a:pt x="2512" y="6786"/>
                    <a:pt x="0" y="9297"/>
                    <a:pt x="0" y="12396"/>
                  </a:cubicBezTo>
                  <a:lnTo>
                    <a:pt x="29880" y="12396"/>
                  </a:lnTo>
                  <a:cubicBezTo>
                    <a:pt x="29880" y="10439"/>
                    <a:pt x="28901" y="8743"/>
                    <a:pt x="27368" y="7732"/>
                  </a:cubicBezTo>
                  <a:lnTo>
                    <a:pt x="43613" y="7732"/>
                  </a:lnTo>
                  <a:cubicBezTo>
                    <a:pt x="43613" y="5155"/>
                    <a:pt x="41558" y="3100"/>
                    <a:pt x="38981" y="3100"/>
                  </a:cubicBezTo>
                  <a:cubicBezTo>
                    <a:pt x="38492" y="3100"/>
                    <a:pt x="38035" y="3198"/>
                    <a:pt x="37611" y="3328"/>
                  </a:cubicBezTo>
                  <a:cubicBezTo>
                    <a:pt x="36208" y="1306"/>
                    <a:pt x="33892" y="1"/>
                    <a:pt x="312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5"/>
            <p:cNvSpPr/>
            <p:nvPr/>
          </p:nvSpPr>
          <p:spPr>
            <a:xfrm>
              <a:off x="1843000" y="1706000"/>
              <a:ext cx="3751325" cy="1386375"/>
            </a:xfrm>
            <a:custGeom>
              <a:rect b="b" l="l" r="r" t="t"/>
              <a:pathLst>
                <a:path extrusionOk="0" h="55455" w="150053">
                  <a:moveTo>
                    <a:pt x="78289" y="1"/>
                  </a:moveTo>
                  <a:cubicBezTo>
                    <a:pt x="72841" y="1"/>
                    <a:pt x="56009" y="20127"/>
                    <a:pt x="52193" y="22835"/>
                  </a:cubicBezTo>
                  <a:cubicBezTo>
                    <a:pt x="48376" y="25542"/>
                    <a:pt x="45114" y="25607"/>
                    <a:pt x="41330" y="28706"/>
                  </a:cubicBezTo>
                  <a:cubicBezTo>
                    <a:pt x="38394" y="31087"/>
                    <a:pt x="35296" y="38721"/>
                    <a:pt x="32621" y="42407"/>
                  </a:cubicBezTo>
                  <a:cubicBezTo>
                    <a:pt x="28282" y="48376"/>
                    <a:pt x="10211" y="55455"/>
                    <a:pt x="1" y="55455"/>
                  </a:cubicBezTo>
                  <a:lnTo>
                    <a:pt x="150052" y="55455"/>
                  </a:lnTo>
                  <a:cubicBezTo>
                    <a:pt x="136450" y="55455"/>
                    <a:pt x="131850" y="41037"/>
                    <a:pt x="120694" y="35883"/>
                  </a:cubicBezTo>
                  <a:cubicBezTo>
                    <a:pt x="112083" y="31903"/>
                    <a:pt x="108690" y="20780"/>
                    <a:pt x="101122" y="16311"/>
                  </a:cubicBezTo>
                  <a:cubicBezTo>
                    <a:pt x="94207" y="12233"/>
                    <a:pt x="83736" y="1"/>
                    <a:pt x="78289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5"/>
            <p:cNvSpPr/>
            <p:nvPr/>
          </p:nvSpPr>
          <p:spPr>
            <a:xfrm>
              <a:off x="2122725" y="2360850"/>
              <a:ext cx="1810425" cy="731525"/>
            </a:xfrm>
            <a:custGeom>
              <a:rect b="b" l="l" r="r" t="t"/>
              <a:pathLst>
                <a:path extrusionOk="0" h="29261" w="72417">
                  <a:moveTo>
                    <a:pt x="34251" y="1"/>
                  </a:moveTo>
                  <a:cubicBezTo>
                    <a:pt x="32914" y="620"/>
                    <a:pt x="31544" y="1338"/>
                    <a:pt x="30141" y="2512"/>
                  </a:cubicBezTo>
                  <a:cubicBezTo>
                    <a:pt x="27205" y="4893"/>
                    <a:pt x="24107" y="12527"/>
                    <a:pt x="21432" y="16213"/>
                  </a:cubicBezTo>
                  <a:cubicBezTo>
                    <a:pt x="18626" y="20062"/>
                    <a:pt x="10145" y="24368"/>
                    <a:pt x="1729" y="26945"/>
                  </a:cubicBezTo>
                  <a:cubicBezTo>
                    <a:pt x="1077" y="27760"/>
                    <a:pt x="522" y="28543"/>
                    <a:pt x="1" y="29261"/>
                  </a:cubicBezTo>
                  <a:lnTo>
                    <a:pt x="66284" y="29261"/>
                  </a:lnTo>
                  <a:cubicBezTo>
                    <a:pt x="70035" y="27956"/>
                    <a:pt x="72417" y="27108"/>
                    <a:pt x="72417" y="27108"/>
                  </a:cubicBezTo>
                  <a:cubicBezTo>
                    <a:pt x="66186" y="26162"/>
                    <a:pt x="66088" y="17974"/>
                    <a:pt x="59630" y="15332"/>
                  </a:cubicBezTo>
                  <a:cubicBezTo>
                    <a:pt x="53138" y="12690"/>
                    <a:pt x="47071" y="15919"/>
                    <a:pt x="43287" y="10928"/>
                  </a:cubicBezTo>
                  <a:cubicBezTo>
                    <a:pt x="39797" y="6231"/>
                    <a:pt x="40775" y="2480"/>
                    <a:pt x="36926" y="1534"/>
                  </a:cubicBezTo>
                  <a:cubicBezTo>
                    <a:pt x="35915" y="1273"/>
                    <a:pt x="35034" y="718"/>
                    <a:pt x="34251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5"/>
            <p:cNvSpPr/>
            <p:nvPr/>
          </p:nvSpPr>
          <p:spPr>
            <a:xfrm>
              <a:off x="3554725" y="1706000"/>
              <a:ext cx="1699525" cy="1237150"/>
            </a:xfrm>
            <a:custGeom>
              <a:rect b="b" l="l" r="r" t="t"/>
              <a:pathLst>
                <a:path extrusionOk="0" h="49486" w="67981">
                  <a:moveTo>
                    <a:pt x="9820" y="1"/>
                  </a:moveTo>
                  <a:cubicBezTo>
                    <a:pt x="7765" y="1"/>
                    <a:pt x="4013" y="2937"/>
                    <a:pt x="1" y="6688"/>
                  </a:cubicBezTo>
                  <a:cubicBezTo>
                    <a:pt x="2500" y="5844"/>
                    <a:pt x="5597" y="5151"/>
                    <a:pt x="8605" y="5151"/>
                  </a:cubicBezTo>
                  <a:cubicBezTo>
                    <a:pt x="8738" y="5151"/>
                    <a:pt x="8871" y="5152"/>
                    <a:pt x="9004" y="5155"/>
                  </a:cubicBezTo>
                  <a:cubicBezTo>
                    <a:pt x="14582" y="5318"/>
                    <a:pt x="13636" y="9917"/>
                    <a:pt x="20552" y="14353"/>
                  </a:cubicBezTo>
                  <a:cubicBezTo>
                    <a:pt x="27500" y="18790"/>
                    <a:pt x="31968" y="25836"/>
                    <a:pt x="33078" y="30435"/>
                  </a:cubicBezTo>
                  <a:cubicBezTo>
                    <a:pt x="34154" y="35067"/>
                    <a:pt x="38101" y="37383"/>
                    <a:pt x="43516" y="39438"/>
                  </a:cubicBezTo>
                  <a:cubicBezTo>
                    <a:pt x="48963" y="41493"/>
                    <a:pt x="50464" y="43222"/>
                    <a:pt x="52486" y="46615"/>
                  </a:cubicBezTo>
                  <a:cubicBezTo>
                    <a:pt x="52486" y="46615"/>
                    <a:pt x="60282" y="48050"/>
                    <a:pt x="67981" y="49485"/>
                  </a:cubicBezTo>
                  <a:cubicBezTo>
                    <a:pt x="62925" y="44886"/>
                    <a:pt x="58652" y="38851"/>
                    <a:pt x="52225" y="35883"/>
                  </a:cubicBezTo>
                  <a:cubicBezTo>
                    <a:pt x="43614" y="31903"/>
                    <a:pt x="40221" y="20780"/>
                    <a:pt x="32653" y="16311"/>
                  </a:cubicBezTo>
                  <a:cubicBezTo>
                    <a:pt x="25738" y="12233"/>
                    <a:pt x="15267" y="1"/>
                    <a:pt x="9820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5"/>
            <p:cNvSpPr/>
            <p:nvPr/>
          </p:nvSpPr>
          <p:spPr>
            <a:xfrm>
              <a:off x="2332300" y="2976550"/>
              <a:ext cx="897075" cy="360475"/>
            </a:xfrm>
            <a:custGeom>
              <a:rect b="b" l="l" r="r" t="t"/>
              <a:pathLst>
                <a:path extrusionOk="0" h="14419" w="35883">
                  <a:moveTo>
                    <a:pt x="23781" y="1"/>
                  </a:moveTo>
                  <a:cubicBezTo>
                    <a:pt x="11548" y="1"/>
                    <a:pt x="11157" y="14418"/>
                    <a:pt x="1" y="14418"/>
                  </a:cubicBezTo>
                  <a:lnTo>
                    <a:pt x="35883" y="14418"/>
                  </a:lnTo>
                  <a:cubicBezTo>
                    <a:pt x="35883" y="14418"/>
                    <a:pt x="29228" y="1"/>
                    <a:pt x="23781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5"/>
            <p:cNvSpPr/>
            <p:nvPr/>
          </p:nvSpPr>
          <p:spPr>
            <a:xfrm>
              <a:off x="2332300" y="33370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close/>
                </a:path>
              </a:pathLst>
            </a:custGeom>
            <a:noFill/>
            <a:ln cap="rnd" cmpd="sng" w="20375">
              <a:solidFill>
                <a:srgbClr val="64646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5"/>
            <p:cNvSpPr/>
            <p:nvPr/>
          </p:nvSpPr>
          <p:spPr>
            <a:xfrm>
              <a:off x="3858925" y="2808500"/>
              <a:ext cx="1693800" cy="283875"/>
            </a:xfrm>
            <a:custGeom>
              <a:rect b="b" l="l" r="r" t="t"/>
              <a:pathLst>
                <a:path extrusionOk="0" h="11355" w="67752">
                  <a:moveTo>
                    <a:pt x="43562" y="0"/>
                  </a:moveTo>
                  <a:cubicBezTo>
                    <a:pt x="42611" y="0"/>
                    <a:pt x="41596" y="186"/>
                    <a:pt x="40318" y="720"/>
                  </a:cubicBezTo>
                  <a:cubicBezTo>
                    <a:pt x="36944" y="2136"/>
                    <a:pt x="35328" y="3091"/>
                    <a:pt x="32123" y="3091"/>
                  </a:cubicBezTo>
                  <a:cubicBezTo>
                    <a:pt x="30898" y="3091"/>
                    <a:pt x="29440" y="2952"/>
                    <a:pt x="27564" y="2645"/>
                  </a:cubicBezTo>
                  <a:cubicBezTo>
                    <a:pt x="27067" y="2567"/>
                    <a:pt x="26579" y="2530"/>
                    <a:pt x="26097" y="2530"/>
                  </a:cubicBezTo>
                  <a:cubicBezTo>
                    <a:pt x="20025" y="2530"/>
                    <a:pt x="14878" y="8290"/>
                    <a:pt x="4656" y="8290"/>
                  </a:cubicBezTo>
                  <a:cubicBezTo>
                    <a:pt x="4551" y="8290"/>
                    <a:pt x="4445" y="8289"/>
                    <a:pt x="4339" y="8288"/>
                  </a:cubicBezTo>
                  <a:cubicBezTo>
                    <a:pt x="3336" y="8279"/>
                    <a:pt x="2738" y="8214"/>
                    <a:pt x="2343" y="8214"/>
                  </a:cubicBezTo>
                  <a:cubicBezTo>
                    <a:pt x="1347" y="8214"/>
                    <a:pt x="1634" y="8624"/>
                    <a:pt x="0" y="11355"/>
                  </a:cubicBezTo>
                  <a:lnTo>
                    <a:pt x="67621" y="11355"/>
                  </a:lnTo>
                  <a:cubicBezTo>
                    <a:pt x="67654" y="11322"/>
                    <a:pt x="67752" y="11257"/>
                    <a:pt x="67752" y="11257"/>
                  </a:cubicBezTo>
                  <a:cubicBezTo>
                    <a:pt x="61628" y="9467"/>
                    <a:pt x="62246" y="844"/>
                    <a:pt x="54820" y="844"/>
                  </a:cubicBezTo>
                  <a:cubicBezTo>
                    <a:pt x="54533" y="844"/>
                    <a:pt x="54233" y="857"/>
                    <a:pt x="53921" y="884"/>
                  </a:cubicBezTo>
                  <a:cubicBezTo>
                    <a:pt x="53054" y="960"/>
                    <a:pt x="52270" y="993"/>
                    <a:pt x="51556" y="993"/>
                  </a:cubicBezTo>
                  <a:cubicBezTo>
                    <a:pt x="47606" y="993"/>
                    <a:pt x="45756" y="0"/>
                    <a:pt x="43562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5"/>
            <p:cNvSpPr/>
            <p:nvPr/>
          </p:nvSpPr>
          <p:spPr>
            <a:xfrm>
              <a:off x="3204900" y="1706000"/>
              <a:ext cx="1327650" cy="717650"/>
            </a:xfrm>
            <a:custGeom>
              <a:rect b="b" l="l" r="r" t="t"/>
              <a:pathLst>
                <a:path extrusionOk="0" h="28706" w="53106">
                  <a:moveTo>
                    <a:pt x="23813" y="1"/>
                  </a:moveTo>
                  <a:cubicBezTo>
                    <a:pt x="19148" y="1"/>
                    <a:pt x="6002" y="14875"/>
                    <a:pt x="0" y="20780"/>
                  </a:cubicBezTo>
                  <a:lnTo>
                    <a:pt x="0" y="20780"/>
                  </a:lnTo>
                  <a:cubicBezTo>
                    <a:pt x="1246" y="20131"/>
                    <a:pt x="2368" y="19651"/>
                    <a:pt x="3511" y="19651"/>
                  </a:cubicBezTo>
                  <a:cubicBezTo>
                    <a:pt x="4492" y="19651"/>
                    <a:pt x="5489" y="20005"/>
                    <a:pt x="6589" y="20910"/>
                  </a:cubicBezTo>
                  <a:cubicBezTo>
                    <a:pt x="8840" y="22737"/>
                    <a:pt x="6165" y="25803"/>
                    <a:pt x="8220" y="27728"/>
                  </a:cubicBezTo>
                  <a:cubicBezTo>
                    <a:pt x="8937" y="28415"/>
                    <a:pt x="9819" y="28706"/>
                    <a:pt x="10794" y="28706"/>
                  </a:cubicBezTo>
                  <a:cubicBezTo>
                    <a:pt x="15232" y="28706"/>
                    <a:pt x="21597" y="22688"/>
                    <a:pt x="23095" y="20682"/>
                  </a:cubicBezTo>
                  <a:cubicBezTo>
                    <a:pt x="24065" y="19383"/>
                    <a:pt x="25936" y="18635"/>
                    <a:pt x="28055" y="18635"/>
                  </a:cubicBezTo>
                  <a:cubicBezTo>
                    <a:pt x="29926" y="18635"/>
                    <a:pt x="31989" y="19218"/>
                    <a:pt x="33794" y="20519"/>
                  </a:cubicBezTo>
                  <a:cubicBezTo>
                    <a:pt x="36320" y="22344"/>
                    <a:pt x="38169" y="23396"/>
                    <a:pt x="40267" y="23396"/>
                  </a:cubicBezTo>
                  <a:cubicBezTo>
                    <a:pt x="41393" y="23396"/>
                    <a:pt x="42591" y="23093"/>
                    <a:pt x="44004" y="22443"/>
                  </a:cubicBezTo>
                  <a:cubicBezTo>
                    <a:pt x="45866" y="21571"/>
                    <a:pt x="47280" y="21230"/>
                    <a:pt x="48542" y="21230"/>
                  </a:cubicBezTo>
                  <a:cubicBezTo>
                    <a:pt x="50110" y="21230"/>
                    <a:pt x="51442" y="21756"/>
                    <a:pt x="53105" y="22443"/>
                  </a:cubicBezTo>
                  <a:cubicBezTo>
                    <a:pt x="51181" y="20029"/>
                    <a:pt x="49158" y="17779"/>
                    <a:pt x="46646" y="16311"/>
                  </a:cubicBezTo>
                  <a:cubicBezTo>
                    <a:pt x="39731" y="12233"/>
                    <a:pt x="29260" y="1"/>
                    <a:pt x="23813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5"/>
            <p:cNvSpPr/>
            <p:nvPr/>
          </p:nvSpPr>
          <p:spPr>
            <a:xfrm>
              <a:off x="3554725" y="1706000"/>
              <a:ext cx="977825" cy="567625"/>
            </a:xfrm>
            <a:custGeom>
              <a:rect b="b" l="l" r="r" t="t"/>
              <a:pathLst>
                <a:path extrusionOk="0" h="22705" w="39113">
                  <a:moveTo>
                    <a:pt x="9820" y="1"/>
                  </a:moveTo>
                  <a:cubicBezTo>
                    <a:pt x="9526" y="1"/>
                    <a:pt x="9232" y="66"/>
                    <a:pt x="8906" y="164"/>
                  </a:cubicBezTo>
                  <a:cubicBezTo>
                    <a:pt x="8776" y="196"/>
                    <a:pt x="8645" y="262"/>
                    <a:pt x="8515" y="294"/>
                  </a:cubicBezTo>
                  <a:cubicBezTo>
                    <a:pt x="8286" y="392"/>
                    <a:pt x="8058" y="490"/>
                    <a:pt x="7830" y="588"/>
                  </a:cubicBezTo>
                  <a:cubicBezTo>
                    <a:pt x="7667" y="686"/>
                    <a:pt x="7471" y="784"/>
                    <a:pt x="7308" y="881"/>
                  </a:cubicBezTo>
                  <a:cubicBezTo>
                    <a:pt x="7080" y="1012"/>
                    <a:pt x="6851" y="1142"/>
                    <a:pt x="6623" y="1273"/>
                  </a:cubicBezTo>
                  <a:cubicBezTo>
                    <a:pt x="6427" y="1403"/>
                    <a:pt x="6199" y="1567"/>
                    <a:pt x="6003" y="1697"/>
                  </a:cubicBezTo>
                  <a:cubicBezTo>
                    <a:pt x="5775" y="1860"/>
                    <a:pt x="5546" y="1991"/>
                    <a:pt x="5318" y="2186"/>
                  </a:cubicBezTo>
                  <a:cubicBezTo>
                    <a:pt x="5090" y="2349"/>
                    <a:pt x="4829" y="2545"/>
                    <a:pt x="4568" y="2741"/>
                  </a:cubicBezTo>
                  <a:cubicBezTo>
                    <a:pt x="4372" y="2871"/>
                    <a:pt x="4176" y="3067"/>
                    <a:pt x="3948" y="3230"/>
                  </a:cubicBezTo>
                  <a:cubicBezTo>
                    <a:pt x="3654" y="3458"/>
                    <a:pt x="3361" y="3687"/>
                    <a:pt x="3067" y="3948"/>
                  </a:cubicBezTo>
                  <a:cubicBezTo>
                    <a:pt x="2904" y="4078"/>
                    <a:pt x="2741" y="4209"/>
                    <a:pt x="2611" y="4339"/>
                  </a:cubicBezTo>
                  <a:cubicBezTo>
                    <a:pt x="2219" y="4665"/>
                    <a:pt x="1860" y="4959"/>
                    <a:pt x="1502" y="5318"/>
                  </a:cubicBezTo>
                  <a:cubicBezTo>
                    <a:pt x="1469" y="5318"/>
                    <a:pt x="1436" y="5350"/>
                    <a:pt x="1404" y="5383"/>
                  </a:cubicBezTo>
                  <a:cubicBezTo>
                    <a:pt x="947" y="5807"/>
                    <a:pt x="458" y="6231"/>
                    <a:pt x="1" y="6688"/>
                  </a:cubicBezTo>
                  <a:cubicBezTo>
                    <a:pt x="2500" y="5844"/>
                    <a:pt x="5597" y="5151"/>
                    <a:pt x="8605" y="5151"/>
                  </a:cubicBezTo>
                  <a:cubicBezTo>
                    <a:pt x="8738" y="5151"/>
                    <a:pt x="8871" y="5152"/>
                    <a:pt x="9004" y="5155"/>
                  </a:cubicBezTo>
                  <a:cubicBezTo>
                    <a:pt x="14582" y="5285"/>
                    <a:pt x="13636" y="9917"/>
                    <a:pt x="20552" y="14353"/>
                  </a:cubicBezTo>
                  <a:cubicBezTo>
                    <a:pt x="24172" y="16670"/>
                    <a:pt x="27108" y="19703"/>
                    <a:pt x="29261" y="22704"/>
                  </a:cubicBezTo>
                  <a:cubicBezTo>
                    <a:pt x="29522" y="22639"/>
                    <a:pt x="29750" y="22541"/>
                    <a:pt x="30011" y="22443"/>
                  </a:cubicBezTo>
                  <a:cubicBezTo>
                    <a:pt x="31873" y="21571"/>
                    <a:pt x="33287" y="21230"/>
                    <a:pt x="34549" y="21230"/>
                  </a:cubicBezTo>
                  <a:cubicBezTo>
                    <a:pt x="36117" y="21230"/>
                    <a:pt x="37449" y="21756"/>
                    <a:pt x="39112" y="22443"/>
                  </a:cubicBezTo>
                  <a:cubicBezTo>
                    <a:pt x="38460" y="21628"/>
                    <a:pt x="37807" y="20845"/>
                    <a:pt x="37090" y="20095"/>
                  </a:cubicBezTo>
                  <a:cubicBezTo>
                    <a:pt x="36666" y="19605"/>
                    <a:pt x="36176" y="19116"/>
                    <a:pt x="35720" y="18659"/>
                  </a:cubicBezTo>
                  <a:cubicBezTo>
                    <a:pt x="35459" y="18431"/>
                    <a:pt x="35230" y="18235"/>
                    <a:pt x="34969" y="18007"/>
                  </a:cubicBezTo>
                  <a:cubicBezTo>
                    <a:pt x="34252" y="17387"/>
                    <a:pt x="33469" y="16800"/>
                    <a:pt x="32653" y="16311"/>
                  </a:cubicBezTo>
                  <a:cubicBezTo>
                    <a:pt x="25705" y="12233"/>
                    <a:pt x="15267" y="1"/>
                    <a:pt x="9820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5"/>
            <p:cNvSpPr/>
            <p:nvPr/>
          </p:nvSpPr>
          <p:spPr>
            <a:xfrm>
              <a:off x="1940050" y="2985525"/>
              <a:ext cx="484425" cy="106850"/>
            </a:xfrm>
            <a:custGeom>
              <a:rect b="b" l="l" r="r" t="t"/>
              <a:pathLst>
                <a:path extrusionOk="0" h="4274" w="19377">
                  <a:moveTo>
                    <a:pt x="8156" y="0"/>
                  </a:moveTo>
                  <a:cubicBezTo>
                    <a:pt x="2447" y="0"/>
                    <a:pt x="1827" y="4274"/>
                    <a:pt x="1" y="4274"/>
                  </a:cubicBezTo>
                  <a:lnTo>
                    <a:pt x="19377" y="4274"/>
                  </a:lnTo>
                  <a:cubicBezTo>
                    <a:pt x="14256" y="4274"/>
                    <a:pt x="13864" y="0"/>
                    <a:pt x="8156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5"/>
            <p:cNvSpPr/>
            <p:nvPr/>
          </p:nvSpPr>
          <p:spPr>
            <a:xfrm>
              <a:off x="3517225" y="2992050"/>
              <a:ext cx="986775" cy="100325"/>
            </a:xfrm>
            <a:custGeom>
              <a:rect b="b" l="l" r="r" t="t"/>
              <a:pathLst>
                <a:path extrusionOk="0" h="4013" w="39471">
                  <a:moveTo>
                    <a:pt x="16310" y="0"/>
                  </a:moveTo>
                  <a:cubicBezTo>
                    <a:pt x="10537" y="0"/>
                    <a:pt x="8840" y="2055"/>
                    <a:pt x="5905" y="2055"/>
                  </a:cubicBezTo>
                  <a:cubicBezTo>
                    <a:pt x="2969" y="2055"/>
                    <a:pt x="0" y="4013"/>
                    <a:pt x="0" y="4013"/>
                  </a:cubicBezTo>
                  <a:lnTo>
                    <a:pt x="39471" y="4013"/>
                  </a:lnTo>
                  <a:cubicBezTo>
                    <a:pt x="36404" y="4013"/>
                    <a:pt x="35491" y="1175"/>
                    <a:pt x="25281" y="653"/>
                  </a:cubicBezTo>
                  <a:cubicBezTo>
                    <a:pt x="20714" y="424"/>
                    <a:pt x="22084" y="0"/>
                    <a:pt x="16310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5"/>
            <p:cNvSpPr/>
            <p:nvPr/>
          </p:nvSpPr>
          <p:spPr>
            <a:xfrm>
              <a:off x="4810600" y="2291525"/>
              <a:ext cx="1191475" cy="800850"/>
            </a:xfrm>
            <a:custGeom>
              <a:rect b="b" l="l" r="r" t="t"/>
              <a:pathLst>
                <a:path extrusionOk="0" h="32034" w="47659">
                  <a:moveTo>
                    <a:pt x="8897" y="1"/>
                  </a:moveTo>
                  <a:cubicBezTo>
                    <a:pt x="6023" y="1"/>
                    <a:pt x="2940" y="1225"/>
                    <a:pt x="1" y="2676"/>
                  </a:cubicBezTo>
                  <a:cubicBezTo>
                    <a:pt x="848" y="3655"/>
                    <a:pt x="1872" y="3952"/>
                    <a:pt x="2985" y="3952"/>
                  </a:cubicBezTo>
                  <a:cubicBezTo>
                    <a:pt x="4701" y="3952"/>
                    <a:pt x="6628" y="3246"/>
                    <a:pt x="8444" y="3246"/>
                  </a:cubicBezTo>
                  <a:cubicBezTo>
                    <a:pt x="9531" y="3246"/>
                    <a:pt x="10577" y="3499"/>
                    <a:pt x="11515" y="4307"/>
                  </a:cubicBezTo>
                  <a:cubicBezTo>
                    <a:pt x="16050" y="8188"/>
                    <a:pt x="23813" y="19671"/>
                    <a:pt x="28152" y="24988"/>
                  </a:cubicBezTo>
                  <a:cubicBezTo>
                    <a:pt x="33012" y="30957"/>
                    <a:pt x="33240" y="32034"/>
                    <a:pt x="47658" y="32034"/>
                  </a:cubicBezTo>
                  <a:cubicBezTo>
                    <a:pt x="38949" y="32034"/>
                    <a:pt x="24139" y="12429"/>
                    <a:pt x="15038" y="2676"/>
                  </a:cubicBezTo>
                  <a:cubicBezTo>
                    <a:pt x="13228" y="737"/>
                    <a:pt x="11126" y="1"/>
                    <a:pt x="8897" y="1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5"/>
            <p:cNvSpPr/>
            <p:nvPr/>
          </p:nvSpPr>
          <p:spPr>
            <a:xfrm>
              <a:off x="2802850" y="2952375"/>
              <a:ext cx="511350" cy="384650"/>
            </a:xfrm>
            <a:custGeom>
              <a:rect b="b" l="l" r="r" t="t"/>
              <a:pathLst>
                <a:path extrusionOk="0" h="15386" w="20454">
                  <a:moveTo>
                    <a:pt x="6783" y="0"/>
                  </a:moveTo>
                  <a:cubicBezTo>
                    <a:pt x="3046" y="0"/>
                    <a:pt x="0" y="1946"/>
                    <a:pt x="0" y="1946"/>
                  </a:cubicBezTo>
                  <a:cubicBezTo>
                    <a:pt x="597" y="1682"/>
                    <a:pt x="1259" y="1552"/>
                    <a:pt x="1960" y="1552"/>
                  </a:cubicBezTo>
                  <a:cubicBezTo>
                    <a:pt x="6280" y="1552"/>
                    <a:pt x="12075" y="6489"/>
                    <a:pt x="13114" y="15385"/>
                  </a:cubicBezTo>
                  <a:lnTo>
                    <a:pt x="20453" y="15385"/>
                  </a:lnTo>
                  <a:cubicBezTo>
                    <a:pt x="20453" y="15385"/>
                    <a:pt x="20192" y="10232"/>
                    <a:pt x="14223" y="3447"/>
                  </a:cubicBezTo>
                  <a:cubicBezTo>
                    <a:pt x="11874" y="804"/>
                    <a:pt x="9186" y="0"/>
                    <a:pt x="6783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45"/>
            <p:cNvSpPr/>
            <p:nvPr/>
          </p:nvSpPr>
          <p:spPr>
            <a:xfrm>
              <a:off x="4706225" y="2808500"/>
              <a:ext cx="846500" cy="283875"/>
            </a:xfrm>
            <a:custGeom>
              <a:rect b="b" l="l" r="r" t="t"/>
              <a:pathLst>
                <a:path extrusionOk="0" h="11355" w="33860">
                  <a:moveTo>
                    <a:pt x="9670" y="0"/>
                  </a:moveTo>
                  <a:cubicBezTo>
                    <a:pt x="8719" y="0"/>
                    <a:pt x="7704" y="186"/>
                    <a:pt x="6426" y="720"/>
                  </a:cubicBezTo>
                  <a:cubicBezTo>
                    <a:pt x="3752" y="1862"/>
                    <a:pt x="2153" y="2678"/>
                    <a:pt x="0" y="2971"/>
                  </a:cubicBezTo>
                  <a:cubicBezTo>
                    <a:pt x="359" y="3134"/>
                    <a:pt x="685" y="3265"/>
                    <a:pt x="1011" y="3330"/>
                  </a:cubicBezTo>
                  <a:cubicBezTo>
                    <a:pt x="2482" y="3496"/>
                    <a:pt x="4246" y="4852"/>
                    <a:pt x="6830" y="4852"/>
                  </a:cubicBezTo>
                  <a:cubicBezTo>
                    <a:pt x="7800" y="4852"/>
                    <a:pt x="8884" y="4662"/>
                    <a:pt x="10112" y="4146"/>
                  </a:cubicBezTo>
                  <a:cubicBezTo>
                    <a:pt x="11512" y="3553"/>
                    <a:pt x="12490" y="3319"/>
                    <a:pt x="13284" y="3319"/>
                  </a:cubicBezTo>
                  <a:cubicBezTo>
                    <a:pt x="15026" y="3319"/>
                    <a:pt x="15889" y="4444"/>
                    <a:pt x="18398" y="5385"/>
                  </a:cubicBezTo>
                  <a:cubicBezTo>
                    <a:pt x="21431" y="6527"/>
                    <a:pt x="21431" y="9854"/>
                    <a:pt x="23030" y="11355"/>
                  </a:cubicBezTo>
                  <a:lnTo>
                    <a:pt x="33729" y="11355"/>
                  </a:lnTo>
                  <a:cubicBezTo>
                    <a:pt x="33762" y="11322"/>
                    <a:pt x="33860" y="11257"/>
                    <a:pt x="33860" y="11257"/>
                  </a:cubicBezTo>
                  <a:cubicBezTo>
                    <a:pt x="27736" y="9467"/>
                    <a:pt x="28354" y="844"/>
                    <a:pt x="20928" y="844"/>
                  </a:cubicBezTo>
                  <a:cubicBezTo>
                    <a:pt x="20641" y="844"/>
                    <a:pt x="20341" y="857"/>
                    <a:pt x="20029" y="884"/>
                  </a:cubicBezTo>
                  <a:cubicBezTo>
                    <a:pt x="19162" y="960"/>
                    <a:pt x="18378" y="993"/>
                    <a:pt x="17664" y="993"/>
                  </a:cubicBezTo>
                  <a:cubicBezTo>
                    <a:pt x="13714" y="993"/>
                    <a:pt x="11864" y="0"/>
                    <a:pt x="9670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" name="Google Shape;1434;p45"/>
          <p:cNvGrpSpPr/>
          <p:nvPr/>
        </p:nvGrpSpPr>
        <p:grpSpPr>
          <a:xfrm>
            <a:off x="6540265" y="1595858"/>
            <a:ext cx="1257827" cy="1266252"/>
            <a:chOff x="1190625" y="238125"/>
            <a:chExt cx="5219200" cy="5254156"/>
          </a:xfrm>
        </p:grpSpPr>
        <p:sp>
          <p:nvSpPr>
            <p:cNvPr id="1435" name="Google Shape;1435;p45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5"/>
            <p:cNvSpPr/>
            <p:nvPr/>
          </p:nvSpPr>
          <p:spPr>
            <a:xfrm>
              <a:off x="2028125" y="1238725"/>
              <a:ext cx="3544175" cy="3544175"/>
            </a:xfrm>
            <a:custGeom>
              <a:rect b="b" l="l" r="r" t="t"/>
              <a:pathLst>
                <a:path extrusionOk="0" h="141767" w="141767">
                  <a:moveTo>
                    <a:pt x="70884" y="1"/>
                  </a:moveTo>
                  <a:cubicBezTo>
                    <a:pt x="31740" y="1"/>
                    <a:pt x="1" y="31740"/>
                    <a:pt x="1" y="70884"/>
                  </a:cubicBezTo>
                  <a:cubicBezTo>
                    <a:pt x="1" y="110027"/>
                    <a:pt x="31740" y="141767"/>
                    <a:pt x="70884" y="141767"/>
                  </a:cubicBezTo>
                  <a:cubicBezTo>
                    <a:pt x="110027" y="141767"/>
                    <a:pt x="141767" y="110027"/>
                    <a:pt x="141767" y="70884"/>
                  </a:cubicBezTo>
                  <a:cubicBezTo>
                    <a:pt x="141767" y="31740"/>
                    <a:pt x="110027" y="1"/>
                    <a:pt x="70884" y="1"/>
                  </a:cubicBezTo>
                  <a:close/>
                </a:path>
              </a:pathLst>
            </a:custGeom>
            <a:solidFill>
              <a:srgbClr val="F7F7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5"/>
            <p:cNvSpPr/>
            <p:nvPr/>
          </p:nvSpPr>
          <p:spPr>
            <a:xfrm>
              <a:off x="2740050" y="1950650"/>
              <a:ext cx="2120325" cy="2120325"/>
            </a:xfrm>
            <a:custGeom>
              <a:rect b="b" l="l" r="r" t="t"/>
              <a:pathLst>
                <a:path extrusionOk="0" h="84813" w="84813">
                  <a:moveTo>
                    <a:pt x="42407" y="1"/>
                  </a:moveTo>
                  <a:cubicBezTo>
                    <a:pt x="18986" y="1"/>
                    <a:pt x="1" y="18985"/>
                    <a:pt x="1" y="42407"/>
                  </a:cubicBezTo>
                  <a:cubicBezTo>
                    <a:pt x="1" y="65828"/>
                    <a:pt x="18986" y="84812"/>
                    <a:pt x="42407" y="84812"/>
                  </a:cubicBezTo>
                  <a:cubicBezTo>
                    <a:pt x="65828" y="84812"/>
                    <a:pt x="84812" y="65828"/>
                    <a:pt x="84812" y="42407"/>
                  </a:cubicBezTo>
                  <a:cubicBezTo>
                    <a:pt x="84812" y="18985"/>
                    <a:pt x="65828" y="1"/>
                    <a:pt x="42407" y="1"/>
                  </a:cubicBezTo>
                  <a:close/>
                </a:path>
              </a:pathLst>
            </a:custGeom>
            <a:solidFill>
              <a:srgbClr val="F5F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5"/>
            <p:cNvSpPr/>
            <p:nvPr/>
          </p:nvSpPr>
          <p:spPr>
            <a:xfrm>
              <a:off x="1504575" y="780425"/>
              <a:ext cx="1290150" cy="1407575"/>
            </a:xfrm>
            <a:custGeom>
              <a:rect b="b" l="l" r="r" t="t"/>
              <a:pathLst>
                <a:path extrusionOk="0" h="56303" w="51606">
                  <a:moveTo>
                    <a:pt x="28152" y="0"/>
                  </a:moveTo>
                  <a:cubicBezTo>
                    <a:pt x="16637" y="8873"/>
                    <a:pt x="7014" y="20127"/>
                    <a:pt x="1" y="32979"/>
                  </a:cubicBezTo>
                  <a:lnTo>
                    <a:pt x="1566" y="39731"/>
                  </a:lnTo>
                  <a:lnTo>
                    <a:pt x="48343" y="56302"/>
                  </a:lnTo>
                  <a:lnTo>
                    <a:pt x="51246" y="51213"/>
                  </a:lnTo>
                  <a:lnTo>
                    <a:pt x="50398" y="47658"/>
                  </a:lnTo>
                  <a:cubicBezTo>
                    <a:pt x="51181" y="45440"/>
                    <a:pt x="51605" y="43058"/>
                    <a:pt x="51605" y="40579"/>
                  </a:cubicBezTo>
                  <a:cubicBezTo>
                    <a:pt x="51605" y="32685"/>
                    <a:pt x="47267" y="25770"/>
                    <a:pt x="40808" y="22149"/>
                  </a:cubicBezTo>
                  <a:cubicBezTo>
                    <a:pt x="40939" y="21236"/>
                    <a:pt x="41004" y="20355"/>
                    <a:pt x="41004" y="19409"/>
                  </a:cubicBezTo>
                  <a:cubicBezTo>
                    <a:pt x="41004" y="10667"/>
                    <a:pt x="35719" y="3230"/>
                    <a:pt x="281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5"/>
            <p:cNvSpPr/>
            <p:nvPr/>
          </p:nvSpPr>
          <p:spPr>
            <a:xfrm>
              <a:off x="1196325" y="3045756"/>
              <a:ext cx="5207775" cy="2446525"/>
            </a:xfrm>
            <a:custGeom>
              <a:rect b="b" l="l" r="r" t="t"/>
              <a:pathLst>
                <a:path extrusionOk="0" h="97861" w="208311">
                  <a:moveTo>
                    <a:pt x="0" y="1"/>
                  </a:moveTo>
                  <a:cubicBezTo>
                    <a:pt x="3360" y="54606"/>
                    <a:pt x="48702" y="97860"/>
                    <a:pt x="104156" y="97860"/>
                  </a:cubicBezTo>
                  <a:cubicBezTo>
                    <a:pt x="159609" y="97860"/>
                    <a:pt x="204951" y="54606"/>
                    <a:pt x="208311" y="1"/>
                  </a:cubicBezTo>
                  <a:close/>
                </a:path>
              </a:pathLst>
            </a:custGeom>
            <a:gradFill>
              <a:gsLst>
                <a:gs pos="0">
                  <a:srgbClr val="97CECD"/>
                </a:gs>
                <a:gs pos="79000">
                  <a:srgbClr val="CBE7E6"/>
                </a:gs>
                <a:gs pos="100000">
                  <a:srgbClr val="FFFFFF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5"/>
            <p:cNvSpPr/>
            <p:nvPr/>
          </p:nvSpPr>
          <p:spPr>
            <a:xfrm>
              <a:off x="3310900" y="2521500"/>
              <a:ext cx="978625" cy="489325"/>
            </a:xfrm>
            <a:custGeom>
              <a:rect b="b" l="l" r="r" t="t"/>
              <a:pathLst>
                <a:path extrusionOk="0" h="19573" w="39145">
                  <a:moveTo>
                    <a:pt x="19573" y="1"/>
                  </a:moveTo>
                  <a:cubicBezTo>
                    <a:pt x="8775" y="1"/>
                    <a:pt x="1" y="8775"/>
                    <a:pt x="1" y="19573"/>
                  </a:cubicBezTo>
                  <a:lnTo>
                    <a:pt x="39144" y="19573"/>
                  </a:lnTo>
                  <a:cubicBezTo>
                    <a:pt x="39144" y="8775"/>
                    <a:pt x="30370" y="1"/>
                    <a:pt x="19573" y="1"/>
                  </a:cubicBezTo>
                  <a:close/>
                </a:path>
              </a:pathLst>
            </a:custGeom>
            <a:solidFill>
              <a:srgbClr val="FCFB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5"/>
            <p:cNvSpPr/>
            <p:nvPr/>
          </p:nvSpPr>
          <p:spPr>
            <a:xfrm>
              <a:off x="1193050" y="1353700"/>
              <a:ext cx="1954775" cy="1412475"/>
            </a:xfrm>
            <a:custGeom>
              <a:rect b="b" l="l" r="r" t="t"/>
              <a:pathLst>
                <a:path extrusionOk="0" h="56499" w="78191">
                  <a:moveTo>
                    <a:pt x="25249" y="1"/>
                  </a:moveTo>
                  <a:cubicBezTo>
                    <a:pt x="22574" y="1"/>
                    <a:pt x="20062" y="556"/>
                    <a:pt x="17713" y="1436"/>
                  </a:cubicBezTo>
                  <a:cubicBezTo>
                    <a:pt x="7047" y="17257"/>
                    <a:pt x="621" y="36144"/>
                    <a:pt x="1" y="56499"/>
                  </a:cubicBezTo>
                  <a:lnTo>
                    <a:pt x="64066" y="56499"/>
                  </a:lnTo>
                  <a:cubicBezTo>
                    <a:pt x="71862" y="56499"/>
                    <a:pt x="78191" y="50170"/>
                    <a:pt x="78191" y="42374"/>
                  </a:cubicBezTo>
                  <a:cubicBezTo>
                    <a:pt x="78191" y="34578"/>
                    <a:pt x="71862" y="28250"/>
                    <a:pt x="64066" y="28250"/>
                  </a:cubicBezTo>
                  <a:cubicBezTo>
                    <a:pt x="63936" y="28250"/>
                    <a:pt x="63838" y="28282"/>
                    <a:pt x="63707" y="28282"/>
                  </a:cubicBezTo>
                  <a:cubicBezTo>
                    <a:pt x="62109" y="20225"/>
                    <a:pt x="54965" y="14125"/>
                    <a:pt x="46419" y="14125"/>
                  </a:cubicBezTo>
                  <a:cubicBezTo>
                    <a:pt x="45995" y="14125"/>
                    <a:pt x="45636" y="14223"/>
                    <a:pt x="45245" y="14256"/>
                  </a:cubicBezTo>
                  <a:cubicBezTo>
                    <a:pt x="42341" y="5970"/>
                    <a:pt x="34513" y="1"/>
                    <a:pt x="252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5"/>
            <p:cNvSpPr/>
            <p:nvPr/>
          </p:nvSpPr>
          <p:spPr>
            <a:xfrm>
              <a:off x="4452600" y="1414050"/>
              <a:ext cx="1956400" cy="1404325"/>
            </a:xfrm>
            <a:custGeom>
              <a:rect b="b" l="l" r="r" t="t"/>
              <a:pathLst>
                <a:path extrusionOk="0" h="56173" w="78256">
                  <a:moveTo>
                    <a:pt x="61097" y="1"/>
                  </a:moveTo>
                  <a:cubicBezTo>
                    <a:pt x="52910" y="882"/>
                    <a:pt x="46125" y="6427"/>
                    <a:pt x="43483" y="13962"/>
                  </a:cubicBezTo>
                  <a:cubicBezTo>
                    <a:pt x="43059" y="13930"/>
                    <a:pt x="42667" y="13897"/>
                    <a:pt x="42276" y="13897"/>
                  </a:cubicBezTo>
                  <a:cubicBezTo>
                    <a:pt x="33012" y="13897"/>
                    <a:pt x="25183" y="19834"/>
                    <a:pt x="22312" y="28119"/>
                  </a:cubicBezTo>
                  <a:cubicBezTo>
                    <a:pt x="21921" y="28087"/>
                    <a:pt x="21530" y="27989"/>
                    <a:pt x="21138" y="27989"/>
                  </a:cubicBezTo>
                  <a:cubicBezTo>
                    <a:pt x="13342" y="27989"/>
                    <a:pt x="7046" y="34284"/>
                    <a:pt x="7046" y="42080"/>
                  </a:cubicBezTo>
                  <a:cubicBezTo>
                    <a:pt x="3165" y="42080"/>
                    <a:pt x="0" y="45245"/>
                    <a:pt x="0" y="49126"/>
                  </a:cubicBezTo>
                  <a:cubicBezTo>
                    <a:pt x="0" y="53008"/>
                    <a:pt x="3165" y="56172"/>
                    <a:pt x="7046" y="56172"/>
                  </a:cubicBezTo>
                  <a:lnTo>
                    <a:pt x="78256" y="56172"/>
                  </a:lnTo>
                  <a:cubicBezTo>
                    <a:pt x="78027" y="35426"/>
                    <a:pt x="71764" y="16148"/>
                    <a:pt x="610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5"/>
            <p:cNvSpPr/>
            <p:nvPr/>
          </p:nvSpPr>
          <p:spPr>
            <a:xfrm>
              <a:off x="3169825" y="238125"/>
              <a:ext cx="2402475" cy="1386350"/>
            </a:xfrm>
            <a:custGeom>
              <a:rect b="b" l="l" r="r" t="t"/>
              <a:pathLst>
                <a:path extrusionOk="0" h="55454" w="96099">
                  <a:moveTo>
                    <a:pt x="25216" y="0"/>
                  </a:moveTo>
                  <a:cubicBezTo>
                    <a:pt x="17256" y="0"/>
                    <a:pt x="9525" y="913"/>
                    <a:pt x="2055" y="2610"/>
                  </a:cubicBezTo>
                  <a:cubicBezTo>
                    <a:pt x="751" y="5154"/>
                    <a:pt x="0" y="8024"/>
                    <a:pt x="0" y="11091"/>
                  </a:cubicBezTo>
                  <a:cubicBezTo>
                    <a:pt x="0" y="21301"/>
                    <a:pt x="8253" y="29586"/>
                    <a:pt x="18463" y="29586"/>
                  </a:cubicBezTo>
                  <a:cubicBezTo>
                    <a:pt x="18659" y="29586"/>
                    <a:pt x="18822" y="29521"/>
                    <a:pt x="18985" y="29521"/>
                  </a:cubicBezTo>
                  <a:cubicBezTo>
                    <a:pt x="20616" y="35914"/>
                    <a:pt x="26357" y="40677"/>
                    <a:pt x="33273" y="40677"/>
                  </a:cubicBezTo>
                  <a:cubicBezTo>
                    <a:pt x="33273" y="48832"/>
                    <a:pt x="39895" y="55454"/>
                    <a:pt x="48049" y="55454"/>
                  </a:cubicBezTo>
                  <a:cubicBezTo>
                    <a:pt x="53693" y="55454"/>
                    <a:pt x="58553" y="52257"/>
                    <a:pt x="61032" y="47592"/>
                  </a:cubicBezTo>
                  <a:cubicBezTo>
                    <a:pt x="64686" y="50202"/>
                    <a:pt x="69122" y="51768"/>
                    <a:pt x="73917" y="51768"/>
                  </a:cubicBezTo>
                  <a:cubicBezTo>
                    <a:pt x="86182" y="51768"/>
                    <a:pt x="96099" y="41819"/>
                    <a:pt x="96099" y="29586"/>
                  </a:cubicBezTo>
                  <a:cubicBezTo>
                    <a:pt x="96099" y="28901"/>
                    <a:pt x="96001" y="28281"/>
                    <a:pt x="95935" y="27629"/>
                  </a:cubicBezTo>
                  <a:cubicBezTo>
                    <a:pt x="77342" y="10471"/>
                    <a:pt x="52518" y="0"/>
                    <a:pt x="25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5"/>
            <p:cNvSpPr/>
            <p:nvPr/>
          </p:nvSpPr>
          <p:spPr>
            <a:xfrm>
              <a:off x="2427725" y="3010800"/>
              <a:ext cx="2744975" cy="1372500"/>
            </a:xfrm>
            <a:custGeom>
              <a:rect b="b" l="l" r="r" t="t"/>
              <a:pathLst>
                <a:path extrusionOk="0" h="54900" w="109799">
                  <a:moveTo>
                    <a:pt x="0" y="1"/>
                  </a:moveTo>
                  <a:cubicBezTo>
                    <a:pt x="0" y="30337"/>
                    <a:pt x="24563" y="54900"/>
                    <a:pt x="54900" y="54900"/>
                  </a:cubicBezTo>
                  <a:cubicBezTo>
                    <a:pt x="85236" y="54900"/>
                    <a:pt x="109799" y="30337"/>
                    <a:pt x="109799" y="1"/>
                  </a:cubicBezTo>
                  <a:close/>
                </a:path>
              </a:pathLst>
            </a:custGeom>
            <a:solidFill>
              <a:srgbClr val="F5F5C6">
                <a:alpha val="568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5"/>
            <p:cNvSpPr/>
            <p:nvPr/>
          </p:nvSpPr>
          <p:spPr>
            <a:xfrm>
              <a:off x="3124975" y="3010800"/>
              <a:ext cx="1350475" cy="675250"/>
            </a:xfrm>
            <a:custGeom>
              <a:rect b="b" l="l" r="r" t="t"/>
              <a:pathLst>
                <a:path extrusionOk="0" h="27010" w="54019">
                  <a:moveTo>
                    <a:pt x="0" y="1"/>
                  </a:moveTo>
                  <a:cubicBezTo>
                    <a:pt x="0" y="14908"/>
                    <a:pt x="12102" y="27010"/>
                    <a:pt x="27010" y="27010"/>
                  </a:cubicBezTo>
                  <a:cubicBezTo>
                    <a:pt x="41917" y="27010"/>
                    <a:pt x="54019" y="14908"/>
                    <a:pt x="54019" y="1"/>
                  </a:cubicBezTo>
                  <a:close/>
                </a:path>
              </a:pathLst>
            </a:custGeom>
            <a:solidFill>
              <a:srgbClr val="F5F5C6">
                <a:alpha val="568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5"/>
            <p:cNvSpPr/>
            <p:nvPr/>
          </p:nvSpPr>
          <p:spPr>
            <a:xfrm>
              <a:off x="4187575" y="3870325"/>
              <a:ext cx="2013475" cy="623075"/>
            </a:xfrm>
            <a:custGeom>
              <a:rect b="b" l="l" r="r" t="t"/>
              <a:pathLst>
                <a:path extrusionOk="0" h="24923" w="80539">
                  <a:moveTo>
                    <a:pt x="28314" y="5448"/>
                  </a:moveTo>
                  <a:lnTo>
                    <a:pt x="18202" y="11581"/>
                  </a:lnTo>
                  <a:lnTo>
                    <a:pt x="8090" y="5448"/>
                  </a:lnTo>
                  <a:close/>
                  <a:moveTo>
                    <a:pt x="53855" y="5448"/>
                  </a:moveTo>
                  <a:lnTo>
                    <a:pt x="43776" y="11581"/>
                  </a:lnTo>
                  <a:lnTo>
                    <a:pt x="33664" y="5448"/>
                  </a:lnTo>
                  <a:close/>
                  <a:moveTo>
                    <a:pt x="53953" y="8286"/>
                  </a:moveTo>
                  <a:lnTo>
                    <a:pt x="53953" y="17713"/>
                  </a:lnTo>
                  <a:lnTo>
                    <a:pt x="46124" y="12984"/>
                  </a:lnTo>
                  <a:lnTo>
                    <a:pt x="53953" y="8286"/>
                  </a:lnTo>
                  <a:close/>
                  <a:moveTo>
                    <a:pt x="7405" y="7895"/>
                  </a:moveTo>
                  <a:lnTo>
                    <a:pt x="15821" y="12984"/>
                  </a:lnTo>
                  <a:lnTo>
                    <a:pt x="7405" y="18105"/>
                  </a:lnTo>
                  <a:lnTo>
                    <a:pt x="7405" y="7895"/>
                  </a:lnTo>
                  <a:close/>
                  <a:moveTo>
                    <a:pt x="28999" y="7895"/>
                  </a:moveTo>
                  <a:lnTo>
                    <a:pt x="28999" y="18105"/>
                  </a:lnTo>
                  <a:lnTo>
                    <a:pt x="20551" y="12984"/>
                  </a:lnTo>
                  <a:lnTo>
                    <a:pt x="28999" y="7895"/>
                  </a:lnTo>
                  <a:close/>
                  <a:moveTo>
                    <a:pt x="57248" y="7634"/>
                  </a:moveTo>
                  <a:lnTo>
                    <a:pt x="66120" y="12984"/>
                  </a:lnTo>
                  <a:lnTo>
                    <a:pt x="57248" y="18366"/>
                  </a:lnTo>
                  <a:lnTo>
                    <a:pt x="57248" y="7634"/>
                  </a:lnTo>
                  <a:close/>
                  <a:moveTo>
                    <a:pt x="32326" y="7503"/>
                  </a:moveTo>
                  <a:lnTo>
                    <a:pt x="41395" y="12984"/>
                  </a:lnTo>
                  <a:lnTo>
                    <a:pt x="32326" y="18496"/>
                  </a:lnTo>
                  <a:lnTo>
                    <a:pt x="32326" y="7503"/>
                  </a:lnTo>
                  <a:close/>
                  <a:moveTo>
                    <a:pt x="0" y="1"/>
                  </a:moveTo>
                  <a:lnTo>
                    <a:pt x="0" y="5448"/>
                  </a:lnTo>
                  <a:lnTo>
                    <a:pt x="4077" y="5448"/>
                  </a:lnTo>
                  <a:lnTo>
                    <a:pt x="4077" y="24922"/>
                  </a:lnTo>
                  <a:lnTo>
                    <a:pt x="7405" y="24922"/>
                  </a:lnTo>
                  <a:lnTo>
                    <a:pt x="7405" y="20943"/>
                  </a:lnTo>
                  <a:lnTo>
                    <a:pt x="18202" y="14419"/>
                  </a:lnTo>
                  <a:lnTo>
                    <a:pt x="28999" y="20943"/>
                  </a:lnTo>
                  <a:lnTo>
                    <a:pt x="28999" y="24922"/>
                  </a:lnTo>
                  <a:lnTo>
                    <a:pt x="32326" y="24922"/>
                  </a:lnTo>
                  <a:lnTo>
                    <a:pt x="32326" y="21334"/>
                  </a:lnTo>
                  <a:lnTo>
                    <a:pt x="43776" y="14419"/>
                  </a:lnTo>
                  <a:lnTo>
                    <a:pt x="53953" y="20584"/>
                  </a:lnTo>
                  <a:lnTo>
                    <a:pt x="53953" y="24922"/>
                  </a:lnTo>
                  <a:lnTo>
                    <a:pt x="57248" y="24922"/>
                  </a:lnTo>
                  <a:lnTo>
                    <a:pt x="57248" y="21236"/>
                  </a:lnTo>
                  <a:lnTo>
                    <a:pt x="68502" y="14419"/>
                  </a:lnTo>
                  <a:lnTo>
                    <a:pt x="71764" y="16376"/>
                  </a:lnTo>
                  <a:cubicBezTo>
                    <a:pt x="72188" y="15724"/>
                    <a:pt x="72612" y="15006"/>
                    <a:pt x="73036" y="14321"/>
                  </a:cubicBezTo>
                  <a:lnTo>
                    <a:pt x="70850" y="12984"/>
                  </a:lnTo>
                  <a:lnTo>
                    <a:pt x="75482" y="10211"/>
                  </a:lnTo>
                  <a:cubicBezTo>
                    <a:pt x="76265" y="8808"/>
                    <a:pt x="77016" y="7406"/>
                    <a:pt x="77733" y="5970"/>
                  </a:cubicBezTo>
                  <a:lnTo>
                    <a:pt x="77733" y="5970"/>
                  </a:lnTo>
                  <a:lnTo>
                    <a:pt x="68502" y="11581"/>
                  </a:lnTo>
                  <a:lnTo>
                    <a:pt x="58390" y="5448"/>
                  </a:lnTo>
                  <a:lnTo>
                    <a:pt x="77994" y="5448"/>
                  </a:lnTo>
                  <a:cubicBezTo>
                    <a:pt x="78907" y="3654"/>
                    <a:pt x="79756" y="1860"/>
                    <a:pt x="80538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7" name="Google Shape;1447;p45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PARTNERS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451" name="Shape 1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52" name="Google Shape;1452;p46"/>
          <p:cNvPicPr preferRelativeResize="0"/>
          <p:nvPr/>
        </p:nvPicPr>
        <p:blipFill rotWithShape="1">
          <a:blip r:embed="rId3">
            <a:alphaModFix/>
          </a:blip>
          <a:srcRect b="0" l="29510" r="3222" t="0"/>
          <a:stretch/>
        </p:blipFill>
        <p:spPr>
          <a:xfrm>
            <a:off x="2993249" y="-1"/>
            <a:ext cx="615076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453" name="Google Shape;1453;p46"/>
          <p:cNvSpPr txBox="1"/>
          <p:nvPr>
            <p:ph type="ctrTitle"/>
          </p:nvPr>
        </p:nvSpPr>
        <p:spPr>
          <a:xfrm>
            <a:off x="929475" y="1622975"/>
            <a:ext cx="5434200" cy="178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OPERATIONAL PLAN</a:t>
            </a:r>
            <a:endParaRPr/>
          </a:p>
        </p:txBody>
      </p:sp>
      <p:sp>
        <p:nvSpPr>
          <p:cNvPr id="1454" name="Google Shape;1454;p46"/>
          <p:cNvSpPr txBox="1"/>
          <p:nvPr>
            <p:ph idx="2" type="title"/>
          </p:nvPr>
        </p:nvSpPr>
        <p:spPr>
          <a:xfrm flipH="1">
            <a:off x="929466" y="259700"/>
            <a:ext cx="2769300" cy="155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05.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458" name="Shape 1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9" name="Google Shape;1459;p47"/>
          <p:cNvSpPr txBox="1"/>
          <p:nvPr/>
        </p:nvSpPr>
        <p:spPr>
          <a:xfrm>
            <a:off x="3187449" y="3104050"/>
            <a:ext cx="1156500" cy="64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s" sz="11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Jupiter is the biggest planet in our Solar System</a:t>
            </a:r>
            <a:br>
              <a:rPr lang="es" sz="11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</a:br>
            <a:endParaRPr sz="11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60" name="Google Shape;1460;p47"/>
          <p:cNvSpPr txBox="1"/>
          <p:nvPr/>
        </p:nvSpPr>
        <p:spPr>
          <a:xfrm>
            <a:off x="4765886" y="3104050"/>
            <a:ext cx="1156500" cy="64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s" sz="11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Neptune is the fourth-largest planet in our Solar System</a:t>
            </a:r>
            <a:endParaRPr sz="11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61" name="Google Shape;1461;p47"/>
          <p:cNvSpPr txBox="1"/>
          <p:nvPr/>
        </p:nvSpPr>
        <p:spPr>
          <a:xfrm>
            <a:off x="1607005" y="3104050"/>
            <a:ext cx="1156500" cy="64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Despite being red, Mars is a cold place, not hot</a:t>
            </a:r>
            <a:endParaRPr sz="11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62" name="Google Shape;1462;p47"/>
          <p:cNvSpPr txBox="1"/>
          <p:nvPr/>
        </p:nvSpPr>
        <p:spPr>
          <a:xfrm>
            <a:off x="6354722" y="3104050"/>
            <a:ext cx="1156500" cy="64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Saturn is composed mostly of hydrogen and helium</a:t>
            </a:r>
            <a:endParaRPr sz="11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63" name="Google Shape;1463;p47"/>
          <p:cNvSpPr txBox="1"/>
          <p:nvPr/>
        </p:nvSpPr>
        <p:spPr>
          <a:xfrm>
            <a:off x="1607005" y="1810329"/>
            <a:ext cx="1156500" cy="22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MARS</a:t>
            </a:r>
            <a:endParaRPr sz="10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464" name="Google Shape;1464;p47"/>
          <p:cNvSpPr txBox="1"/>
          <p:nvPr/>
        </p:nvSpPr>
        <p:spPr>
          <a:xfrm>
            <a:off x="6354722" y="1810329"/>
            <a:ext cx="1156500" cy="22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SATURN</a:t>
            </a:r>
            <a:endParaRPr sz="10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465" name="Google Shape;1465;p47"/>
          <p:cNvSpPr txBox="1"/>
          <p:nvPr/>
        </p:nvSpPr>
        <p:spPr>
          <a:xfrm>
            <a:off x="4765886" y="1810329"/>
            <a:ext cx="1156500" cy="22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NEPTUNE</a:t>
            </a:r>
            <a:endParaRPr sz="10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466" name="Google Shape;1466;p47"/>
          <p:cNvSpPr txBox="1"/>
          <p:nvPr/>
        </p:nvSpPr>
        <p:spPr>
          <a:xfrm>
            <a:off x="3187449" y="1810329"/>
            <a:ext cx="1156500" cy="22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16676"/>
                </a:solidFill>
                <a:latin typeface="Anton"/>
                <a:ea typeface="Anton"/>
                <a:cs typeface="Anton"/>
                <a:sym typeface="Anton"/>
              </a:rPr>
              <a:t>JUPITER</a:t>
            </a:r>
            <a:endParaRPr sz="1000">
              <a:solidFill>
                <a:srgbClr val="D16676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467" name="Google Shape;1467;p47"/>
          <p:cNvSpPr/>
          <p:nvPr/>
        </p:nvSpPr>
        <p:spPr>
          <a:xfrm flipH="1" rot="10800000">
            <a:off x="3945709" y="-11"/>
            <a:ext cx="5198291" cy="2231286"/>
          </a:xfrm>
          <a:custGeom>
            <a:rect b="b" l="l" r="r" t="t"/>
            <a:pathLst>
              <a:path extrusionOk="0" h="14280" w="33268">
                <a:moveTo>
                  <a:pt x="33268" y="0"/>
                </a:moveTo>
                <a:cubicBezTo>
                  <a:pt x="24039" y="7015"/>
                  <a:pt x="8200" y="1310"/>
                  <a:pt x="1840" y="10008"/>
                </a:cubicBezTo>
                <a:cubicBezTo>
                  <a:pt x="905" y="11287"/>
                  <a:pt x="281" y="12721"/>
                  <a:pt x="0" y="14280"/>
                </a:cubicBezTo>
                <a:lnTo>
                  <a:pt x="33268" y="14280"/>
                </a:lnTo>
                <a:lnTo>
                  <a:pt x="33268" y="0"/>
                </a:lnTo>
                <a:close/>
              </a:path>
            </a:pathLst>
          </a:custGeom>
          <a:gradFill>
            <a:gsLst>
              <a:gs pos="0">
                <a:srgbClr val="3A434E"/>
              </a:gs>
              <a:gs pos="100000">
                <a:srgbClr val="002A26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68" name="Google Shape;1468;p47"/>
          <p:cNvCxnSpPr/>
          <p:nvPr/>
        </p:nvCxnSpPr>
        <p:spPr>
          <a:xfrm>
            <a:off x="2159750" y="2587525"/>
            <a:ext cx="47472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1469" name="Google Shape;1469;p47"/>
          <p:cNvGrpSpPr/>
          <p:nvPr/>
        </p:nvGrpSpPr>
        <p:grpSpPr>
          <a:xfrm>
            <a:off x="4994621" y="2219575"/>
            <a:ext cx="699030" cy="699030"/>
            <a:chOff x="1190625" y="238125"/>
            <a:chExt cx="5228350" cy="5228350"/>
          </a:xfrm>
        </p:grpSpPr>
        <p:sp>
          <p:nvSpPr>
            <p:cNvPr id="1470" name="Google Shape;1470;p47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7"/>
            <p:cNvSpPr/>
            <p:nvPr/>
          </p:nvSpPr>
          <p:spPr>
            <a:xfrm>
              <a:off x="2905625" y="1614275"/>
              <a:ext cx="2819750" cy="1861475"/>
            </a:xfrm>
            <a:custGeom>
              <a:rect b="b" l="l" r="r" t="t"/>
              <a:pathLst>
                <a:path extrusionOk="0" h="74459" w="112790">
                  <a:moveTo>
                    <a:pt x="11764" y="1"/>
                  </a:moveTo>
                  <a:cubicBezTo>
                    <a:pt x="5269" y="1"/>
                    <a:pt x="0" y="5270"/>
                    <a:pt x="0" y="11765"/>
                  </a:cubicBezTo>
                  <a:lnTo>
                    <a:pt x="0" y="62670"/>
                  </a:lnTo>
                  <a:cubicBezTo>
                    <a:pt x="0" y="69189"/>
                    <a:pt x="5269" y="74458"/>
                    <a:pt x="11764" y="74458"/>
                  </a:cubicBezTo>
                  <a:lnTo>
                    <a:pt x="101025" y="74458"/>
                  </a:lnTo>
                  <a:cubicBezTo>
                    <a:pt x="107520" y="74458"/>
                    <a:pt x="112789" y="69189"/>
                    <a:pt x="112789" y="62670"/>
                  </a:cubicBezTo>
                  <a:lnTo>
                    <a:pt x="112789" y="11765"/>
                  </a:lnTo>
                  <a:cubicBezTo>
                    <a:pt x="112789" y="5270"/>
                    <a:pt x="107520" y="1"/>
                    <a:pt x="1010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7"/>
            <p:cNvSpPr/>
            <p:nvPr/>
          </p:nvSpPr>
          <p:spPr>
            <a:xfrm>
              <a:off x="2905625" y="2065850"/>
              <a:ext cx="2819750" cy="479175"/>
            </a:xfrm>
            <a:custGeom>
              <a:rect b="b" l="l" r="r" t="t"/>
              <a:pathLst>
                <a:path extrusionOk="0" h="19167" w="112790">
                  <a:moveTo>
                    <a:pt x="0" y="1"/>
                  </a:moveTo>
                  <a:lnTo>
                    <a:pt x="0" y="19167"/>
                  </a:lnTo>
                  <a:lnTo>
                    <a:pt x="112789" y="19167"/>
                  </a:lnTo>
                  <a:lnTo>
                    <a:pt x="112789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7"/>
            <p:cNvSpPr/>
            <p:nvPr/>
          </p:nvSpPr>
          <p:spPr>
            <a:xfrm>
              <a:off x="2159925" y="2417550"/>
              <a:ext cx="2819775" cy="1862075"/>
            </a:xfrm>
            <a:custGeom>
              <a:rect b="b" l="l" r="r" t="t"/>
              <a:pathLst>
                <a:path extrusionOk="0" h="74483" w="112791">
                  <a:moveTo>
                    <a:pt x="11765" y="1"/>
                  </a:moveTo>
                  <a:cubicBezTo>
                    <a:pt x="5270" y="1"/>
                    <a:pt x="1" y="5270"/>
                    <a:pt x="1" y="11789"/>
                  </a:cubicBezTo>
                  <a:lnTo>
                    <a:pt x="1" y="62694"/>
                  </a:lnTo>
                  <a:cubicBezTo>
                    <a:pt x="1" y="69213"/>
                    <a:pt x="5270" y="74483"/>
                    <a:pt x="11765" y="74483"/>
                  </a:cubicBezTo>
                  <a:lnTo>
                    <a:pt x="101026" y="74483"/>
                  </a:lnTo>
                  <a:cubicBezTo>
                    <a:pt x="107521" y="74483"/>
                    <a:pt x="112790" y="69213"/>
                    <a:pt x="112790" y="62694"/>
                  </a:cubicBezTo>
                  <a:lnTo>
                    <a:pt x="112790" y="11789"/>
                  </a:lnTo>
                  <a:cubicBezTo>
                    <a:pt x="112790" y="5270"/>
                    <a:pt x="107521" y="1"/>
                    <a:pt x="101026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7"/>
            <p:cNvSpPr/>
            <p:nvPr/>
          </p:nvSpPr>
          <p:spPr>
            <a:xfrm>
              <a:off x="2322925" y="2701850"/>
              <a:ext cx="1234650" cy="1293475"/>
            </a:xfrm>
            <a:custGeom>
              <a:rect b="b" l="l" r="r" t="t"/>
              <a:pathLst>
                <a:path extrusionOk="0" h="51739" w="49386">
                  <a:moveTo>
                    <a:pt x="24702" y="1"/>
                  </a:moveTo>
                  <a:cubicBezTo>
                    <a:pt x="23829" y="1"/>
                    <a:pt x="22953" y="319"/>
                    <a:pt x="22254" y="957"/>
                  </a:cubicBezTo>
                  <a:cubicBezTo>
                    <a:pt x="20416" y="2623"/>
                    <a:pt x="19387" y="4976"/>
                    <a:pt x="19387" y="7451"/>
                  </a:cubicBezTo>
                  <a:lnTo>
                    <a:pt x="19534" y="12721"/>
                  </a:lnTo>
                  <a:lnTo>
                    <a:pt x="0" y="26593"/>
                  </a:lnTo>
                  <a:lnTo>
                    <a:pt x="1593" y="32867"/>
                  </a:lnTo>
                  <a:lnTo>
                    <a:pt x="20073" y="30122"/>
                  </a:lnTo>
                  <a:lnTo>
                    <a:pt x="20563" y="45979"/>
                  </a:lnTo>
                  <a:lnTo>
                    <a:pt x="17794" y="47548"/>
                  </a:lnTo>
                  <a:lnTo>
                    <a:pt x="17794" y="51739"/>
                  </a:lnTo>
                  <a:lnTo>
                    <a:pt x="24705" y="48920"/>
                  </a:lnTo>
                  <a:lnTo>
                    <a:pt x="31592" y="51739"/>
                  </a:lnTo>
                  <a:lnTo>
                    <a:pt x="31592" y="47548"/>
                  </a:lnTo>
                  <a:lnTo>
                    <a:pt x="28847" y="45979"/>
                  </a:lnTo>
                  <a:lnTo>
                    <a:pt x="29313" y="30122"/>
                  </a:lnTo>
                  <a:lnTo>
                    <a:pt x="47792" y="32867"/>
                  </a:lnTo>
                  <a:lnTo>
                    <a:pt x="49385" y="26593"/>
                  </a:lnTo>
                  <a:lnTo>
                    <a:pt x="29852" y="12721"/>
                  </a:lnTo>
                  <a:lnTo>
                    <a:pt x="30023" y="7451"/>
                  </a:lnTo>
                  <a:cubicBezTo>
                    <a:pt x="30023" y="4976"/>
                    <a:pt x="28970" y="2623"/>
                    <a:pt x="27131" y="957"/>
                  </a:cubicBezTo>
                  <a:cubicBezTo>
                    <a:pt x="26445" y="319"/>
                    <a:pt x="25575" y="1"/>
                    <a:pt x="247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47"/>
            <p:cNvSpPr/>
            <p:nvPr/>
          </p:nvSpPr>
          <p:spPr>
            <a:xfrm>
              <a:off x="3774450" y="3098275"/>
              <a:ext cx="1000600" cy="275750"/>
            </a:xfrm>
            <a:custGeom>
              <a:rect b="b" l="l" r="r" t="t"/>
              <a:pathLst>
                <a:path extrusionOk="0" h="11030" w="40024">
                  <a:moveTo>
                    <a:pt x="0" y="1"/>
                  </a:moveTo>
                  <a:lnTo>
                    <a:pt x="0" y="11030"/>
                  </a:lnTo>
                  <a:lnTo>
                    <a:pt x="40023" y="11030"/>
                  </a:lnTo>
                  <a:lnTo>
                    <a:pt x="40023" y="1"/>
                  </a:lnTo>
                  <a:close/>
                </a:path>
              </a:pathLst>
            </a:custGeom>
            <a:solidFill>
              <a:srgbClr val="F5F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47"/>
            <p:cNvSpPr/>
            <p:nvPr/>
          </p:nvSpPr>
          <p:spPr>
            <a:xfrm>
              <a:off x="3774450" y="3650950"/>
              <a:ext cx="1000600" cy="275750"/>
            </a:xfrm>
            <a:custGeom>
              <a:rect b="b" l="l" r="r" t="t"/>
              <a:pathLst>
                <a:path extrusionOk="0" h="11030" w="40024">
                  <a:moveTo>
                    <a:pt x="0" y="1"/>
                  </a:moveTo>
                  <a:lnTo>
                    <a:pt x="0" y="11030"/>
                  </a:lnTo>
                  <a:lnTo>
                    <a:pt x="40023" y="11030"/>
                  </a:lnTo>
                  <a:lnTo>
                    <a:pt x="40023" y="1"/>
                  </a:lnTo>
                  <a:close/>
                </a:path>
              </a:pathLst>
            </a:custGeom>
            <a:solidFill>
              <a:srgbClr val="F5F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" name="Google Shape;1477;p47"/>
          <p:cNvGrpSpPr/>
          <p:nvPr/>
        </p:nvGrpSpPr>
        <p:grpSpPr>
          <a:xfrm>
            <a:off x="1843321" y="2234904"/>
            <a:ext cx="683868" cy="683868"/>
            <a:chOff x="1190625" y="33088"/>
            <a:chExt cx="5228350" cy="5228350"/>
          </a:xfrm>
        </p:grpSpPr>
        <p:sp>
          <p:nvSpPr>
            <p:cNvPr id="1478" name="Google Shape;1478;p47"/>
            <p:cNvSpPr/>
            <p:nvPr/>
          </p:nvSpPr>
          <p:spPr>
            <a:xfrm>
              <a:off x="1190625" y="33088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47"/>
            <p:cNvSpPr/>
            <p:nvPr/>
          </p:nvSpPr>
          <p:spPr>
            <a:xfrm>
              <a:off x="3779350" y="2700025"/>
              <a:ext cx="1676425" cy="1605200"/>
            </a:xfrm>
            <a:custGeom>
              <a:rect b="b" l="l" r="r" t="t"/>
              <a:pathLst>
                <a:path extrusionOk="0" h="64208" w="67057">
                  <a:moveTo>
                    <a:pt x="16005" y="0"/>
                  </a:moveTo>
                  <a:cubicBezTo>
                    <a:pt x="12279" y="0"/>
                    <a:pt x="8554" y="1422"/>
                    <a:pt x="5711" y="4265"/>
                  </a:cubicBezTo>
                  <a:cubicBezTo>
                    <a:pt x="1" y="9951"/>
                    <a:pt x="1" y="19191"/>
                    <a:pt x="5711" y="24877"/>
                  </a:cubicBezTo>
                  <a:lnTo>
                    <a:pt x="40759" y="59924"/>
                  </a:lnTo>
                  <a:cubicBezTo>
                    <a:pt x="43602" y="62779"/>
                    <a:pt x="47327" y="64207"/>
                    <a:pt x="51055" y="64207"/>
                  </a:cubicBezTo>
                  <a:cubicBezTo>
                    <a:pt x="54784" y="64207"/>
                    <a:pt x="58515" y="62779"/>
                    <a:pt x="61371" y="59924"/>
                  </a:cubicBezTo>
                  <a:cubicBezTo>
                    <a:pt x="67057" y="54238"/>
                    <a:pt x="67057" y="45023"/>
                    <a:pt x="61371" y="39337"/>
                  </a:cubicBezTo>
                  <a:lnTo>
                    <a:pt x="26298" y="4265"/>
                  </a:lnTo>
                  <a:cubicBezTo>
                    <a:pt x="23455" y="1422"/>
                    <a:pt x="19730" y="0"/>
                    <a:pt x="16005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47"/>
            <p:cNvSpPr/>
            <p:nvPr/>
          </p:nvSpPr>
          <p:spPr>
            <a:xfrm>
              <a:off x="2059450" y="956225"/>
              <a:ext cx="2873675" cy="2873675"/>
            </a:xfrm>
            <a:custGeom>
              <a:rect b="b" l="l" r="r" t="t"/>
              <a:pathLst>
                <a:path extrusionOk="0" h="114947" w="114947">
                  <a:moveTo>
                    <a:pt x="57474" y="0"/>
                  </a:moveTo>
                  <a:cubicBezTo>
                    <a:pt x="25735" y="0"/>
                    <a:pt x="0" y="25734"/>
                    <a:pt x="0" y="57473"/>
                  </a:cubicBezTo>
                  <a:cubicBezTo>
                    <a:pt x="0" y="89212"/>
                    <a:pt x="25735" y="114946"/>
                    <a:pt x="57474" y="114946"/>
                  </a:cubicBezTo>
                  <a:cubicBezTo>
                    <a:pt x="89212" y="114946"/>
                    <a:pt x="114947" y="89212"/>
                    <a:pt x="114947" y="57473"/>
                  </a:cubicBezTo>
                  <a:cubicBezTo>
                    <a:pt x="114947" y="25734"/>
                    <a:pt x="89212" y="0"/>
                    <a:pt x="57474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47"/>
            <p:cNvSpPr/>
            <p:nvPr/>
          </p:nvSpPr>
          <p:spPr>
            <a:xfrm>
              <a:off x="2480375" y="1377150"/>
              <a:ext cx="2031825" cy="2031800"/>
            </a:xfrm>
            <a:custGeom>
              <a:rect b="b" l="l" r="r" t="t"/>
              <a:pathLst>
                <a:path extrusionOk="0" h="81272" w="81273">
                  <a:moveTo>
                    <a:pt x="40637" y="1"/>
                  </a:moveTo>
                  <a:cubicBezTo>
                    <a:pt x="18186" y="1"/>
                    <a:pt x="1" y="18186"/>
                    <a:pt x="1" y="40636"/>
                  </a:cubicBezTo>
                  <a:cubicBezTo>
                    <a:pt x="1" y="63086"/>
                    <a:pt x="18186" y="81272"/>
                    <a:pt x="40637" y="81272"/>
                  </a:cubicBezTo>
                  <a:cubicBezTo>
                    <a:pt x="63087" y="81272"/>
                    <a:pt x="81272" y="63086"/>
                    <a:pt x="81272" y="40636"/>
                  </a:cubicBezTo>
                  <a:cubicBezTo>
                    <a:pt x="81272" y="18186"/>
                    <a:pt x="63087" y="1"/>
                    <a:pt x="40637" y="1"/>
                  </a:cubicBezTo>
                  <a:close/>
                </a:path>
              </a:pathLst>
            </a:custGeom>
            <a:solidFill>
              <a:srgbClr val="F5F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47"/>
            <p:cNvSpPr/>
            <p:nvPr/>
          </p:nvSpPr>
          <p:spPr>
            <a:xfrm>
              <a:off x="2623775" y="1479475"/>
              <a:ext cx="1745025" cy="1827150"/>
            </a:xfrm>
            <a:custGeom>
              <a:rect b="b" l="l" r="r" t="t"/>
              <a:pathLst>
                <a:path extrusionOk="0" h="73086" w="69801">
                  <a:moveTo>
                    <a:pt x="34901" y="1"/>
                  </a:moveTo>
                  <a:cubicBezTo>
                    <a:pt x="33663" y="1"/>
                    <a:pt x="32425" y="442"/>
                    <a:pt x="31445" y="1324"/>
                  </a:cubicBezTo>
                  <a:cubicBezTo>
                    <a:pt x="28871" y="3677"/>
                    <a:pt x="27376" y="7035"/>
                    <a:pt x="27376" y="10515"/>
                  </a:cubicBezTo>
                  <a:lnTo>
                    <a:pt x="27621" y="17966"/>
                  </a:lnTo>
                  <a:lnTo>
                    <a:pt x="0" y="37573"/>
                  </a:lnTo>
                  <a:lnTo>
                    <a:pt x="2255" y="46420"/>
                  </a:lnTo>
                  <a:lnTo>
                    <a:pt x="28357" y="42548"/>
                  </a:lnTo>
                  <a:lnTo>
                    <a:pt x="29043" y="64974"/>
                  </a:lnTo>
                  <a:lnTo>
                    <a:pt x="25146" y="67179"/>
                  </a:lnTo>
                  <a:lnTo>
                    <a:pt x="25146" y="73086"/>
                  </a:lnTo>
                  <a:lnTo>
                    <a:pt x="34901" y="69116"/>
                  </a:lnTo>
                  <a:lnTo>
                    <a:pt x="44655" y="73086"/>
                  </a:lnTo>
                  <a:lnTo>
                    <a:pt x="44655" y="67179"/>
                  </a:lnTo>
                  <a:lnTo>
                    <a:pt x="40758" y="64974"/>
                  </a:lnTo>
                  <a:lnTo>
                    <a:pt x="41444" y="42548"/>
                  </a:lnTo>
                  <a:lnTo>
                    <a:pt x="67546" y="46420"/>
                  </a:lnTo>
                  <a:lnTo>
                    <a:pt x="69801" y="37573"/>
                  </a:lnTo>
                  <a:lnTo>
                    <a:pt x="42180" y="17966"/>
                  </a:lnTo>
                  <a:lnTo>
                    <a:pt x="42425" y="10515"/>
                  </a:lnTo>
                  <a:cubicBezTo>
                    <a:pt x="42425" y="7035"/>
                    <a:pt x="40930" y="3677"/>
                    <a:pt x="38356" y="1324"/>
                  </a:cubicBezTo>
                  <a:cubicBezTo>
                    <a:pt x="37376" y="442"/>
                    <a:pt x="36138" y="1"/>
                    <a:pt x="34901" y="1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" name="Google Shape;1483;p47"/>
          <p:cNvGrpSpPr/>
          <p:nvPr/>
        </p:nvGrpSpPr>
        <p:grpSpPr>
          <a:xfrm>
            <a:off x="6587117" y="2232222"/>
            <a:ext cx="691711" cy="691711"/>
            <a:chOff x="1190625" y="238125"/>
            <a:chExt cx="5228350" cy="5228350"/>
          </a:xfrm>
        </p:grpSpPr>
        <p:sp>
          <p:nvSpPr>
            <p:cNvPr id="1484" name="Google Shape;1484;p47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47"/>
            <p:cNvSpPr/>
            <p:nvPr/>
          </p:nvSpPr>
          <p:spPr>
            <a:xfrm>
              <a:off x="3656800" y="1912675"/>
              <a:ext cx="295975" cy="547175"/>
            </a:xfrm>
            <a:custGeom>
              <a:rect b="b" l="l" r="r" t="t"/>
              <a:pathLst>
                <a:path extrusionOk="0" h="21887" w="11839">
                  <a:moveTo>
                    <a:pt x="1" y="0"/>
                  </a:moveTo>
                  <a:lnTo>
                    <a:pt x="1" y="21887"/>
                  </a:lnTo>
                  <a:lnTo>
                    <a:pt x="11839" y="21887"/>
                  </a:lnTo>
                  <a:lnTo>
                    <a:pt x="11839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47"/>
            <p:cNvSpPr/>
            <p:nvPr/>
          </p:nvSpPr>
          <p:spPr>
            <a:xfrm>
              <a:off x="1583975" y="2459825"/>
              <a:ext cx="2221125" cy="837000"/>
            </a:xfrm>
            <a:custGeom>
              <a:rect b="b" l="l" r="r" t="t"/>
              <a:pathLst>
                <a:path extrusionOk="0" h="33480" w="88845">
                  <a:moveTo>
                    <a:pt x="1" y="1"/>
                  </a:moveTo>
                  <a:lnTo>
                    <a:pt x="10417" y="21961"/>
                  </a:lnTo>
                  <a:lnTo>
                    <a:pt x="88845" y="33480"/>
                  </a:lnTo>
                  <a:lnTo>
                    <a:pt x="79041" y="8187"/>
                  </a:lnTo>
                  <a:lnTo>
                    <a:pt x="12868" y="6226"/>
                  </a:lnTo>
                  <a:lnTo>
                    <a:pt x="1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47"/>
            <p:cNvSpPr/>
            <p:nvPr/>
          </p:nvSpPr>
          <p:spPr>
            <a:xfrm>
              <a:off x="3805075" y="2459825"/>
              <a:ext cx="2221150" cy="837000"/>
            </a:xfrm>
            <a:custGeom>
              <a:rect b="b" l="l" r="r" t="t"/>
              <a:pathLst>
                <a:path extrusionOk="0" h="33480" w="88846">
                  <a:moveTo>
                    <a:pt x="88845" y="1"/>
                  </a:moveTo>
                  <a:lnTo>
                    <a:pt x="75978" y="6226"/>
                  </a:lnTo>
                  <a:lnTo>
                    <a:pt x="9804" y="8187"/>
                  </a:lnTo>
                  <a:lnTo>
                    <a:pt x="1" y="33480"/>
                  </a:lnTo>
                  <a:lnTo>
                    <a:pt x="78429" y="21961"/>
                  </a:lnTo>
                  <a:lnTo>
                    <a:pt x="88845" y="1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47"/>
            <p:cNvSpPr/>
            <p:nvPr/>
          </p:nvSpPr>
          <p:spPr>
            <a:xfrm>
              <a:off x="3185025" y="2295625"/>
              <a:ext cx="1239550" cy="1254875"/>
            </a:xfrm>
            <a:custGeom>
              <a:rect b="b" l="l" r="r" t="t"/>
              <a:pathLst>
                <a:path extrusionOk="0" h="50195" w="49582">
                  <a:moveTo>
                    <a:pt x="24803" y="0"/>
                  </a:moveTo>
                  <a:cubicBezTo>
                    <a:pt x="11103" y="0"/>
                    <a:pt x="0" y="12524"/>
                    <a:pt x="0" y="27989"/>
                  </a:cubicBezTo>
                  <a:cubicBezTo>
                    <a:pt x="0" y="43430"/>
                    <a:pt x="11103" y="50194"/>
                    <a:pt x="24803" y="50194"/>
                  </a:cubicBezTo>
                  <a:cubicBezTo>
                    <a:pt x="38479" y="50194"/>
                    <a:pt x="49581" y="43430"/>
                    <a:pt x="49581" y="27989"/>
                  </a:cubicBezTo>
                  <a:cubicBezTo>
                    <a:pt x="49581" y="12524"/>
                    <a:pt x="38479" y="0"/>
                    <a:pt x="24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7"/>
            <p:cNvSpPr/>
            <p:nvPr/>
          </p:nvSpPr>
          <p:spPr>
            <a:xfrm>
              <a:off x="3414175" y="2491700"/>
              <a:ext cx="781850" cy="289225"/>
            </a:xfrm>
            <a:custGeom>
              <a:rect b="b" l="l" r="r" t="t"/>
              <a:pathLst>
                <a:path extrusionOk="0" h="11569" w="31274">
                  <a:moveTo>
                    <a:pt x="15637" y="0"/>
                  </a:moveTo>
                  <a:cubicBezTo>
                    <a:pt x="8627" y="0"/>
                    <a:pt x="2623" y="4755"/>
                    <a:pt x="0" y="11568"/>
                  </a:cubicBezTo>
                  <a:lnTo>
                    <a:pt x="31274" y="11568"/>
                  </a:lnTo>
                  <a:cubicBezTo>
                    <a:pt x="28627" y="4755"/>
                    <a:pt x="22622" y="0"/>
                    <a:pt x="15637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7"/>
            <p:cNvSpPr/>
            <p:nvPr/>
          </p:nvSpPr>
          <p:spPr>
            <a:xfrm>
              <a:off x="2436875" y="2862400"/>
              <a:ext cx="554550" cy="553900"/>
            </a:xfrm>
            <a:custGeom>
              <a:rect b="b" l="l" r="r" t="t"/>
              <a:pathLst>
                <a:path extrusionOk="0" h="22156" w="22182">
                  <a:moveTo>
                    <a:pt x="11103" y="0"/>
                  </a:moveTo>
                  <a:cubicBezTo>
                    <a:pt x="4976" y="0"/>
                    <a:pt x="1" y="4951"/>
                    <a:pt x="1" y="11078"/>
                  </a:cubicBezTo>
                  <a:cubicBezTo>
                    <a:pt x="1" y="17205"/>
                    <a:pt x="4976" y="22156"/>
                    <a:pt x="11103" y="22156"/>
                  </a:cubicBezTo>
                  <a:cubicBezTo>
                    <a:pt x="17206" y="22156"/>
                    <a:pt x="22181" y="17205"/>
                    <a:pt x="22181" y="11078"/>
                  </a:cubicBezTo>
                  <a:cubicBezTo>
                    <a:pt x="22181" y="4951"/>
                    <a:pt x="17206" y="0"/>
                    <a:pt x="11103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7"/>
            <p:cNvSpPr/>
            <p:nvPr/>
          </p:nvSpPr>
          <p:spPr>
            <a:xfrm>
              <a:off x="4618775" y="2862400"/>
              <a:ext cx="553925" cy="553900"/>
            </a:xfrm>
            <a:custGeom>
              <a:rect b="b" l="l" r="r" t="t"/>
              <a:pathLst>
                <a:path extrusionOk="0" h="22156" w="22157">
                  <a:moveTo>
                    <a:pt x="11079" y="0"/>
                  </a:moveTo>
                  <a:cubicBezTo>
                    <a:pt x="4951" y="0"/>
                    <a:pt x="1" y="4951"/>
                    <a:pt x="1" y="11078"/>
                  </a:cubicBezTo>
                  <a:cubicBezTo>
                    <a:pt x="1" y="17205"/>
                    <a:pt x="4951" y="22156"/>
                    <a:pt x="11079" y="22156"/>
                  </a:cubicBezTo>
                  <a:cubicBezTo>
                    <a:pt x="17206" y="22156"/>
                    <a:pt x="22157" y="17205"/>
                    <a:pt x="22157" y="11078"/>
                  </a:cubicBezTo>
                  <a:cubicBezTo>
                    <a:pt x="22157" y="4951"/>
                    <a:pt x="17206" y="0"/>
                    <a:pt x="11079" y="0"/>
                  </a:cubicBezTo>
                  <a:close/>
                </a:path>
              </a:pathLst>
            </a:custGeom>
            <a:gradFill>
              <a:gsLst>
                <a:gs pos="0">
                  <a:srgbClr val="EDBB85"/>
                </a:gs>
                <a:gs pos="100000">
                  <a:srgbClr val="E08D7A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2" name="Google Shape;1492;p47"/>
          <p:cNvGrpSpPr/>
          <p:nvPr/>
        </p:nvGrpSpPr>
        <p:grpSpPr>
          <a:xfrm>
            <a:off x="3423765" y="2234256"/>
            <a:ext cx="683868" cy="683868"/>
            <a:chOff x="1190625" y="291736"/>
            <a:chExt cx="5228350" cy="5228350"/>
          </a:xfrm>
        </p:grpSpPr>
        <p:sp>
          <p:nvSpPr>
            <p:cNvPr id="1493" name="Google Shape;1493;p47"/>
            <p:cNvSpPr/>
            <p:nvPr/>
          </p:nvSpPr>
          <p:spPr>
            <a:xfrm>
              <a:off x="1190625" y="291736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46812" y="0"/>
                    <a:pt x="0" y="46812"/>
                    <a:pt x="0" y="104579"/>
                  </a:cubicBezTo>
                  <a:cubicBezTo>
                    <a:pt x="0" y="162322"/>
                    <a:pt x="46812" y="209133"/>
                    <a:pt x="104579" y="209133"/>
                  </a:cubicBezTo>
                  <a:cubicBezTo>
                    <a:pt x="162322" y="209133"/>
                    <a:pt x="209133" y="162322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gradFill>
              <a:gsLst>
                <a:gs pos="0">
                  <a:srgbClr val="F4F7F7"/>
                </a:gs>
                <a:gs pos="100000">
                  <a:srgbClr val="97CECD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7"/>
            <p:cNvSpPr/>
            <p:nvPr/>
          </p:nvSpPr>
          <p:spPr>
            <a:xfrm>
              <a:off x="1803325" y="1923100"/>
              <a:ext cx="1450350" cy="1450325"/>
            </a:xfrm>
            <a:custGeom>
              <a:rect b="b" l="l" r="r" t="t"/>
              <a:pathLst>
                <a:path extrusionOk="0" h="58013" w="58014">
                  <a:moveTo>
                    <a:pt x="28995" y="0"/>
                  </a:moveTo>
                  <a:cubicBezTo>
                    <a:pt x="12990" y="0"/>
                    <a:pt x="1" y="12990"/>
                    <a:pt x="1" y="28994"/>
                  </a:cubicBezTo>
                  <a:cubicBezTo>
                    <a:pt x="1" y="45023"/>
                    <a:pt x="12990" y="58012"/>
                    <a:pt x="28995" y="58012"/>
                  </a:cubicBezTo>
                  <a:cubicBezTo>
                    <a:pt x="45023" y="58012"/>
                    <a:pt x="58013" y="45023"/>
                    <a:pt x="58013" y="28994"/>
                  </a:cubicBezTo>
                  <a:cubicBezTo>
                    <a:pt x="58013" y="12990"/>
                    <a:pt x="45023" y="0"/>
                    <a:pt x="28995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7"/>
            <p:cNvSpPr/>
            <p:nvPr/>
          </p:nvSpPr>
          <p:spPr>
            <a:xfrm>
              <a:off x="2053325" y="2173075"/>
              <a:ext cx="949725" cy="949750"/>
            </a:xfrm>
            <a:custGeom>
              <a:rect b="b" l="l" r="r" t="t"/>
              <a:pathLst>
                <a:path extrusionOk="0" h="37990" w="37989">
                  <a:moveTo>
                    <a:pt x="18995" y="1"/>
                  </a:moveTo>
                  <a:cubicBezTo>
                    <a:pt x="8505" y="1"/>
                    <a:pt x="0" y="8505"/>
                    <a:pt x="0" y="18995"/>
                  </a:cubicBezTo>
                  <a:cubicBezTo>
                    <a:pt x="0" y="29485"/>
                    <a:pt x="8505" y="37989"/>
                    <a:pt x="18995" y="37989"/>
                  </a:cubicBezTo>
                  <a:cubicBezTo>
                    <a:pt x="29484" y="37989"/>
                    <a:pt x="37989" y="29485"/>
                    <a:pt x="37989" y="18995"/>
                  </a:cubicBezTo>
                  <a:cubicBezTo>
                    <a:pt x="37989" y="8505"/>
                    <a:pt x="29484" y="1"/>
                    <a:pt x="189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7"/>
            <p:cNvSpPr/>
            <p:nvPr/>
          </p:nvSpPr>
          <p:spPr>
            <a:xfrm>
              <a:off x="4356525" y="1923100"/>
              <a:ext cx="1449725" cy="1450325"/>
            </a:xfrm>
            <a:custGeom>
              <a:rect b="b" l="l" r="r" t="t"/>
              <a:pathLst>
                <a:path extrusionOk="0" h="58013" w="57989">
                  <a:moveTo>
                    <a:pt x="28995" y="0"/>
                  </a:moveTo>
                  <a:cubicBezTo>
                    <a:pt x="12966" y="0"/>
                    <a:pt x="1" y="12990"/>
                    <a:pt x="1" y="28994"/>
                  </a:cubicBezTo>
                  <a:cubicBezTo>
                    <a:pt x="1" y="45023"/>
                    <a:pt x="12966" y="58012"/>
                    <a:pt x="28995" y="58012"/>
                  </a:cubicBezTo>
                  <a:cubicBezTo>
                    <a:pt x="45023" y="58012"/>
                    <a:pt x="57989" y="45023"/>
                    <a:pt x="57989" y="28994"/>
                  </a:cubicBezTo>
                  <a:cubicBezTo>
                    <a:pt x="57989" y="12990"/>
                    <a:pt x="45023" y="0"/>
                    <a:pt x="28995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7"/>
            <p:cNvSpPr/>
            <p:nvPr/>
          </p:nvSpPr>
          <p:spPr>
            <a:xfrm>
              <a:off x="4606525" y="2173075"/>
              <a:ext cx="949725" cy="949750"/>
            </a:xfrm>
            <a:custGeom>
              <a:rect b="b" l="l" r="r" t="t"/>
              <a:pathLst>
                <a:path extrusionOk="0" h="37990" w="37989">
                  <a:moveTo>
                    <a:pt x="18995" y="1"/>
                  </a:moveTo>
                  <a:cubicBezTo>
                    <a:pt x="8505" y="1"/>
                    <a:pt x="0" y="8505"/>
                    <a:pt x="0" y="18995"/>
                  </a:cubicBezTo>
                  <a:cubicBezTo>
                    <a:pt x="0" y="29485"/>
                    <a:pt x="8505" y="37989"/>
                    <a:pt x="18995" y="37989"/>
                  </a:cubicBezTo>
                  <a:cubicBezTo>
                    <a:pt x="29484" y="37989"/>
                    <a:pt x="37989" y="29485"/>
                    <a:pt x="37989" y="18995"/>
                  </a:cubicBezTo>
                  <a:cubicBezTo>
                    <a:pt x="37989" y="8505"/>
                    <a:pt x="29484" y="1"/>
                    <a:pt x="189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7"/>
            <p:cNvSpPr/>
            <p:nvPr/>
          </p:nvSpPr>
          <p:spPr>
            <a:xfrm>
              <a:off x="3079625" y="1923100"/>
              <a:ext cx="1450325" cy="1450325"/>
            </a:xfrm>
            <a:custGeom>
              <a:rect b="b" l="l" r="r" t="t"/>
              <a:pathLst>
                <a:path extrusionOk="0" h="58013" w="58013">
                  <a:moveTo>
                    <a:pt x="29019" y="0"/>
                  </a:moveTo>
                  <a:cubicBezTo>
                    <a:pt x="12990" y="0"/>
                    <a:pt x="1" y="12990"/>
                    <a:pt x="1" y="28994"/>
                  </a:cubicBezTo>
                  <a:cubicBezTo>
                    <a:pt x="1" y="45023"/>
                    <a:pt x="12990" y="58012"/>
                    <a:pt x="29019" y="58012"/>
                  </a:cubicBezTo>
                  <a:cubicBezTo>
                    <a:pt x="45023" y="58012"/>
                    <a:pt x="58013" y="45023"/>
                    <a:pt x="58013" y="28994"/>
                  </a:cubicBezTo>
                  <a:cubicBezTo>
                    <a:pt x="58013" y="12990"/>
                    <a:pt x="45023" y="0"/>
                    <a:pt x="29019" y="0"/>
                  </a:cubicBez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7"/>
            <p:cNvSpPr/>
            <p:nvPr/>
          </p:nvSpPr>
          <p:spPr>
            <a:xfrm>
              <a:off x="3330225" y="2173075"/>
              <a:ext cx="949750" cy="949750"/>
            </a:xfrm>
            <a:custGeom>
              <a:rect b="b" l="l" r="r" t="t"/>
              <a:pathLst>
                <a:path extrusionOk="0" h="37990" w="37990">
                  <a:moveTo>
                    <a:pt x="18995" y="1"/>
                  </a:moveTo>
                  <a:cubicBezTo>
                    <a:pt x="8505" y="1"/>
                    <a:pt x="1" y="8505"/>
                    <a:pt x="1" y="18995"/>
                  </a:cubicBezTo>
                  <a:cubicBezTo>
                    <a:pt x="1" y="29485"/>
                    <a:pt x="8505" y="37989"/>
                    <a:pt x="18995" y="37989"/>
                  </a:cubicBezTo>
                  <a:cubicBezTo>
                    <a:pt x="29485" y="37989"/>
                    <a:pt x="37989" y="29485"/>
                    <a:pt x="37989" y="18995"/>
                  </a:cubicBezTo>
                  <a:cubicBezTo>
                    <a:pt x="37989" y="8505"/>
                    <a:pt x="29485" y="1"/>
                    <a:pt x="189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7"/>
            <p:cNvSpPr/>
            <p:nvPr/>
          </p:nvSpPr>
          <p:spPr>
            <a:xfrm>
              <a:off x="3602900" y="2365475"/>
              <a:ext cx="268375" cy="444250"/>
            </a:xfrm>
            <a:custGeom>
              <a:rect b="b" l="l" r="r" t="t"/>
              <a:pathLst>
                <a:path extrusionOk="0" h="17770" w="10735">
                  <a:moveTo>
                    <a:pt x="5416" y="0"/>
                  </a:moveTo>
                  <a:lnTo>
                    <a:pt x="5416" y="9853"/>
                  </a:lnTo>
                  <a:lnTo>
                    <a:pt x="0" y="13284"/>
                  </a:lnTo>
                  <a:lnTo>
                    <a:pt x="2819" y="17769"/>
                  </a:lnTo>
                  <a:lnTo>
                    <a:pt x="10735" y="12770"/>
                  </a:lnTo>
                  <a:lnTo>
                    <a:pt x="10735" y="0"/>
                  </a:lnTo>
                  <a:close/>
                </a:path>
              </a:pathLst>
            </a:custGeom>
            <a:gradFill>
              <a:gsLst>
                <a:gs pos="0">
                  <a:srgbClr val="76B4AA"/>
                </a:gs>
                <a:gs pos="100000">
                  <a:srgbClr val="3A434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7"/>
            <p:cNvSpPr/>
            <p:nvPr/>
          </p:nvSpPr>
          <p:spPr>
            <a:xfrm>
              <a:off x="2283100" y="2581775"/>
              <a:ext cx="517150" cy="341300"/>
            </a:xfrm>
            <a:custGeom>
              <a:rect b="b" l="l" r="r" t="t"/>
              <a:pathLst>
                <a:path extrusionOk="0" h="13652" w="20686">
                  <a:moveTo>
                    <a:pt x="0" y="0"/>
                  </a:moveTo>
                  <a:lnTo>
                    <a:pt x="0" y="5318"/>
                  </a:lnTo>
                  <a:lnTo>
                    <a:pt x="8701" y="5318"/>
                  </a:lnTo>
                  <a:lnTo>
                    <a:pt x="16911" y="13651"/>
                  </a:lnTo>
                  <a:lnTo>
                    <a:pt x="20686" y="9926"/>
                  </a:lnTo>
                  <a:lnTo>
                    <a:pt x="10931" y="0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7"/>
            <p:cNvSpPr/>
            <p:nvPr/>
          </p:nvSpPr>
          <p:spPr>
            <a:xfrm>
              <a:off x="5025000" y="2451250"/>
              <a:ext cx="283100" cy="520225"/>
            </a:xfrm>
            <a:custGeom>
              <a:rect b="b" l="l" r="r" t="t"/>
              <a:pathLst>
                <a:path extrusionOk="0" h="20809" w="11324">
                  <a:moveTo>
                    <a:pt x="7893" y="1"/>
                  </a:moveTo>
                  <a:lnTo>
                    <a:pt x="1" y="6643"/>
                  </a:lnTo>
                  <a:lnTo>
                    <a:pt x="1" y="20809"/>
                  </a:lnTo>
                  <a:lnTo>
                    <a:pt x="5319" y="20809"/>
                  </a:lnTo>
                  <a:lnTo>
                    <a:pt x="5319" y="9118"/>
                  </a:lnTo>
                  <a:lnTo>
                    <a:pt x="11324" y="4045"/>
                  </a:lnTo>
                  <a:lnTo>
                    <a:pt x="7893" y="1"/>
                  </a:ln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7"/>
            <p:cNvSpPr/>
            <p:nvPr/>
          </p:nvSpPr>
          <p:spPr>
            <a:xfrm>
              <a:off x="3389050" y="3604400"/>
              <a:ext cx="832100" cy="327200"/>
            </a:xfrm>
            <a:custGeom>
              <a:rect b="b" l="l" r="r" t="t"/>
              <a:pathLst>
                <a:path extrusionOk="0" h="13088" w="33284">
                  <a:moveTo>
                    <a:pt x="0" y="0"/>
                  </a:moveTo>
                  <a:lnTo>
                    <a:pt x="0" y="13088"/>
                  </a:lnTo>
                  <a:lnTo>
                    <a:pt x="33283" y="13088"/>
                  </a:lnTo>
                  <a:lnTo>
                    <a:pt x="33283" y="0"/>
                  </a:lnTo>
                  <a:close/>
                </a:path>
              </a:pathLst>
            </a:custGeom>
            <a:solidFill>
              <a:srgbClr val="F5F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7"/>
            <p:cNvSpPr/>
            <p:nvPr/>
          </p:nvSpPr>
          <p:spPr>
            <a:xfrm>
              <a:off x="2112150" y="3604400"/>
              <a:ext cx="832700" cy="327200"/>
            </a:xfrm>
            <a:custGeom>
              <a:rect b="b" l="l" r="r" t="t"/>
              <a:pathLst>
                <a:path extrusionOk="0" h="13088" w="33308">
                  <a:moveTo>
                    <a:pt x="0" y="0"/>
                  </a:moveTo>
                  <a:lnTo>
                    <a:pt x="0" y="13088"/>
                  </a:lnTo>
                  <a:lnTo>
                    <a:pt x="33308" y="13088"/>
                  </a:lnTo>
                  <a:lnTo>
                    <a:pt x="33308" y="0"/>
                  </a:lnTo>
                  <a:close/>
                </a:path>
              </a:pathLst>
            </a:custGeom>
            <a:solidFill>
              <a:srgbClr val="F5F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7"/>
            <p:cNvSpPr/>
            <p:nvPr/>
          </p:nvSpPr>
          <p:spPr>
            <a:xfrm>
              <a:off x="4665350" y="3604400"/>
              <a:ext cx="832100" cy="327200"/>
            </a:xfrm>
            <a:custGeom>
              <a:rect b="b" l="l" r="r" t="t"/>
              <a:pathLst>
                <a:path extrusionOk="0" h="13088" w="33284">
                  <a:moveTo>
                    <a:pt x="0" y="0"/>
                  </a:moveTo>
                  <a:lnTo>
                    <a:pt x="0" y="13088"/>
                  </a:lnTo>
                  <a:lnTo>
                    <a:pt x="33283" y="13088"/>
                  </a:lnTo>
                  <a:lnTo>
                    <a:pt x="33283" y="0"/>
                  </a:lnTo>
                  <a:close/>
                </a:path>
              </a:pathLst>
            </a:custGeom>
            <a:solidFill>
              <a:srgbClr val="F5F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6" name="Google Shape;1506;p47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PROCESS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510" name="Shape 1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1" name="Google Shape;1511;p48"/>
          <p:cNvPicPr preferRelativeResize="0"/>
          <p:nvPr/>
        </p:nvPicPr>
        <p:blipFill rotWithShape="1">
          <a:blip r:embed="rId3">
            <a:alphaModFix/>
          </a:blip>
          <a:srcRect b="12388" l="23317" r="21921" t="5021"/>
          <a:stretch/>
        </p:blipFill>
        <p:spPr>
          <a:xfrm flipH="1">
            <a:off x="0" y="-50"/>
            <a:ext cx="606245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512" name="Google Shape;1512;p48"/>
          <p:cNvSpPr txBox="1"/>
          <p:nvPr>
            <p:ph type="ctrTitle"/>
          </p:nvPr>
        </p:nvSpPr>
        <p:spPr>
          <a:xfrm flipH="1">
            <a:off x="3623900" y="1622975"/>
            <a:ext cx="4584000" cy="178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FINANCIAL PLAN</a:t>
            </a:r>
            <a:endParaRPr/>
          </a:p>
        </p:txBody>
      </p:sp>
      <p:sp>
        <p:nvSpPr>
          <p:cNvPr id="1513" name="Google Shape;1513;p48"/>
          <p:cNvSpPr txBox="1"/>
          <p:nvPr>
            <p:ph idx="2" type="title"/>
          </p:nvPr>
        </p:nvSpPr>
        <p:spPr>
          <a:xfrm>
            <a:off x="5438609" y="259700"/>
            <a:ext cx="2769300" cy="155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06.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517" name="Shape 1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8" name="Google Shape;1518;p49"/>
          <p:cNvPicPr preferRelativeResize="0"/>
          <p:nvPr/>
        </p:nvPicPr>
        <p:blipFill rotWithShape="1">
          <a:blip r:embed="rId3">
            <a:alphaModFix/>
          </a:blip>
          <a:srcRect b="7073" l="37528" r="12673" t="50845"/>
          <a:stretch/>
        </p:blipFill>
        <p:spPr>
          <a:xfrm flipH="1">
            <a:off x="0" y="0"/>
            <a:ext cx="5347950" cy="2542050"/>
          </a:xfrm>
          <a:prstGeom prst="rect">
            <a:avLst/>
          </a:prstGeom>
          <a:noFill/>
          <a:ln>
            <a:noFill/>
          </a:ln>
        </p:spPr>
      </p:pic>
      <p:sp>
        <p:nvSpPr>
          <p:cNvPr id="1519" name="Google Shape;1519;p49"/>
          <p:cNvSpPr txBox="1"/>
          <p:nvPr/>
        </p:nvSpPr>
        <p:spPr>
          <a:xfrm>
            <a:off x="2335050" y="4325175"/>
            <a:ext cx="44739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If you want to modify this graph, click on it, follow the link, change the data and replace it </a:t>
            </a:r>
            <a:endParaRPr sz="10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pic>
        <p:nvPicPr>
          <p:cNvPr id="1520" name="Google Shape;1520;p49" title="Gráfico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476870" y="1340900"/>
            <a:ext cx="4190252" cy="2896449"/>
          </a:xfrm>
          <a:prstGeom prst="rect">
            <a:avLst/>
          </a:prstGeom>
          <a:noFill/>
          <a:ln>
            <a:noFill/>
          </a:ln>
        </p:spPr>
      </p:pic>
      <p:sp>
        <p:nvSpPr>
          <p:cNvPr id="1521" name="Google Shape;1521;p49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PREDICTED GROWTH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525" name="Shape 1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6" name="Google Shape;1526;p50"/>
          <p:cNvSpPr txBox="1"/>
          <p:nvPr>
            <p:ph idx="1" type="subTitle"/>
          </p:nvPr>
        </p:nvSpPr>
        <p:spPr>
          <a:xfrm>
            <a:off x="1471250" y="2360250"/>
            <a:ext cx="14730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a gas giant and the biggest planet in our Solar System</a:t>
            </a:r>
            <a:endParaRPr/>
          </a:p>
        </p:txBody>
      </p:sp>
      <p:sp>
        <p:nvSpPr>
          <p:cNvPr id="1527" name="Google Shape;1527;p50"/>
          <p:cNvSpPr txBox="1"/>
          <p:nvPr>
            <p:ph idx="2" type="subTitle"/>
          </p:nvPr>
        </p:nvSpPr>
        <p:spPr>
          <a:xfrm>
            <a:off x="3835500" y="2360200"/>
            <a:ext cx="14730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"/>
              <a:t>Neptune is the fourth-largest planet in our Solar System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" name="Google Shape;1528;p50"/>
          <p:cNvSpPr txBox="1"/>
          <p:nvPr>
            <p:ph idx="3" type="subTitle"/>
          </p:nvPr>
        </p:nvSpPr>
        <p:spPr>
          <a:xfrm>
            <a:off x="6267150" y="2360275"/>
            <a:ext cx="1473000" cy="5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 is a gas giant. It’s composed mostly of hydrogen and helium</a:t>
            </a:r>
            <a:endParaRPr/>
          </a:p>
        </p:txBody>
      </p:sp>
      <p:sp>
        <p:nvSpPr>
          <p:cNvPr id="1529" name="Google Shape;1529;p50"/>
          <p:cNvSpPr txBox="1"/>
          <p:nvPr>
            <p:ph idx="4" type="subTitle"/>
          </p:nvPr>
        </p:nvSpPr>
        <p:spPr>
          <a:xfrm>
            <a:off x="1203000" y="2062785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ASSETS</a:t>
            </a:r>
            <a:endParaRPr/>
          </a:p>
        </p:txBody>
      </p:sp>
      <p:sp>
        <p:nvSpPr>
          <p:cNvPr id="1530" name="Google Shape;1530;p50"/>
          <p:cNvSpPr txBox="1"/>
          <p:nvPr>
            <p:ph idx="5" type="subTitle"/>
          </p:nvPr>
        </p:nvSpPr>
        <p:spPr>
          <a:xfrm>
            <a:off x="3567300" y="2062735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LIABILITIES</a:t>
            </a:r>
            <a:endParaRPr/>
          </a:p>
        </p:txBody>
      </p:sp>
      <p:sp>
        <p:nvSpPr>
          <p:cNvPr id="1531" name="Google Shape;1531;p50"/>
          <p:cNvSpPr txBox="1"/>
          <p:nvPr>
            <p:ph idx="6" type="subTitle"/>
          </p:nvPr>
        </p:nvSpPr>
        <p:spPr>
          <a:xfrm>
            <a:off x="5998950" y="2062798"/>
            <a:ext cx="2009400" cy="38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EQUITY</a:t>
            </a:r>
            <a:endParaRPr/>
          </a:p>
        </p:txBody>
      </p:sp>
      <p:sp>
        <p:nvSpPr>
          <p:cNvPr id="1532" name="Google Shape;1532;p50"/>
          <p:cNvSpPr txBox="1"/>
          <p:nvPr>
            <p:ph idx="7" type="subTitle"/>
          </p:nvPr>
        </p:nvSpPr>
        <p:spPr>
          <a:xfrm>
            <a:off x="1203000" y="2955410"/>
            <a:ext cx="2009400" cy="38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3K</a:t>
            </a:r>
            <a:endParaRPr/>
          </a:p>
        </p:txBody>
      </p:sp>
      <p:sp>
        <p:nvSpPr>
          <p:cNvPr id="1533" name="Google Shape;1533;p50"/>
          <p:cNvSpPr txBox="1"/>
          <p:nvPr>
            <p:ph idx="8" type="subTitle"/>
          </p:nvPr>
        </p:nvSpPr>
        <p:spPr>
          <a:xfrm>
            <a:off x="3567300" y="2955360"/>
            <a:ext cx="2009400" cy="38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1M</a:t>
            </a:r>
            <a:endParaRPr/>
          </a:p>
        </p:txBody>
      </p:sp>
      <p:sp>
        <p:nvSpPr>
          <p:cNvPr id="1534" name="Google Shape;1534;p50"/>
          <p:cNvSpPr txBox="1"/>
          <p:nvPr>
            <p:ph idx="9" type="subTitle"/>
          </p:nvPr>
        </p:nvSpPr>
        <p:spPr>
          <a:xfrm>
            <a:off x="5998950" y="2955423"/>
            <a:ext cx="2009400" cy="38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7K</a:t>
            </a:r>
            <a:endParaRPr/>
          </a:p>
        </p:txBody>
      </p:sp>
      <p:sp>
        <p:nvSpPr>
          <p:cNvPr id="1535" name="Google Shape;1535;p50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BALANCE SHEETS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539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0" name="Google Shape;1540;p51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541" name="Google Shape;1541;p51"/>
          <p:cNvSpPr/>
          <p:nvPr/>
        </p:nvSpPr>
        <p:spPr>
          <a:xfrm>
            <a:off x="6030202" y="4408737"/>
            <a:ext cx="214638" cy="204979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2" name="Google Shape;1542;p51"/>
          <p:cNvSpPr/>
          <p:nvPr/>
        </p:nvSpPr>
        <p:spPr>
          <a:xfrm>
            <a:off x="5563401" y="4428946"/>
            <a:ext cx="238540" cy="16456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" name="Google Shape;1543;p51"/>
          <p:cNvSpPr/>
          <p:nvPr/>
        </p:nvSpPr>
        <p:spPr>
          <a:xfrm>
            <a:off x="5224234" y="4391956"/>
            <a:ext cx="110924" cy="238540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" name="Google Shape;1544;p51"/>
          <p:cNvSpPr txBox="1"/>
          <p:nvPr>
            <p:ph type="ctrTitle"/>
          </p:nvPr>
        </p:nvSpPr>
        <p:spPr>
          <a:xfrm flipH="1">
            <a:off x="6271300" y="2435275"/>
            <a:ext cx="2328000" cy="57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16676"/>
                </a:solidFill>
              </a:rPr>
              <a:t>THANKS</a:t>
            </a:r>
            <a:endParaRPr>
              <a:solidFill>
                <a:srgbClr val="D16676"/>
              </a:solidFill>
            </a:endParaRPr>
          </a:p>
        </p:txBody>
      </p:sp>
      <p:sp>
        <p:nvSpPr>
          <p:cNvPr id="1545" name="Google Shape;1545;p51"/>
          <p:cNvSpPr txBox="1"/>
          <p:nvPr>
            <p:ph idx="1" type="subTitle"/>
          </p:nvPr>
        </p:nvSpPr>
        <p:spPr>
          <a:xfrm flipH="1">
            <a:off x="6271296" y="2929975"/>
            <a:ext cx="17715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grpSp>
        <p:nvGrpSpPr>
          <p:cNvPr id="1546" name="Google Shape;1546;p51"/>
          <p:cNvGrpSpPr/>
          <p:nvPr/>
        </p:nvGrpSpPr>
        <p:grpSpPr>
          <a:xfrm>
            <a:off x="4401958" y="3972428"/>
            <a:ext cx="227035" cy="227035"/>
            <a:chOff x="1190625" y="238125"/>
            <a:chExt cx="5219200" cy="5219200"/>
          </a:xfrm>
        </p:grpSpPr>
        <p:sp>
          <p:nvSpPr>
            <p:cNvPr id="1547" name="Google Shape;1547;p51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1"/>
            <p:cNvSpPr/>
            <p:nvPr/>
          </p:nvSpPr>
          <p:spPr>
            <a:xfrm>
              <a:off x="2302125" y="1604875"/>
              <a:ext cx="3001400" cy="2485675"/>
            </a:xfrm>
            <a:custGeom>
              <a:rect b="b" l="l" r="r" t="t"/>
              <a:pathLst>
                <a:path extrusionOk="0" h="99427" w="120056">
                  <a:moveTo>
                    <a:pt x="81714" y="1"/>
                  </a:moveTo>
                  <a:cubicBezTo>
                    <a:pt x="78974" y="1"/>
                    <a:pt x="76234" y="425"/>
                    <a:pt x="73559" y="1273"/>
                  </a:cubicBezTo>
                  <a:cubicBezTo>
                    <a:pt x="65208" y="3850"/>
                    <a:pt x="58749" y="10765"/>
                    <a:pt x="56727" y="19247"/>
                  </a:cubicBezTo>
                  <a:cubicBezTo>
                    <a:pt x="55977" y="22443"/>
                    <a:pt x="55748" y="25640"/>
                    <a:pt x="56107" y="28739"/>
                  </a:cubicBezTo>
                  <a:cubicBezTo>
                    <a:pt x="56140" y="29098"/>
                    <a:pt x="55977" y="29359"/>
                    <a:pt x="55879" y="29457"/>
                  </a:cubicBezTo>
                  <a:cubicBezTo>
                    <a:pt x="55683" y="29685"/>
                    <a:pt x="55455" y="29783"/>
                    <a:pt x="55161" y="29783"/>
                  </a:cubicBezTo>
                  <a:lnTo>
                    <a:pt x="55063" y="29783"/>
                  </a:lnTo>
                  <a:cubicBezTo>
                    <a:pt x="36796" y="28087"/>
                    <a:pt x="20290" y="19279"/>
                    <a:pt x="8645" y="4992"/>
                  </a:cubicBezTo>
                  <a:cubicBezTo>
                    <a:pt x="8376" y="4648"/>
                    <a:pt x="7990" y="4482"/>
                    <a:pt x="7604" y="4482"/>
                  </a:cubicBezTo>
                  <a:cubicBezTo>
                    <a:pt x="7148" y="4482"/>
                    <a:pt x="6692" y="4713"/>
                    <a:pt x="6427" y="5155"/>
                  </a:cubicBezTo>
                  <a:cubicBezTo>
                    <a:pt x="4144" y="9069"/>
                    <a:pt x="2937" y="13538"/>
                    <a:pt x="2937" y="18105"/>
                  </a:cubicBezTo>
                  <a:cubicBezTo>
                    <a:pt x="2937" y="25086"/>
                    <a:pt x="5775" y="31675"/>
                    <a:pt x="10635" y="36470"/>
                  </a:cubicBezTo>
                  <a:cubicBezTo>
                    <a:pt x="8580" y="35981"/>
                    <a:pt x="6590" y="35230"/>
                    <a:pt x="4763" y="34187"/>
                  </a:cubicBezTo>
                  <a:cubicBezTo>
                    <a:pt x="4551" y="34073"/>
                    <a:pt x="4329" y="34021"/>
                    <a:pt x="4114" y="34021"/>
                  </a:cubicBezTo>
                  <a:cubicBezTo>
                    <a:pt x="3405" y="34021"/>
                    <a:pt x="2766" y="34585"/>
                    <a:pt x="2741" y="35361"/>
                  </a:cubicBezTo>
                  <a:cubicBezTo>
                    <a:pt x="2643" y="45734"/>
                    <a:pt x="8710" y="54965"/>
                    <a:pt x="17811" y="59108"/>
                  </a:cubicBezTo>
                  <a:cubicBezTo>
                    <a:pt x="17616" y="59108"/>
                    <a:pt x="17420" y="59141"/>
                    <a:pt x="17257" y="59141"/>
                  </a:cubicBezTo>
                  <a:cubicBezTo>
                    <a:pt x="15822" y="59141"/>
                    <a:pt x="14354" y="58978"/>
                    <a:pt x="12918" y="58717"/>
                  </a:cubicBezTo>
                  <a:cubicBezTo>
                    <a:pt x="12828" y="58699"/>
                    <a:pt x="12738" y="58691"/>
                    <a:pt x="12651" y="58691"/>
                  </a:cubicBezTo>
                  <a:cubicBezTo>
                    <a:pt x="11765" y="58691"/>
                    <a:pt x="11088" y="59555"/>
                    <a:pt x="11385" y="60446"/>
                  </a:cubicBezTo>
                  <a:cubicBezTo>
                    <a:pt x="14321" y="69677"/>
                    <a:pt x="22280" y="76462"/>
                    <a:pt x="31773" y="77995"/>
                  </a:cubicBezTo>
                  <a:cubicBezTo>
                    <a:pt x="23879" y="83312"/>
                    <a:pt x="14712" y="86085"/>
                    <a:pt x="5155" y="86085"/>
                  </a:cubicBezTo>
                  <a:lnTo>
                    <a:pt x="2154" y="86085"/>
                  </a:lnTo>
                  <a:cubicBezTo>
                    <a:pt x="1240" y="86085"/>
                    <a:pt x="458" y="86704"/>
                    <a:pt x="229" y="87585"/>
                  </a:cubicBezTo>
                  <a:cubicBezTo>
                    <a:pt x="1" y="88466"/>
                    <a:pt x="425" y="89379"/>
                    <a:pt x="1208" y="89836"/>
                  </a:cubicBezTo>
                  <a:cubicBezTo>
                    <a:pt x="11972" y="96099"/>
                    <a:pt x="24270" y="99426"/>
                    <a:pt x="36731" y="99426"/>
                  </a:cubicBezTo>
                  <a:cubicBezTo>
                    <a:pt x="47659" y="99426"/>
                    <a:pt x="57869" y="97241"/>
                    <a:pt x="67100" y="92968"/>
                  </a:cubicBezTo>
                  <a:cubicBezTo>
                    <a:pt x="75581" y="89053"/>
                    <a:pt x="83051" y="83443"/>
                    <a:pt x="89314" y="76331"/>
                  </a:cubicBezTo>
                  <a:cubicBezTo>
                    <a:pt x="95186" y="69677"/>
                    <a:pt x="99752" y="62011"/>
                    <a:pt x="102917" y="53530"/>
                  </a:cubicBezTo>
                  <a:cubicBezTo>
                    <a:pt x="105950" y="45473"/>
                    <a:pt x="107549" y="36829"/>
                    <a:pt x="107549" y="28609"/>
                  </a:cubicBezTo>
                  <a:lnTo>
                    <a:pt x="107549" y="28217"/>
                  </a:lnTo>
                  <a:cubicBezTo>
                    <a:pt x="107549" y="26880"/>
                    <a:pt x="108136" y="25640"/>
                    <a:pt x="109180" y="24792"/>
                  </a:cubicBezTo>
                  <a:cubicBezTo>
                    <a:pt x="113159" y="21595"/>
                    <a:pt x="116584" y="17811"/>
                    <a:pt x="119422" y="13571"/>
                  </a:cubicBezTo>
                  <a:cubicBezTo>
                    <a:pt x="120056" y="12606"/>
                    <a:pt x="119317" y="11456"/>
                    <a:pt x="118325" y="11456"/>
                  </a:cubicBezTo>
                  <a:cubicBezTo>
                    <a:pt x="118142" y="11456"/>
                    <a:pt x="117951" y="11495"/>
                    <a:pt x="117759" y="11581"/>
                  </a:cubicBezTo>
                  <a:cubicBezTo>
                    <a:pt x="115116" y="12755"/>
                    <a:pt x="112376" y="13669"/>
                    <a:pt x="109538" y="14354"/>
                  </a:cubicBezTo>
                  <a:cubicBezTo>
                    <a:pt x="112637" y="11385"/>
                    <a:pt x="114986" y="7699"/>
                    <a:pt x="116323" y="3556"/>
                  </a:cubicBezTo>
                  <a:cubicBezTo>
                    <a:pt x="116607" y="2629"/>
                    <a:pt x="115872" y="1802"/>
                    <a:pt x="115020" y="1802"/>
                  </a:cubicBezTo>
                  <a:cubicBezTo>
                    <a:pt x="114794" y="1802"/>
                    <a:pt x="114559" y="1861"/>
                    <a:pt x="114334" y="1991"/>
                  </a:cubicBezTo>
                  <a:cubicBezTo>
                    <a:pt x="110419" y="4307"/>
                    <a:pt x="106179" y="6068"/>
                    <a:pt x="101742" y="7177"/>
                  </a:cubicBezTo>
                  <a:cubicBezTo>
                    <a:pt x="101481" y="7243"/>
                    <a:pt x="101220" y="7275"/>
                    <a:pt x="100959" y="7275"/>
                  </a:cubicBezTo>
                  <a:cubicBezTo>
                    <a:pt x="100144" y="7275"/>
                    <a:pt x="99361" y="6982"/>
                    <a:pt x="98741" y="6460"/>
                  </a:cubicBezTo>
                  <a:cubicBezTo>
                    <a:pt x="94044" y="2284"/>
                    <a:pt x="87977" y="1"/>
                    <a:pt x="817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9" name="Google Shape;1549;p51"/>
          <p:cNvGrpSpPr/>
          <p:nvPr/>
        </p:nvGrpSpPr>
        <p:grpSpPr>
          <a:xfrm>
            <a:off x="4835292" y="3972999"/>
            <a:ext cx="224948" cy="224948"/>
            <a:chOff x="1190625" y="238125"/>
            <a:chExt cx="5219200" cy="5219200"/>
          </a:xfrm>
        </p:grpSpPr>
        <p:sp>
          <p:nvSpPr>
            <p:cNvPr id="1550" name="Google Shape;1550;p51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1"/>
            <p:cNvSpPr/>
            <p:nvPr/>
          </p:nvSpPr>
          <p:spPr>
            <a:xfrm>
              <a:off x="2306200" y="1353700"/>
              <a:ext cx="2988025" cy="2988025"/>
            </a:xfrm>
            <a:custGeom>
              <a:rect b="b" l="l" r="r" t="t"/>
              <a:pathLst>
                <a:path extrusionOk="0" h="119521" w="119521">
                  <a:moveTo>
                    <a:pt x="83899" y="12038"/>
                  </a:moveTo>
                  <a:cubicBezTo>
                    <a:pt x="96947" y="12038"/>
                    <a:pt x="107483" y="22574"/>
                    <a:pt x="107483" y="35622"/>
                  </a:cubicBezTo>
                  <a:lnTo>
                    <a:pt x="107483" y="83899"/>
                  </a:lnTo>
                  <a:cubicBezTo>
                    <a:pt x="107483" y="96947"/>
                    <a:pt x="96947" y="107483"/>
                    <a:pt x="83899" y="107483"/>
                  </a:cubicBezTo>
                  <a:lnTo>
                    <a:pt x="35622" y="107483"/>
                  </a:lnTo>
                  <a:cubicBezTo>
                    <a:pt x="22574" y="107483"/>
                    <a:pt x="12038" y="96947"/>
                    <a:pt x="12038" y="83899"/>
                  </a:cubicBezTo>
                  <a:lnTo>
                    <a:pt x="12038" y="35622"/>
                  </a:lnTo>
                  <a:cubicBezTo>
                    <a:pt x="12038" y="22574"/>
                    <a:pt x="22574" y="12038"/>
                    <a:pt x="35622" y="12038"/>
                  </a:cubicBezTo>
                  <a:close/>
                  <a:moveTo>
                    <a:pt x="35622" y="1"/>
                  </a:moveTo>
                  <a:cubicBezTo>
                    <a:pt x="15985" y="1"/>
                    <a:pt x="1" y="15985"/>
                    <a:pt x="1" y="35622"/>
                  </a:cubicBezTo>
                  <a:lnTo>
                    <a:pt x="1" y="83899"/>
                  </a:lnTo>
                  <a:cubicBezTo>
                    <a:pt x="1" y="103536"/>
                    <a:pt x="15985" y="119520"/>
                    <a:pt x="35622" y="119520"/>
                  </a:cubicBezTo>
                  <a:lnTo>
                    <a:pt x="83899" y="119520"/>
                  </a:lnTo>
                  <a:cubicBezTo>
                    <a:pt x="103536" y="119520"/>
                    <a:pt x="119520" y="103536"/>
                    <a:pt x="119520" y="83899"/>
                  </a:cubicBezTo>
                  <a:lnTo>
                    <a:pt x="119520" y="35622"/>
                  </a:lnTo>
                  <a:cubicBezTo>
                    <a:pt x="119520" y="15985"/>
                    <a:pt x="103536" y="1"/>
                    <a:pt x="838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1"/>
            <p:cNvSpPr/>
            <p:nvPr/>
          </p:nvSpPr>
          <p:spPr>
            <a:xfrm>
              <a:off x="3027925" y="2075425"/>
              <a:ext cx="1544575" cy="1544575"/>
            </a:xfrm>
            <a:custGeom>
              <a:rect b="b" l="l" r="r" t="t"/>
              <a:pathLst>
                <a:path extrusionOk="0" h="61783" w="61783">
                  <a:moveTo>
                    <a:pt x="30892" y="12005"/>
                  </a:moveTo>
                  <a:cubicBezTo>
                    <a:pt x="41330" y="12005"/>
                    <a:pt x="49778" y="20453"/>
                    <a:pt x="49778" y="30892"/>
                  </a:cubicBezTo>
                  <a:cubicBezTo>
                    <a:pt x="49778" y="41330"/>
                    <a:pt x="41330" y="49778"/>
                    <a:pt x="30892" y="49778"/>
                  </a:cubicBezTo>
                  <a:cubicBezTo>
                    <a:pt x="20453" y="49778"/>
                    <a:pt x="12005" y="41330"/>
                    <a:pt x="12005" y="30892"/>
                  </a:cubicBezTo>
                  <a:cubicBezTo>
                    <a:pt x="12005" y="20453"/>
                    <a:pt x="20453" y="12005"/>
                    <a:pt x="30892" y="12005"/>
                  </a:cubicBezTo>
                  <a:close/>
                  <a:moveTo>
                    <a:pt x="30892" y="1"/>
                  </a:moveTo>
                  <a:cubicBezTo>
                    <a:pt x="13864" y="1"/>
                    <a:pt x="1" y="13864"/>
                    <a:pt x="1" y="30892"/>
                  </a:cubicBezTo>
                  <a:cubicBezTo>
                    <a:pt x="1" y="47919"/>
                    <a:pt x="13864" y="61783"/>
                    <a:pt x="30892" y="61783"/>
                  </a:cubicBezTo>
                  <a:cubicBezTo>
                    <a:pt x="47919" y="61783"/>
                    <a:pt x="61783" y="47919"/>
                    <a:pt x="61783" y="30892"/>
                  </a:cubicBezTo>
                  <a:cubicBezTo>
                    <a:pt x="61783" y="13864"/>
                    <a:pt x="47919" y="1"/>
                    <a:pt x="308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1"/>
            <p:cNvSpPr/>
            <p:nvPr/>
          </p:nvSpPr>
          <p:spPr>
            <a:xfrm>
              <a:off x="4389000" y="1896025"/>
              <a:ext cx="370250" cy="370250"/>
            </a:xfrm>
            <a:custGeom>
              <a:rect b="b" l="l" r="r" t="t"/>
              <a:pathLst>
                <a:path extrusionOk="0" h="14810" w="14810">
                  <a:moveTo>
                    <a:pt x="7405" y="0"/>
                  </a:moveTo>
                  <a:cubicBezTo>
                    <a:pt x="3327" y="0"/>
                    <a:pt x="0" y="3295"/>
                    <a:pt x="0" y="7405"/>
                  </a:cubicBezTo>
                  <a:cubicBezTo>
                    <a:pt x="0" y="11482"/>
                    <a:pt x="3327" y="14810"/>
                    <a:pt x="7405" y="14810"/>
                  </a:cubicBezTo>
                  <a:cubicBezTo>
                    <a:pt x="11515" y="14810"/>
                    <a:pt x="14810" y="11482"/>
                    <a:pt x="14810" y="7405"/>
                  </a:cubicBezTo>
                  <a:cubicBezTo>
                    <a:pt x="14810" y="3295"/>
                    <a:pt x="11515" y="0"/>
                    <a:pt x="7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" name="Google Shape;1554;p51"/>
          <p:cNvGrpSpPr/>
          <p:nvPr/>
        </p:nvGrpSpPr>
        <p:grpSpPr>
          <a:xfrm>
            <a:off x="5288521" y="3971183"/>
            <a:ext cx="228601" cy="228601"/>
            <a:chOff x="1190625" y="238125"/>
            <a:chExt cx="5219200" cy="5219200"/>
          </a:xfrm>
        </p:grpSpPr>
        <p:sp>
          <p:nvSpPr>
            <p:cNvPr id="1555" name="Google Shape;1555;p51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46744" y="0"/>
                    <a:pt x="0" y="46744"/>
                    <a:pt x="0" y="104384"/>
                  </a:cubicBezTo>
                  <a:cubicBezTo>
                    <a:pt x="0" y="162023"/>
                    <a:pt x="46744" y="208767"/>
                    <a:pt x="104384" y="208767"/>
                  </a:cubicBezTo>
                  <a:cubicBezTo>
                    <a:pt x="162023" y="208767"/>
                    <a:pt x="208767" y="162023"/>
                    <a:pt x="208767" y="104384"/>
                  </a:cubicBezTo>
                  <a:cubicBezTo>
                    <a:pt x="208767" y="46744"/>
                    <a:pt x="162023" y="0"/>
                    <a:pt x="104384" y="0"/>
                  </a:cubicBezTo>
                  <a:close/>
                </a:path>
              </a:pathLst>
            </a:custGeom>
            <a:gradFill>
              <a:gsLst>
                <a:gs pos="0">
                  <a:srgbClr val="973A4F"/>
                </a:gs>
                <a:gs pos="100000">
                  <a:srgbClr val="9C737E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1"/>
            <p:cNvSpPr/>
            <p:nvPr/>
          </p:nvSpPr>
          <p:spPr>
            <a:xfrm>
              <a:off x="2303050" y="1342175"/>
              <a:ext cx="3016500" cy="3011750"/>
            </a:xfrm>
            <a:custGeom>
              <a:rect b="b" l="l" r="r" t="t"/>
              <a:pathLst>
                <a:path extrusionOk="0" h="120470" w="120660">
                  <a:moveTo>
                    <a:pt x="59887" y="12955"/>
                  </a:moveTo>
                  <a:cubicBezTo>
                    <a:pt x="72380" y="12955"/>
                    <a:pt x="84123" y="17816"/>
                    <a:pt x="92963" y="26656"/>
                  </a:cubicBezTo>
                  <a:cubicBezTo>
                    <a:pt x="101803" y="35496"/>
                    <a:pt x="106663" y="47239"/>
                    <a:pt x="106663" y="59732"/>
                  </a:cubicBezTo>
                  <a:cubicBezTo>
                    <a:pt x="106663" y="72128"/>
                    <a:pt x="101738" y="84067"/>
                    <a:pt x="92963" y="92809"/>
                  </a:cubicBezTo>
                  <a:cubicBezTo>
                    <a:pt x="84123" y="101649"/>
                    <a:pt x="72380" y="106509"/>
                    <a:pt x="59887" y="106509"/>
                  </a:cubicBezTo>
                  <a:cubicBezTo>
                    <a:pt x="52580" y="106509"/>
                    <a:pt x="45566" y="104878"/>
                    <a:pt x="39075" y="101649"/>
                  </a:cubicBezTo>
                  <a:lnTo>
                    <a:pt x="34867" y="99529"/>
                  </a:lnTo>
                  <a:lnTo>
                    <a:pt x="16372" y="103932"/>
                  </a:lnTo>
                  <a:lnTo>
                    <a:pt x="20253" y="85013"/>
                  </a:lnTo>
                  <a:lnTo>
                    <a:pt x="18198" y="80968"/>
                  </a:lnTo>
                  <a:cubicBezTo>
                    <a:pt x="14806" y="74379"/>
                    <a:pt x="13110" y="67202"/>
                    <a:pt x="13110" y="59732"/>
                  </a:cubicBezTo>
                  <a:cubicBezTo>
                    <a:pt x="13110" y="47239"/>
                    <a:pt x="17970" y="35496"/>
                    <a:pt x="26810" y="26656"/>
                  </a:cubicBezTo>
                  <a:cubicBezTo>
                    <a:pt x="35552" y="17881"/>
                    <a:pt x="47491" y="12955"/>
                    <a:pt x="59887" y="12955"/>
                  </a:cubicBezTo>
                  <a:close/>
                  <a:moveTo>
                    <a:pt x="59872" y="1"/>
                  </a:moveTo>
                  <a:cubicBezTo>
                    <a:pt x="58904" y="1"/>
                    <a:pt x="57930" y="24"/>
                    <a:pt x="56951" y="71"/>
                  </a:cubicBezTo>
                  <a:cubicBezTo>
                    <a:pt x="25146" y="1571"/>
                    <a:pt x="29" y="28058"/>
                    <a:pt x="127" y="59928"/>
                  </a:cubicBezTo>
                  <a:cubicBezTo>
                    <a:pt x="160" y="69616"/>
                    <a:pt x="2508" y="78782"/>
                    <a:pt x="6651" y="86872"/>
                  </a:cubicBezTo>
                  <a:lnTo>
                    <a:pt x="290" y="117665"/>
                  </a:lnTo>
                  <a:cubicBezTo>
                    <a:pt x="0" y="119145"/>
                    <a:pt x="1154" y="120469"/>
                    <a:pt x="2584" y="120469"/>
                  </a:cubicBezTo>
                  <a:cubicBezTo>
                    <a:pt x="2762" y="120469"/>
                    <a:pt x="2944" y="120449"/>
                    <a:pt x="3128" y="120405"/>
                  </a:cubicBezTo>
                  <a:lnTo>
                    <a:pt x="33269" y="113229"/>
                  </a:lnTo>
                  <a:cubicBezTo>
                    <a:pt x="41032" y="117111"/>
                    <a:pt x="49742" y="119329"/>
                    <a:pt x="58941" y="119492"/>
                  </a:cubicBezTo>
                  <a:cubicBezTo>
                    <a:pt x="59244" y="119496"/>
                    <a:pt x="59547" y="119499"/>
                    <a:pt x="59849" y="119499"/>
                  </a:cubicBezTo>
                  <a:cubicBezTo>
                    <a:pt x="91967" y="119499"/>
                    <a:pt x="118612" y="93843"/>
                    <a:pt x="119614" y="61657"/>
                  </a:cubicBezTo>
                  <a:cubicBezTo>
                    <a:pt x="120660" y="27762"/>
                    <a:pt x="93507" y="1"/>
                    <a:pt x="59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1"/>
            <p:cNvSpPr/>
            <p:nvPr/>
          </p:nvSpPr>
          <p:spPr>
            <a:xfrm>
              <a:off x="3029550" y="2115775"/>
              <a:ext cx="1595150" cy="1446650"/>
            </a:xfrm>
            <a:custGeom>
              <a:rect b="b" l="l" r="r" t="t"/>
              <a:pathLst>
                <a:path extrusionOk="0" h="57866" w="63806">
                  <a:moveTo>
                    <a:pt x="11158" y="0"/>
                  </a:moveTo>
                  <a:cubicBezTo>
                    <a:pt x="10179" y="0"/>
                    <a:pt x="9185" y="330"/>
                    <a:pt x="8351" y="1029"/>
                  </a:cubicBezTo>
                  <a:cubicBezTo>
                    <a:pt x="5122" y="3736"/>
                    <a:pt x="1306" y="7912"/>
                    <a:pt x="849" y="12511"/>
                  </a:cubicBezTo>
                  <a:cubicBezTo>
                    <a:pt x="1" y="20601"/>
                    <a:pt x="3491" y="30843"/>
                    <a:pt x="16637" y="43108"/>
                  </a:cubicBezTo>
                  <a:cubicBezTo>
                    <a:pt x="28702" y="54371"/>
                    <a:pt x="38857" y="57866"/>
                    <a:pt x="46496" y="57866"/>
                  </a:cubicBezTo>
                  <a:cubicBezTo>
                    <a:pt x="48481" y="57866"/>
                    <a:pt x="50297" y="57630"/>
                    <a:pt x="51932" y="57233"/>
                  </a:cubicBezTo>
                  <a:cubicBezTo>
                    <a:pt x="56401" y="56156"/>
                    <a:pt x="60021" y="51785"/>
                    <a:pt x="62272" y="48230"/>
                  </a:cubicBezTo>
                  <a:cubicBezTo>
                    <a:pt x="63805" y="45783"/>
                    <a:pt x="62598" y="42554"/>
                    <a:pt x="59826" y="41738"/>
                  </a:cubicBezTo>
                  <a:lnTo>
                    <a:pt x="48246" y="38411"/>
                  </a:lnTo>
                  <a:cubicBezTo>
                    <a:pt x="47863" y="38303"/>
                    <a:pt x="47470" y="38250"/>
                    <a:pt x="47078" y="38250"/>
                  </a:cubicBezTo>
                  <a:cubicBezTo>
                    <a:pt x="45933" y="38250"/>
                    <a:pt x="44799" y="38702"/>
                    <a:pt x="43972" y="39553"/>
                  </a:cubicBezTo>
                  <a:lnTo>
                    <a:pt x="41167" y="42423"/>
                  </a:lnTo>
                  <a:cubicBezTo>
                    <a:pt x="40349" y="43263"/>
                    <a:pt x="39246" y="43714"/>
                    <a:pt x="38133" y="43714"/>
                  </a:cubicBezTo>
                  <a:cubicBezTo>
                    <a:pt x="37604" y="43714"/>
                    <a:pt x="37072" y="43612"/>
                    <a:pt x="36568" y="43402"/>
                  </a:cubicBezTo>
                  <a:cubicBezTo>
                    <a:pt x="31088" y="41184"/>
                    <a:pt x="19573" y="30941"/>
                    <a:pt x="16637" y="25820"/>
                  </a:cubicBezTo>
                  <a:cubicBezTo>
                    <a:pt x="15789" y="24352"/>
                    <a:pt x="15919" y="22493"/>
                    <a:pt x="16963" y="21155"/>
                  </a:cubicBezTo>
                  <a:lnTo>
                    <a:pt x="19442" y="17958"/>
                  </a:lnTo>
                  <a:cubicBezTo>
                    <a:pt x="20421" y="16719"/>
                    <a:pt x="20617" y="15023"/>
                    <a:pt x="19964" y="13587"/>
                  </a:cubicBezTo>
                  <a:lnTo>
                    <a:pt x="15104" y="2562"/>
                  </a:lnTo>
                  <a:cubicBezTo>
                    <a:pt x="14371" y="912"/>
                    <a:pt x="12785" y="0"/>
                    <a:pt x="111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8" name="Google Shape;1558;p51"/>
          <p:cNvSpPr txBox="1"/>
          <p:nvPr>
            <p:ph idx="2"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562" name="Shape 1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63" name="Google Shape;1563;p5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906100" y="1010575"/>
            <a:ext cx="5150550" cy="2897201"/>
          </a:xfrm>
          <a:prstGeom prst="rect">
            <a:avLst/>
          </a:prstGeom>
          <a:noFill/>
          <a:ln>
            <a:noFill/>
          </a:ln>
        </p:spPr>
      </p:pic>
      <p:sp>
        <p:nvSpPr>
          <p:cNvPr id="1564" name="Google Shape;1564;p52"/>
          <p:cNvSpPr txBox="1"/>
          <p:nvPr>
            <p:ph idx="1" type="body"/>
          </p:nvPr>
        </p:nvSpPr>
        <p:spPr>
          <a:xfrm>
            <a:off x="742775" y="1651050"/>
            <a:ext cx="4746900" cy="14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434343"/>
                </a:solidFill>
              </a:rPr>
              <a:t>This is where you give credit to the ones who are part of this project.</a:t>
            </a:r>
            <a:endParaRPr sz="1100">
              <a:solidFill>
                <a:srgbClr val="434343"/>
              </a:solidFill>
            </a:endParaRPr>
          </a:p>
          <a:p>
            <a:pPr indent="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>
              <a:solidFill>
                <a:srgbClr val="434343"/>
              </a:solidFill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◂"/>
            </a:pPr>
            <a:r>
              <a:rPr lang="es" sz="1100">
                <a:solidFill>
                  <a:srgbClr val="434343"/>
                </a:solidFill>
              </a:rPr>
              <a:t>Presentation template by </a:t>
            </a:r>
            <a:r>
              <a:rPr lang="es" sz="1100">
                <a:solidFill>
                  <a:srgbClr val="434343"/>
                </a:solidFill>
                <a:highlight>
                  <a:srgbClr val="D16676"/>
                </a:highlight>
                <a:uFill>
                  <a:noFill/>
                </a:uFill>
                <a:hlinkClick r:id="rId4"/>
              </a:rPr>
              <a:t>Slidesgo</a:t>
            </a:r>
            <a:endParaRPr sz="1100">
              <a:solidFill>
                <a:srgbClr val="434343"/>
              </a:solidFill>
              <a:highlight>
                <a:srgbClr val="D16676"/>
              </a:highlight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◂"/>
            </a:pPr>
            <a:r>
              <a:rPr lang="es" sz="1100">
                <a:solidFill>
                  <a:srgbClr val="434343"/>
                </a:solidFill>
              </a:rPr>
              <a:t>Icons by </a:t>
            </a:r>
            <a:r>
              <a:rPr lang="es" sz="1100">
                <a:solidFill>
                  <a:srgbClr val="434343"/>
                </a:solidFill>
                <a:highlight>
                  <a:srgbClr val="D16676"/>
                </a:highlight>
                <a:uFill>
                  <a:noFill/>
                </a:uFill>
                <a:hlinkClick r:id="rId5"/>
              </a:rPr>
              <a:t>Flaticon</a:t>
            </a:r>
            <a:endParaRPr sz="1100">
              <a:solidFill>
                <a:srgbClr val="434343"/>
              </a:solidFill>
              <a:highlight>
                <a:srgbClr val="D16676"/>
              </a:highlight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◂"/>
            </a:pPr>
            <a:r>
              <a:rPr lang="es" sz="1100">
                <a:solidFill>
                  <a:srgbClr val="434343"/>
                </a:solidFill>
              </a:rPr>
              <a:t>Infographics and images by </a:t>
            </a:r>
            <a:r>
              <a:rPr lang="es" sz="1100">
                <a:solidFill>
                  <a:srgbClr val="434343"/>
                </a:solidFill>
                <a:highlight>
                  <a:srgbClr val="D16676"/>
                </a:highlight>
                <a:uFill>
                  <a:noFill/>
                </a:uFill>
                <a:hlinkClick r:id="rId6"/>
              </a:rPr>
              <a:t>Freepik</a:t>
            </a:r>
            <a:endParaRPr sz="1100">
              <a:solidFill>
                <a:srgbClr val="434343"/>
              </a:solidFill>
              <a:highlight>
                <a:srgbClr val="D16676"/>
              </a:highlight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◂"/>
            </a:pPr>
            <a:r>
              <a:rPr lang="es" sz="1100">
                <a:solidFill>
                  <a:srgbClr val="434343"/>
                </a:solidFill>
              </a:rPr>
              <a:t>Author introduction slide photo created by Freepik</a:t>
            </a:r>
            <a:endParaRPr sz="1100">
              <a:solidFill>
                <a:srgbClr val="434343"/>
              </a:solidFill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◂"/>
            </a:pPr>
            <a:r>
              <a:rPr lang="es" sz="1100">
                <a:solidFill>
                  <a:srgbClr val="434343"/>
                </a:solidFill>
              </a:rPr>
              <a:t>Text &amp; Image slide photo created by Freepik.com</a:t>
            </a:r>
            <a:endParaRPr sz="1100">
              <a:solidFill>
                <a:srgbClr val="434343"/>
              </a:solidFill>
            </a:endParaRPr>
          </a:p>
        </p:txBody>
      </p:sp>
      <p:sp>
        <p:nvSpPr>
          <p:cNvPr id="1565" name="Google Shape;1565;p5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66" name="Google Shape;1566;p52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CFBEB"/>
        </a:solidFill>
      </p:bgPr>
    </p:bg>
    <p:spTree>
      <p:nvGrpSpPr>
        <p:cNvPr id="1570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Google Shape;1571;p53"/>
          <p:cNvSpPr txBox="1"/>
          <p:nvPr>
            <p:ph idx="1" type="body"/>
          </p:nvPr>
        </p:nvSpPr>
        <p:spPr>
          <a:xfrm>
            <a:off x="572300" y="1097085"/>
            <a:ext cx="3655500" cy="282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Did you like the resources on this template? Get them for free at our other websites.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160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3"/>
              </a:rPr>
              <a:t>Tent Icon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4"/>
              </a:rPr>
              <a:t>Shack Icon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5"/>
              </a:rPr>
              <a:t>Car Icon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6"/>
              </a:rPr>
              <a:t>Equality Icon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7"/>
              </a:rPr>
              <a:t>Motivation Icon Pack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8"/>
              </a:rPr>
              <a:t>Aviation Icon Pack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9"/>
              </a:rPr>
              <a:t>Landscapes collection Icon Pack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10"/>
              </a:rPr>
              <a:t>Marketing </a:t>
            </a: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11"/>
              </a:rPr>
              <a:t>Icon Pack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12"/>
              </a:rPr>
              <a:t>Outdoor Activities Icon Pack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13"/>
              </a:rPr>
              <a:t>Profession avatars Icon Pack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14"/>
              </a:rPr>
              <a:t>Flat vintage travel logo Free Vector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15"/>
              </a:rPr>
              <a:t>Travel landing page flat design Free Vector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16"/>
              </a:rPr>
              <a:t>Travel landing page flat design Free Vector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572" name="Google Shape;1572;p53"/>
          <p:cNvSpPr txBox="1"/>
          <p:nvPr>
            <p:ph idx="2" type="body"/>
          </p:nvPr>
        </p:nvSpPr>
        <p:spPr>
          <a:xfrm>
            <a:off x="4916200" y="1651050"/>
            <a:ext cx="3655500" cy="269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17"/>
              </a:rPr>
              <a:t>Travel landing page flat design Free Vector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18"/>
              </a:rPr>
              <a:t>Travel landing page flat design Free Vector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19"/>
              </a:rPr>
              <a:t>Travel landing page flat design Free Vector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20"/>
              </a:rPr>
              <a:t>Travel landing page flat design Free Vector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21"/>
              </a:rPr>
              <a:t>Travel landing page flat design Free Vector</a:t>
            </a:r>
            <a:endParaRPr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22"/>
              </a:rPr>
              <a:t>Travel landing page flat design Free Vector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23"/>
              </a:rPr>
              <a:t>Travel landing page flat design Free Vector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24"/>
              </a:rPr>
              <a:t>Flat tropical summer holiday postcard Free Vector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25"/>
              </a:rPr>
              <a:t>Flat tropical summer holiday postcard Free Vector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26"/>
              </a:rPr>
              <a:t>Outdoor activities landing page template Free Vector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D16676"/>
              </a:buClr>
              <a:buSzPts val="1000"/>
              <a:buChar char="●"/>
            </a:pPr>
            <a:r>
              <a:rPr lang="es">
                <a:solidFill>
                  <a:srgbClr val="434343"/>
                </a:solidFill>
                <a:uFill>
                  <a:noFill/>
                </a:uFill>
                <a:hlinkClick r:id="rId27"/>
              </a:rPr>
              <a:t>Hand drawn camping landing page template Free Vector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573" name="Google Shape;1573;p5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74" name="Google Shape;1574;p53"/>
          <p:cNvSpPr txBox="1"/>
          <p:nvPr>
            <p:ph type="ctrTitle"/>
          </p:nvPr>
        </p:nvSpPr>
        <p:spPr>
          <a:xfrm rot="5400594">
            <a:off x="6962954" y="2299449"/>
            <a:ext cx="3470400" cy="54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578" name="Shape 1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9" name="Google Shape;1579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580" name="Google Shape;1580;p54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lides</a:t>
            </a:r>
            <a:r>
              <a:rPr b="1" lang="es" u="sng">
                <a:solidFill>
                  <a:srgbClr val="869FB2"/>
                </a:solidFill>
                <a:hlinkClick r:id="rId4"/>
              </a:rPr>
              <a:t>g</a:t>
            </a: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5"/>
              </a:rPr>
              <a:t>o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</a:t>
            </a:r>
            <a:r>
              <a:rPr b="1" lang="es" sz="1100">
                <a:solidFill>
                  <a:srgbClr val="869FB2"/>
                </a:solidFill>
              </a:rPr>
              <a:t>allowed to</a:t>
            </a: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</a:t>
            </a:r>
            <a:r>
              <a:rPr lang="es" sz="1100">
                <a:solidFill>
                  <a:srgbClr val="FFFFFF"/>
                </a:solidFill>
              </a:rPr>
              <a:t>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</a:t>
            </a:r>
            <a:r>
              <a:rPr lang="es" sz="1100">
                <a:solidFill>
                  <a:srgbClr val="FFFFFF"/>
                </a:solidFill>
              </a:rPr>
              <a:t>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</a:t>
            </a:r>
            <a:r>
              <a:rPr lang="es" sz="1100">
                <a:solidFill>
                  <a:srgbClr val="FFFFFF"/>
                </a:solidFill>
              </a:rPr>
              <a:t>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</a:t>
            </a:r>
            <a:r>
              <a:rPr lang="es" sz="1100">
                <a:solidFill>
                  <a:srgbClr val="FFFFFF"/>
                </a:solidFill>
              </a:rPr>
              <a:t>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</a:t>
            </a:r>
            <a:r>
              <a:rPr lang="es" sz="1100">
                <a:solidFill>
                  <a:srgbClr val="FFFFFF"/>
                </a:solidFill>
              </a:rPr>
              <a:t>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</a:t>
            </a:r>
            <a:r>
              <a:rPr lang="es" sz="1100">
                <a:solidFill>
                  <a:srgbClr val="FFFFFF"/>
                </a:solidFill>
              </a:rPr>
              <a:t>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</a:t>
            </a:r>
            <a:r>
              <a:rPr lang="es" sz="1100">
                <a:solidFill>
                  <a:srgbClr val="FFFFFF"/>
                </a:solidFill>
              </a:rPr>
              <a:t>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</a:t>
            </a:r>
            <a:r>
              <a:rPr lang="es" sz="1100">
                <a:solidFill>
                  <a:srgbClr val="FFFFFF"/>
                </a:solidFill>
              </a:rPr>
              <a:t>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581" name="Google Shape;1581;p54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6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585" name="Shape 1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6" name="Google Shape;1586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587" name="Google Shape;1587;p55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588" name="Google Shape;1588;p55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Anton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https://fonts.google.com/specimen/Anton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Abel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https://fonts.google.com/specimen/Abel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589" name="Google Shape;1589;p55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1590" name="Google Shape;1590;p55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97CEC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5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3434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5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5F5C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5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D1667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5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#97cecd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595" name="Google Shape;1595;p55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#434343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596" name="Google Shape;1596;p55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#f5f5c6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597" name="Google Shape;1597;p55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#d16676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601" name="Shape 1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2" name="Google Shape;1602;p56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603" name="Google Shape;1603;p56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6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6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" name="Google Shape;1606;p56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607" name="Google Shape;1607;p56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6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" name="Google Shape;1609;p56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610" name="Google Shape;1610;p56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6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2" name="Google Shape;1612;p56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613" name="Google Shape;1613;p56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6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5" name="Google Shape;1615;p56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616" name="Google Shape;1616;p56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17" name="Google Shape;1617;p56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618" name="Google Shape;1618;p56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56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56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1" name="Google Shape;1621;p56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622" name="Google Shape;1622;p56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23" name="Google Shape;1623;p56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624" name="Google Shape;1624;p56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56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6" name="Google Shape;1626;p56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627" name="Google Shape;1627;p56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6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9" name="Google Shape;1629;p56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630" name="Google Shape;1630;p56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631" name="Google Shape;1631;p56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632" name="Google Shape;1632;p56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633" name="Google Shape;1633;p56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4" name="Google Shape;1634;p56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635" name="Google Shape;1635;p56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6" name="Google Shape;1636;p56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637" name="Google Shape;1637;p56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6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6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6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41" name="Google Shape;1641;p56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642" name="Google Shape;1642;p56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56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56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56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46" name="Google Shape;1646;p56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647" name="Google Shape;1647;p56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648" name="Google Shape;1648;p56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649" name="Google Shape;1649;p56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50" name="Google Shape;1650;p56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51" name="Google Shape;1651;p56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652" name="Google Shape;1652;p56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653" name="Google Shape;1653;p56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654" name="Google Shape;1654;p56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5" name="Google Shape;1655;p56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656" name="Google Shape;1656;p56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657" name="Google Shape;1657;p56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56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59" name="Google Shape;1659;p56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660" name="Google Shape;1660;p56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661" name="Google Shape;1661;p56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56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56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664" name="Google Shape;1664;p56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6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6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7" name="Google Shape;1667;p56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668" name="Google Shape;1668;p56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6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6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6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2" name="Google Shape;1672;p56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673" name="Google Shape;1673;p56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6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6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6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6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6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9" name="Google Shape;1679;p56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680" name="Google Shape;1680;p56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6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6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3" name="Google Shape;1683;p56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684" name="Google Shape;1684;p56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685" name="Google Shape;1685;p56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56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56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8" name="Google Shape;1688;p56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689" name="Google Shape;1689;p56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56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" name="Google Shape;1691;p56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2" name="Google Shape;1692;p56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693" name="Google Shape;1693;p56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56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" name="Google Shape;1695;p56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96" name="Google Shape;1696;p56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697" name="Google Shape;1697;p56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6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9" name="Google Shape;1699;p56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700" name="Google Shape;1700;p56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701" name="Google Shape;1701;p56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56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3" name="Google Shape;1703;p56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704" name="Google Shape;1704;p56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" name="Google Shape;1705;p56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6" name="Google Shape;1706;p56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707" name="Google Shape;1707;p56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" name="Google Shape;1708;p56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9" name="Google Shape;1709;p56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710" name="Google Shape;1710;p56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" name="Google Shape;1711;p56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12" name="Google Shape;1712;p56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713" name="Google Shape;1713;p56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6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5" name="Google Shape;1715;p56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716" name="Google Shape;1716;p56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6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6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6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6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6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6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6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6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6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6" name="Google Shape;1726;p56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727" name="Google Shape;1727;p56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728" name="Google Shape;1728;p56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56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0" name="Google Shape;1730;p56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731" name="Google Shape;1731;p56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732" name="Google Shape;1732;p56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33" name="Google Shape;1733;p56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34" name="Google Shape;1734;p56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735" name="Google Shape;1735;p56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36" name="Google Shape;1736;p56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37" name="Google Shape;1737;p56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738" name="Google Shape;1738;p56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39" name="Google Shape;1739;p56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40" name="Google Shape;1740;p56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741" name="Google Shape;1741;p56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42" name="Google Shape;1742;p56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43" name="Google Shape;1743;p56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44" name="Google Shape;1744;p56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745" name="Google Shape;1745;p56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746" name="Google Shape;1746;p56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56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56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9" name="Google Shape;1749;p56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750" name="Google Shape;1750;p56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" name="Google Shape;1751;p56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" name="Google Shape;1752;p56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3" name="Google Shape;1753;p56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754" name="Google Shape;1754;p56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" name="Google Shape;1755;p56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56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7" name="Google Shape;1757;p56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758" name="Google Shape;1758;p56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56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56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1" name="Google Shape;1761;p56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762" name="Google Shape;1762;p56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" name="Google Shape;1763;p56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" name="Google Shape;1764;p56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65" name="Google Shape;1765;p56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766" name="Google Shape;1766;p56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6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6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6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6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6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6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6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6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6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6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6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6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6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6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6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6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3" name="Google Shape;1783;p56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84" name="Google Shape;1784;p56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785" name="Google Shape;1785;p56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6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7" name="Google Shape;1787;p56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788" name="Google Shape;1788;p56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6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6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6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6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6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6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6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6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6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6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9" name="Google Shape;1799;p56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800" name="Google Shape;1800;p56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6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6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6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6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6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6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6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6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6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6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6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6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6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6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6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6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6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6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6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6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6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6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6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6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6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6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7" name="Google Shape;1827;p56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828" name="Google Shape;1828;p56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29" name="Google Shape;1829;p56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30" name="Google Shape;1830;p56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6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32" name="Google Shape;1832;p56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6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6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35" name="Google Shape;1835;p56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36" name="Google Shape;1836;p56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37" name="Google Shape;1837;p56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6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6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6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6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42" name="Google Shape;1842;p56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6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6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6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6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6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6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6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6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6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6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6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6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6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6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6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6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6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6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6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6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6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6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6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6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6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6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6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6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6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6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6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6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6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6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6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6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6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6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6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6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3" name="Google Shape;1883;p56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884" name="Google Shape;1884;p56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85" name="Google Shape;1885;p56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886" name="Google Shape;1886;p56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56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56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56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0" name="Google Shape;1890;p56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891" name="Google Shape;1891;p56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56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56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56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95" name="Google Shape;1895;p56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896" name="Google Shape;1896;p56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6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6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6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0" name="Google Shape;1900;p56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901" name="Google Shape;1901;p56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902" name="Google Shape;1902;p56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56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" name="Google Shape;1904;p56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" name="Google Shape;1905;p56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6" name="Google Shape;1906;p56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907" name="Google Shape;1907;p56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56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" name="Google Shape;1909;p56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0" name="Google Shape;1910;p56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911" name="Google Shape;1911;p56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56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56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4" name="Google Shape;1914;p56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915" name="Google Shape;1915;p56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56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56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56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9" name="Google Shape;1919;p56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920" name="Google Shape;1920;p56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56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56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3" name="Google Shape;1923;p56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924" name="Google Shape;1924;p56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56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26" name="Google Shape;1926;p56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927" name="Google Shape;1927;p56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928" name="Google Shape;1928;p56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56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56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56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56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56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56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" name="Google Shape;1935;p56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" name="Google Shape;1936;p56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" name="Google Shape;1937;p56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56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56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" name="Google Shape;1940;p56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56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56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56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56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" name="Google Shape;1945;p56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" name="Google Shape;1946;p56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" name="Google Shape;1947;p56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56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56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" name="Google Shape;1950;p56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" name="Google Shape;1951;p56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56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56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" name="Google Shape;1954;p56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" name="Google Shape;1955;p56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56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56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" name="Google Shape;1958;p56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56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56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1" name="Google Shape;1961;p56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962" name="Google Shape;1962;p56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" name="Google Shape;1963;p56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56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56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" name="Google Shape;1966;p56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" name="Google Shape;1967;p56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56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69" name="Google Shape;1969;p56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970" name="Google Shape;1970;p56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6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6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6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6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6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6" name="Google Shape;1976;p56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977" name="Google Shape;1977;p56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6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6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6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1" name="Google Shape;1981;p56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982" name="Google Shape;1982;p56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6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6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5" name="Google Shape;1985;p56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986" name="Google Shape;1986;p56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987" name="Google Shape;1987;p56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56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9" name="Google Shape;1989;p56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990" name="Google Shape;1990;p56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56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2" name="Google Shape;1992;p56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993" name="Google Shape;1993;p56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56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" name="Google Shape;1995;p56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96" name="Google Shape;1996;p56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997" name="Google Shape;1997;p56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998" name="Google Shape;1998;p56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56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" name="Google Shape;2000;p56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1" name="Google Shape;2001;p56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002" name="Google Shape;2002;p56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56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56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5" name="Google Shape;2005;p56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006" name="Google Shape;2006;p56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" name="Google Shape;2007;p56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08" name="Google Shape;2008;p56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009" name="Google Shape;2009;p56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6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6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6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6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6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6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6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6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6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6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6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6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2" name="Google Shape;2022;p56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023" name="Google Shape;2023;p56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024" name="Google Shape;2024;p56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56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" name="Google Shape;2026;p56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7" name="Google Shape;2027;p56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028" name="Google Shape;2028;p56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56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56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1" name="Google Shape;2031;p56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032" name="Google Shape;2032;p56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56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56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35" name="Google Shape;2035;p56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036" name="Google Shape;2036;p56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6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6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6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6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6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6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6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6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6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6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7" name="Google Shape;2047;p56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048" name="Google Shape;2048;p56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6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0" name="Google Shape;2050;p56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051" name="Google Shape;2051;p56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6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6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6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6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6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6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6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6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6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6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6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6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6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6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6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6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6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6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6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6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6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6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6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6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6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6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6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6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6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6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6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6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6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56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6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6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8" name="Google Shape;2088;p56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089" name="Google Shape;2089;p56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6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6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56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56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6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6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6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6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6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6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6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6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6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6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4" name="Google Shape;2104;p56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105" name="Google Shape;2105;p56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106" name="Google Shape;2106;p5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" name="Google Shape;2107;p5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8" name="Google Shape;2108;p56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109" name="Google Shape;2109;p5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5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1" name="Google Shape;2111;p56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112" name="Google Shape;2112;p5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5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4" name="Google Shape;2114;p56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115" name="Google Shape;2115;p5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" name="Google Shape;2116;p5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17" name="Google Shape;2117;p56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118" name="Google Shape;2118;p56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119" name="Google Shape;2119;p56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56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" name="Google Shape;2121;p56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2" name="Google Shape;2122;p56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123" name="Google Shape;2123;p56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" name="Google Shape;2124;p56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" name="Google Shape;2125;p56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6" name="Google Shape;2126;p56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127" name="Google Shape;2127;p56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56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56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0" name="Google Shape;2130;p56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131" name="Google Shape;2131;p56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56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" name="Google Shape;2133;p56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4" name="Google Shape;2134;p56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135" name="Google Shape;2135;p56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" name="Google Shape;2136;p56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" name="Google Shape;2137;p56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8" name="Google Shape;2138;p56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139" name="Google Shape;2139;p56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56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56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2" name="Google Shape;2142;p56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143" name="Google Shape;2143;p56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56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" name="Google Shape;2145;p56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6" name="Google Shape;2146;p56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147" name="Google Shape;2147;p56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56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56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0" name="Google Shape;2150;p56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151" name="Google Shape;2151;p56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56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56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4" name="Google Shape;2154;p56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155" name="Google Shape;2155;p56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" name="Google Shape;2156;p56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" name="Google Shape;2157;p56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58" name="Google Shape;2158;p56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159" name="Google Shape;2159;p56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160" name="Google Shape;2160;p56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" name="Google Shape;2161;p56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2" name="Google Shape;2162;p56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163" name="Google Shape;2163;p56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56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5" name="Google Shape;2165;p56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166" name="Google Shape;2166;p56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" name="Google Shape;2167;p56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8" name="Google Shape;2168;p56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169" name="Google Shape;2169;p56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" name="Google Shape;2170;p56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71" name="Google Shape;2171;p56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172" name="Google Shape;2172;p56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" name="Google Shape;2173;p56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74" name="Google Shape;2174;p56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175" name="Google Shape;2175;p56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56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77" name="Google Shape;2177;p56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178" name="Google Shape;2178;p56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56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0" name="Google Shape;2180;p56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181" name="Google Shape;2181;p56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" name="Google Shape;2182;p56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3" name="Google Shape;2183;p56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184" name="Google Shape;2184;p56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" name="Google Shape;2185;p56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6" name="Google Shape;2186;p56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187" name="Google Shape;2187;p56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56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189" name="Google Shape;2189;p56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0" name="Google Shape;2190;p56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1" name="Google Shape;2191;p56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2" name="Google Shape;2192;p56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3" name="Google Shape;2193;p56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4" name="Google Shape;2194;p56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5" name="Google Shape;2195;p56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6" name="Google Shape;2196;p56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7" name="Google Shape;2197;p56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8" name="Google Shape;2198;p56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9" name="Google Shape;2199;p56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0" name="Google Shape;2200;p56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1" name="Google Shape;2201;p56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2" name="Google Shape;2202;p56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3" name="Google Shape;2203;p56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4" name="Google Shape;2204;p56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5" name="Google Shape;2205;p56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6" name="Google Shape;2206;p56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7" name="Google Shape;2207;p56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8" name="Google Shape;2208;p56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9" name="Google Shape;2209;p56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0" name="Google Shape;2210;p56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1" name="Google Shape;2211;p56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2" name="Google Shape;2212;p56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3" name="Google Shape;2213;p56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4" name="Google Shape;2214;p56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5" name="Google Shape;2215;p56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6" name="Google Shape;2216;p56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7" name="Google Shape;2217;p56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8" name="Google Shape;2218;p56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9" name="Google Shape;2219;p56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0" name="Google Shape;2220;p56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1" name="Google Shape;2221;p56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2" name="Google Shape;2222;p56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3" name="Google Shape;2223;p56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24" name="Google Shape;2224;p56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225" name="Google Shape;2225;p56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6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6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6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6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6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6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6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6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6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6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6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6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6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6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6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6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6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6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6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6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6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6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6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6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6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6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6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6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6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6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6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6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6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6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6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6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6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6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6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6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6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6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6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6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6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6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6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6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6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6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6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6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6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6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6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6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6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6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6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6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6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6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6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6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6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6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6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6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6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6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6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6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6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6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6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6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6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6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6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6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6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6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6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6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6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6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6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6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6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6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6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6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6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6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6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6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6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6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6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6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6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6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6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6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6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6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6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6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6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6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6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6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6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6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6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6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6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6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6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6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6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6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6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6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6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6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6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6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6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6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6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6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6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6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6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6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6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6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6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6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6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6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6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6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6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6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6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6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6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6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6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6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6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6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6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6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6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6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6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6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6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6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6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6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6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6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6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6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6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6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6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6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6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6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6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6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6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6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6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6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6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6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6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6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6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6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6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6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6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6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6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6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6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6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6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6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6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6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6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6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6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6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6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6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6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6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6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6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6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6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6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6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6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6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6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6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6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6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6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6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6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6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6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6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6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6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6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6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6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6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6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6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6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6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6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6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6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6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6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6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6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6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6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6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6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6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6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6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6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6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6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6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6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6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6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6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6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6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6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6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6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6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6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6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6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6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6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6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6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6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6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6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6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6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6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6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6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6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6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6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6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6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6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6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6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6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6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6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6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6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6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6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6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6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6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6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6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6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6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6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6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6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6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6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6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6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6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6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6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6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6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6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6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6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6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6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6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6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6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6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6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6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6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6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6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6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6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6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6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6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6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6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6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6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6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6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6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6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6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6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6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6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6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6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6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6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6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6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6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6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6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6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6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6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6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6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6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6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6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6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6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6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6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6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6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6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6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6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6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6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6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6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6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6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6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6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6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6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6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6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6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6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6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6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6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6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6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6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6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6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6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6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6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6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6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6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6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6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6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6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6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6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6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6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6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6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6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6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6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6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6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6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6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6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6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6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6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6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6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6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6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6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6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6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6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6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6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6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6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6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6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6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6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6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6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6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6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6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6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6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6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6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6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6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6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6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6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6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6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6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6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6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6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6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6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6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6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6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6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6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6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6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6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6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6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6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6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6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6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6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6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6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6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6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6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6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6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6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6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6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6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6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6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6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6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6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6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6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6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6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6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6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6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6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6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6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6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6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6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6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6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6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6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6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6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6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6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6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6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6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6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6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6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6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6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6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6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6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6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6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6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6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6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6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6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6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6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6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6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6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6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6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6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6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6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6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6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6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6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6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6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6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6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6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6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6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6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6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6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6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6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6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6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6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6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6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6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6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6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6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6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6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6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6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6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6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6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6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6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6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6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6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6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6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6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6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6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6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6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6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6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6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6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6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6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6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6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6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6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6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6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6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6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6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6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6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6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6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6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6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6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6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6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6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6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6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6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6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6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6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6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6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6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6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6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6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6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6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6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6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6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6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6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6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6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6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6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6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6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6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6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6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6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6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6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6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6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6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6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6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6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6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6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6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6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6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6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6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6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6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6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6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6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6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6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6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6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6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6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6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6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6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6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6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6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6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6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6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6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6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6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6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6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6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6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6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6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6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6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6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6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6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6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6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6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6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6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6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6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6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6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6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6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6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6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6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6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6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6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6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6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6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6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6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6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6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6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6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6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6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6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6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6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6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6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6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6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6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6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6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6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6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6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6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6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6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6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6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6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6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6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6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6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6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6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6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6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6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6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6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6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6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6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6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6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6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6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6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6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6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6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6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6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6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6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6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6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6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6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6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6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6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6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6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6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6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6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6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6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6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6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6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6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6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6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6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6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6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6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6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6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6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6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6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6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6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6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6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6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6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6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6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6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6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6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6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6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6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6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6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6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6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6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6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6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6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6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6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6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6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6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6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6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6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6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6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6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6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6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6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6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6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6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6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6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6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6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6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6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6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6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6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6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6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6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6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6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6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6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6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6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6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6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6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6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6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6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6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6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6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6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6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6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6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6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6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6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6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6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6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6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6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6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6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6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6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6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6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6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6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6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6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6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6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6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6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6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6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6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6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6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6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6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6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6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6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6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6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6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6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6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6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6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6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6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6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6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6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6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6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6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6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6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6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6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6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6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6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6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6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6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6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6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6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6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6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6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6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6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6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6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6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6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6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6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6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6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6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6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6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6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6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6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6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6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6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6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6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6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6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6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6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6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6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6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6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6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6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6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6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6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6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78" name="Google Shape;3178;p56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179" name="Google Shape;3179;p56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180" name="Google Shape;3180;p56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56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82" name="Google Shape;3182;p56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6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4" name="Google Shape;3184;p56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185" name="Google Shape;3185;p56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186" name="Google Shape;3186;p56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87" name="Google Shape;3187;p56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88" name="Google Shape;3188;p56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189" name="Google Shape;3189;p56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90" name="Google Shape;3190;p56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191" name="Google Shape;3191;p56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192" name="Google Shape;3192;p56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3" name="Google Shape;3193;p56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4" name="Google Shape;3194;p56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5" name="Google Shape;3195;p56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6" name="Google Shape;3196;p56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97" name="Google Shape;3197;p56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198" name="Google Shape;3198;p56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99" name="Google Shape;3199;p56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00" name="Google Shape;3200;p56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201" name="Google Shape;3201;p56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02" name="Google Shape;3202;p56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56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56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56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56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07" name="Google Shape;3207;p56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208" name="Google Shape;3208;p56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56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10" name="Google Shape;3210;p56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211" name="Google Shape;3211;p56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56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13" name="Google Shape;3213;p56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14" name="Google Shape;3214;p56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215" name="Google Shape;3215;p56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56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17" name="Google Shape;3217;p56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218" name="Google Shape;3218;p56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19" name="Google Shape;3219;p56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20" name="Google Shape;3220;p56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221" name="Google Shape;3221;p56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222" name="Google Shape;3222;p56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223" name="Google Shape;3223;p56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24" name="Google Shape;3224;p56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25" name="Google Shape;3225;p56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226" name="Google Shape;3226;p56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27" name="Google Shape;3227;p56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28" name="Google Shape;3228;p56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229" name="Google Shape;3229;p56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30" name="Google Shape;3230;p56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31" name="Google Shape;3231;p56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232" name="Google Shape;3232;p56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33" name="Google Shape;3233;p56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34" name="Google Shape;3234;p56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6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6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37" name="Google Shape;3237;p56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238" name="Google Shape;3238;p56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56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56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56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56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56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56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56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56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56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56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56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56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56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56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56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4" name="Google Shape;3254;p56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6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6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6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6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6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6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6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6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6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6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6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6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6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6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6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6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6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6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6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6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6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76" name="Google Shape;3276;p56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277" name="Google Shape;3277;p56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56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79" name="Google Shape;3279;p56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80" name="Google Shape;3280;p56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281" name="Google Shape;3281;p56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56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56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56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85" name="Google Shape;3285;p56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6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6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6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6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6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6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92" name="Google Shape;3292;p56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293" name="Google Shape;3293;p56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56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56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56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97" name="Google Shape;3297;p56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6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6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6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6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6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6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6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6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6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6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6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6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6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6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6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6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6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6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6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6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6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6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6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6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6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6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6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6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26" name="Google Shape;3326;p56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327" name="Google Shape;3327;p56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56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29" name="Google Shape;3329;p56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30" name="Google Shape;3330;p56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331" name="Google Shape;3331;p56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56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33" name="Google Shape;3333;p56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334" name="Google Shape;3334;p56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56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36" name="Google Shape;3336;p56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6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6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6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6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6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6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6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44" name="Google Shape;3344;p56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345" name="Google Shape;3345;p56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56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56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56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49" name="Google Shape;3349;p56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6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6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6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6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6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6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6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57" name="Google Shape;3357;p56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358" name="Google Shape;3358;p56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56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56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56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62" name="Google Shape;3362;p56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6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6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6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6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6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6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6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6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6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6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6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6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6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6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6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6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6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6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6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6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6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6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6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6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6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6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6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6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6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6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6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6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6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6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6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6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6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6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6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6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6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04" name="Google Shape;3404;p56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405" name="Google Shape;3405;p56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56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07" name="Google Shape;3407;p56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6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6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6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6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6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6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6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6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6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6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6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6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6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6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6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6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6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6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6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6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6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6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6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6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6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6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6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6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6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6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6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6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6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6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42" name="Google Shape;3442;p56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443" name="Google Shape;3443;p56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444" name="Google Shape;3444;p56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56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56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56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56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56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56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56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56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56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56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56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56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56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56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56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56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56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56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56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56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56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56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56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56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56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56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56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56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56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56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56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56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56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56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56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56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56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56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56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56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56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56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56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56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56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56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56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56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56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56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56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56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56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56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56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56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56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56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56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56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56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56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56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56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56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56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56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56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56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56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56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56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56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56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56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56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56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56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56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56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56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56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56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56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56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56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56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56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56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56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56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56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56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56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56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56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56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56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56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56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56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56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56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56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56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56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56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56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56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56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56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56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56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56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56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56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56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56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56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56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56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56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56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56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56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56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56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56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56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56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56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56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56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56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56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56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56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56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56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56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56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56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56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56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56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56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56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56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56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56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56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56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56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56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56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56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56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56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56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56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56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56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56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56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56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56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56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56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56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56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56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56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56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56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56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56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56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56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56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56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56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56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56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56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56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56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56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56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56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56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56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56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56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56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56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56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56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56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56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56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56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56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56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56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56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56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56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56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56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56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56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56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56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56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56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56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56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56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56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56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56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56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56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56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56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56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56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56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56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56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56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56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56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56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56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56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56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56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56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56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56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56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56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56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56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56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56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56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56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56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56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56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56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56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56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56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56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56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56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56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56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56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56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56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56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56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56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56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56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56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56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56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56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18" name="Google Shape;3718;p56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19" name="Google Shape;3719;p56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720" name="Google Shape;3720;p56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56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56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56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56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56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56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56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56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56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56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56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56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56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56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56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56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56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56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56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56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56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56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56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56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56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56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56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56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56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56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56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56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56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56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56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56" name="Google Shape;3756;p56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757" name="Google Shape;3757;p56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758" name="Google Shape;3758;p56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56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56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56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56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56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56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56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56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56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56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56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56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56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56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56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74" name="Google Shape;3774;p56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775" name="Google Shape;3775;p56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56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56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56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56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56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56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56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56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56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56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56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56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56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56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56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56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56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56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56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56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56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56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56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56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56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56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56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56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56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56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56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56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56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56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56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56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56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56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56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56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56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56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56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56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56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56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56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56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56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56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56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56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56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56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56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56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56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56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56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56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56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56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56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56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56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56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56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56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56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56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56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56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56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56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56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56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56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56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56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56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56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56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56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56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56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56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56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56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56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56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56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56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56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56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56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56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56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56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56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56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56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56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56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56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56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56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56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56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56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56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56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56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56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56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56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56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56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56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56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56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56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56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56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56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56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56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56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56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56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56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56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56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56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56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56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56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56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56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56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56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56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56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56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56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56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56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56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56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56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56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56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56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56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56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56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56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56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56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56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56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56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56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56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56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56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56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56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56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56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56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56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56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56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56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56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56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56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56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56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56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56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56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56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56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56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56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56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56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56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56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56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56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56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56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56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56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56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56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56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56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56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56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56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56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56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56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56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56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56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56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56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56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56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56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56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56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56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56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56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56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56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56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56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56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56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56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56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56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56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56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56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56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56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56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56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56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56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56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56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56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56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56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56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56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56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56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56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56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56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56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56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56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56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56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56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56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56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56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56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56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56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56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56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56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56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56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56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56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56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56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56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56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56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56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56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56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56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56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56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56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56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56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56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56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56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56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56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56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56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56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56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56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56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56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56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56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56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56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56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56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56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56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56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56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56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56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56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56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56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56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56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56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88" name="Google Shape;4088;p56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092" name="Shape 4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3" name="Google Shape;4093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094" name="Google Shape;4094;p57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these resources, keeping the quality. To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color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,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Then,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095" name="Google Shape;4095;p57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4096" name="Google Shape;4096;p57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7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7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7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7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7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57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7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7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7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7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7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7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09" name="Google Shape;4109;p57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4110" name="Google Shape;4110;p57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7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12" name="Google Shape;4112;p57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4113" name="Google Shape;4113;p57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7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7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7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17" name="Google Shape;4117;p57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4118" name="Google Shape;4118;p57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7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20" name="Google Shape;4120;p57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4121" name="Google Shape;4121;p57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7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7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24" name="Google Shape;4124;p57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4125" name="Google Shape;4125;p57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7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7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28" name="Google Shape;4128;p57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4129" name="Google Shape;4129;p57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7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31" name="Google Shape;4131;p57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4132" name="Google Shape;4132;p57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7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7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7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36" name="Google Shape;4136;p57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4137" name="Google Shape;4137;p57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7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7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57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41" name="Google Shape;4141;p57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4142" name="Google Shape;4142;p57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7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57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57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7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47" name="Google Shape;4147;p57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4148" name="Google Shape;4148;p57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57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57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57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57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57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57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57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57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57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57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57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57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57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57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57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57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57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57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57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57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57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70" name="Google Shape;4170;p57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4171" name="Google Shape;4171;p57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57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57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57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57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57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57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7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57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57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7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7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7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7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57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57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57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7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7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7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7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57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57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7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7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57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57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57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57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57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57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7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57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57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7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57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57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7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57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57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57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57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57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7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57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57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7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57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57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7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57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57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7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57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57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7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7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7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7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0" name="Google Shape;4230;p57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4231" name="Google Shape;4231;p57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7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7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7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7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7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7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7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7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7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7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7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3" name="Google Shape;4243;p57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4244" name="Google Shape;4244;p57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7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7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7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7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7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7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7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7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7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4" name="Google Shape;4254;p57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4255" name="Google Shape;4255;p57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7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7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57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9" name="Google Shape;4259;p57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4260" name="Google Shape;4260;p57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7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7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3" name="Google Shape;4263;p57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4264" name="Google Shape;4264;p57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7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57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7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7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57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0" name="Google Shape;4270;p57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4271" name="Google Shape;4271;p57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7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57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7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7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7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7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8" name="Google Shape;4278;p57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4279" name="Google Shape;4279;p57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7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7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7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7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4" name="Google Shape;4284;p57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4285" name="Google Shape;4285;p57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7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7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7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7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7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7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7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7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7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95" name="Google Shape;4295;p57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96" name="Google Shape;4296;p57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97" name="Google Shape;4297;p57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98" name="Google Shape;4298;p57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99" name="Google Shape;4299;p57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4300" name="Google Shape;4300;p57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7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2" name="Google Shape;4302;p57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4303" name="Google Shape;4303;p57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7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5" name="Google Shape;4305;p57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4306" name="Google Shape;4306;p57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57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8" name="Google Shape;4308;p57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4309" name="Google Shape;4309;p57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7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1" name="Google Shape;4311;p57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4312" name="Google Shape;4312;p57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7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4" name="Google Shape;4314;p57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4315" name="Google Shape;4315;p57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7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7" name="Google Shape;4317;p57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4318" name="Google Shape;4318;p57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7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0" name="Google Shape;4320;p57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4321" name="Google Shape;4321;p57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7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7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4" name="Google Shape;4324;p57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4325" name="Google Shape;4325;p57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7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7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8" name="Google Shape;4328;p57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4329" name="Google Shape;4329;p57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7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7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2" name="Google Shape;4332;p57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4333" name="Google Shape;4333;p57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7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7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6" name="Google Shape;4336;p57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4337" name="Google Shape;4337;p57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7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7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0" name="Google Shape;4340;p57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4341" name="Google Shape;4341;p57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7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7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4" name="Google Shape;4344;p57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4345" name="Google Shape;4345;p57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7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47" name="Google Shape;4347;p57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8" name="Google Shape;4348;p57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9" name="Google Shape;4349;p57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0" name="Google Shape;4350;p57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1" name="Google Shape;4351;p57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2" name="Google Shape;4352;p57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3" name="Google Shape;4353;p57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4" name="Google Shape;4354;p57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5" name="Google Shape;4355;p57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6" name="Google Shape;4356;p57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7" name="Google Shape;4357;p57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58" name="Google Shape;4358;p57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4359" name="Google Shape;4359;p57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57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61" name="Google Shape;4361;p57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62" name="Google Shape;4362;p57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4363" name="Google Shape;4363;p57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7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5" name="Google Shape;4365;p57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4366" name="Google Shape;4366;p57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57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68" name="Google Shape;4368;p57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9" name="Google Shape;4369;p57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0" name="Google Shape;4370;p57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71" name="Google Shape;4371;p57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4372" name="Google Shape;4372;p57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7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7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7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7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7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7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7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7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1" name="Google Shape;4381;p57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4382" name="Google Shape;4382;p57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7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57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57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7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7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7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7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7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7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7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7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7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7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7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7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8" name="Google Shape;4398;p57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4399" name="Google Shape;4399;p57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7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1" name="Google Shape;4401;p57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4402" name="Google Shape;4402;p57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57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57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57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7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7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7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7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57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57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7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7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7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7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57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57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57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57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57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57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2" name="Google Shape;4422;p57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4423" name="Google Shape;4423;p57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57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57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57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7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7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7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7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7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7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7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57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7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7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57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7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57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57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7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7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57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7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7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7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7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7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7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7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7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7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7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7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7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7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7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7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7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7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7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7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7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7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57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7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7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7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7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7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7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7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7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7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7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7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7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7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7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7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7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7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7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7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7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7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7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7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7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7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7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57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57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7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7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57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57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7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7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7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01" name="Google Shape;4501;p57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2" name="Google Shape;4502;p57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3" name="Google Shape;4503;p57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4" name="Google Shape;4504;p57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5" name="Google Shape;4505;p57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6" name="Google Shape;4506;p57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7" name="Google Shape;4507;p57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8" name="Google Shape;4508;p57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9" name="Google Shape;4509;p57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0" name="Google Shape;4510;p57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1" name="Google Shape;4511;p57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2" name="Google Shape;4512;p57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3" name="Google Shape;4513;p57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4" name="Google Shape;4514;p57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5" name="Google Shape;4515;p57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6" name="Google Shape;4516;p57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7" name="Google Shape;4517;p57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8" name="Google Shape;4518;p57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9" name="Google Shape;4519;p57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20" name="Google Shape;4520;p57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21" name="Google Shape;4521;p57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22" name="Google Shape;4522;p57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23" name="Google Shape;4523;p57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24" name="Google Shape;4524;p57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4525" name="Google Shape;4525;p57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7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7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7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7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57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57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7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7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7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7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7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7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7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7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7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7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7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7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7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7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7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7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7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7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7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7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7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7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7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7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7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7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7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7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7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7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7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7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7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7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7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7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7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7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7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57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7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57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57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57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57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57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57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57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57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57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57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7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57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57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7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57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57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7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57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57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7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57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57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7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57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57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7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57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57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7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57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7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7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7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7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57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7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7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57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57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7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7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7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7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7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7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7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7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7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7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7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57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7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57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57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7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57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7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57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7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57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57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7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7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7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57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57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7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57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57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57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7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7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7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7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7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7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7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57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57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57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57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57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57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7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57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57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57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7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57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57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7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7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57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57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7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57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57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57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7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7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7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7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7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7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7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7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7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57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7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7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7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7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7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7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57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7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7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57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57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7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57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7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7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7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7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7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7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7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7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7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7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7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708" name="Shape 4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9" name="Google Shape;4709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710" name="Google Shape;4710;p58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these icons,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stroke and fill color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; just select the icon and click on the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paint-bucket/pen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711" name="Google Shape;4711;p58"/>
          <p:cNvGrpSpPr/>
          <p:nvPr/>
        </p:nvGrpSpPr>
        <p:grpSpPr>
          <a:xfrm>
            <a:off x="1464938" y="1938605"/>
            <a:ext cx="230686" cy="202772"/>
            <a:chOff x="898875" y="244725"/>
            <a:chExt cx="481800" cy="423500"/>
          </a:xfrm>
        </p:grpSpPr>
        <p:sp>
          <p:nvSpPr>
            <p:cNvPr id="4712" name="Google Shape;4712;p58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3" name="Google Shape;4713;p58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4" name="Google Shape;4714;p58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58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58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7" name="Google Shape;4717;p58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18" name="Google Shape;4718;p58"/>
          <p:cNvGrpSpPr/>
          <p:nvPr/>
        </p:nvGrpSpPr>
        <p:grpSpPr>
          <a:xfrm>
            <a:off x="1763045" y="1924643"/>
            <a:ext cx="202760" cy="230698"/>
            <a:chOff x="1529350" y="258825"/>
            <a:chExt cx="423475" cy="481825"/>
          </a:xfrm>
        </p:grpSpPr>
        <p:sp>
          <p:nvSpPr>
            <p:cNvPr id="4719" name="Google Shape;4719;p58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58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21" name="Google Shape;4721;p58"/>
          <p:cNvGrpSpPr/>
          <p:nvPr/>
        </p:nvGrpSpPr>
        <p:grpSpPr>
          <a:xfrm>
            <a:off x="2030275" y="1979160"/>
            <a:ext cx="231811" cy="121663"/>
            <a:chOff x="2084325" y="363300"/>
            <a:chExt cx="484150" cy="254100"/>
          </a:xfrm>
        </p:grpSpPr>
        <p:sp>
          <p:nvSpPr>
            <p:cNvPr id="4722" name="Google Shape;4722;p58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3" name="Google Shape;4723;p58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24" name="Google Shape;4724;p58"/>
          <p:cNvGrpSpPr/>
          <p:nvPr/>
        </p:nvGrpSpPr>
        <p:grpSpPr>
          <a:xfrm>
            <a:off x="2335803" y="1924643"/>
            <a:ext cx="202760" cy="230698"/>
            <a:chOff x="2707500" y="249400"/>
            <a:chExt cx="423475" cy="481825"/>
          </a:xfrm>
        </p:grpSpPr>
        <p:sp>
          <p:nvSpPr>
            <p:cNvPr id="4725" name="Google Shape;4725;p58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58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27" name="Google Shape;4727;p58"/>
          <p:cNvGrpSpPr/>
          <p:nvPr/>
        </p:nvGrpSpPr>
        <p:grpSpPr>
          <a:xfrm>
            <a:off x="2617068" y="1924865"/>
            <a:ext cx="207668" cy="230255"/>
            <a:chOff x="3300325" y="249875"/>
            <a:chExt cx="433725" cy="480900"/>
          </a:xfrm>
        </p:grpSpPr>
        <p:sp>
          <p:nvSpPr>
            <p:cNvPr id="4728" name="Google Shape;4728;p58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9" name="Google Shape;4729;p58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0" name="Google Shape;4730;p58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1" name="Google Shape;4731;p58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2" name="Google Shape;4732;p58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3" name="Google Shape;4733;p58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34" name="Google Shape;4734;p58"/>
          <p:cNvGrpSpPr/>
          <p:nvPr/>
        </p:nvGrpSpPr>
        <p:grpSpPr>
          <a:xfrm>
            <a:off x="2881653" y="1924811"/>
            <a:ext cx="239603" cy="230363"/>
            <a:chOff x="3854700" y="249750"/>
            <a:chExt cx="500425" cy="481125"/>
          </a:xfrm>
        </p:grpSpPr>
        <p:sp>
          <p:nvSpPr>
            <p:cNvPr id="4735" name="Google Shape;4735;p58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6" name="Google Shape;4736;p58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7" name="Google Shape;4737;p58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8" name="Google Shape;4738;p58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9" name="Google Shape;4739;p58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58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1" name="Google Shape;4741;p58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2" name="Google Shape;4742;p58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43" name="Google Shape;4743;p58"/>
          <p:cNvGrpSpPr/>
          <p:nvPr/>
        </p:nvGrpSpPr>
        <p:grpSpPr>
          <a:xfrm>
            <a:off x="3165892" y="1924811"/>
            <a:ext cx="239603" cy="230363"/>
            <a:chOff x="4447550" y="249750"/>
            <a:chExt cx="500425" cy="481125"/>
          </a:xfrm>
        </p:grpSpPr>
        <p:sp>
          <p:nvSpPr>
            <p:cNvPr id="4744" name="Google Shape;4744;p58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5" name="Google Shape;4745;p58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46" name="Google Shape;4746;p58"/>
          <p:cNvGrpSpPr/>
          <p:nvPr/>
        </p:nvGrpSpPr>
        <p:grpSpPr>
          <a:xfrm>
            <a:off x="3457757" y="1924643"/>
            <a:ext cx="230698" cy="230698"/>
            <a:chOff x="5049725" y="249400"/>
            <a:chExt cx="481825" cy="481825"/>
          </a:xfrm>
        </p:grpSpPr>
        <p:sp>
          <p:nvSpPr>
            <p:cNvPr id="4747" name="Google Shape;4747;p58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8" name="Google Shape;4748;p58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49" name="Google Shape;4749;p58"/>
          <p:cNvGrpSpPr/>
          <p:nvPr/>
        </p:nvGrpSpPr>
        <p:grpSpPr>
          <a:xfrm>
            <a:off x="3739244" y="1924643"/>
            <a:ext cx="230698" cy="230698"/>
            <a:chOff x="5660400" y="238125"/>
            <a:chExt cx="481825" cy="481825"/>
          </a:xfrm>
        </p:grpSpPr>
        <p:sp>
          <p:nvSpPr>
            <p:cNvPr id="4750" name="Google Shape;4750;p58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58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52" name="Google Shape;4752;p58"/>
          <p:cNvGrpSpPr/>
          <p:nvPr/>
        </p:nvGrpSpPr>
        <p:grpSpPr>
          <a:xfrm>
            <a:off x="4022597" y="1924643"/>
            <a:ext cx="230698" cy="230698"/>
            <a:chOff x="6235400" y="249400"/>
            <a:chExt cx="481825" cy="481825"/>
          </a:xfrm>
        </p:grpSpPr>
        <p:sp>
          <p:nvSpPr>
            <p:cNvPr id="4753" name="Google Shape;4753;p58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58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5" name="Google Shape;4755;p58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6" name="Google Shape;4756;p58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7" name="Google Shape;4757;p58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58" name="Google Shape;4758;p58"/>
          <p:cNvGrpSpPr/>
          <p:nvPr/>
        </p:nvGrpSpPr>
        <p:grpSpPr>
          <a:xfrm>
            <a:off x="1464608" y="2227052"/>
            <a:ext cx="231344" cy="202724"/>
            <a:chOff x="899850" y="871450"/>
            <a:chExt cx="483175" cy="423400"/>
          </a:xfrm>
        </p:grpSpPr>
        <p:sp>
          <p:nvSpPr>
            <p:cNvPr id="4759" name="Google Shape;4759;p58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0" name="Google Shape;4760;p58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1" name="Google Shape;4761;p58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2" name="Google Shape;4762;p58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63" name="Google Shape;4763;p58"/>
          <p:cNvSpPr/>
          <p:nvPr/>
        </p:nvSpPr>
        <p:spPr>
          <a:xfrm>
            <a:off x="1761644" y="2213044"/>
            <a:ext cx="205501" cy="230698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64" name="Google Shape;4764;p58"/>
          <p:cNvGrpSpPr/>
          <p:nvPr/>
        </p:nvGrpSpPr>
        <p:grpSpPr>
          <a:xfrm>
            <a:off x="2030383" y="2213059"/>
            <a:ext cx="231596" cy="230710"/>
            <a:chOff x="2085450" y="842250"/>
            <a:chExt cx="483700" cy="481850"/>
          </a:xfrm>
        </p:grpSpPr>
        <p:sp>
          <p:nvSpPr>
            <p:cNvPr id="4765" name="Google Shape;4765;p58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6" name="Google Shape;4766;p58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7" name="Google Shape;4767;p58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8" name="Google Shape;4768;p58"/>
          <p:cNvGrpSpPr/>
          <p:nvPr/>
        </p:nvGrpSpPr>
        <p:grpSpPr>
          <a:xfrm>
            <a:off x="2321816" y="2213065"/>
            <a:ext cx="230734" cy="230698"/>
            <a:chOff x="2685825" y="840375"/>
            <a:chExt cx="481900" cy="481825"/>
          </a:xfrm>
        </p:grpSpPr>
        <p:sp>
          <p:nvSpPr>
            <p:cNvPr id="4769" name="Google Shape;4769;p58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0" name="Google Shape;4770;p58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1" name="Google Shape;4771;p58"/>
          <p:cNvGrpSpPr/>
          <p:nvPr/>
        </p:nvGrpSpPr>
        <p:grpSpPr>
          <a:xfrm>
            <a:off x="2601752" y="2212849"/>
            <a:ext cx="238299" cy="231129"/>
            <a:chOff x="3270675" y="841800"/>
            <a:chExt cx="497700" cy="482725"/>
          </a:xfrm>
        </p:grpSpPr>
        <p:sp>
          <p:nvSpPr>
            <p:cNvPr id="4772" name="Google Shape;4772;p58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3" name="Google Shape;4773;p58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4" name="Google Shape;4774;p58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75" name="Google Shape;4775;p58"/>
          <p:cNvSpPr/>
          <p:nvPr/>
        </p:nvSpPr>
        <p:spPr>
          <a:xfrm>
            <a:off x="2886029" y="2220249"/>
            <a:ext cx="230698" cy="216286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76" name="Google Shape;4776;p58"/>
          <p:cNvGrpSpPr/>
          <p:nvPr/>
        </p:nvGrpSpPr>
        <p:grpSpPr>
          <a:xfrm>
            <a:off x="3170346" y="2227034"/>
            <a:ext cx="230698" cy="202760"/>
            <a:chOff x="4467200" y="877100"/>
            <a:chExt cx="481825" cy="423475"/>
          </a:xfrm>
        </p:grpSpPr>
        <p:sp>
          <p:nvSpPr>
            <p:cNvPr id="4777" name="Google Shape;4777;p58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8" name="Google Shape;4778;p58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9" name="Google Shape;4779;p58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0" name="Google Shape;4780;p58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81" name="Google Shape;4781;p58"/>
          <p:cNvGrpSpPr/>
          <p:nvPr/>
        </p:nvGrpSpPr>
        <p:grpSpPr>
          <a:xfrm>
            <a:off x="3452478" y="2213059"/>
            <a:ext cx="241255" cy="230710"/>
            <a:chOff x="5045500" y="842250"/>
            <a:chExt cx="503875" cy="481850"/>
          </a:xfrm>
        </p:grpSpPr>
        <p:sp>
          <p:nvSpPr>
            <p:cNvPr id="4782" name="Google Shape;4782;p58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3" name="Google Shape;4783;p58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84" name="Google Shape;4784;p58"/>
          <p:cNvGrpSpPr/>
          <p:nvPr/>
        </p:nvGrpSpPr>
        <p:grpSpPr>
          <a:xfrm>
            <a:off x="3740022" y="2230888"/>
            <a:ext cx="229142" cy="195051"/>
            <a:chOff x="5645200" y="879425"/>
            <a:chExt cx="478575" cy="407375"/>
          </a:xfrm>
        </p:grpSpPr>
        <p:sp>
          <p:nvSpPr>
            <p:cNvPr id="4785" name="Google Shape;4785;p58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6" name="Google Shape;4786;p58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7" name="Google Shape;4787;p58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8" name="Google Shape;4788;p58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9" name="Google Shape;4789;p58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0" name="Google Shape;4790;p58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91" name="Google Shape;4791;p58"/>
          <p:cNvGrpSpPr/>
          <p:nvPr/>
        </p:nvGrpSpPr>
        <p:grpSpPr>
          <a:xfrm>
            <a:off x="4036560" y="2213065"/>
            <a:ext cx="202772" cy="230698"/>
            <a:chOff x="6264525" y="842250"/>
            <a:chExt cx="423500" cy="481825"/>
          </a:xfrm>
        </p:grpSpPr>
        <p:sp>
          <p:nvSpPr>
            <p:cNvPr id="4792" name="Google Shape;4792;p58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3" name="Google Shape;4793;p58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4" name="Google Shape;4794;p58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58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6" name="Google Shape;4796;p58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7" name="Google Shape;4797;p58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8" name="Google Shape;4798;p58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99" name="Google Shape;4799;p58"/>
          <p:cNvGrpSpPr/>
          <p:nvPr/>
        </p:nvGrpSpPr>
        <p:grpSpPr>
          <a:xfrm>
            <a:off x="1464932" y="2495036"/>
            <a:ext cx="230698" cy="230698"/>
            <a:chOff x="900750" y="1436075"/>
            <a:chExt cx="481825" cy="481825"/>
          </a:xfrm>
        </p:grpSpPr>
        <p:sp>
          <p:nvSpPr>
            <p:cNvPr id="4800" name="Google Shape;4800;p58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1" name="Google Shape;4801;p58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2" name="Google Shape;4802;p58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3" name="Google Shape;4803;p58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04" name="Google Shape;4804;p58"/>
          <p:cNvGrpSpPr/>
          <p:nvPr/>
        </p:nvGrpSpPr>
        <p:grpSpPr>
          <a:xfrm>
            <a:off x="1749075" y="2536033"/>
            <a:ext cx="230698" cy="148703"/>
            <a:chOff x="1492675" y="1520750"/>
            <a:chExt cx="481825" cy="310575"/>
          </a:xfrm>
        </p:grpSpPr>
        <p:sp>
          <p:nvSpPr>
            <p:cNvPr id="4805" name="Google Shape;4805;p58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58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07" name="Google Shape;4807;p58"/>
          <p:cNvGrpSpPr/>
          <p:nvPr/>
        </p:nvGrpSpPr>
        <p:grpSpPr>
          <a:xfrm>
            <a:off x="2026384" y="2495024"/>
            <a:ext cx="239592" cy="230722"/>
            <a:chOff x="2071000" y="1435025"/>
            <a:chExt cx="500400" cy="481875"/>
          </a:xfrm>
        </p:grpSpPr>
        <p:sp>
          <p:nvSpPr>
            <p:cNvPr id="4808" name="Google Shape;4808;p58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9" name="Google Shape;4809;p58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0" name="Google Shape;4810;p58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11" name="Google Shape;4811;p58"/>
          <p:cNvGrpSpPr/>
          <p:nvPr/>
        </p:nvGrpSpPr>
        <p:grpSpPr>
          <a:xfrm>
            <a:off x="2317543" y="2509191"/>
            <a:ext cx="239280" cy="202389"/>
            <a:chOff x="2678350" y="1464650"/>
            <a:chExt cx="499750" cy="422700"/>
          </a:xfrm>
        </p:grpSpPr>
        <p:sp>
          <p:nvSpPr>
            <p:cNvPr id="4812" name="Google Shape;4812;p58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58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4" name="Google Shape;4814;p58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15" name="Google Shape;4815;p58"/>
          <p:cNvGrpSpPr/>
          <p:nvPr/>
        </p:nvGrpSpPr>
        <p:grpSpPr>
          <a:xfrm>
            <a:off x="2605553" y="2495036"/>
            <a:ext cx="230698" cy="230698"/>
            <a:chOff x="3271200" y="1435075"/>
            <a:chExt cx="481825" cy="481825"/>
          </a:xfrm>
        </p:grpSpPr>
        <p:sp>
          <p:nvSpPr>
            <p:cNvPr id="4816" name="Google Shape;4816;p58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7" name="Google Shape;4817;p58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18" name="Google Shape;4818;p58"/>
          <p:cNvGrpSpPr/>
          <p:nvPr/>
        </p:nvGrpSpPr>
        <p:grpSpPr>
          <a:xfrm>
            <a:off x="2884681" y="2495024"/>
            <a:ext cx="233547" cy="230722"/>
            <a:chOff x="3858100" y="1435075"/>
            <a:chExt cx="487775" cy="481875"/>
          </a:xfrm>
        </p:grpSpPr>
        <p:sp>
          <p:nvSpPr>
            <p:cNvPr id="4819" name="Google Shape;4819;p58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0" name="Google Shape;4820;p58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1" name="Google Shape;4821;p58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2" name="Google Shape;4822;p58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58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24" name="Google Shape;4824;p58"/>
          <p:cNvGrpSpPr/>
          <p:nvPr/>
        </p:nvGrpSpPr>
        <p:grpSpPr>
          <a:xfrm>
            <a:off x="3170345" y="2495036"/>
            <a:ext cx="230698" cy="230698"/>
            <a:chOff x="4456875" y="1435075"/>
            <a:chExt cx="481825" cy="481825"/>
          </a:xfrm>
        </p:grpSpPr>
        <p:sp>
          <p:nvSpPr>
            <p:cNvPr id="4825" name="Google Shape;4825;p58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6" name="Google Shape;4826;p58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7" name="Google Shape;4827;p58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8" name="Google Shape;4828;p58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9" name="Google Shape;4829;p58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0" name="Google Shape;4830;p58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1" name="Google Shape;4831;p58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2" name="Google Shape;4832;p58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3" name="Google Shape;4833;p58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4" name="Google Shape;4834;p58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5" name="Google Shape;4835;p58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6" name="Google Shape;4836;p58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7" name="Google Shape;4837;p58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8" name="Google Shape;4838;p58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9" name="Google Shape;4839;p58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0" name="Google Shape;4840;p58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58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2" name="Google Shape;4842;p58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3" name="Google Shape;4843;p58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44" name="Google Shape;4844;p58"/>
          <p:cNvGrpSpPr/>
          <p:nvPr/>
        </p:nvGrpSpPr>
        <p:grpSpPr>
          <a:xfrm>
            <a:off x="3456626" y="2495030"/>
            <a:ext cx="232960" cy="230710"/>
            <a:chOff x="5049725" y="1435050"/>
            <a:chExt cx="486550" cy="481850"/>
          </a:xfrm>
        </p:grpSpPr>
        <p:sp>
          <p:nvSpPr>
            <p:cNvPr id="4845" name="Google Shape;4845;p58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6" name="Google Shape;4846;p58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7" name="Google Shape;4847;p58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8" name="Google Shape;4848;p58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49" name="Google Shape;4849;p58"/>
          <p:cNvGrpSpPr/>
          <p:nvPr/>
        </p:nvGrpSpPr>
        <p:grpSpPr>
          <a:xfrm>
            <a:off x="3739208" y="2495036"/>
            <a:ext cx="230770" cy="230698"/>
            <a:chOff x="5642475" y="1435075"/>
            <a:chExt cx="481975" cy="481825"/>
          </a:xfrm>
        </p:grpSpPr>
        <p:sp>
          <p:nvSpPr>
            <p:cNvPr id="4850" name="Google Shape;4850;p58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1" name="Google Shape;4851;p58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2" name="Google Shape;4852;p58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53" name="Google Shape;4853;p58"/>
          <p:cNvGrpSpPr/>
          <p:nvPr/>
        </p:nvGrpSpPr>
        <p:grpSpPr>
          <a:xfrm>
            <a:off x="4021065" y="2495030"/>
            <a:ext cx="233762" cy="230710"/>
            <a:chOff x="6232000" y="1435050"/>
            <a:chExt cx="488225" cy="481850"/>
          </a:xfrm>
        </p:grpSpPr>
        <p:sp>
          <p:nvSpPr>
            <p:cNvPr id="4854" name="Google Shape;4854;p58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5" name="Google Shape;4855;p58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6" name="Google Shape;4856;p58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58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8" name="Google Shape;4858;p58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59" name="Google Shape;4859;p58"/>
          <p:cNvGrpSpPr/>
          <p:nvPr/>
        </p:nvGrpSpPr>
        <p:grpSpPr>
          <a:xfrm>
            <a:off x="1478302" y="2776325"/>
            <a:ext cx="203957" cy="229704"/>
            <a:chOff x="924450" y="2028975"/>
            <a:chExt cx="425975" cy="479750"/>
          </a:xfrm>
        </p:grpSpPr>
        <p:sp>
          <p:nvSpPr>
            <p:cNvPr id="4860" name="Google Shape;4860;p58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1" name="Google Shape;4861;p58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58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63" name="Google Shape;4863;p58"/>
          <p:cNvGrpSpPr/>
          <p:nvPr/>
        </p:nvGrpSpPr>
        <p:grpSpPr>
          <a:xfrm>
            <a:off x="2030813" y="2789791"/>
            <a:ext cx="230734" cy="202772"/>
            <a:chOff x="2085450" y="2057100"/>
            <a:chExt cx="481900" cy="423500"/>
          </a:xfrm>
        </p:grpSpPr>
        <p:sp>
          <p:nvSpPr>
            <p:cNvPr id="4864" name="Google Shape;4864;p58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5" name="Google Shape;4865;p58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6" name="Google Shape;4866;p58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67" name="Google Shape;4867;p58"/>
          <p:cNvGrpSpPr/>
          <p:nvPr/>
        </p:nvGrpSpPr>
        <p:grpSpPr>
          <a:xfrm>
            <a:off x="2321816" y="2805598"/>
            <a:ext cx="230734" cy="171159"/>
            <a:chOff x="2678275" y="2090100"/>
            <a:chExt cx="481900" cy="357475"/>
          </a:xfrm>
        </p:grpSpPr>
        <p:sp>
          <p:nvSpPr>
            <p:cNvPr id="4868" name="Google Shape;4868;p58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9" name="Google Shape;4869;p58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0" name="Google Shape;4870;p58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1" name="Google Shape;4871;p58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2" name="Google Shape;4872;p58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73" name="Google Shape;4873;p58"/>
          <p:cNvGrpSpPr/>
          <p:nvPr/>
        </p:nvGrpSpPr>
        <p:grpSpPr>
          <a:xfrm>
            <a:off x="2646323" y="2813893"/>
            <a:ext cx="149158" cy="154569"/>
            <a:chOff x="3357325" y="2093500"/>
            <a:chExt cx="311525" cy="322825"/>
          </a:xfrm>
        </p:grpSpPr>
        <p:sp>
          <p:nvSpPr>
            <p:cNvPr id="4874" name="Google Shape;4874;p58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5" name="Google Shape;4875;p58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6" name="Google Shape;4876;p58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77" name="Google Shape;4877;p58"/>
          <p:cNvSpPr/>
          <p:nvPr/>
        </p:nvSpPr>
        <p:spPr>
          <a:xfrm>
            <a:off x="2887926" y="2783744"/>
            <a:ext cx="226903" cy="214766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78" name="Google Shape;4878;p58"/>
          <p:cNvGrpSpPr/>
          <p:nvPr/>
        </p:nvGrpSpPr>
        <p:grpSpPr>
          <a:xfrm>
            <a:off x="3186385" y="2775828"/>
            <a:ext cx="198618" cy="230698"/>
            <a:chOff x="4492800" y="2027925"/>
            <a:chExt cx="414825" cy="481825"/>
          </a:xfrm>
        </p:grpSpPr>
        <p:sp>
          <p:nvSpPr>
            <p:cNvPr id="4879" name="Google Shape;4879;p58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0" name="Google Shape;4880;p58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81" name="Google Shape;4881;p58"/>
          <p:cNvGrpSpPr/>
          <p:nvPr/>
        </p:nvGrpSpPr>
        <p:grpSpPr>
          <a:xfrm>
            <a:off x="3457775" y="2775823"/>
            <a:ext cx="230662" cy="230710"/>
            <a:chOff x="5049725" y="2027900"/>
            <a:chExt cx="481750" cy="481850"/>
          </a:xfrm>
        </p:grpSpPr>
        <p:sp>
          <p:nvSpPr>
            <p:cNvPr id="4882" name="Google Shape;4882;p58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3" name="Google Shape;4883;p58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58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5" name="Google Shape;4885;p58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6" name="Google Shape;4886;p58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7" name="Google Shape;4887;p58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8" name="Google Shape;4888;p58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9" name="Google Shape;4889;p58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90" name="Google Shape;4890;p58"/>
          <p:cNvGrpSpPr/>
          <p:nvPr/>
        </p:nvGrpSpPr>
        <p:grpSpPr>
          <a:xfrm>
            <a:off x="3779828" y="2775882"/>
            <a:ext cx="149529" cy="230590"/>
            <a:chOff x="5726350" y="2028150"/>
            <a:chExt cx="312300" cy="481600"/>
          </a:xfrm>
        </p:grpSpPr>
        <p:sp>
          <p:nvSpPr>
            <p:cNvPr id="4891" name="Google Shape;4891;p58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2" name="Google Shape;4892;p58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3" name="Google Shape;4893;p58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94" name="Google Shape;4894;p58"/>
          <p:cNvGrpSpPr/>
          <p:nvPr/>
        </p:nvGrpSpPr>
        <p:grpSpPr>
          <a:xfrm>
            <a:off x="4024764" y="2777995"/>
            <a:ext cx="226365" cy="226365"/>
            <a:chOff x="6239925" y="2032450"/>
            <a:chExt cx="472775" cy="472775"/>
          </a:xfrm>
        </p:grpSpPr>
        <p:sp>
          <p:nvSpPr>
            <p:cNvPr id="4895" name="Google Shape;4895;p58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6" name="Google Shape;4896;p58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97" name="Google Shape;4897;p58"/>
          <p:cNvGrpSpPr/>
          <p:nvPr/>
        </p:nvGrpSpPr>
        <p:grpSpPr>
          <a:xfrm>
            <a:off x="4330172" y="1977005"/>
            <a:ext cx="227562" cy="126092"/>
            <a:chOff x="903075" y="2730000"/>
            <a:chExt cx="475275" cy="263350"/>
          </a:xfrm>
        </p:grpSpPr>
        <p:sp>
          <p:nvSpPr>
            <p:cNvPr id="4898" name="Google Shape;4898;p58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9" name="Google Shape;4899;p58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0" name="Google Shape;4900;p58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01" name="Google Shape;4901;p58"/>
          <p:cNvGrpSpPr/>
          <p:nvPr/>
        </p:nvGrpSpPr>
        <p:grpSpPr>
          <a:xfrm>
            <a:off x="1749075" y="2775828"/>
            <a:ext cx="230698" cy="230698"/>
            <a:chOff x="1492675" y="2027925"/>
            <a:chExt cx="481825" cy="481825"/>
          </a:xfrm>
        </p:grpSpPr>
        <p:sp>
          <p:nvSpPr>
            <p:cNvPr id="4902" name="Google Shape;4902;p58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3" name="Google Shape;4903;p58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4" name="Google Shape;4904;p58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5" name="Google Shape;4905;p58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6" name="Google Shape;4906;p58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07" name="Google Shape;4907;p58"/>
          <p:cNvGrpSpPr/>
          <p:nvPr/>
        </p:nvGrpSpPr>
        <p:grpSpPr>
          <a:xfrm>
            <a:off x="4623101" y="1924702"/>
            <a:ext cx="230698" cy="230698"/>
            <a:chOff x="1492675" y="2620775"/>
            <a:chExt cx="481825" cy="481825"/>
          </a:xfrm>
        </p:grpSpPr>
        <p:sp>
          <p:nvSpPr>
            <p:cNvPr id="4908" name="Google Shape;4908;p58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9" name="Google Shape;4909;p58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10" name="Google Shape;4910;p58"/>
          <p:cNvSpPr/>
          <p:nvPr/>
        </p:nvSpPr>
        <p:spPr>
          <a:xfrm>
            <a:off x="4895078" y="1924637"/>
            <a:ext cx="239711" cy="230698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11" name="Google Shape;4911;p58"/>
          <p:cNvGrpSpPr/>
          <p:nvPr/>
        </p:nvGrpSpPr>
        <p:grpSpPr>
          <a:xfrm>
            <a:off x="5183268" y="1935571"/>
            <a:ext cx="226843" cy="208960"/>
            <a:chOff x="2682350" y="2643425"/>
            <a:chExt cx="473775" cy="436425"/>
          </a:xfrm>
        </p:grpSpPr>
        <p:sp>
          <p:nvSpPr>
            <p:cNvPr id="4912" name="Google Shape;4912;p58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3" name="Google Shape;4913;p58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4" name="Google Shape;4914;p58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5" name="Google Shape;4915;p58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58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7" name="Google Shape;4917;p58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8" name="Google Shape;4918;p58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19" name="Google Shape;4919;p58"/>
          <p:cNvGrpSpPr/>
          <p:nvPr/>
        </p:nvGrpSpPr>
        <p:grpSpPr>
          <a:xfrm>
            <a:off x="5499808" y="1924702"/>
            <a:ext cx="162205" cy="230698"/>
            <a:chOff x="3342725" y="2620775"/>
            <a:chExt cx="338775" cy="481825"/>
          </a:xfrm>
        </p:grpSpPr>
        <p:sp>
          <p:nvSpPr>
            <p:cNvPr id="4920" name="Google Shape;4920;p58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1" name="Google Shape;4921;p58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2" name="Google Shape;4922;p58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23" name="Google Shape;4923;p58"/>
          <p:cNvGrpSpPr/>
          <p:nvPr/>
        </p:nvGrpSpPr>
        <p:grpSpPr>
          <a:xfrm>
            <a:off x="5767565" y="1924702"/>
            <a:ext cx="189246" cy="230698"/>
            <a:chOff x="3907325" y="2620775"/>
            <a:chExt cx="395250" cy="481825"/>
          </a:xfrm>
        </p:grpSpPr>
        <p:sp>
          <p:nvSpPr>
            <p:cNvPr id="4924" name="Google Shape;4924;p58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5" name="Google Shape;4925;p58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6" name="Google Shape;4926;p58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7" name="Google Shape;4927;p58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28" name="Google Shape;4928;p58"/>
          <p:cNvGrpSpPr/>
          <p:nvPr/>
        </p:nvGrpSpPr>
        <p:grpSpPr>
          <a:xfrm>
            <a:off x="6034939" y="1931914"/>
            <a:ext cx="230698" cy="216274"/>
            <a:chOff x="4456875" y="2635825"/>
            <a:chExt cx="481825" cy="451700"/>
          </a:xfrm>
        </p:grpSpPr>
        <p:sp>
          <p:nvSpPr>
            <p:cNvPr id="4929" name="Google Shape;4929;p58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0" name="Google Shape;4930;p58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1" name="Google Shape;4931;p58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2" name="Google Shape;4932;p58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3" name="Google Shape;4933;p58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4" name="Google Shape;4934;p58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35" name="Google Shape;4935;p58"/>
          <p:cNvGrpSpPr/>
          <p:nvPr/>
        </p:nvGrpSpPr>
        <p:grpSpPr>
          <a:xfrm>
            <a:off x="6323895" y="1931914"/>
            <a:ext cx="230698" cy="216274"/>
            <a:chOff x="5049725" y="2635825"/>
            <a:chExt cx="481825" cy="451700"/>
          </a:xfrm>
        </p:grpSpPr>
        <p:sp>
          <p:nvSpPr>
            <p:cNvPr id="4936" name="Google Shape;4936;p58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7" name="Google Shape;4937;p58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8" name="Google Shape;4938;p58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39" name="Google Shape;4939;p58"/>
          <p:cNvGrpSpPr/>
          <p:nvPr/>
        </p:nvGrpSpPr>
        <p:grpSpPr>
          <a:xfrm>
            <a:off x="6604855" y="1925001"/>
            <a:ext cx="230231" cy="230099"/>
            <a:chOff x="5643000" y="2621375"/>
            <a:chExt cx="480850" cy="480575"/>
          </a:xfrm>
        </p:grpSpPr>
        <p:sp>
          <p:nvSpPr>
            <p:cNvPr id="4940" name="Google Shape;4940;p58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1" name="Google Shape;4941;p58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2" name="Google Shape;4942;p58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3" name="Google Shape;4943;p58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4" name="Google Shape;4944;p58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5" name="Google Shape;4945;p58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6" name="Google Shape;4946;p58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47" name="Google Shape;4947;p58"/>
          <p:cNvGrpSpPr/>
          <p:nvPr/>
        </p:nvGrpSpPr>
        <p:grpSpPr>
          <a:xfrm>
            <a:off x="6890046" y="1924702"/>
            <a:ext cx="230770" cy="230698"/>
            <a:chOff x="6235250" y="2620775"/>
            <a:chExt cx="481975" cy="481825"/>
          </a:xfrm>
        </p:grpSpPr>
        <p:sp>
          <p:nvSpPr>
            <p:cNvPr id="4948" name="Google Shape;4948;p58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9" name="Google Shape;4949;p58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0" name="Google Shape;4950;p58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1" name="Google Shape;4951;p58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2" name="Google Shape;4952;p58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53" name="Google Shape;4953;p58"/>
          <p:cNvSpPr/>
          <p:nvPr/>
        </p:nvSpPr>
        <p:spPr>
          <a:xfrm>
            <a:off x="4326623" y="2219489"/>
            <a:ext cx="234624" cy="217806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54" name="Google Shape;4954;p58"/>
          <p:cNvGrpSpPr/>
          <p:nvPr/>
        </p:nvGrpSpPr>
        <p:grpSpPr>
          <a:xfrm>
            <a:off x="4622474" y="2213124"/>
            <a:ext cx="231955" cy="230698"/>
            <a:chOff x="1535000" y="3223325"/>
            <a:chExt cx="484450" cy="481825"/>
          </a:xfrm>
        </p:grpSpPr>
        <p:sp>
          <p:nvSpPr>
            <p:cNvPr id="4955" name="Google Shape;4955;p58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6" name="Google Shape;4956;p58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7" name="Google Shape;4957;p58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58" name="Google Shape;4958;p58"/>
          <p:cNvGrpSpPr/>
          <p:nvPr/>
        </p:nvGrpSpPr>
        <p:grpSpPr>
          <a:xfrm>
            <a:off x="4899627" y="2237129"/>
            <a:ext cx="230698" cy="182686"/>
            <a:chOff x="2085525" y="3263750"/>
            <a:chExt cx="481825" cy="381550"/>
          </a:xfrm>
        </p:grpSpPr>
        <p:sp>
          <p:nvSpPr>
            <p:cNvPr id="4959" name="Google Shape;4959;p58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0" name="Google Shape;4960;p58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61" name="Google Shape;4961;p58"/>
          <p:cNvSpPr/>
          <p:nvPr/>
        </p:nvSpPr>
        <p:spPr>
          <a:xfrm>
            <a:off x="5181287" y="2258928"/>
            <a:ext cx="230698" cy="138924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62" name="Google Shape;4962;p58"/>
          <p:cNvGrpSpPr/>
          <p:nvPr/>
        </p:nvGrpSpPr>
        <p:grpSpPr>
          <a:xfrm>
            <a:off x="5465239" y="2213117"/>
            <a:ext cx="231344" cy="230710"/>
            <a:chOff x="3270450" y="3213625"/>
            <a:chExt cx="483175" cy="481850"/>
          </a:xfrm>
        </p:grpSpPr>
        <p:sp>
          <p:nvSpPr>
            <p:cNvPr id="4963" name="Google Shape;4963;p58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4" name="Google Shape;4964;p58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65" name="Google Shape;4965;p58"/>
          <p:cNvGrpSpPr/>
          <p:nvPr/>
        </p:nvGrpSpPr>
        <p:grpSpPr>
          <a:xfrm>
            <a:off x="5804750" y="2213123"/>
            <a:ext cx="114876" cy="230698"/>
            <a:chOff x="3984950" y="3213600"/>
            <a:chExt cx="239925" cy="481825"/>
          </a:xfrm>
        </p:grpSpPr>
        <p:sp>
          <p:nvSpPr>
            <p:cNvPr id="4966" name="Google Shape;4966;p58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7" name="Google Shape;4967;p58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68" name="Google Shape;4968;p58"/>
          <p:cNvSpPr/>
          <p:nvPr/>
        </p:nvSpPr>
        <p:spPr>
          <a:xfrm>
            <a:off x="6034832" y="2213044"/>
            <a:ext cx="230734" cy="230698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969" name="Google Shape;4969;p58"/>
          <p:cNvSpPr/>
          <p:nvPr/>
        </p:nvSpPr>
        <p:spPr>
          <a:xfrm>
            <a:off x="6323794" y="2226545"/>
            <a:ext cx="230698" cy="203693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70" name="Google Shape;4970;p58"/>
          <p:cNvGrpSpPr/>
          <p:nvPr/>
        </p:nvGrpSpPr>
        <p:grpSpPr>
          <a:xfrm>
            <a:off x="6599193" y="2233311"/>
            <a:ext cx="241555" cy="190323"/>
            <a:chOff x="5629975" y="3255775"/>
            <a:chExt cx="504500" cy="397500"/>
          </a:xfrm>
        </p:grpSpPr>
        <p:sp>
          <p:nvSpPr>
            <p:cNvPr id="4971" name="Google Shape;4971;p58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2" name="Google Shape;4972;p58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3" name="Google Shape;4973;p58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4" name="Google Shape;4974;p58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5" name="Google Shape;4975;p58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76" name="Google Shape;4976;p58"/>
          <p:cNvGrpSpPr/>
          <p:nvPr/>
        </p:nvGrpSpPr>
        <p:grpSpPr>
          <a:xfrm>
            <a:off x="6889741" y="2233383"/>
            <a:ext cx="231380" cy="190179"/>
            <a:chOff x="6234950" y="3255925"/>
            <a:chExt cx="483250" cy="397200"/>
          </a:xfrm>
        </p:grpSpPr>
        <p:sp>
          <p:nvSpPr>
            <p:cNvPr id="4977" name="Google Shape;4977;p58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8" name="Google Shape;4978;p58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9" name="Google Shape;4979;p58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0" name="Google Shape;4980;p58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1" name="Google Shape;4981;p58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2" name="Google Shape;4982;p58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83" name="Google Shape;4983;p58"/>
          <p:cNvGrpSpPr/>
          <p:nvPr/>
        </p:nvGrpSpPr>
        <p:grpSpPr>
          <a:xfrm>
            <a:off x="4335816" y="2495095"/>
            <a:ext cx="216274" cy="230698"/>
            <a:chOff x="914900" y="3806450"/>
            <a:chExt cx="451700" cy="481825"/>
          </a:xfrm>
        </p:grpSpPr>
        <p:sp>
          <p:nvSpPr>
            <p:cNvPr id="4984" name="Google Shape;4984;p58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5" name="Google Shape;4985;p58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6" name="Google Shape;4986;p58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7" name="Google Shape;4987;p58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8" name="Google Shape;4988;p58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89" name="Google Shape;4989;p58"/>
          <p:cNvGrpSpPr/>
          <p:nvPr/>
        </p:nvGrpSpPr>
        <p:grpSpPr>
          <a:xfrm>
            <a:off x="4620689" y="2494969"/>
            <a:ext cx="235522" cy="230949"/>
            <a:chOff x="1490050" y="3805975"/>
            <a:chExt cx="491900" cy="482350"/>
          </a:xfrm>
        </p:grpSpPr>
        <p:sp>
          <p:nvSpPr>
            <p:cNvPr id="4990" name="Google Shape;4990;p58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1" name="Google Shape;4991;p58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2" name="Google Shape;4992;p58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3" name="Google Shape;4993;p58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94" name="Google Shape;4994;p58"/>
          <p:cNvGrpSpPr/>
          <p:nvPr/>
        </p:nvGrpSpPr>
        <p:grpSpPr>
          <a:xfrm>
            <a:off x="4908927" y="2495095"/>
            <a:ext cx="212096" cy="230698"/>
            <a:chOff x="2104275" y="3806450"/>
            <a:chExt cx="442975" cy="481825"/>
          </a:xfrm>
        </p:grpSpPr>
        <p:sp>
          <p:nvSpPr>
            <p:cNvPr id="4995" name="Google Shape;4995;p58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6" name="Google Shape;4996;p58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97" name="Google Shape;4997;p58"/>
          <p:cNvGrpSpPr/>
          <p:nvPr/>
        </p:nvGrpSpPr>
        <p:grpSpPr>
          <a:xfrm>
            <a:off x="5196925" y="2495095"/>
            <a:ext cx="199528" cy="230698"/>
            <a:chOff x="2710875" y="3806450"/>
            <a:chExt cx="416725" cy="481825"/>
          </a:xfrm>
        </p:grpSpPr>
        <p:sp>
          <p:nvSpPr>
            <p:cNvPr id="4998" name="Google Shape;4998;p58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9" name="Google Shape;4999;p58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00" name="Google Shape;5000;p58"/>
          <p:cNvGrpSpPr/>
          <p:nvPr/>
        </p:nvGrpSpPr>
        <p:grpSpPr>
          <a:xfrm>
            <a:off x="5465562" y="2522596"/>
            <a:ext cx="230698" cy="175696"/>
            <a:chOff x="3271200" y="3863875"/>
            <a:chExt cx="481825" cy="366950"/>
          </a:xfrm>
        </p:grpSpPr>
        <p:sp>
          <p:nvSpPr>
            <p:cNvPr id="5001" name="Google Shape;5001;p58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2" name="Google Shape;5002;p58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03" name="Google Shape;5003;p58"/>
          <p:cNvGrpSpPr/>
          <p:nvPr/>
        </p:nvGrpSpPr>
        <p:grpSpPr>
          <a:xfrm>
            <a:off x="5761706" y="2495250"/>
            <a:ext cx="200964" cy="230387"/>
            <a:chOff x="3895050" y="3806775"/>
            <a:chExt cx="419725" cy="481175"/>
          </a:xfrm>
        </p:grpSpPr>
        <p:sp>
          <p:nvSpPr>
            <p:cNvPr id="5004" name="Google Shape;5004;p58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5" name="Google Shape;5005;p58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06" name="Google Shape;5006;p58"/>
          <p:cNvGrpSpPr/>
          <p:nvPr/>
        </p:nvGrpSpPr>
        <p:grpSpPr>
          <a:xfrm>
            <a:off x="6035945" y="2495101"/>
            <a:ext cx="228687" cy="230686"/>
            <a:chOff x="4464775" y="3806475"/>
            <a:chExt cx="477625" cy="481800"/>
          </a:xfrm>
        </p:grpSpPr>
        <p:sp>
          <p:nvSpPr>
            <p:cNvPr id="5007" name="Google Shape;5007;p58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8" name="Google Shape;5008;p58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9" name="Google Shape;5009;p58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0" name="Google Shape;5010;p58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1" name="Google Shape;5011;p58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2" name="Google Shape;5012;p58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13" name="Google Shape;5013;p58"/>
          <p:cNvGrpSpPr/>
          <p:nvPr/>
        </p:nvGrpSpPr>
        <p:grpSpPr>
          <a:xfrm>
            <a:off x="6323895" y="2495095"/>
            <a:ext cx="230698" cy="230698"/>
            <a:chOff x="5049725" y="3806450"/>
            <a:chExt cx="481825" cy="481825"/>
          </a:xfrm>
        </p:grpSpPr>
        <p:sp>
          <p:nvSpPr>
            <p:cNvPr id="5014" name="Google Shape;5014;p58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5" name="Google Shape;5015;p58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6" name="Google Shape;5016;p58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17" name="Google Shape;5017;p58"/>
          <p:cNvGrpSpPr/>
          <p:nvPr/>
        </p:nvGrpSpPr>
        <p:grpSpPr>
          <a:xfrm>
            <a:off x="6604621" y="2495095"/>
            <a:ext cx="230698" cy="230698"/>
            <a:chOff x="5651375" y="3806450"/>
            <a:chExt cx="481825" cy="481825"/>
          </a:xfrm>
        </p:grpSpPr>
        <p:sp>
          <p:nvSpPr>
            <p:cNvPr id="5018" name="Google Shape;5018;p58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9" name="Google Shape;5019;p58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0" name="Google Shape;5020;p58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1" name="Google Shape;5021;p58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22" name="Google Shape;5022;p58"/>
          <p:cNvGrpSpPr/>
          <p:nvPr/>
        </p:nvGrpSpPr>
        <p:grpSpPr>
          <a:xfrm>
            <a:off x="6903937" y="2496447"/>
            <a:ext cx="202987" cy="227993"/>
            <a:chOff x="6264300" y="3809300"/>
            <a:chExt cx="423950" cy="476175"/>
          </a:xfrm>
        </p:grpSpPr>
        <p:sp>
          <p:nvSpPr>
            <p:cNvPr id="5023" name="Google Shape;5023;p58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4" name="Google Shape;5024;p58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5" name="Google Shape;5025;p58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26" name="Google Shape;5026;p58"/>
          <p:cNvGrpSpPr/>
          <p:nvPr/>
        </p:nvGrpSpPr>
        <p:grpSpPr>
          <a:xfrm>
            <a:off x="4328155" y="2775881"/>
            <a:ext cx="231596" cy="230710"/>
            <a:chOff x="898875" y="4399275"/>
            <a:chExt cx="483700" cy="481850"/>
          </a:xfrm>
        </p:grpSpPr>
        <p:sp>
          <p:nvSpPr>
            <p:cNvPr id="5027" name="Google Shape;5027;p58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8" name="Google Shape;5028;p58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9" name="Google Shape;5029;p58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0" name="Google Shape;5030;p58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1" name="Google Shape;5031;p58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2" name="Google Shape;5032;p58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3" name="Google Shape;5033;p58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4" name="Google Shape;5034;p58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35" name="Google Shape;5035;p58"/>
          <p:cNvGrpSpPr/>
          <p:nvPr/>
        </p:nvGrpSpPr>
        <p:grpSpPr>
          <a:xfrm>
            <a:off x="4623101" y="2786253"/>
            <a:ext cx="230698" cy="209966"/>
            <a:chOff x="1492675" y="4420975"/>
            <a:chExt cx="481825" cy="438525"/>
          </a:xfrm>
        </p:grpSpPr>
        <p:sp>
          <p:nvSpPr>
            <p:cNvPr id="5036" name="Google Shape;5036;p58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7" name="Google Shape;5037;p58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8" name="Google Shape;5038;p58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9" name="Google Shape;5039;p58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58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41" name="Google Shape;5041;p58"/>
          <p:cNvGrpSpPr/>
          <p:nvPr/>
        </p:nvGrpSpPr>
        <p:grpSpPr>
          <a:xfrm>
            <a:off x="4898495" y="2776342"/>
            <a:ext cx="232960" cy="229788"/>
            <a:chOff x="2084100" y="4400250"/>
            <a:chExt cx="486550" cy="479925"/>
          </a:xfrm>
        </p:grpSpPr>
        <p:sp>
          <p:nvSpPr>
            <p:cNvPr id="5042" name="Google Shape;5042;p58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3" name="Google Shape;5043;p58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4" name="Google Shape;5044;p58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5" name="Google Shape;5045;p58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6" name="Google Shape;5046;p58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7" name="Google Shape;5047;p58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48" name="Google Shape;5048;p58"/>
          <p:cNvGrpSpPr/>
          <p:nvPr/>
        </p:nvGrpSpPr>
        <p:grpSpPr>
          <a:xfrm>
            <a:off x="5195310" y="2775899"/>
            <a:ext cx="202760" cy="230674"/>
            <a:chOff x="2707950" y="4399325"/>
            <a:chExt cx="423475" cy="481775"/>
          </a:xfrm>
        </p:grpSpPr>
        <p:sp>
          <p:nvSpPr>
            <p:cNvPr id="5049" name="Google Shape;5049;p58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0" name="Google Shape;5050;p58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1" name="Google Shape;5051;p58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2" name="Google Shape;5052;p58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3" name="Google Shape;5053;p58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4" name="Google Shape;5054;p58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5" name="Google Shape;5055;p58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6" name="Google Shape;5056;p58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7" name="Google Shape;5057;p58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8" name="Google Shape;5058;p58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9" name="Google Shape;5059;p58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0" name="Google Shape;5060;p58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61" name="Google Shape;5061;p58"/>
          <p:cNvGrpSpPr/>
          <p:nvPr/>
        </p:nvGrpSpPr>
        <p:grpSpPr>
          <a:xfrm>
            <a:off x="5487390" y="2775881"/>
            <a:ext cx="187043" cy="230710"/>
            <a:chOff x="3330525" y="4399275"/>
            <a:chExt cx="390650" cy="481850"/>
          </a:xfrm>
        </p:grpSpPr>
        <p:sp>
          <p:nvSpPr>
            <p:cNvPr id="5062" name="Google Shape;5062;p58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3" name="Google Shape;5063;p58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4" name="Google Shape;5064;p58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5" name="Google Shape;5065;p58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6" name="Google Shape;5066;p58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7" name="Google Shape;5067;p58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8" name="Google Shape;5068;p58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69" name="Google Shape;5069;p58"/>
          <p:cNvGrpSpPr/>
          <p:nvPr/>
        </p:nvGrpSpPr>
        <p:grpSpPr>
          <a:xfrm>
            <a:off x="5776076" y="2775887"/>
            <a:ext cx="172224" cy="230698"/>
            <a:chOff x="3938800" y="4399275"/>
            <a:chExt cx="359700" cy="481825"/>
          </a:xfrm>
        </p:grpSpPr>
        <p:sp>
          <p:nvSpPr>
            <p:cNvPr id="5070" name="Google Shape;5070;p58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1" name="Google Shape;5071;p58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2" name="Google Shape;5072;p58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3" name="Google Shape;5073;p58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4" name="Google Shape;5074;p58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75" name="Google Shape;5075;p58"/>
          <p:cNvGrpSpPr/>
          <p:nvPr/>
        </p:nvGrpSpPr>
        <p:grpSpPr>
          <a:xfrm>
            <a:off x="6096214" y="2775887"/>
            <a:ext cx="108149" cy="230698"/>
            <a:chOff x="4584850" y="4399275"/>
            <a:chExt cx="225875" cy="481825"/>
          </a:xfrm>
        </p:grpSpPr>
        <p:sp>
          <p:nvSpPr>
            <p:cNvPr id="5076" name="Google Shape;5076;p58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7" name="Google Shape;5077;p58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78" name="Google Shape;5078;p58"/>
          <p:cNvSpPr/>
          <p:nvPr/>
        </p:nvSpPr>
        <p:spPr>
          <a:xfrm>
            <a:off x="6312567" y="2775826"/>
            <a:ext cx="253154" cy="23060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79" name="Google Shape;5079;p58"/>
          <p:cNvGrpSpPr/>
          <p:nvPr/>
        </p:nvGrpSpPr>
        <p:grpSpPr>
          <a:xfrm>
            <a:off x="6604621" y="2775887"/>
            <a:ext cx="230698" cy="230698"/>
            <a:chOff x="5642550" y="4399275"/>
            <a:chExt cx="481825" cy="481825"/>
          </a:xfrm>
        </p:grpSpPr>
        <p:sp>
          <p:nvSpPr>
            <p:cNvPr id="5080" name="Google Shape;5080;p58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1" name="Google Shape;5081;p58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82" name="Google Shape;5082;p58"/>
          <p:cNvGrpSpPr/>
          <p:nvPr/>
        </p:nvGrpSpPr>
        <p:grpSpPr>
          <a:xfrm>
            <a:off x="6881900" y="2783985"/>
            <a:ext cx="247061" cy="214502"/>
            <a:chOff x="6218300" y="4416175"/>
            <a:chExt cx="516000" cy="448000"/>
          </a:xfrm>
        </p:grpSpPr>
        <p:sp>
          <p:nvSpPr>
            <p:cNvPr id="5083" name="Google Shape;5083;p58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4" name="Google Shape;5084;p58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5" name="Google Shape;5085;p58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86" name="Google Shape;5086;p58"/>
          <p:cNvGrpSpPr/>
          <p:nvPr/>
        </p:nvGrpSpPr>
        <p:grpSpPr>
          <a:xfrm>
            <a:off x="7161095" y="1924761"/>
            <a:ext cx="230698" cy="230698"/>
            <a:chOff x="899850" y="4992125"/>
            <a:chExt cx="481825" cy="481825"/>
          </a:xfrm>
        </p:grpSpPr>
        <p:sp>
          <p:nvSpPr>
            <p:cNvPr id="5087" name="Google Shape;5087;p58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8" name="Google Shape;5088;p58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9" name="Google Shape;5089;p58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90" name="Google Shape;5090;p58"/>
          <p:cNvGrpSpPr/>
          <p:nvPr/>
        </p:nvGrpSpPr>
        <p:grpSpPr>
          <a:xfrm>
            <a:off x="7161106" y="2213167"/>
            <a:ext cx="230698" cy="230698"/>
            <a:chOff x="1492675" y="4992125"/>
            <a:chExt cx="481825" cy="481825"/>
          </a:xfrm>
        </p:grpSpPr>
        <p:sp>
          <p:nvSpPr>
            <p:cNvPr id="5091" name="Google Shape;5091;p58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2" name="Google Shape;5092;p58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93" name="Google Shape;5093;p58"/>
          <p:cNvGrpSpPr/>
          <p:nvPr/>
        </p:nvGrpSpPr>
        <p:grpSpPr>
          <a:xfrm>
            <a:off x="7161118" y="2495124"/>
            <a:ext cx="230698" cy="230698"/>
            <a:chOff x="2085525" y="4992125"/>
            <a:chExt cx="481825" cy="481825"/>
          </a:xfrm>
        </p:grpSpPr>
        <p:sp>
          <p:nvSpPr>
            <p:cNvPr id="5094" name="Google Shape;5094;p58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5" name="Google Shape;5095;p58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96" name="Google Shape;5096;p58"/>
          <p:cNvGrpSpPr/>
          <p:nvPr/>
        </p:nvGrpSpPr>
        <p:grpSpPr>
          <a:xfrm>
            <a:off x="7449623" y="1924761"/>
            <a:ext cx="230698" cy="230698"/>
            <a:chOff x="2678350" y="4992125"/>
            <a:chExt cx="481825" cy="481825"/>
          </a:xfrm>
        </p:grpSpPr>
        <p:sp>
          <p:nvSpPr>
            <p:cNvPr id="5097" name="Google Shape;5097;p58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8" name="Google Shape;5098;p58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9" name="Google Shape;5099;p58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00" name="Google Shape;5100;p58"/>
          <p:cNvGrpSpPr/>
          <p:nvPr/>
        </p:nvGrpSpPr>
        <p:grpSpPr>
          <a:xfrm>
            <a:off x="7161142" y="2775902"/>
            <a:ext cx="230698" cy="230698"/>
            <a:chOff x="3271200" y="4992125"/>
            <a:chExt cx="481825" cy="481825"/>
          </a:xfrm>
        </p:grpSpPr>
        <p:sp>
          <p:nvSpPr>
            <p:cNvPr id="5101" name="Google Shape;5101;p58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2" name="Google Shape;5102;p58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3" name="Google Shape;5103;p58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04" name="Google Shape;5104;p58"/>
          <p:cNvGrpSpPr/>
          <p:nvPr/>
        </p:nvGrpSpPr>
        <p:grpSpPr>
          <a:xfrm>
            <a:off x="7449593" y="2213868"/>
            <a:ext cx="230806" cy="229297"/>
            <a:chOff x="3863900" y="4993625"/>
            <a:chExt cx="482050" cy="478900"/>
          </a:xfrm>
        </p:grpSpPr>
        <p:sp>
          <p:nvSpPr>
            <p:cNvPr id="5105" name="Google Shape;5105;p58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6" name="Google Shape;5106;p58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7" name="Google Shape;5107;p58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8" name="Google Shape;5108;p58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09" name="Google Shape;5109;p58"/>
          <p:cNvGrpSpPr/>
          <p:nvPr/>
        </p:nvGrpSpPr>
        <p:grpSpPr>
          <a:xfrm>
            <a:off x="7449605" y="2495824"/>
            <a:ext cx="230806" cy="229297"/>
            <a:chOff x="4456725" y="4993625"/>
            <a:chExt cx="482050" cy="478900"/>
          </a:xfrm>
        </p:grpSpPr>
        <p:sp>
          <p:nvSpPr>
            <p:cNvPr id="5110" name="Google Shape;5110;p58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1" name="Google Shape;5111;p58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2" name="Google Shape;5112;p58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3" name="Google Shape;5113;p58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14" name="Google Shape;5114;p58"/>
          <p:cNvGrpSpPr/>
          <p:nvPr/>
        </p:nvGrpSpPr>
        <p:grpSpPr>
          <a:xfrm>
            <a:off x="7449617" y="2776596"/>
            <a:ext cx="230806" cy="229309"/>
            <a:chOff x="5049575" y="4993600"/>
            <a:chExt cx="482050" cy="478925"/>
          </a:xfrm>
        </p:grpSpPr>
        <p:sp>
          <p:nvSpPr>
            <p:cNvPr id="5115" name="Google Shape;5115;p58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6" name="Google Shape;5116;p58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7" name="Google Shape;5117;p58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8" name="Google Shape;5118;p58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19" name="Google Shape;5119;p58"/>
          <p:cNvGrpSpPr/>
          <p:nvPr/>
        </p:nvGrpSpPr>
        <p:grpSpPr>
          <a:xfrm>
            <a:off x="1464620" y="3161282"/>
            <a:ext cx="231320" cy="203310"/>
            <a:chOff x="892750" y="267400"/>
            <a:chExt cx="483125" cy="424625"/>
          </a:xfrm>
        </p:grpSpPr>
        <p:sp>
          <p:nvSpPr>
            <p:cNvPr id="5120" name="Google Shape;5120;p58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1" name="Google Shape;5121;p58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2" name="Google Shape;5122;p58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23" name="Google Shape;5123;p58"/>
          <p:cNvGrpSpPr/>
          <p:nvPr/>
        </p:nvGrpSpPr>
        <p:grpSpPr>
          <a:xfrm>
            <a:off x="1762763" y="3147265"/>
            <a:ext cx="203322" cy="231344"/>
            <a:chOff x="1516475" y="238075"/>
            <a:chExt cx="424650" cy="483175"/>
          </a:xfrm>
        </p:grpSpPr>
        <p:sp>
          <p:nvSpPr>
            <p:cNvPr id="5124" name="Google Shape;5124;p58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5" name="Google Shape;5125;p58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26" name="Google Shape;5126;p58"/>
          <p:cNvGrpSpPr/>
          <p:nvPr/>
        </p:nvGrpSpPr>
        <p:grpSpPr>
          <a:xfrm>
            <a:off x="2030071" y="3201938"/>
            <a:ext cx="232218" cy="121998"/>
            <a:chOff x="2080675" y="352325"/>
            <a:chExt cx="485000" cy="254800"/>
          </a:xfrm>
        </p:grpSpPr>
        <p:sp>
          <p:nvSpPr>
            <p:cNvPr id="5127" name="Google Shape;5127;p58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8" name="Google Shape;5128;p58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29" name="Google Shape;5129;p58"/>
          <p:cNvGrpSpPr/>
          <p:nvPr/>
        </p:nvGrpSpPr>
        <p:grpSpPr>
          <a:xfrm>
            <a:off x="2335521" y="3147277"/>
            <a:ext cx="203322" cy="231320"/>
            <a:chOff x="2705375" y="238125"/>
            <a:chExt cx="424650" cy="483125"/>
          </a:xfrm>
        </p:grpSpPr>
        <p:sp>
          <p:nvSpPr>
            <p:cNvPr id="5130" name="Google Shape;5130;p58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1" name="Google Shape;5131;p58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2" name="Google Shape;5132;p58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3" name="Google Shape;5133;p58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34" name="Google Shape;5134;p58"/>
          <p:cNvGrpSpPr/>
          <p:nvPr/>
        </p:nvGrpSpPr>
        <p:grpSpPr>
          <a:xfrm>
            <a:off x="2618504" y="3147493"/>
            <a:ext cx="204795" cy="230889"/>
            <a:chOff x="3299850" y="238575"/>
            <a:chExt cx="427725" cy="482225"/>
          </a:xfrm>
        </p:grpSpPr>
        <p:sp>
          <p:nvSpPr>
            <p:cNvPr id="5135" name="Google Shape;5135;p58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6" name="Google Shape;5136;p58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7" name="Google Shape;5137;p58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8" name="Google Shape;5138;p58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9" name="Google Shape;5139;p58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40" name="Google Shape;5140;p58"/>
          <p:cNvGrpSpPr/>
          <p:nvPr/>
        </p:nvGrpSpPr>
        <p:grpSpPr>
          <a:xfrm>
            <a:off x="2881617" y="3147277"/>
            <a:ext cx="239675" cy="231320"/>
            <a:chOff x="3857225" y="238125"/>
            <a:chExt cx="500575" cy="483125"/>
          </a:xfrm>
        </p:grpSpPr>
        <p:sp>
          <p:nvSpPr>
            <p:cNvPr id="5141" name="Google Shape;5141;p58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2" name="Google Shape;5142;p58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3" name="Google Shape;5143;p58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4" name="Google Shape;5144;p58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5" name="Google Shape;5145;p58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6" name="Google Shape;5146;p58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7" name="Google Shape;5147;p58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48" name="Google Shape;5148;p58"/>
          <p:cNvSpPr/>
          <p:nvPr/>
        </p:nvSpPr>
        <p:spPr>
          <a:xfrm>
            <a:off x="3165768" y="3147289"/>
            <a:ext cx="239675" cy="231284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149" name="Google Shape;5149;p58"/>
          <p:cNvGrpSpPr/>
          <p:nvPr/>
        </p:nvGrpSpPr>
        <p:grpSpPr>
          <a:xfrm>
            <a:off x="3457440" y="3147295"/>
            <a:ext cx="231332" cy="231284"/>
            <a:chOff x="5053900" y="238200"/>
            <a:chExt cx="483150" cy="483050"/>
          </a:xfrm>
        </p:grpSpPr>
        <p:sp>
          <p:nvSpPr>
            <p:cNvPr id="5150" name="Google Shape;5150;p58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1" name="Google Shape;5151;p58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2" name="Google Shape;5152;p58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3" name="Google Shape;5153;p58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54" name="Google Shape;5154;p58"/>
          <p:cNvGrpSpPr/>
          <p:nvPr/>
        </p:nvGrpSpPr>
        <p:grpSpPr>
          <a:xfrm>
            <a:off x="3738932" y="3147277"/>
            <a:ext cx="231320" cy="231320"/>
            <a:chOff x="5648375" y="238125"/>
            <a:chExt cx="483125" cy="483125"/>
          </a:xfrm>
        </p:grpSpPr>
        <p:sp>
          <p:nvSpPr>
            <p:cNvPr id="5155" name="Google Shape;5155;p58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6" name="Google Shape;5156;p58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7" name="Google Shape;5157;p58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8" name="Google Shape;5158;p58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9" name="Google Shape;5159;p58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0" name="Google Shape;5160;p58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1" name="Google Shape;5161;p58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2" name="Google Shape;5162;p58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3" name="Google Shape;5163;p58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4" name="Google Shape;5164;p58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65" name="Google Shape;5165;p58"/>
          <p:cNvGrpSpPr/>
          <p:nvPr/>
        </p:nvGrpSpPr>
        <p:grpSpPr>
          <a:xfrm>
            <a:off x="4022286" y="3147277"/>
            <a:ext cx="231320" cy="231320"/>
            <a:chOff x="6242825" y="238125"/>
            <a:chExt cx="483125" cy="483125"/>
          </a:xfrm>
        </p:grpSpPr>
        <p:sp>
          <p:nvSpPr>
            <p:cNvPr id="5166" name="Google Shape;5166;p58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7" name="Google Shape;5167;p58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8" name="Google Shape;5168;p58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69" name="Google Shape;5169;p58"/>
          <p:cNvGrpSpPr/>
          <p:nvPr/>
        </p:nvGrpSpPr>
        <p:grpSpPr>
          <a:xfrm>
            <a:off x="1463465" y="3446636"/>
            <a:ext cx="233630" cy="203287"/>
            <a:chOff x="889275" y="861850"/>
            <a:chExt cx="487950" cy="424575"/>
          </a:xfrm>
        </p:grpSpPr>
        <p:sp>
          <p:nvSpPr>
            <p:cNvPr id="5170" name="Google Shape;5170;p58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1" name="Google Shape;5171;p58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2" name="Google Shape;5172;p58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3" name="Google Shape;5173;p58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74" name="Google Shape;5174;p58"/>
          <p:cNvSpPr/>
          <p:nvPr/>
        </p:nvSpPr>
        <p:spPr>
          <a:xfrm>
            <a:off x="1761380" y="3432587"/>
            <a:ext cx="206028" cy="23134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175" name="Google Shape;5175;p58"/>
          <p:cNvSpPr/>
          <p:nvPr/>
        </p:nvSpPr>
        <p:spPr>
          <a:xfrm>
            <a:off x="2030024" y="3432587"/>
            <a:ext cx="232230" cy="23134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176" name="Google Shape;5176;p58"/>
          <p:cNvGrpSpPr/>
          <p:nvPr/>
        </p:nvGrpSpPr>
        <p:grpSpPr>
          <a:xfrm>
            <a:off x="2321523" y="3432620"/>
            <a:ext cx="231320" cy="231320"/>
            <a:chOff x="2676100" y="832575"/>
            <a:chExt cx="483125" cy="483125"/>
          </a:xfrm>
        </p:grpSpPr>
        <p:sp>
          <p:nvSpPr>
            <p:cNvPr id="5177" name="Google Shape;5177;p58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8" name="Google Shape;5178;p58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9" name="Google Shape;5179;p58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80" name="Google Shape;5180;p58"/>
          <p:cNvGrpSpPr/>
          <p:nvPr/>
        </p:nvGrpSpPr>
        <p:grpSpPr>
          <a:xfrm>
            <a:off x="2601351" y="3432620"/>
            <a:ext cx="239101" cy="231320"/>
            <a:chOff x="3270550" y="832575"/>
            <a:chExt cx="499375" cy="483125"/>
          </a:xfrm>
        </p:grpSpPr>
        <p:sp>
          <p:nvSpPr>
            <p:cNvPr id="5181" name="Google Shape;5181;p58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2" name="Google Shape;5182;p58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3" name="Google Shape;5183;p58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84" name="Google Shape;5184;p58"/>
          <p:cNvGrpSpPr/>
          <p:nvPr/>
        </p:nvGrpSpPr>
        <p:grpSpPr>
          <a:xfrm>
            <a:off x="2885789" y="3439850"/>
            <a:ext cx="231332" cy="216860"/>
            <a:chOff x="3865000" y="847675"/>
            <a:chExt cx="483150" cy="452925"/>
          </a:xfrm>
        </p:grpSpPr>
        <p:sp>
          <p:nvSpPr>
            <p:cNvPr id="5185" name="Google Shape;5185;p58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6" name="Google Shape;5186;p58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7" name="Google Shape;5187;p58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8" name="Google Shape;5188;p58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89" name="Google Shape;5189;p58"/>
          <p:cNvGrpSpPr/>
          <p:nvPr/>
        </p:nvGrpSpPr>
        <p:grpSpPr>
          <a:xfrm>
            <a:off x="3168460" y="3446595"/>
            <a:ext cx="234468" cy="203370"/>
            <a:chOff x="4452900" y="861750"/>
            <a:chExt cx="489700" cy="424750"/>
          </a:xfrm>
        </p:grpSpPr>
        <p:sp>
          <p:nvSpPr>
            <p:cNvPr id="5190" name="Google Shape;5190;p58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1" name="Google Shape;5191;p58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2" name="Google Shape;5192;p58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93" name="Google Shape;5193;p58"/>
          <p:cNvGrpSpPr/>
          <p:nvPr/>
        </p:nvGrpSpPr>
        <p:grpSpPr>
          <a:xfrm>
            <a:off x="3452185" y="3432626"/>
            <a:ext cx="241842" cy="231308"/>
            <a:chOff x="5049750" y="832600"/>
            <a:chExt cx="505100" cy="483100"/>
          </a:xfrm>
        </p:grpSpPr>
        <p:sp>
          <p:nvSpPr>
            <p:cNvPr id="5194" name="Google Shape;5194;p58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5" name="Google Shape;5195;p58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96" name="Google Shape;5196;p58"/>
          <p:cNvSpPr/>
          <p:nvPr/>
        </p:nvSpPr>
        <p:spPr>
          <a:xfrm>
            <a:off x="3738299" y="3449350"/>
            <a:ext cx="232362" cy="197816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197" name="Google Shape;5197;p58"/>
          <p:cNvGrpSpPr/>
          <p:nvPr/>
        </p:nvGrpSpPr>
        <p:grpSpPr>
          <a:xfrm>
            <a:off x="4036285" y="3432620"/>
            <a:ext cx="203322" cy="231320"/>
            <a:chOff x="6272100" y="832575"/>
            <a:chExt cx="424650" cy="483125"/>
          </a:xfrm>
        </p:grpSpPr>
        <p:sp>
          <p:nvSpPr>
            <p:cNvPr id="5198" name="Google Shape;5198;p58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9" name="Google Shape;5199;p58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00" name="Google Shape;5200;p58"/>
          <p:cNvGrpSpPr/>
          <p:nvPr/>
        </p:nvGrpSpPr>
        <p:grpSpPr>
          <a:xfrm>
            <a:off x="1464602" y="3717580"/>
            <a:ext cx="231356" cy="231332"/>
            <a:chOff x="893650" y="1428000"/>
            <a:chExt cx="483200" cy="483150"/>
          </a:xfrm>
        </p:grpSpPr>
        <p:sp>
          <p:nvSpPr>
            <p:cNvPr id="5201" name="Google Shape;5201;p58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2" name="Google Shape;5202;p58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3" name="Google Shape;5203;p58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4" name="Google Shape;5204;p58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205" name="Google Shape;5205;p58"/>
          <p:cNvSpPr/>
          <p:nvPr/>
        </p:nvSpPr>
        <p:spPr>
          <a:xfrm>
            <a:off x="1748734" y="3758659"/>
            <a:ext cx="231320" cy="149098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206" name="Google Shape;5206;p58"/>
          <p:cNvSpPr/>
          <p:nvPr/>
        </p:nvSpPr>
        <p:spPr>
          <a:xfrm>
            <a:off x="2025906" y="3717562"/>
            <a:ext cx="240465" cy="231296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207" name="Google Shape;5207;p58"/>
          <p:cNvGrpSpPr/>
          <p:nvPr/>
        </p:nvGrpSpPr>
        <p:grpSpPr>
          <a:xfrm>
            <a:off x="2317219" y="3731633"/>
            <a:ext cx="239927" cy="203227"/>
            <a:chOff x="2676100" y="1456375"/>
            <a:chExt cx="501100" cy="424450"/>
          </a:xfrm>
        </p:grpSpPr>
        <p:sp>
          <p:nvSpPr>
            <p:cNvPr id="5208" name="Google Shape;5208;p58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9" name="Google Shape;5209;p58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0" name="Google Shape;5210;p58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11" name="Google Shape;5211;p58"/>
          <p:cNvGrpSpPr/>
          <p:nvPr/>
        </p:nvGrpSpPr>
        <p:grpSpPr>
          <a:xfrm>
            <a:off x="2605224" y="3717586"/>
            <a:ext cx="231356" cy="231320"/>
            <a:chOff x="3270475" y="1427025"/>
            <a:chExt cx="483200" cy="483125"/>
          </a:xfrm>
        </p:grpSpPr>
        <p:sp>
          <p:nvSpPr>
            <p:cNvPr id="5212" name="Google Shape;5212;p58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3" name="Google Shape;5213;p58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4" name="Google Shape;5214;p58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15" name="Google Shape;5215;p58"/>
          <p:cNvGrpSpPr/>
          <p:nvPr/>
        </p:nvGrpSpPr>
        <p:grpSpPr>
          <a:xfrm>
            <a:off x="2884651" y="3717568"/>
            <a:ext cx="233607" cy="231356"/>
            <a:chOff x="3860250" y="1427025"/>
            <a:chExt cx="487900" cy="483200"/>
          </a:xfrm>
        </p:grpSpPr>
        <p:sp>
          <p:nvSpPr>
            <p:cNvPr id="5216" name="Google Shape;5216;p58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7" name="Google Shape;5217;p58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8" name="Google Shape;5218;p58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219" name="Google Shape;5219;p58"/>
          <p:cNvSpPr/>
          <p:nvPr/>
        </p:nvSpPr>
        <p:spPr>
          <a:xfrm>
            <a:off x="3169921" y="3717550"/>
            <a:ext cx="231368" cy="231320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220" name="Google Shape;5220;p58"/>
          <p:cNvSpPr/>
          <p:nvPr/>
        </p:nvSpPr>
        <p:spPr>
          <a:xfrm>
            <a:off x="3456202" y="3717544"/>
            <a:ext cx="233607" cy="231332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221" name="Google Shape;5221;p58"/>
          <p:cNvGrpSpPr/>
          <p:nvPr/>
        </p:nvGrpSpPr>
        <p:grpSpPr>
          <a:xfrm>
            <a:off x="3738914" y="3717586"/>
            <a:ext cx="231356" cy="231320"/>
            <a:chOff x="5648375" y="1427025"/>
            <a:chExt cx="483200" cy="483125"/>
          </a:xfrm>
        </p:grpSpPr>
        <p:sp>
          <p:nvSpPr>
            <p:cNvPr id="5222" name="Google Shape;5222;p58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3" name="Google Shape;5223;p58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24" name="Google Shape;5224;p58"/>
          <p:cNvGrpSpPr/>
          <p:nvPr/>
        </p:nvGrpSpPr>
        <p:grpSpPr>
          <a:xfrm>
            <a:off x="4020772" y="3717574"/>
            <a:ext cx="234349" cy="231344"/>
            <a:chOff x="6238300" y="1426975"/>
            <a:chExt cx="489450" cy="483175"/>
          </a:xfrm>
        </p:grpSpPr>
        <p:sp>
          <p:nvSpPr>
            <p:cNvPr id="5225" name="Google Shape;5225;p58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6" name="Google Shape;5226;p58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7" name="Google Shape;5227;p58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228" name="Google Shape;5228;p58"/>
          <p:cNvSpPr/>
          <p:nvPr/>
        </p:nvSpPr>
        <p:spPr>
          <a:xfrm>
            <a:off x="1477990" y="4002951"/>
            <a:ext cx="204543" cy="230339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229" name="Google Shape;5229;p58"/>
          <p:cNvGrpSpPr/>
          <p:nvPr/>
        </p:nvGrpSpPr>
        <p:grpSpPr>
          <a:xfrm>
            <a:off x="1748764" y="4002505"/>
            <a:ext cx="231320" cy="231332"/>
            <a:chOff x="1487200" y="2021475"/>
            <a:chExt cx="483125" cy="483150"/>
          </a:xfrm>
        </p:grpSpPr>
        <p:sp>
          <p:nvSpPr>
            <p:cNvPr id="5230" name="Google Shape;5230;p58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1" name="Google Shape;5231;p58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2" name="Google Shape;5232;p58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3" name="Google Shape;5233;p58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34" name="Google Shape;5234;p58"/>
          <p:cNvGrpSpPr/>
          <p:nvPr/>
        </p:nvGrpSpPr>
        <p:grpSpPr>
          <a:xfrm>
            <a:off x="2030520" y="4016516"/>
            <a:ext cx="231320" cy="203310"/>
            <a:chOff x="2081650" y="2050750"/>
            <a:chExt cx="483125" cy="424625"/>
          </a:xfrm>
        </p:grpSpPr>
        <p:sp>
          <p:nvSpPr>
            <p:cNvPr id="5235" name="Google Shape;5235;p58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6" name="Google Shape;5236;p58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7" name="Google Shape;5237;p58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8" name="Google Shape;5238;p58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9" name="Google Shape;5239;p58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0" name="Google Shape;5240;p58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41" name="Google Shape;5241;p58"/>
          <p:cNvGrpSpPr/>
          <p:nvPr/>
        </p:nvGrpSpPr>
        <p:grpSpPr>
          <a:xfrm>
            <a:off x="2321523" y="4032376"/>
            <a:ext cx="231320" cy="171590"/>
            <a:chOff x="2676100" y="2083800"/>
            <a:chExt cx="483125" cy="358375"/>
          </a:xfrm>
        </p:grpSpPr>
        <p:sp>
          <p:nvSpPr>
            <p:cNvPr id="5242" name="Google Shape;5242;p58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3" name="Google Shape;5243;p58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44" name="Google Shape;5244;p58"/>
          <p:cNvGrpSpPr/>
          <p:nvPr/>
        </p:nvGrpSpPr>
        <p:grpSpPr>
          <a:xfrm>
            <a:off x="2610879" y="4009286"/>
            <a:ext cx="220045" cy="217770"/>
            <a:chOff x="3282325" y="2035675"/>
            <a:chExt cx="459575" cy="454825"/>
          </a:xfrm>
        </p:grpSpPr>
        <p:sp>
          <p:nvSpPr>
            <p:cNvPr id="5245" name="Google Shape;5245;p58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6" name="Google Shape;5246;p58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7" name="Google Shape;5247;p58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8" name="Google Shape;5248;p58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249" name="Google Shape;5249;p58"/>
          <p:cNvSpPr/>
          <p:nvPr/>
        </p:nvSpPr>
        <p:spPr>
          <a:xfrm>
            <a:off x="2889027" y="4010444"/>
            <a:ext cx="224701" cy="215352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250" name="Google Shape;5250;p58"/>
          <p:cNvSpPr/>
          <p:nvPr/>
        </p:nvSpPr>
        <p:spPr>
          <a:xfrm>
            <a:off x="3183513" y="4002455"/>
            <a:ext cx="204184" cy="231332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251" name="Google Shape;5251;p58"/>
          <p:cNvGrpSpPr/>
          <p:nvPr/>
        </p:nvGrpSpPr>
        <p:grpSpPr>
          <a:xfrm>
            <a:off x="3457296" y="4002511"/>
            <a:ext cx="231619" cy="231320"/>
            <a:chOff x="5053900" y="2021500"/>
            <a:chExt cx="483750" cy="483125"/>
          </a:xfrm>
        </p:grpSpPr>
        <p:sp>
          <p:nvSpPr>
            <p:cNvPr id="5252" name="Google Shape;5252;p58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3" name="Google Shape;5253;p58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4" name="Google Shape;5254;p58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5" name="Google Shape;5255;p58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6" name="Google Shape;5256;p58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7" name="Google Shape;5257;p58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8" name="Google Shape;5258;p58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9" name="Google Shape;5259;p58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260" name="Google Shape;5260;p58"/>
          <p:cNvSpPr/>
          <p:nvPr/>
        </p:nvSpPr>
        <p:spPr>
          <a:xfrm>
            <a:off x="3779510" y="4002520"/>
            <a:ext cx="149936" cy="231201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261" name="Google Shape;5261;p58"/>
          <p:cNvGrpSpPr/>
          <p:nvPr/>
        </p:nvGrpSpPr>
        <p:grpSpPr>
          <a:xfrm>
            <a:off x="4018378" y="4004665"/>
            <a:ext cx="239137" cy="227011"/>
            <a:chOff x="6222125" y="2025975"/>
            <a:chExt cx="499450" cy="474125"/>
          </a:xfrm>
        </p:grpSpPr>
        <p:sp>
          <p:nvSpPr>
            <p:cNvPr id="5262" name="Google Shape;5262;p58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63" name="Google Shape;5263;p58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64" name="Google Shape;5264;p58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65" name="Google Shape;5265;p58"/>
          <p:cNvGrpSpPr/>
          <p:nvPr/>
        </p:nvGrpSpPr>
        <p:grpSpPr>
          <a:xfrm>
            <a:off x="4329878" y="3199771"/>
            <a:ext cx="228148" cy="126451"/>
            <a:chOff x="896050" y="2725450"/>
            <a:chExt cx="476500" cy="264100"/>
          </a:xfrm>
        </p:grpSpPr>
        <p:sp>
          <p:nvSpPr>
            <p:cNvPr id="5266" name="Google Shape;5266;p58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67" name="Google Shape;5267;p58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68" name="Google Shape;5268;p58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69" name="Google Shape;5269;p58"/>
          <p:cNvGrpSpPr/>
          <p:nvPr/>
        </p:nvGrpSpPr>
        <p:grpSpPr>
          <a:xfrm>
            <a:off x="4622790" y="3147330"/>
            <a:ext cx="231320" cy="231332"/>
            <a:chOff x="1487200" y="2615925"/>
            <a:chExt cx="483125" cy="483150"/>
          </a:xfrm>
        </p:grpSpPr>
        <p:sp>
          <p:nvSpPr>
            <p:cNvPr id="5270" name="Google Shape;5270;p58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71" name="Google Shape;5271;p58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72" name="Google Shape;5272;p58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73" name="Google Shape;5273;p58"/>
          <p:cNvGrpSpPr/>
          <p:nvPr/>
        </p:nvGrpSpPr>
        <p:grpSpPr>
          <a:xfrm>
            <a:off x="4894761" y="3147330"/>
            <a:ext cx="240429" cy="231332"/>
            <a:chOff x="2077575" y="2615925"/>
            <a:chExt cx="502150" cy="483150"/>
          </a:xfrm>
        </p:grpSpPr>
        <p:sp>
          <p:nvSpPr>
            <p:cNvPr id="5274" name="Google Shape;5274;p58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75" name="Google Shape;5275;p58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76" name="Google Shape;5276;p58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77" name="Google Shape;5277;p58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78" name="Google Shape;5278;p58"/>
          <p:cNvGrpSpPr/>
          <p:nvPr/>
        </p:nvGrpSpPr>
        <p:grpSpPr>
          <a:xfrm>
            <a:off x="5182944" y="3158229"/>
            <a:ext cx="227490" cy="209535"/>
            <a:chOff x="2680100" y="2638725"/>
            <a:chExt cx="475125" cy="437625"/>
          </a:xfrm>
        </p:grpSpPr>
        <p:sp>
          <p:nvSpPr>
            <p:cNvPr id="5279" name="Google Shape;5279;p58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0" name="Google Shape;5280;p58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1" name="Google Shape;5281;p58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2" name="Google Shape;5282;p58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83" name="Google Shape;5283;p58"/>
          <p:cNvGrpSpPr/>
          <p:nvPr/>
        </p:nvGrpSpPr>
        <p:grpSpPr>
          <a:xfrm>
            <a:off x="5499587" y="3147330"/>
            <a:ext cx="162648" cy="231332"/>
            <a:chOff x="3342275" y="2615925"/>
            <a:chExt cx="339700" cy="483150"/>
          </a:xfrm>
        </p:grpSpPr>
        <p:sp>
          <p:nvSpPr>
            <p:cNvPr id="5284" name="Google Shape;5284;p58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5" name="Google Shape;5285;p58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286" name="Google Shape;5286;p58"/>
          <p:cNvSpPr/>
          <p:nvPr/>
        </p:nvSpPr>
        <p:spPr>
          <a:xfrm>
            <a:off x="5767230" y="3147265"/>
            <a:ext cx="189760" cy="231332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287" name="Google Shape;5287;p58"/>
          <p:cNvSpPr/>
          <p:nvPr/>
        </p:nvSpPr>
        <p:spPr>
          <a:xfrm>
            <a:off x="6034533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288" name="Google Shape;5288;p58"/>
          <p:cNvSpPr/>
          <p:nvPr/>
        </p:nvSpPr>
        <p:spPr>
          <a:xfrm>
            <a:off x="6323477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289" name="Google Shape;5289;p58"/>
          <p:cNvGrpSpPr/>
          <p:nvPr/>
        </p:nvGrpSpPr>
        <p:grpSpPr>
          <a:xfrm>
            <a:off x="6604544" y="3147641"/>
            <a:ext cx="230853" cy="230710"/>
            <a:chOff x="5648900" y="2616600"/>
            <a:chExt cx="482150" cy="481850"/>
          </a:xfrm>
        </p:grpSpPr>
        <p:sp>
          <p:nvSpPr>
            <p:cNvPr id="5290" name="Google Shape;5290;p58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1" name="Google Shape;5291;p58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92" name="Google Shape;5292;p58"/>
          <p:cNvGrpSpPr/>
          <p:nvPr/>
        </p:nvGrpSpPr>
        <p:grpSpPr>
          <a:xfrm>
            <a:off x="6889771" y="3147312"/>
            <a:ext cx="231320" cy="231368"/>
            <a:chOff x="6242825" y="2615925"/>
            <a:chExt cx="483125" cy="483225"/>
          </a:xfrm>
        </p:grpSpPr>
        <p:sp>
          <p:nvSpPr>
            <p:cNvPr id="5293" name="Google Shape;5293;p58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4" name="Google Shape;5294;p58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5" name="Google Shape;5295;p58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6" name="Google Shape;5296;p58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7" name="Google Shape;5297;p58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298" name="Google Shape;5298;p58"/>
          <p:cNvSpPr/>
          <p:nvPr/>
        </p:nvSpPr>
        <p:spPr>
          <a:xfrm>
            <a:off x="4326300" y="3439056"/>
            <a:ext cx="235270" cy="21840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299" name="Google Shape;5299;p58"/>
          <p:cNvGrpSpPr/>
          <p:nvPr/>
        </p:nvGrpSpPr>
        <p:grpSpPr>
          <a:xfrm>
            <a:off x="4622138" y="3432673"/>
            <a:ext cx="232625" cy="231332"/>
            <a:chOff x="1487200" y="3210375"/>
            <a:chExt cx="485850" cy="483150"/>
          </a:xfrm>
        </p:grpSpPr>
        <p:sp>
          <p:nvSpPr>
            <p:cNvPr id="5300" name="Google Shape;5300;p58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01" name="Google Shape;5301;p58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02" name="Google Shape;5302;p58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303" name="Google Shape;5303;p58"/>
          <p:cNvSpPr/>
          <p:nvPr/>
        </p:nvSpPr>
        <p:spPr>
          <a:xfrm>
            <a:off x="4899274" y="3455113"/>
            <a:ext cx="231320" cy="186289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304" name="Google Shape;5304;p58"/>
          <p:cNvSpPr/>
          <p:nvPr/>
        </p:nvSpPr>
        <p:spPr>
          <a:xfrm>
            <a:off x="5180958" y="3478603"/>
            <a:ext cx="231356" cy="139307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305" name="Google Shape;5305;p58"/>
          <p:cNvGrpSpPr/>
          <p:nvPr/>
        </p:nvGrpSpPr>
        <p:grpSpPr>
          <a:xfrm>
            <a:off x="5464922" y="3432667"/>
            <a:ext cx="231979" cy="231344"/>
            <a:chOff x="3269875" y="3210400"/>
            <a:chExt cx="484500" cy="483175"/>
          </a:xfrm>
        </p:grpSpPr>
        <p:sp>
          <p:nvSpPr>
            <p:cNvPr id="5306" name="Google Shape;5306;p58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07" name="Google Shape;5307;p58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08" name="Google Shape;5308;p58"/>
          <p:cNvGrpSpPr/>
          <p:nvPr/>
        </p:nvGrpSpPr>
        <p:grpSpPr>
          <a:xfrm>
            <a:off x="5804313" y="3432421"/>
            <a:ext cx="115750" cy="231835"/>
            <a:chOff x="3985700" y="3210375"/>
            <a:chExt cx="241750" cy="484200"/>
          </a:xfrm>
        </p:grpSpPr>
        <p:sp>
          <p:nvSpPr>
            <p:cNvPr id="5309" name="Google Shape;5309;p58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0" name="Google Shape;5310;p58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11" name="Google Shape;5311;p58"/>
          <p:cNvGrpSpPr/>
          <p:nvPr/>
        </p:nvGrpSpPr>
        <p:grpSpPr>
          <a:xfrm>
            <a:off x="6035023" y="3433109"/>
            <a:ext cx="230530" cy="230458"/>
            <a:chOff x="4460225" y="3211300"/>
            <a:chExt cx="481475" cy="481325"/>
          </a:xfrm>
        </p:grpSpPr>
        <p:sp>
          <p:nvSpPr>
            <p:cNvPr id="5312" name="Google Shape;5312;p58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3" name="Google Shape;5313;p58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314" name="Google Shape;5314;p58"/>
          <p:cNvSpPr/>
          <p:nvPr/>
        </p:nvSpPr>
        <p:spPr>
          <a:xfrm>
            <a:off x="6323477" y="3446071"/>
            <a:ext cx="231332" cy="204376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315" name="Google Shape;5315;p58"/>
          <p:cNvGrpSpPr/>
          <p:nvPr/>
        </p:nvGrpSpPr>
        <p:grpSpPr>
          <a:xfrm>
            <a:off x="6603676" y="3452914"/>
            <a:ext cx="232589" cy="190850"/>
            <a:chOff x="5647000" y="3252650"/>
            <a:chExt cx="485775" cy="398600"/>
          </a:xfrm>
        </p:grpSpPr>
        <p:sp>
          <p:nvSpPr>
            <p:cNvPr id="5316" name="Google Shape;5316;p58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7" name="Google Shape;5317;p58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8" name="Google Shape;5318;p58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9" name="Google Shape;5319;p58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20" name="Google Shape;5320;p58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21" name="Google Shape;5321;p58"/>
          <p:cNvGrpSpPr/>
          <p:nvPr/>
        </p:nvGrpSpPr>
        <p:grpSpPr>
          <a:xfrm>
            <a:off x="6889448" y="3452986"/>
            <a:ext cx="231967" cy="190706"/>
            <a:chOff x="6242450" y="3252800"/>
            <a:chExt cx="484475" cy="398300"/>
          </a:xfrm>
        </p:grpSpPr>
        <p:sp>
          <p:nvSpPr>
            <p:cNvPr id="5322" name="Google Shape;5322;p58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23" name="Google Shape;5323;p58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24" name="Google Shape;5324;p58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25" name="Google Shape;5325;p58"/>
          <p:cNvGrpSpPr/>
          <p:nvPr/>
        </p:nvGrpSpPr>
        <p:grpSpPr>
          <a:xfrm>
            <a:off x="4342297" y="3717645"/>
            <a:ext cx="203310" cy="231320"/>
            <a:chOff x="922025" y="3804850"/>
            <a:chExt cx="424625" cy="483125"/>
          </a:xfrm>
        </p:grpSpPr>
        <p:sp>
          <p:nvSpPr>
            <p:cNvPr id="5326" name="Google Shape;5326;p58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27" name="Google Shape;5327;p58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328" name="Google Shape;5328;p58"/>
          <p:cNvSpPr/>
          <p:nvPr/>
        </p:nvSpPr>
        <p:spPr>
          <a:xfrm>
            <a:off x="4619995" y="3717126"/>
            <a:ext cx="236850" cy="232170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329" name="Google Shape;5329;p58"/>
          <p:cNvGrpSpPr/>
          <p:nvPr/>
        </p:nvGrpSpPr>
        <p:grpSpPr>
          <a:xfrm>
            <a:off x="4908568" y="3717645"/>
            <a:ext cx="212815" cy="231320"/>
            <a:chOff x="2100300" y="3804850"/>
            <a:chExt cx="444475" cy="483125"/>
          </a:xfrm>
        </p:grpSpPr>
        <p:sp>
          <p:nvSpPr>
            <p:cNvPr id="5330" name="Google Shape;5330;p58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31" name="Google Shape;5331;p58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32" name="Google Shape;5332;p58"/>
          <p:cNvGrpSpPr/>
          <p:nvPr/>
        </p:nvGrpSpPr>
        <p:grpSpPr>
          <a:xfrm>
            <a:off x="5196638" y="3717645"/>
            <a:ext cx="200102" cy="231320"/>
            <a:chOff x="2708700" y="3804850"/>
            <a:chExt cx="417925" cy="483125"/>
          </a:xfrm>
        </p:grpSpPr>
        <p:sp>
          <p:nvSpPr>
            <p:cNvPr id="5333" name="Google Shape;5333;p58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34" name="Google Shape;5334;p58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35" name="Google Shape;5335;p58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36" name="Google Shape;5336;p58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337" name="Google Shape;5337;p58"/>
          <p:cNvSpPr/>
          <p:nvPr/>
        </p:nvSpPr>
        <p:spPr>
          <a:xfrm>
            <a:off x="5465186" y="3745122"/>
            <a:ext cx="231320" cy="1761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338" name="Google Shape;5338;p58"/>
          <p:cNvSpPr/>
          <p:nvPr/>
        </p:nvSpPr>
        <p:spPr>
          <a:xfrm>
            <a:off x="5755392" y="3717544"/>
            <a:ext cx="213437" cy="231332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339" name="Google Shape;5339;p58"/>
          <p:cNvGrpSpPr/>
          <p:nvPr/>
        </p:nvGrpSpPr>
        <p:grpSpPr>
          <a:xfrm>
            <a:off x="6037734" y="3718513"/>
            <a:ext cx="225108" cy="229585"/>
            <a:chOff x="4467450" y="3808475"/>
            <a:chExt cx="470150" cy="479500"/>
          </a:xfrm>
        </p:grpSpPr>
        <p:sp>
          <p:nvSpPr>
            <p:cNvPr id="5340" name="Google Shape;5340;p58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1" name="Google Shape;5341;p58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2" name="Google Shape;5342;p58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3" name="Google Shape;5343;p58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44" name="Google Shape;5344;p58"/>
          <p:cNvGrpSpPr/>
          <p:nvPr/>
        </p:nvGrpSpPr>
        <p:grpSpPr>
          <a:xfrm>
            <a:off x="6323578" y="3717645"/>
            <a:ext cx="231332" cy="231320"/>
            <a:chOff x="5053900" y="3804850"/>
            <a:chExt cx="483150" cy="483125"/>
          </a:xfrm>
        </p:grpSpPr>
        <p:sp>
          <p:nvSpPr>
            <p:cNvPr id="5345" name="Google Shape;5345;p58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6" name="Google Shape;5346;p58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7" name="Google Shape;5347;p58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8" name="Google Shape;5348;p58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49" name="Google Shape;5349;p58"/>
          <p:cNvGrpSpPr/>
          <p:nvPr/>
        </p:nvGrpSpPr>
        <p:grpSpPr>
          <a:xfrm>
            <a:off x="6604310" y="3717645"/>
            <a:ext cx="231320" cy="231320"/>
            <a:chOff x="5648375" y="3804850"/>
            <a:chExt cx="483125" cy="483125"/>
          </a:xfrm>
        </p:grpSpPr>
        <p:sp>
          <p:nvSpPr>
            <p:cNvPr id="5350" name="Google Shape;5350;p58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1" name="Google Shape;5351;p58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2" name="Google Shape;5352;p58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3" name="Google Shape;5353;p58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54" name="Google Shape;5354;p58"/>
          <p:cNvGrpSpPr/>
          <p:nvPr/>
        </p:nvGrpSpPr>
        <p:grpSpPr>
          <a:xfrm>
            <a:off x="6905649" y="3721260"/>
            <a:ext cx="199564" cy="224090"/>
            <a:chOff x="6276025" y="3812400"/>
            <a:chExt cx="416800" cy="468025"/>
          </a:xfrm>
        </p:grpSpPr>
        <p:sp>
          <p:nvSpPr>
            <p:cNvPr id="5355" name="Google Shape;5355;p58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6" name="Google Shape;5356;p58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7" name="Google Shape;5357;p58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8" name="Google Shape;5358;p58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59" name="Google Shape;5359;p58"/>
          <p:cNvGrpSpPr/>
          <p:nvPr/>
        </p:nvGrpSpPr>
        <p:grpSpPr>
          <a:xfrm>
            <a:off x="4327461" y="4002563"/>
            <a:ext cx="232984" cy="231332"/>
            <a:chOff x="890400" y="4399350"/>
            <a:chExt cx="486600" cy="483150"/>
          </a:xfrm>
        </p:grpSpPr>
        <p:sp>
          <p:nvSpPr>
            <p:cNvPr id="5360" name="Google Shape;5360;p58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1" name="Google Shape;5361;p58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2" name="Google Shape;5362;p58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63" name="Google Shape;5363;p58"/>
          <p:cNvGrpSpPr/>
          <p:nvPr/>
        </p:nvGrpSpPr>
        <p:grpSpPr>
          <a:xfrm>
            <a:off x="4622790" y="4012953"/>
            <a:ext cx="231320" cy="210552"/>
            <a:chOff x="1487200" y="4421025"/>
            <a:chExt cx="483125" cy="439750"/>
          </a:xfrm>
        </p:grpSpPr>
        <p:sp>
          <p:nvSpPr>
            <p:cNvPr id="5364" name="Google Shape;5364;p58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5" name="Google Shape;5365;p58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6" name="Google Shape;5366;p58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7" name="Google Shape;5367;p58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68" name="Google Shape;5368;p58"/>
          <p:cNvGrpSpPr/>
          <p:nvPr/>
        </p:nvGrpSpPr>
        <p:grpSpPr>
          <a:xfrm>
            <a:off x="4897705" y="4002575"/>
            <a:ext cx="234540" cy="231308"/>
            <a:chOff x="2079300" y="4399325"/>
            <a:chExt cx="489850" cy="483100"/>
          </a:xfrm>
        </p:grpSpPr>
        <p:sp>
          <p:nvSpPr>
            <p:cNvPr id="5369" name="Google Shape;5369;p58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70" name="Google Shape;5370;p58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371" name="Google Shape;5371;p58"/>
          <p:cNvSpPr/>
          <p:nvPr/>
        </p:nvSpPr>
        <p:spPr>
          <a:xfrm>
            <a:off x="5194956" y="4002473"/>
            <a:ext cx="203358" cy="231296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372" name="Google Shape;5372;p58"/>
          <p:cNvGrpSpPr/>
          <p:nvPr/>
        </p:nvGrpSpPr>
        <p:grpSpPr>
          <a:xfrm>
            <a:off x="5486988" y="4002575"/>
            <a:ext cx="187845" cy="231308"/>
            <a:chOff x="3316000" y="4399325"/>
            <a:chExt cx="392325" cy="483100"/>
          </a:xfrm>
        </p:grpSpPr>
        <p:sp>
          <p:nvSpPr>
            <p:cNvPr id="5373" name="Google Shape;5373;p58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74" name="Google Shape;5374;p58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75" name="Google Shape;5375;p58"/>
          <p:cNvGrpSpPr/>
          <p:nvPr/>
        </p:nvGrpSpPr>
        <p:grpSpPr>
          <a:xfrm>
            <a:off x="5775819" y="4002563"/>
            <a:ext cx="172739" cy="231332"/>
            <a:chOff x="3926225" y="4399275"/>
            <a:chExt cx="360775" cy="483150"/>
          </a:xfrm>
        </p:grpSpPr>
        <p:sp>
          <p:nvSpPr>
            <p:cNvPr id="5376" name="Google Shape;5376;p58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77" name="Google Shape;5377;p58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378" name="Google Shape;5378;p58"/>
          <p:cNvSpPr/>
          <p:nvPr/>
        </p:nvSpPr>
        <p:spPr>
          <a:xfrm>
            <a:off x="6089204" y="4002479"/>
            <a:ext cx="121986" cy="231284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379" name="Google Shape;5379;p58"/>
          <p:cNvGrpSpPr/>
          <p:nvPr/>
        </p:nvGrpSpPr>
        <p:grpSpPr>
          <a:xfrm>
            <a:off x="6323614" y="4002605"/>
            <a:ext cx="231260" cy="231248"/>
            <a:chOff x="5053975" y="4399375"/>
            <a:chExt cx="483000" cy="482975"/>
          </a:xfrm>
        </p:grpSpPr>
        <p:sp>
          <p:nvSpPr>
            <p:cNvPr id="5380" name="Google Shape;5380;p58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81" name="Google Shape;5381;p58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82" name="Google Shape;5382;p58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83" name="Google Shape;5383;p58"/>
          <p:cNvGrpSpPr/>
          <p:nvPr/>
        </p:nvGrpSpPr>
        <p:grpSpPr>
          <a:xfrm>
            <a:off x="6604310" y="4002569"/>
            <a:ext cx="231320" cy="231320"/>
            <a:chOff x="5648375" y="4399300"/>
            <a:chExt cx="483125" cy="483125"/>
          </a:xfrm>
        </p:grpSpPr>
        <p:sp>
          <p:nvSpPr>
            <p:cNvPr id="5384" name="Google Shape;5384;p58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85" name="Google Shape;5385;p58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86" name="Google Shape;5386;p58"/>
          <p:cNvGrpSpPr/>
          <p:nvPr/>
        </p:nvGrpSpPr>
        <p:grpSpPr>
          <a:xfrm>
            <a:off x="6888215" y="4010697"/>
            <a:ext cx="234432" cy="215065"/>
            <a:chOff x="6239575" y="4416275"/>
            <a:chExt cx="489625" cy="449175"/>
          </a:xfrm>
        </p:grpSpPr>
        <p:sp>
          <p:nvSpPr>
            <p:cNvPr id="5387" name="Google Shape;5387;p58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88" name="Google Shape;5388;p58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89" name="Google Shape;5389;p58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90" name="Google Shape;5390;p58"/>
          <p:cNvGrpSpPr/>
          <p:nvPr/>
        </p:nvGrpSpPr>
        <p:grpSpPr>
          <a:xfrm>
            <a:off x="7160783" y="3147395"/>
            <a:ext cx="231320" cy="231320"/>
            <a:chOff x="892750" y="4993750"/>
            <a:chExt cx="483125" cy="483125"/>
          </a:xfrm>
        </p:grpSpPr>
        <p:sp>
          <p:nvSpPr>
            <p:cNvPr id="5391" name="Google Shape;5391;p58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92" name="Google Shape;5392;p58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93" name="Google Shape;5393;p58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94" name="Google Shape;5394;p58"/>
          <p:cNvGrpSpPr/>
          <p:nvPr/>
        </p:nvGrpSpPr>
        <p:grpSpPr>
          <a:xfrm>
            <a:off x="7160795" y="3432723"/>
            <a:ext cx="231320" cy="231320"/>
            <a:chOff x="1487200" y="4993750"/>
            <a:chExt cx="483125" cy="483125"/>
          </a:xfrm>
        </p:grpSpPr>
        <p:sp>
          <p:nvSpPr>
            <p:cNvPr id="5395" name="Google Shape;5395;p58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96" name="Google Shape;5396;p58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97" name="Google Shape;5397;p58"/>
          <p:cNvGrpSpPr/>
          <p:nvPr/>
        </p:nvGrpSpPr>
        <p:grpSpPr>
          <a:xfrm>
            <a:off x="7160807" y="3717674"/>
            <a:ext cx="231320" cy="231320"/>
            <a:chOff x="2081650" y="4993750"/>
            <a:chExt cx="483125" cy="483125"/>
          </a:xfrm>
        </p:grpSpPr>
        <p:sp>
          <p:nvSpPr>
            <p:cNvPr id="5398" name="Google Shape;5398;p58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99" name="Google Shape;5399;p58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00" name="Google Shape;5400;p58"/>
          <p:cNvGrpSpPr/>
          <p:nvPr/>
        </p:nvGrpSpPr>
        <p:grpSpPr>
          <a:xfrm>
            <a:off x="7449312" y="3147395"/>
            <a:ext cx="231320" cy="231320"/>
            <a:chOff x="2676100" y="4993750"/>
            <a:chExt cx="483125" cy="483125"/>
          </a:xfrm>
        </p:grpSpPr>
        <p:sp>
          <p:nvSpPr>
            <p:cNvPr id="5401" name="Google Shape;5401;p58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02" name="Google Shape;5402;p58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03" name="Google Shape;5403;p58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04" name="Google Shape;5404;p58"/>
          <p:cNvGrpSpPr/>
          <p:nvPr/>
        </p:nvGrpSpPr>
        <p:grpSpPr>
          <a:xfrm>
            <a:off x="7160831" y="4002584"/>
            <a:ext cx="231320" cy="231320"/>
            <a:chOff x="3270550" y="4993750"/>
            <a:chExt cx="483125" cy="483125"/>
          </a:xfrm>
        </p:grpSpPr>
        <p:sp>
          <p:nvSpPr>
            <p:cNvPr id="5405" name="Google Shape;5405;p58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06" name="Google Shape;5406;p58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07" name="Google Shape;5407;p58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408" name="Google Shape;5408;p58"/>
          <p:cNvSpPr/>
          <p:nvPr/>
        </p:nvSpPr>
        <p:spPr>
          <a:xfrm>
            <a:off x="7449253" y="3432563"/>
            <a:ext cx="231332" cy="231392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409" name="Google Shape;5409;p58"/>
          <p:cNvGrpSpPr/>
          <p:nvPr/>
        </p:nvGrpSpPr>
        <p:grpSpPr>
          <a:xfrm>
            <a:off x="7449342" y="3717638"/>
            <a:ext cx="231332" cy="231392"/>
            <a:chOff x="4459450" y="4993700"/>
            <a:chExt cx="483150" cy="483275"/>
          </a:xfrm>
        </p:grpSpPr>
        <p:sp>
          <p:nvSpPr>
            <p:cNvPr id="5410" name="Google Shape;5410;p58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11" name="Google Shape;5411;p58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12" name="Google Shape;5412;p58"/>
          <p:cNvGrpSpPr/>
          <p:nvPr/>
        </p:nvGrpSpPr>
        <p:grpSpPr>
          <a:xfrm>
            <a:off x="7449354" y="4002548"/>
            <a:ext cx="231332" cy="231392"/>
            <a:chOff x="5053900" y="4993700"/>
            <a:chExt cx="483150" cy="483275"/>
          </a:xfrm>
        </p:grpSpPr>
        <p:sp>
          <p:nvSpPr>
            <p:cNvPr id="5413" name="Google Shape;5413;p58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14" name="Google Shape;5414;p58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418" name="Shape 5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9" name="Google Shape;5419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420" name="Google Shape;5420;p59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421" name="Google Shape;5421;p59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9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3" name="Google Shape;5423;p59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424" name="Google Shape;5424;p59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9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6" name="Google Shape;5426;p59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427" name="Google Shape;5427;p59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9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59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430" name="Google Shape;5430;p59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9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2" name="Google Shape;5432;p59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33" name="Google Shape;5433;p59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434" name="Google Shape;5434;p59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9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6" name="Google Shape;5436;p59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437" name="Google Shape;5437;p59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9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9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9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1" name="Google Shape;5441;p59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442" name="Google Shape;5442;p59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9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9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5" name="Google Shape;5445;p59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446" name="Google Shape;5446;p59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9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9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9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9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59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452" name="Google Shape;5452;p59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9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9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5" name="Google Shape;5455;p59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456" name="Google Shape;5456;p59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9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8" name="Google Shape;5458;p59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459" name="Google Shape;5459;p59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9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61" name="Google Shape;5461;p59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62" name="Google Shape;5462;p59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463" name="Google Shape;5463;p59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9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5" name="Google Shape;5465;p59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466" name="Google Shape;5466;p59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9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9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9" name="Google Shape;5469;p59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470" name="Google Shape;5470;p59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9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72" name="Google Shape;5472;p59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3" name="Google Shape;5473;p59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474" name="Google Shape;5474;p59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9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9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9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9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9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0" name="Google Shape;5480;p59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481" name="Google Shape;5481;p59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9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3" name="Google Shape;5483;p59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484" name="Google Shape;5484;p59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9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9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9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9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9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0" name="Google Shape;5490;p59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491" name="Google Shape;5491;p59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9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9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4" name="Google Shape;5494;p59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495" name="Google Shape;5495;p59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9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7" name="Google Shape;5497;p59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8" name="Google Shape;5498;p59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499" name="Google Shape;5499;p59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9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1" name="Google Shape;5501;p59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502" name="Google Shape;5502;p59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9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4" name="Google Shape;5504;p59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505" name="Google Shape;5505;p59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9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7" name="Google Shape;5507;p59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508" name="Google Shape;5508;p59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9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0" name="Google Shape;5510;p59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511" name="Google Shape;5511;p59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9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9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59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515" name="Google Shape;5515;p59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9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7" name="Google Shape;5517;p59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518" name="Google Shape;5518;p59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9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9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9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9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9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9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25" name="Google Shape;5525;p59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6" name="Google Shape;5526;p59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27" name="Google Shape;5527;p59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528" name="Google Shape;5528;p59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9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0" name="Google Shape;5530;p59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531" name="Google Shape;5531;p59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9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3" name="Google Shape;5533;p59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534" name="Google Shape;5534;p59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9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9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9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9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9" name="Google Shape;5539;p59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540" name="Google Shape;5540;p59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9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9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9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4" name="Google Shape;5544;p59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545" name="Google Shape;5545;p59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9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9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9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9" name="Google Shape;5549;p59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550" name="Google Shape;5550;p59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51" name="Google Shape;5551;p59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552" name="Google Shape;5552;p59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" name="Google Shape;5553;p59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" name="Google Shape;5554;p59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" name="Google Shape;5555;p59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" name="Google Shape;5556;p59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" name="Google Shape;5557;p59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" name="Google Shape;5558;p59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559" name="Google Shape;5559;p59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560" name="Google Shape;5560;p59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9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2" name="Google Shape;5562;p59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563" name="Google Shape;5563;p59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9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9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9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9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9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9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9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9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9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3" name="Google Shape;5573;p59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574" name="Google Shape;5574;p59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9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6" name="Google Shape;5576;p59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577" name="Google Shape;5577;p59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9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9" name="Google Shape;5579;p59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580" name="Google Shape;5580;p59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9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2" name="Google Shape;5582;p59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583" name="Google Shape;5583;p59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9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9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9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7" name="Google Shape;5587;p59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588" name="Google Shape;5588;p59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9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0" name="Google Shape;5590;p59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591" name="Google Shape;5591;p59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9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9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4" name="Google Shape;5594;p59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595" name="Google Shape;5595;p59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9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9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9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99" name="Google Shape;5599;p59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00" name="Google Shape;5600;p59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601" name="Google Shape;5601;p59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9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9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9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5" name="Google Shape;5605;p59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606" name="Google Shape;5606;p59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9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8" name="Google Shape;5608;p59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09" name="Google Shape;5609;p59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610" name="Google Shape;5610;p59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9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59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613" name="Google Shape;5613;p59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9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9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16" name="Google Shape;5616;p59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7" name="Google Shape;5617;p59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618" name="Google Shape;5618;p59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9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9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1" name="Google Shape;5621;p59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622" name="Google Shape;5622;p59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9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9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9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9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9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9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9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9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1" name="Google Shape;5631;p59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632" name="Google Shape;5632;p59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9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9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5" name="Google Shape;5635;p59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636" name="Google Shape;5636;p59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9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9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9" name="Google Shape;5639;p59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640" name="Google Shape;5640;p59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9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2" name="Google Shape;5642;p59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643" name="Google Shape;5643;p59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9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9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9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9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9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9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9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9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2" name="Google Shape;5652;p59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653" name="Google Shape;5653;p59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9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9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9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57" name="Google Shape;5657;p59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8" name="Google Shape;5658;p59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9" name="Google Shape;5659;p59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60" name="Google Shape;5660;p59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661" name="Google Shape;5661;p59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9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9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9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9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9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9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9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9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9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9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9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9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9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5" name="Google Shape;5675;p59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676" name="Google Shape;5676;p59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9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8" name="Google Shape;5678;p59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679" name="Google Shape;5679;p59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9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9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2" name="Google Shape;5682;p59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683" name="Google Shape;5683;p59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9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9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6" name="Google Shape;5686;p59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687" name="Google Shape;5687;p59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9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9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9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9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2" name="Google Shape;5692;p59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693" name="Google Shape;5693;p59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9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9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9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7" name="Google Shape;5697;p59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698" name="Google Shape;5698;p59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9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00" name="Google Shape;5700;p59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01" name="Google Shape;5701;p59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702" name="Google Shape;5702;p59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9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9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05" name="Google Shape;5705;p59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06" name="Google Shape;5706;p59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707" name="Google Shape;5707;p59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9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59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710" name="Google Shape;5710;p59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9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9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9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9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5" name="Google Shape;5715;p59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716" name="Google Shape;5716;p59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9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9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9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9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21" name="Google Shape;5721;p59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22" name="Google Shape;5722;p59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723" name="Google Shape;5723;p59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9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9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6" name="Google Shape;5726;p59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727" name="Google Shape;5727;p59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9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9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9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9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9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3" name="Google Shape;5733;p59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734" name="Google Shape;5734;p59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9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9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7" name="Google Shape;5737;p59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738" name="Google Shape;5738;p59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9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9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1" name="Google Shape;5741;p59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742" name="Google Shape;5742;p59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9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9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9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6" name="Google Shape;5746;p59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747" name="Google Shape;5747;p59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9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9" name="Google Shape;5749;p59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750" name="Google Shape;5750;p59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9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2" name="Google Shape;5752;p59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753" name="Google Shape;5753;p59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9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9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9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7" name="Google Shape;5757;p59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758" name="Google Shape;5758;p59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9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9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9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2" name="Google Shape;5762;p59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763" name="Google Shape;5763;p59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9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9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9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9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9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9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59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771" name="Google Shape;5771;p59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9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3" name="Google Shape;5773;p59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74" name="Google Shape;5774;p59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775" name="Google Shape;5775;p59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9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9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9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9" name="Google Shape;5779;p59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0" name="Google Shape;5780;p59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781" name="Google Shape;5781;p59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9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9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4" name="Google Shape;5784;p59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785" name="Google Shape;5785;p59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9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9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9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9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9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9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2" name="Google Shape;5792;p59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793" name="Google Shape;5793;p59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9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5" name="Google Shape;5795;p59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6" name="Google Shape;5796;p59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7" name="Google Shape;5797;p59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8" name="Google Shape;5798;p59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799" name="Google Shape;5799;p59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9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9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9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3" name="Google Shape;5803;p59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804" name="Google Shape;5804;p59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9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9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9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9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9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9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814" name="Shape 5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5" name="Google Shape;5815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816" name="Google Shape;5816;p60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817" name="Google Shape;5817;p60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0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0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0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1" name="Google Shape;5821;p60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822" name="Google Shape;5822;p60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0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0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0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6" name="Google Shape;5826;p60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827" name="Google Shape;5827;p60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0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0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0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1" name="Google Shape;5831;p60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832" name="Google Shape;5832;p60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0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4" name="Google Shape;5834;p60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835" name="Google Shape;5835;p60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0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0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0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9" name="Google Shape;5839;p60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840" name="Google Shape;5840;p60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0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0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0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4" name="Google Shape;5844;p60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845" name="Google Shape;5845;p60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0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7" name="Google Shape;5847;p60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848" name="Google Shape;5848;p60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0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0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0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2" name="Google Shape;5852;p60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853" name="Google Shape;5853;p60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0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0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0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7" name="Google Shape;5857;p60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858" name="Google Shape;5858;p60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0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0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0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2" name="Google Shape;5862;p60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863" name="Google Shape;5863;p60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0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0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0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7" name="Google Shape;5867;p60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868" name="Google Shape;5868;p60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0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0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0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0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3" name="Google Shape;5873;p60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874" name="Google Shape;5874;p60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0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6" name="Google Shape;5876;p60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877" name="Google Shape;5877;p60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0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0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0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0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0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3" name="Google Shape;5883;p60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884" name="Google Shape;5884;p60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0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0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0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8" name="Google Shape;5888;p60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889" name="Google Shape;5889;p60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0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0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0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3" name="Google Shape;5893;p60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894" name="Google Shape;5894;p60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0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0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0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8" name="Google Shape;5898;p60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899" name="Google Shape;5899;p60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0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0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0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3" name="Google Shape;5903;p60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904" name="Google Shape;5904;p60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0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0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0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0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9" name="Google Shape;5909;p60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910" name="Google Shape;5910;p60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0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0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0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0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5" name="Google Shape;5915;p60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916" name="Google Shape;5916;p60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0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0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0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0" name="Google Shape;5920;p60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921" name="Google Shape;5921;p60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0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3" name="Google Shape;5923;p60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924" name="Google Shape;5924;p60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0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0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0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0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9" name="Google Shape;5929;p60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930" name="Google Shape;5930;p60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0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0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0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4" name="Google Shape;5934;p60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935" name="Google Shape;5935;p60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0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0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0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9" name="Google Shape;5939;p60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940" name="Google Shape;5940;p60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0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0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3" name="Google Shape;5943;p60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944" name="Google Shape;5944;p60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0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6" name="Google Shape;5946;p60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947" name="Google Shape;5947;p60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0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0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0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1" name="Google Shape;5951;p60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952" name="Google Shape;5952;p60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0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0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0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6" name="Google Shape;5956;p60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957" name="Google Shape;5957;p60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0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9" name="Google Shape;5959;p60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960" name="Google Shape;5960;p60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0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0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3" name="Google Shape;5963;p60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964" name="Google Shape;5964;p60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0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0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7" name="Google Shape;5967;p60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968" name="Google Shape;5968;p60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0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0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1" name="Google Shape;5971;p60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972" name="Google Shape;5972;p60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0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0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0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6" name="Google Shape;5976;p60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977" name="Google Shape;5977;p60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0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0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0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1" name="Google Shape;5981;p60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982" name="Google Shape;5982;p60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0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4" name="Google Shape;5984;p60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985" name="Google Shape;5985;p60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0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0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60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989" name="Google Shape;5989;p60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0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0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0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3" name="Google Shape;5993;p60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994" name="Google Shape;5994;p60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0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0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0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8" name="Google Shape;5998;p60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999" name="Google Shape;5999;p60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0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0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60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003" name="Google Shape;6003;p60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0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0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0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7" name="Google Shape;6007;p60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008" name="Google Shape;6008;p60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0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0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0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2" name="Google Shape;6012;p60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013" name="Google Shape;6013;p60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0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0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0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0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8" name="Google Shape;6018;p60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019" name="Google Shape;6019;p60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0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0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0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0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4" name="Google Shape;6024;p60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025" name="Google Shape;6025;p60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0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7" name="Google Shape;6027;p60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028" name="Google Shape;6028;p60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0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0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0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2" name="Google Shape;6032;p60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033" name="Google Shape;6033;p60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0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0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0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7" name="Google Shape;6037;p60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038" name="Google Shape;6038;p60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0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0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1" name="Google Shape;6041;p60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042" name="Google Shape;6042;p60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0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0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0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0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0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0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9" name="Google Shape;6049;p60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050" name="Google Shape;6050;p60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0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0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0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0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5" name="Google Shape;6055;p60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056" name="Google Shape;6056;p60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0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0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0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0" name="Google Shape;6060;p60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061" name="Google Shape;6061;p60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0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0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0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5" name="Google Shape;6065;p60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066" name="Google Shape;6066;p60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0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0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0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0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1" name="Google Shape;6071;p60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072" name="Google Shape;6072;p60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0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0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0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0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7" name="Google Shape;6077;p60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078" name="Google Shape;6078;p60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0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0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0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0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0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0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0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6" name="Google Shape;6086;p60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087" name="Google Shape;6087;p60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0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0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0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0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0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3" name="Google Shape;6093;p60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094" name="Google Shape;6094;p60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0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0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0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8" name="Google Shape;6098;p60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099" name="Google Shape;6099;p60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0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0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0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0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0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0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0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0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0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0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0" name="Google Shape;6110;p60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111" name="Google Shape;6111;p60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0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0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0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0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0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7" name="Google Shape;6117;p60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118" name="Google Shape;6118;p60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0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0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0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60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123" name="Google Shape;6123;p60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0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0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0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7" name="Google Shape;6127;p60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128" name="Google Shape;6128;p60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0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0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0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2" name="Google Shape;6132;p60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133" name="Google Shape;6133;p60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0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0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0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7" name="Google Shape;6137;p60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138" name="Google Shape;6138;p60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0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0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0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0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0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4" name="Google Shape;6144;p60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145" name="Google Shape;6145;p60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0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0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8" name="Google Shape;6148;p60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149" name="Google Shape;6149;p60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0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0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2" name="Google Shape;6152;p60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153" name="Google Shape;6153;p60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0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0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0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0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0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0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0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1" name="Google Shape;6161;p60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162" name="Google Shape;6162;p60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0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0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0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0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0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0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9" name="Google Shape;6169;p60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170" name="Google Shape;6170;p60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0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0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0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4" name="Google Shape;6174;p60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175" name="Google Shape;6175;p60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0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0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0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0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0" name="Google Shape;6180;p60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181" name="Google Shape;6181;p60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0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0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0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0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0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0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0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9" name="Google Shape;6189;p60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190" name="Google Shape;6190;p60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0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2" name="Google Shape;6192;p60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193" name="Google Shape;6193;p60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0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0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0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0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8" name="Google Shape;6198;p60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199" name="Google Shape;6199;p60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0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0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2" name="Google Shape;6202;p60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203" name="Google Shape;6203;p60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0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0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0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0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0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0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0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1" name="Google Shape;6211;p60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212" name="Google Shape;6212;p60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0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0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0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0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7" name="Google Shape;6217;p60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218" name="Google Shape;6218;p60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0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0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0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0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0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0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5" name="Google Shape;6225;p60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226" name="Google Shape;6226;p60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0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0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0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0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0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0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0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0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5" name="Google Shape;6235;p60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236" name="Google Shape;6236;p60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0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0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0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0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0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0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3" name="Google Shape;6243;p60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244" name="Google Shape;6244;p60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0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0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0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8" name="Google Shape;6248;p60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249" name="Google Shape;6249;p60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0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0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0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0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0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0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6" name="Google Shape;6256;p60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257" name="Google Shape;6257;p60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0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0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0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0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0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0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4" name="Google Shape;6264;p60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265" name="Google Shape;6265;p60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0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0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0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0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0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0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2" name="Google Shape;6272;p60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3" name="Google Shape;6273;p60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4" name="Google Shape;6274;p60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275" name="Google Shape;6275;p60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0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0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0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0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0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0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60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283" name="Google Shape;6283;p60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0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0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0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0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0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0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0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60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292" name="Google Shape;6292;p60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0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0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0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0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0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8" name="Google Shape;6298;p60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299" name="Google Shape;6299;p60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0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0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0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0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4" name="Google Shape;6304;p60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305" name="Google Shape;6305;p60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0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0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0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0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0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0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2" name="Google Shape;6312;p60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313" name="Google Shape;6313;p60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0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0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0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0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0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9" name="Google Shape;6319;p60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320" name="Google Shape;6320;p60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0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0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3" name="Google Shape;6323;p60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324" name="Google Shape;6324;p60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0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0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0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0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0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0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0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2" name="Google Shape;6332;p60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333" name="Google Shape;6333;p60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0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0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0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0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0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0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0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0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0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0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4" name="Google Shape;6344;p60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345" name="Google Shape;6345;p60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0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0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0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0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0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1" name="Google Shape;6351;p60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352" name="Google Shape;6352;p60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0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0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0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0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60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358" name="Google Shape;6358;p60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0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0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0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0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0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0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0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6" name="Google Shape;6366;p60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367" name="Google Shape;6367;p60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0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0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0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0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0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0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4" name="Google Shape;6374;p60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375" name="Google Shape;6375;p60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0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0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0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0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0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0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0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3" name="Google Shape;6383;p60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384" name="Google Shape;6384;p60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0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0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0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0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0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0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0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0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3" name="Google Shape;6393;p60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394" name="Google Shape;6394;p60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0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0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0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0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399" name="Google Shape;6399;p60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00" name="Google Shape;6400;p60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01" name="Google Shape;6401;p60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0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3" name="Google Shape;6403;p60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407" name="Shape 6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8" name="Google Shape;6408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409" name="Google Shape;6409;p61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410" name="Google Shape;6410;p61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1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2" name="Google Shape;6412;p61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413" name="Google Shape;6413;p61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1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5" name="Google Shape;6415;p61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416" name="Google Shape;6416;p61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1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1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1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1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1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61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423" name="Google Shape;6423;p61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1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5" name="Google Shape;6425;p61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426" name="Google Shape;6426;p61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1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1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1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1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1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1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1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4" name="Google Shape;6434;p61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435" name="Google Shape;6435;p61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1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61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438" name="Google Shape;6438;p61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1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0" name="Google Shape;6440;p61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441" name="Google Shape;6441;p61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1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3" name="Google Shape;6443;p61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444" name="Google Shape;6444;p61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1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6" name="Google Shape;6446;p61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7" name="Google Shape;6447;p61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448" name="Google Shape;6448;p61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1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0" name="Google Shape;6450;p61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451" name="Google Shape;6451;p61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1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3" name="Google Shape;6453;p61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454" name="Google Shape;6454;p61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1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6" name="Google Shape;6456;p61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457" name="Google Shape;6457;p61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1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1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1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1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1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3" name="Google Shape;6463;p61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464" name="Google Shape;6464;p61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1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1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7" name="Google Shape;6467;p61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468" name="Google Shape;6468;p61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1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1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1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2" name="Google Shape;6472;p61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473" name="Google Shape;6473;p61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1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1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1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7" name="Google Shape;6477;p61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8" name="Google Shape;6478;p61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479" name="Google Shape;6479;p61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1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1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2" name="Google Shape;6482;p61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3" name="Google Shape;6483;p61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484" name="Google Shape;6484;p61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1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1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1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1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1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1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1" name="Google Shape;6491;p61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2" name="Google Shape;6492;p61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3" name="Google Shape;6493;p61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494" name="Google Shape;6494;p61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1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1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7" name="Google Shape;6497;p61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498" name="Google Shape;6498;p61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1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1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1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2" name="Google Shape;6502;p61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503" name="Google Shape;6503;p61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1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1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6" name="Google Shape;6506;p61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507" name="Google Shape;6507;p61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1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1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0" name="Google Shape;6510;p61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511" name="Google Shape;6511;p61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1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1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1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1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1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1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8" name="Google Shape;6518;p61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9" name="Google Shape;6519;p61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0" name="Google Shape;6520;p61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1" name="Google Shape;6521;p61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2" name="Google Shape;6522;p61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3" name="Google Shape;6523;p61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524" name="Google Shape;6524;p61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1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1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7" name="Google Shape;6527;p61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528" name="Google Shape;6528;p61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1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1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1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1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3" name="Google Shape;6533;p61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534" name="Google Shape;6534;p61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1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61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537" name="Google Shape;6537;p61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1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1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1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1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1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3" name="Google Shape;6543;p61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4" name="Google Shape;6544;p61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545" name="Google Shape;6545;p61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1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1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1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1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1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1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2" name="Google Shape;6552;p61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553" name="Google Shape;6553;p61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1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1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1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7" name="Google Shape;6557;p61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558" name="Google Shape;6558;p61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1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1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1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1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1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1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5" name="Google Shape;6565;p61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6" name="Google Shape;6566;p61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567" name="Google Shape;6567;p61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1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1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1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1" name="Google Shape;6571;p61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2" name="Google Shape;6572;p61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573" name="Google Shape;6573;p61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1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5" name="Google Shape;6575;p61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576" name="Google Shape;6576;p61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1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1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1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1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1" name="Google Shape;6581;p61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582" name="Google Shape;6582;p61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1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1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1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1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1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1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9" name="Google Shape;6589;p61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0" name="Google Shape;6590;p61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591" name="Google Shape;6591;p61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1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1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1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5" name="Google Shape;6595;p61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596" name="Google Shape;6596;p61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1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1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1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0" name="Google Shape;6600;p61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1" name="Google Shape;6601;p61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602" name="Google Shape;6602;p61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1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1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5" name="Google Shape;6605;p61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606" name="Google Shape;6606;p61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1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1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1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0" name="Google Shape;6610;p61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611" name="Google Shape;6611;p61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1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1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1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1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6" name="Google Shape;6616;p61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617" name="Google Shape;6617;p61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1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1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61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621" name="Google Shape;6621;p61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1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1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1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1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1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1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1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1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1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1" name="Google Shape;6631;p61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632" name="Google Shape;6632;p61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1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1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1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6" name="Google Shape;6636;p61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637" name="Google Shape;6637;p61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1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1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1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1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2" name="Google Shape;6642;p61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643" name="Google Shape;6643;p61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1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1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1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7" name="Google Shape;6647;p61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648" name="Google Shape;6648;p61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1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0" name="Google Shape;6650;p61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651" name="Google Shape;6651;p61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1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1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1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1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6" name="Google Shape;6656;p61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657" name="Google Shape;6657;p61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1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1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1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1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1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1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1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1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1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61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668" name="Google Shape;6668;p61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1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0" name="Google Shape;6670;p61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671" name="Google Shape;6671;p61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1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1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4" name="Google Shape;6674;p61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675" name="Google Shape;6675;p61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1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1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1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1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1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1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1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1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61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685" name="Google Shape;6685;p61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1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1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8" name="Google Shape;6688;p61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689" name="Google Shape;6689;p61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1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1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1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3" name="Google Shape;6693;p61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694" name="Google Shape;6694;p61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1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1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1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1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9" name="Google Shape;6699;p61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700" name="Google Shape;6700;p61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1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1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1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1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5" name="Google Shape;6705;p61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706" name="Google Shape;6706;p61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1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8" name="Google Shape;6708;p61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709" name="Google Shape;6709;p61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1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1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1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1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4" name="Google Shape;6714;p61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715" name="Google Shape;6715;p61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1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1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1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1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1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1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1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1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4" name="Google Shape;6724;p61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725" name="Google Shape;6725;p61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1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1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1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1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1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1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1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1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1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1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61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737" name="Google Shape;6737;p61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1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1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1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1" name="Google Shape;6741;p61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742" name="Google Shape;6742;p61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1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1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1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1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1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8" name="Google Shape;6748;p61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749" name="Google Shape;6749;p61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1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1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1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1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1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5" name="Google Shape;6755;p61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756" name="Google Shape;6756;p61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1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1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1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1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1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1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1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61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765" name="Google Shape;6765;p61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1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1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1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1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1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1" name="Google Shape;6771;p61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772" name="Google Shape;6772;p61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1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1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1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6" name="Google Shape;6776;p61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777" name="Google Shape;6777;p61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1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1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1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1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1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1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1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1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1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61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788" name="Google Shape;6788;p61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1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1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1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1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1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4" name="Google Shape;6794;p61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795" name="Google Shape;6795;p61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1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1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1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1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1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1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2" name="Google Shape;6802;p61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803" name="Google Shape;6803;p61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1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1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1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1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1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1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1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1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1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1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4" name="Google Shape;6814;p61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815" name="Google Shape;6815;p61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1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1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1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1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1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1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2" name="Google Shape;6822;p61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823" name="Google Shape;6823;p61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1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1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1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1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1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1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1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1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1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1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1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1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6" name="Google Shape;6836;p61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837" name="Google Shape;6837;p61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1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1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1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1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2" name="Google Shape;6842;p61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843" name="Google Shape;6843;p61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1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1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1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1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8" name="Google Shape;6848;p61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849" name="Google Shape;6849;p61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1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1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61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853" name="Google Shape;6853;p61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1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5" name="Google Shape;6855;p61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856" name="Google Shape;6856;p61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1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1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1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1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1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61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863" name="Google Shape;6863;p61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1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1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6" name="Google Shape;6866;p61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867" name="Google Shape;6867;p61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1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1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1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1" name="Google Shape;6871;p61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872" name="Google Shape;6872;p61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1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1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1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1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1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1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1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1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1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2" name="Google Shape;6882;p61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883" name="Google Shape;6883;p61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1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1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1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1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1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9" name="Google Shape;6889;p61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890" name="Google Shape;6890;p61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1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1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1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1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1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6" name="Google Shape;6896;p61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897" name="Google Shape;6897;p61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1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1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1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1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1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3" name="Google Shape;6903;p61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904" name="Google Shape;6904;p61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1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1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1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61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909" name="Google Shape;6909;p61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1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1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2" name="Google Shape;6912;p61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913" name="Google Shape;6913;p61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1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1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1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1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1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9" name="Google Shape;6919;p61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920" name="Google Shape;6920;p61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1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1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1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61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925" name="Google Shape;6925;p61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1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1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8" name="Google Shape;6928;p61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929" name="Google Shape;6929;p61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1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1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932" name="Google Shape;6932;p61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933" name="Google Shape;6933;p61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934" name="Google Shape;6934;p61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1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1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1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1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942" name="Shape 6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3" name="Google Shape;6943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44" name="Google Shape;6944;p62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5" name="Google Shape;6945;p62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6" name="Google Shape;6946;p62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7" name="Google Shape;6947;p62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948" name="Google Shape;6948;p62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2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2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2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62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953" name="Google Shape;6953;p62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2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5" name="Google Shape;6955;p62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6" name="Google Shape;6956;p62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7" name="Google Shape;6957;p62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8" name="Google Shape;6958;p62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9" name="Google Shape;6959;p62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0" name="Google Shape;6960;p62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1" name="Google Shape;6961;p62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962" name="Google Shape;6962;p62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2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2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5" name="Google Shape;6965;p62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966" name="Google Shape;6966;p62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2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8" name="Google Shape;6968;p62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969" name="Google Shape;6969;p62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2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2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2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2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4" name="Google Shape;6974;p62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5" name="Google Shape;6975;p62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6" name="Google Shape;6976;p62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7" name="Google Shape;6977;p62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8" name="Google Shape;6978;p62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9" name="Google Shape;6979;p62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980" name="Google Shape;6980;p62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2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2" name="Google Shape;6982;p62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3" name="Google Shape;6983;p62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4" name="Google Shape;6984;p62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985" name="Google Shape;6985;p62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2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2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2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9" name="Google Shape;6989;p62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0" name="Google Shape;6990;p62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1" name="Google Shape;6991;p62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2" name="Google Shape;6992;p62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3" name="Google Shape;6993;p62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4" name="Google Shape;6994;p62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5" name="Google Shape;6995;p62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996" name="Google Shape;6996;p62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2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8" name="Google Shape;6998;p62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999" name="Google Shape;6999;p62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2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1" name="Google Shape;7001;p62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002" name="Google Shape;7002;p62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2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4" name="Google Shape;7004;p62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5" name="Google Shape;7005;p62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006" name="Google Shape;7006;p62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2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8" name="Google Shape;7008;p62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9" name="Google Shape;7009;p62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010" name="Google Shape;7010;p62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2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2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2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4" name="Google Shape;7014;p62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015" name="Google Shape;7015;p62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2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2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2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9" name="Google Shape;7019;p62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020" name="Google Shape;7020;p62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2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2" name="Google Shape;7022;p62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023" name="Google Shape;7023;p62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2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5" name="Google Shape;7025;p62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6" name="Google Shape;7026;p62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7" name="Google Shape;7027;p62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028" name="Google Shape;7028;p62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2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2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2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2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3" name="Google Shape;7033;p62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4" name="Google Shape;7034;p62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035" name="Google Shape;7035;p62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2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7" name="Google Shape;7037;p62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038" name="Google Shape;7038;p62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2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2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1" name="Google Shape;7041;p62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042" name="Google Shape;7042;p62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2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4" name="Google Shape;7044;p62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045" name="Google Shape;7045;p62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2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7" name="Google Shape;7047;p62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8" name="Google Shape;7048;p62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049" name="Google Shape;7049;p62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2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2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62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053" name="Google Shape;7053;p62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2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2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2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2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8" name="Google Shape;7058;p62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9" name="Google Shape;7059;p62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0" name="Google Shape;7060;p62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061" name="Google Shape;7061;p62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2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2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4" name="Google Shape;7064;p62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065" name="Google Shape;7065;p62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2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2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8" name="Google Shape;7068;p62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069" name="Google Shape;7069;p62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2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2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2" name="Google Shape;7072;p62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073" name="Google Shape;7073;p62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2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2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2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7" name="Google Shape;7077;p62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078" name="Google Shape;7078;p62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2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2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1" name="Google Shape;7081;p62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2" name="Google Shape;7082;p62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083" name="Google Shape;7083;p62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2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5" name="Google Shape;7085;p62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086" name="Google Shape;7086;p62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2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8" name="Google Shape;7088;p62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9" name="Google Shape;7089;p62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0" name="Google Shape;7090;p62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091" name="Google Shape;7091;p62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2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2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2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62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096" name="Google Shape;7096;p62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2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8" name="Google Shape;7098;p62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9" name="Google Shape;7099;p62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100" name="Google Shape;7100;p62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2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2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2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2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2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6" name="Google Shape;7106;p62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107" name="Google Shape;7107;p62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2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2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2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2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2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2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4" name="Google Shape;7114;p62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115" name="Google Shape;7115;p62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2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7" name="Google Shape;7117;p62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118" name="Google Shape;7118;p62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2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2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2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2" name="Google Shape;7122;p62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123" name="Google Shape;7123;p62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2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2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6" name="Google Shape;7126;p62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7" name="Google Shape;7127;p62"/>
          <p:cNvGrpSpPr/>
          <p:nvPr/>
        </p:nvGrpSpPr>
        <p:grpSpPr>
          <a:xfrm>
            <a:off x="7262295" y="3448891"/>
            <a:ext cx="269608" cy="342779"/>
            <a:chOff x="-37370925" y="3579105"/>
            <a:chExt cx="248900" cy="316450"/>
          </a:xfrm>
        </p:grpSpPr>
        <p:sp>
          <p:nvSpPr>
            <p:cNvPr id="7128" name="Google Shape;7128;p62"/>
            <p:cNvSpPr/>
            <p:nvPr/>
          </p:nvSpPr>
          <p:spPr>
            <a:xfrm>
              <a:off x="-37268550" y="367105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2"/>
            <p:cNvSpPr/>
            <p:nvPr/>
          </p:nvSpPr>
          <p:spPr>
            <a:xfrm>
              <a:off x="-37370925" y="357910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0" name="Google Shape;7130;p62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1" name="Google Shape;7131;p62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2" name="Google Shape;7132;p62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133" name="Google Shape;7133;p62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2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5" name="Google Shape;7135;p62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136" name="Google Shape;7136;p62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2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2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2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0" name="Google Shape;7140;p62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141" name="Google Shape;7141;p62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2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2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4" name="Google Shape;7144;p62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5" name="Google Shape;7145;p62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146" name="Google Shape;7146;p62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2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2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62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150" name="Google Shape;7150;p62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2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2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2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4" name="Google Shape;7154;p62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155" name="Google Shape;7155;p62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2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7" name="Google Shape;7157;p62"/>
          <p:cNvGrpSpPr/>
          <p:nvPr/>
        </p:nvGrpSpPr>
        <p:grpSpPr>
          <a:xfrm>
            <a:off x="7223057" y="3850545"/>
            <a:ext cx="348086" cy="344701"/>
            <a:chOff x="-37385100" y="3949908"/>
            <a:chExt cx="321350" cy="318225"/>
          </a:xfrm>
        </p:grpSpPr>
        <p:sp>
          <p:nvSpPr>
            <p:cNvPr id="7158" name="Google Shape;7158;p62"/>
            <p:cNvSpPr/>
            <p:nvPr/>
          </p:nvSpPr>
          <p:spPr>
            <a:xfrm>
              <a:off x="-37190575" y="4145233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2"/>
            <p:cNvSpPr/>
            <p:nvPr/>
          </p:nvSpPr>
          <p:spPr>
            <a:xfrm>
              <a:off x="-37385100" y="3949908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0" name="Google Shape;7160;p62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161" name="Google Shape;7161;p62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2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2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2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2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6" name="Google Shape;7166;p62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167" name="Google Shape;7167;p62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2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2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2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1" name="Google Shape;7171;p62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2" name="Google Shape;7172;p62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3" name="Google Shape;7173;p62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174" name="Google Shape;7174;p62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2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6" name="Google Shape;7176;p62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177" name="Google Shape;7177;p62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2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9" name="Google Shape;7179;p62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180" name="Google Shape;7180;p62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2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2" name="Google Shape;7182;p62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183" name="Google Shape;7183;p62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2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2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2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2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2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2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2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1" name="Google Shape;7191;p62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192" name="Google Shape;7192;p62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2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4" name="Google Shape;7194;p62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5" name="Google Shape;7195;p62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196" name="Google Shape;7196;p62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2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8" name="Google Shape;7198;p62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199" name="Google Shape;7199;p62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2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1" name="Google Shape;7201;p62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202" name="Google Shape;7202;p62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2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2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5" name="Google Shape;7205;p62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206" name="Google Shape;7206;p62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2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8" name="Google Shape;7208;p62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9" name="Google Shape;7209;p62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210" name="Google Shape;7210;p62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2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2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62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214" name="Google Shape;7214;p62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2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62"/>
          <p:cNvGrpSpPr/>
          <p:nvPr/>
        </p:nvGrpSpPr>
        <p:grpSpPr>
          <a:xfrm>
            <a:off x="6804108" y="3518134"/>
            <a:ext cx="345568" cy="223572"/>
            <a:chOff x="-37806500" y="3643030"/>
            <a:chExt cx="319025" cy="206400"/>
          </a:xfrm>
        </p:grpSpPr>
        <p:sp>
          <p:nvSpPr>
            <p:cNvPr id="7217" name="Google Shape;7217;p62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2"/>
            <p:cNvSpPr/>
            <p:nvPr/>
          </p:nvSpPr>
          <p:spPr>
            <a:xfrm>
              <a:off x="-37806500" y="364303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9" name="Google Shape;7219;p62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220" name="Google Shape;7220;p62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2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2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3" name="Google Shape;7223;p62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227" name="Shape 7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8" name="Google Shape;7228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229" name="Google Shape;7229;p63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230" name="Google Shape;7230;p63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3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2" name="Google Shape;7232;p63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233" name="Google Shape;7233;p63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3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3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6" name="Google Shape;7236;p63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237" name="Google Shape;7237;p63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3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3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3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3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2" name="Google Shape;7242;p63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243" name="Google Shape;7243;p63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3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3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3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7" name="Google Shape;7247;p63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8" name="Google Shape;7248;p63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249" name="Google Shape;7249;p63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3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3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2" name="Google Shape;7252;p63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253" name="Google Shape;7253;p63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3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3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6" name="Google Shape;7256;p63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257" name="Google Shape;7257;p63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3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9" name="Google Shape;7259;p63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0" name="Google Shape;7260;p63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261" name="Google Shape;7261;p63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3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3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4" name="Google Shape;7264;p63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5" name="Google Shape;7265;p63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266" name="Google Shape;7266;p63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3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3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3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0" name="Google Shape;7270;p63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271" name="Google Shape;7271;p63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3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3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3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5" name="Google Shape;7275;p63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276" name="Google Shape;7276;p63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3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3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9" name="Google Shape;7279;p63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280" name="Google Shape;7280;p63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3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2" name="Google Shape;7282;p63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283" name="Google Shape;7283;p63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3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5" name="Google Shape;7285;p63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6" name="Google Shape;7286;p63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287" name="Google Shape;7287;p63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3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9" name="Google Shape;7289;p63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0" name="Google Shape;7290;p63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291" name="Google Shape;7291;p63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3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3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4" name="Google Shape;7294;p63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295" name="Google Shape;7295;p63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3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3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3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9" name="Google Shape;7299;p63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300" name="Google Shape;7300;p63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3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3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3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4" name="Google Shape;7304;p63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5" name="Google Shape;7305;p63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306" name="Google Shape;7306;p63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3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3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9" name="Google Shape;7309;p63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0" name="Google Shape;7310;p63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311" name="Google Shape;7311;p63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3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3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3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3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3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3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3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3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3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3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2" name="Google Shape;7322;p63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323" name="Google Shape;7323;p63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3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3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6" name="Google Shape;7326;p63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27" name="Google Shape;7327;p63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8" name="Google Shape;7328;p63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329" name="Google Shape;7329;p63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3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3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2" name="Google Shape;7332;p63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333" name="Google Shape;7333;p63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3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3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6" name="Google Shape;7336;p63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337" name="Google Shape;7337;p63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3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3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63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341" name="Google Shape;7341;p63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3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3" name="Google Shape;7343;p63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4" name="Google Shape;7344;p63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5" name="Google Shape;7345;p63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346" name="Google Shape;7346;p63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3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3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3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3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3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3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3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3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3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3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7" name="Google Shape;7357;p63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358" name="Google Shape;7358;p63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3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3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1" name="Google Shape;7361;p63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362" name="Google Shape;7362;p63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3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3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3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6" name="Google Shape;7366;p63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7" name="Google Shape;7367;p63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368" name="Google Shape;7368;p63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3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0" name="Google Shape;7370;p63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371" name="Google Shape;7371;p63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3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3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3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3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6" name="Google Shape;7376;p63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377" name="Google Shape;7377;p63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3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3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3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1" name="Google Shape;7381;p63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2" name="Google Shape;7382;p63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3" name="Google Shape;7383;p63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4" name="Google Shape;7384;p63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385" name="Google Shape;7385;p63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3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63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388" name="Google Shape;7388;p63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3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3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3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2" name="Google Shape;7392;p63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393" name="Google Shape;7393;p63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3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3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6" name="Google Shape;7396;p63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397" name="Google Shape;7397;p63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3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3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63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401" name="Google Shape;7401;p63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3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3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3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3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3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3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8" name="Google Shape;7408;p63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409" name="Google Shape;7409;p63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3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3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3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3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3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3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6" name="Google Shape;7416;p63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7" name="Google Shape;7417;p63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418" name="Google Shape;7418;p63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3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3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3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3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3" name="Google Shape;7423;p63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424" name="Google Shape;7424;p63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3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3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3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3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9" name="Google Shape;7429;p63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430" name="Google Shape;7430;p63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3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3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3" name="Google Shape;7433;p63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434" name="Google Shape;7434;p63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3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3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3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8" name="Google Shape;7438;p63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9" name="Google Shape;7439;p63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0" name="Google Shape;7440;p63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441" name="Google Shape;7441;p63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3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3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3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3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6" name="Google Shape;7446;p63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447" name="Google Shape;7447;p63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3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3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3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3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3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3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4" name="Google Shape;7454;p63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455" name="Google Shape;7455;p63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3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3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63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459" name="Google Shape;7459;p63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3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3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3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3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3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3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3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63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468" name="Google Shape;7468;p63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3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3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3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3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3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3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63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476" name="Google Shape;7476;p63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3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8" name="Google Shape;7478;p63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479" name="Google Shape;7479;p63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3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3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3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3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3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3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3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3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3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9" name="Google Shape;7489;p63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490" name="Google Shape;7490;p63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3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3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3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4" name="Google Shape;7494;p63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495" name="Google Shape;7495;p63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3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3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3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3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3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3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2" name="Google Shape;7502;p63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503" name="Google Shape;7503;p63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3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3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6" name="Google Shape;7506;p63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507" name="Google Shape;7507;p63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3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3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3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3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3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3" name="Google Shape;7513;p63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514" name="Google Shape;7514;p63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3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3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3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8" name="Google Shape;7518;p63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519" name="Google Shape;7519;p63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3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1" name="Google Shape;7521;p63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522" name="Google Shape;7522;p63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3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4" name="Google Shape;7524;p63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525" name="Google Shape;7525;p63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3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3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3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3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3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3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2" name="Google Shape;7532;p63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533" name="Google Shape;7533;p63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3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3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3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3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8" name="Google Shape;7538;p63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539" name="Google Shape;7539;p63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3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3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3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3" name="Google Shape;7543;p63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544" name="Google Shape;7544;p63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3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3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3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8" name="Google Shape;7548;p63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549" name="Google Shape;7549;p63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3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3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3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3" name="Google Shape;7553;p63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554" name="Google Shape;7554;p63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3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6" name="Google Shape;7556;p63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557" name="Google Shape;7557;p63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3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3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3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3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2" name="Google Shape;7562;p63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563" name="Google Shape;7563;p63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3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3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3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3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3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3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0" name="Google Shape;7570;p63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571" name="Google Shape;7571;p63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3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3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4" name="Google Shape;7574;p63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5" name="Google Shape;7575;p63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576" name="Google Shape;7576;p63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3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3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3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3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1" name="Google Shape;7581;p63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582" name="Google Shape;7582;p63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3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3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3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3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7" name="Google Shape;7587;p63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588" name="Google Shape;7588;p63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3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3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3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3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3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3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3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3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7" name="Google Shape;7597;p63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598" name="Google Shape;7598;p63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3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3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3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3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3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3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3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6" name="Google Shape;7606;p63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607" name="Google Shape;7607;p63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3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3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3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1" name="Google Shape;7611;p63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612" name="Google Shape;7612;p63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3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4" name="Google Shape;7614;p63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615" name="Google Shape;7615;p63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3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3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3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3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3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1" name="Google Shape;7621;p63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622" name="Google Shape;7622;p63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3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3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3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63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627" name="Google Shape;7627;p63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3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3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0" name="Google Shape;7630;p63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631" name="Google Shape;7631;p63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3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3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3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3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3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3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8" name="Google Shape;7638;p63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639" name="Google Shape;7639;p63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3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1" name="Google Shape;7641;p63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642" name="Google Shape;7642;p63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3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4" name="Google Shape;7644;p63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645" name="Google Shape;7645;p63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3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7" name="Google Shape;7647;p63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648" name="Google Shape;7648;p63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3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3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3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3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3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3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5" name="Google Shape;7655;p63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656" name="Google Shape;7656;p63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3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8" name="Google Shape;7658;p63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659" name="Google Shape;7659;p63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3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1" name="Google Shape;7661;p63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2" name="Google Shape;7662;p63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663" name="Google Shape;7663;p63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3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3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669" name="Shape 7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0" name="Google Shape;7670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671" name="Google Shape;7671;p64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2" name="Google Shape;7672;p64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673" name="Google Shape;7673;p64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4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5" name="Google Shape;7675;p64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676" name="Google Shape;7676;p64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4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4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9" name="Google Shape;7679;p64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680" name="Google Shape;7680;p64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4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4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4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4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5" name="Google Shape;7685;p64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686" name="Google Shape;7686;p64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4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4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4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4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1" name="Google Shape;7691;p64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692" name="Google Shape;7692;p64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4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4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4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4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4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4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4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4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4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4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4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64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705" name="Google Shape;7705;p64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4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7" name="Google Shape;7707;p64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708" name="Google Shape;7708;p64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4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4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4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2" name="Google Shape;7712;p64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3" name="Google Shape;7713;p64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714" name="Google Shape;7714;p64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4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4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4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4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4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0" name="Google Shape;7720;p64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1" name="Google Shape;7721;p64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2" name="Google Shape;7722;p64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723" name="Google Shape;7723;p64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4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4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4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4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8" name="Google Shape;7728;p64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729" name="Google Shape;7729;p64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4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4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4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4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4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4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4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7" name="Google Shape;7737;p64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738" name="Google Shape;7738;p64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4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0" name="Google Shape;7740;p64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741" name="Google Shape;7741;p64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4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4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4" name="Google Shape;7744;p64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745" name="Google Shape;7745;p64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4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7" name="Google Shape;7747;p64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748" name="Google Shape;7748;p64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4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4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4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4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4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4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5" name="Google Shape;7755;p64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756" name="Google Shape;7756;p64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4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8" name="Google Shape;7758;p64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759" name="Google Shape;7759;p64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4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4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2" name="Google Shape;7762;p64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763" name="Google Shape;7763;p64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4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64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766" name="Google Shape;7766;p64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4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4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9" name="Google Shape;7769;p64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0" name="Google Shape;7770;p64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1" name="Google Shape;7771;p64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772" name="Google Shape;7772;p64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4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4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4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4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4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8" name="Google Shape;7778;p64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9" name="Google Shape;7779;p64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780" name="Google Shape;7780;p64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4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4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3" name="Google Shape;7783;p64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784" name="Google Shape;7784;p64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4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6" name="Google Shape;7786;p64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7" name="Google Shape;7787;p64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788" name="Google Shape;7788;p64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4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4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1" name="Google Shape;7791;p64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792" name="Google Shape;7792;p64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4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4" name="Google Shape;7794;p64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5" name="Google Shape;7795;p64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6" name="Google Shape;7796;p64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7" name="Google Shape;7797;p64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798" name="Google Shape;7798;p64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4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0" name="Google Shape;7800;p64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1" name="Google Shape;7801;p64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802" name="Google Shape;7802;p64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4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4" name="Google Shape;7804;p64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5" name="Google Shape;7805;p64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6" name="Google Shape;7806;p64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7" name="Google Shape;7807;p64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808" name="Google Shape;7808;p64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4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4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1" name="Google Shape;7811;p64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812" name="Google Shape;7812;p64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4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4" name="Google Shape;7814;p64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815" name="Google Shape;7815;p64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4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7" name="Google Shape;7817;p64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8" name="Google Shape;7818;p64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819" name="Google Shape;7819;p64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4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4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4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4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4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4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4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4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8" name="Google Shape;7828;p64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9" name="Google Shape;7829;p64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830" name="Google Shape;7830;p64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4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4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4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4" name="Google Shape;7834;p64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835" name="Google Shape;7835;p64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4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7" name="Google Shape;7837;p64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838" name="Google Shape;7838;p64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4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0" name="Google Shape;7840;p64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1" name="Google Shape;7841;p64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842" name="Google Shape;7842;p64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4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4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5" name="Google Shape;7845;p64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846" name="Google Shape;7846;p64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4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4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4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4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4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64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853" name="Google Shape;7853;p64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4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5" name="Google Shape;7855;p64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856" name="Google Shape;7856;p64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4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8" name="Google Shape;7858;p64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859" name="Google Shape;7859;p64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4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4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4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4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64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865" name="Google Shape;7865;p64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4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4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4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9" name="Google Shape;7869;p64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0" name="Google Shape;7870;p64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871" name="Google Shape;7871;p64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4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4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4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5" name="Google Shape;7875;p64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876" name="Google Shape;7876;p64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4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4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9" name="Google Shape;7879;p64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880" name="Google Shape;7880;p64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4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4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3" name="Google Shape;7883;p64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884" name="Google Shape;7884;p64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4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4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4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4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4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4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4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4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3" name="Google Shape;7893;p64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4" name="Google Shape;7894;p64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895" name="Google Shape;7895;p64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4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4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8" name="Google Shape;7898;p64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899" name="Google Shape;7899;p64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4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1" name="Google Shape;7901;p64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902" name="Google Shape;7902;p64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4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4" name="Google Shape;7904;p64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5" name="Google Shape;7905;p64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906" name="Google Shape;7906;p64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4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8" name="Google Shape;7908;p64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909" name="Google Shape;7909;p64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4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1" name="Google Shape;7911;p64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912" name="Google Shape;7912;p64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4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4" name="Google Shape;7914;p64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915" name="Google Shape;7915;p64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4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64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918" name="Google Shape;7918;p64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4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4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4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64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923" name="Google Shape;7923;p64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4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5" name="Google Shape;7925;p64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926" name="Google Shape;7926;p64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4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8" name="Google Shape;7928;p64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929" name="Google Shape;7929;p64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4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4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4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4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4" name="Google Shape;7934;p64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935" name="Google Shape;7935;p64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4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4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4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4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4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4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4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3" name="Google Shape;7943;p64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944" name="Google Shape;7944;p64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4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4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7" name="Google Shape;7947;p64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948" name="Google Shape;7948;p64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4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4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4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2" name="Google Shape;7952;p64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953" name="Google Shape;7953;p64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4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5" name="Google Shape;7955;p64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6" name="Google Shape;7956;p64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957" name="Google Shape;7957;p64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4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4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4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1" name="Google Shape;7961;p64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962" name="Google Shape;7962;p64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4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4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4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6" name="Google Shape;7966;p64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967" name="Google Shape;7967;p64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4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4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0" name="Google Shape;7970;p64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971" name="Google Shape;7971;p64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4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3" name="Google Shape;7973;p64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974" name="Google Shape;7974;p64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4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4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7" name="Google Shape;7977;p64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978" name="Google Shape;7978;p64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4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0" name="Google Shape;7980;p64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981" name="Google Shape;7981;p64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4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3" name="Google Shape;7983;p64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984" name="Google Shape;7984;p64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4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4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4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8" name="Google Shape;7988;p64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9" name="Google Shape;7989;p64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990" name="Google Shape;7990;p64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4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4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3" name="Google Shape;7993;p64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4" name="Google Shape;7994;p64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995" name="Google Shape;7995;p64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4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4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8" name="Google Shape;7998;p64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9" name="Google Shape;7999;p64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000" name="Google Shape;8000;p64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4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4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3" name="Google Shape;8003;p64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004" name="Google Shape;8004;p64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4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4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7" name="Google Shape;8007;p64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008" name="Google Shape;8008;p64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4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4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4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4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3" name="Google Shape;8013;p64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4" name="Google Shape;8014;p64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015" name="Google Shape;8015;p64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4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4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8" name="Google Shape;8018;p64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9" name="Google Shape;8019;p64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020" name="Google Shape;8020;p64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4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4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4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4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4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4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4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4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4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4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1" name="Google Shape;8031;p64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035" name="Shape 8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6" name="Google Shape;8036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037" name="Google Shape;8037;p65"/>
          <p:cNvSpPr/>
          <p:nvPr/>
        </p:nvSpPr>
        <p:spPr>
          <a:xfrm>
            <a:off x="1101503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8" name="Google Shape;8038;p65"/>
          <p:cNvGrpSpPr/>
          <p:nvPr/>
        </p:nvGrpSpPr>
        <p:grpSpPr>
          <a:xfrm>
            <a:off x="1060856" y="2096112"/>
            <a:ext cx="341820" cy="341736"/>
            <a:chOff x="-21298675" y="2414425"/>
            <a:chExt cx="306400" cy="306325"/>
          </a:xfrm>
        </p:grpSpPr>
        <p:sp>
          <p:nvSpPr>
            <p:cNvPr id="8039" name="Google Shape;8039;p65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5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5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65"/>
          <p:cNvGrpSpPr/>
          <p:nvPr/>
        </p:nvGrpSpPr>
        <p:grpSpPr>
          <a:xfrm>
            <a:off x="1060409" y="2520890"/>
            <a:ext cx="342712" cy="319647"/>
            <a:chOff x="-21299475" y="2798025"/>
            <a:chExt cx="307200" cy="286525"/>
          </a:xfrm>
        </p:grpSpPr>
        <p:sp>
          <p:nvSpPr>
            <p:cNvPr id="8043" name="Google Shape;8043;p65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5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5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5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5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5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5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5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5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5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5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5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5" name="Google Shape;8055;p65"/>
          <p:cNvSpPr/>
          <p:nvPr/>
        </p:nvSpPr>
        <p:spPr>
          <a:xfrm>
            <a:off x="3157209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6" name="Google Shape;8056;p65"/>
          <p:cNvSpPr/>
          <p:nvPr/>
        </p:nvSpPr>
        <p:spPr>
          <a:xfrm>
            <a:off x="3156777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7" name="Google Shape;8057;p65"/>
          <p:cNvSpPr/>
          <p:nvPr/>
        </p:nvSpPr>
        <p:spPr>
          <a:xfrm>
            <a:off x="3151060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8" name="Google Shape;8058;p65"/>
          <p:cNvGrpSpPr/>
          <p:nvPr/>
        </p:nvGrpSpPr>
        <p:grpSpPr>
          <a:xfrm>
            <a:off x="5272330" y="1676827"/>
            <a:ext cx="297029" cy="339198"/>
            <a:chOff x="-17545650" y="2051350"/>
            <a:chExt cx="266250" cy="304050"/>
          </a:xfrm>
        </p:grpSpPr>
        <p:sp>
          <p:nvSpPr>
            <p:cNvPr id="8059" name="Google Shape;8059;p65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5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5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5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3" name="Google Shape;8063;p65"/>
          <p:cNvSpPr/>
          <p:nvPr/>
        </p:nvSpPr>
        <p:spPr>
          <a:xfrm>
            <a:off x="5250281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4" name="Google Shape;8064;p65"/>
          <p:cNvGrpSpPr/>
          <p:nvPr/>
        </p:nvGrpSpPr>
        <p:grpSpPr>
          <a:xfrm>
            <a:off x="5251245" y="2521211"/>
            <a:ext cx="339198" cy="319006"/>
            <a:chOff x="-17565350" y="2809825"/>
            <a:chExt cx="304050" cy="285950"/>
          </a:xfrm>
        </p:grpSpPr>
        <p:sp>
          <p:nvSpPr>
            <p:cNvPr id="8065" name="Google Shape;8065;p65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5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65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65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5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0" name="Google Shape;8070;p65"/>
          <p:cNvSpPr/>
          <p:nvPr/>
        </p:nvSpPr>
        <p:spPr>
          <a:xfrm>
            <a:off x="7388964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1" name="Google Shape;8071;p65"/>
          <p:cNvSpPr/>
          <p:nvPr/>
        </p:nvSpPr>
        <p:spPr>
          <a:xfrm>
            <a:off x="1479785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2" name="Google Shape;8072;p65"/>
          <p:cNvSpPr/>
          <p:nvPr/>
        </p:nvSpPr>
        <p:spPr>
          <a:xfrm>
            <a:off x="1479785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3" name="Google Shape;8073;p65"/>
          <p:cNvGrpSpPr/>
          <p:nvPr/>
        </p:nvGrpSpPr>
        <p:grpSpPr>
          <a:xfrm>
            <a:off x="1500221" y="2510683"/>
            <a:ext cx="298730" cy="340063"/>
            <a:chOff x="-20904875" y="2788575"/>
            <a:chExt cx="267775" cy="304825"/>
          </a:xfrm>
        </p:grpSpPr>
        <p:sp>
          <p:nvSpPr>
            <p:cNvPr id="8074" name="Google Shape;8074;p65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5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6" name="Google Shape;8076;p65"/>
          <p:cNvGrpSpPr/>
          <p:nvPr/>
        </p:nvGrpSpPr>
        <p:grpSpPr>
          <a:xfrm>
            <a:off x="3610299" y="2097812"/>
            <a:ext cx="258373" cy="338334"/>
            <a:chOff x="-19006700" y="2434925"/>
            <a:chExt cx="231600" cy="303275"/>
          </a:xfrm>
        </p:grpSpPr>
        <p:sp>
          <p:nvSpPr>
            <p:cNvPr id="8077" name="Google Shape;8077;p65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5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5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5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1" name="Google Shape;8081;p65"/>
          <p:cNvSpPr/>
          <p:nvPr/>
        </p:nvSpPr>
        <p:spPr>
          <a:xfrm>
            <a:off x="3569309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2" name="Google Shape;8082;p65"/>
          <p:cNvSpPr/>
          <p:nvPr/>
        </p:nvSpPr>
        <p:spPr>
          <a:xfrm>
            <a:off x="5696581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3" name="Google Shape;8083;p65"/>
          <p:cNvGrpSpPr/>
          <p:nvPr/>
        </p:nvGrpSpPr>
        <p:grpSpPr>
          <a:xfrm>
            <a:off x="5676016" y="2107491"/>
            <a:ext cx="340063" cy="318978"/>
            <a:chOff x="-17190425" y="2435725"/>
            <a:chExt cx="304825" cy="285925"/>
          </a:xfrm>
        </p:grpSpPr>
        <p:sp>
          <p:nvSpPr>
            <p:cNvPr id="8084" name="Google Shape;8084;p65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5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5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7" name="Google Shape;8087;p65"/>
          <p:cNvSpPr/>
          <p:nvPr/>
        </p:nvSpPr>
        <p:spPr>
          <a:xfrm>
            <a:off x="5677253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8" name="Google Shape;8088;p65"/>
          <p:cNvGrpSpPr/>
          <p:nvPr/>
        </p:nvGrpSpPr>
        <p:grpSpPr>
          <a:xfrm>
            <a:off x="7347702" y="2096516"/>
            <a:ext cx="341820" cy="340927"/>
            <a:chOff x="-15719925" y="2416825"/>
            <a:chExt cx="306400" cy="305600"/>
          </a:xfrm>
        </p:grpSpPr>
        <p:sp>
          <p:nvSpPr>
            <p:cNvPr id="8089" name="Google Shape;8089;p65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5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5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2" name="Google Shape;8092;p65"/>
          <p:cNvSpPr/>
          <p:nvPr/>
        </p:nvSpPr>
        <p:spPr>
          <a:xfrm>
            <a:off x="1902364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3" name="Google Shape;8093;p65"/>
          <p:cNvSpPr/>
          <p:nvPr/>
        </p:nvSpPr>
        <p:spPr>
          <a:xfrm>
            <a:off x="1903675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4" name="Google Shape;8094;p65"/>
          <p:cNvGrpSpPr/>
          <p:nvPr/>
        </p:nvGrpSpPr>
        <p:grpSpPr>
          <a:xfrm>
            <a:off x="1902108" y="2511115"/>
            <a:ext cx="344442" cy="339198"/>
            <a:chOff x="-20550425" y="2789350"/>
            <a:chExt cx="308750" cy="304050"/>
          </a:xfrm>
        </p:grpSpPr>
        <p:sp>
          <p:nvSpPr>
            <p:cNvPr id="8095" name="Google Shape;8095;p65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5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7" name="Google Shape;8097;p65"/>
          <p:cNvGrpSpPr/>
          <p:nvPr/>
        </p:nvGrpSpPr>
        <p:grpSpPr>
          <a:xfrm>
            <a:off x="3994211" y="1676283"/>
            <a:ext cx="340091" cy="340286"/>
            <a:chOff x="-18666450" y="2059825"/>
            <a:chExt cx="304850" cy="305025"/>
          </a:xfrm>
        </p:grpSpPr>
        <p:sp>
          <p:nvSpPr>
            <p:cNvPr id="8098" name="Google Shape;8098;p65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5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0" name="Google Shape;8100;p65"/>
          <p:cNvGrpSpPr/>
          <p:nvPr/>
        </p:nvGrpSpPr>
        <p:grpSpPr>
          <a:xfrm>
            <a:off x="3993779" y="2097826"/>
            <a:ext cx="340955" cy="338306"/>
            <a:chOff x="-18668025" y="2435725"/>
            <a:chExt cx="305625" cy="303250"/>
          </a:xfrm>
        </p:grpSpPr>
        <p:sp>
          <p:nvSpPr>
            <p:cNvPr id="8101" name="Google Shape;8101;p65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5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65"/>
          <p:cNvGrpSpPr/>
          <p:nvPr/>
        </p:nvGrpSpPr>
        <p:grpSpPr>
          <a:xfrm>
            <a:off x="3993346" y="2510682"/>
            <a:ext cx="341820" cy="340063"/>
            <a:chOff x="-18668800" y="2807475"/>
            <a:chExt cx="306400" cy="304825"/>
          </a:xfrm>
        </p:grpSpPr>
        <p:sp>
          <p:nvSpPr>
            <p:cNvPr id="8104" name="Google Shape;8104;p65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5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5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5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5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5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65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5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5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3" name="Google Shape;8113;p65"/>
          <p:cNvGrpSpPr/>
          <p:nvPr/>
        </p:nvGrpSpPr>
        <p:grpSpPr>
          <a:xfrm>
            <a:off x="6113150" y="1675949"/>
            <a:ext cx="298786" cy="340955"/>
            <a:chOff x="-16798200" y="2050575"/>
            <a:chExt cx="267825" cy="305625"/>
          </a:xfrm>
        </p:grpSpPr>
        <p:sp>
          <p:nvSpPr>
            <p:cNvPr id="8114" name="Google Shape;8114;p65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5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65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7" name="Google Shape;8117;p65"/>
          <p:cNvGrpSpPr/>
          <p:nvPr/>
        </p:nvGrpSpPr>
        <p:grpSpPr>
          <a:xfrm>
            <a:off x="6092065" y="2511561"/>
            <a:ext cx="340955" cy="338306"/>
            <a:chOff x="-16817100" y="2801175"/>
            <a:chExt cx="305625" cy="303250"/>
          </a:xfrm>
        </p:grpSpPr>
        <p:sp>
          <p:nvSpPr>
            <p:cNvPr id="8118" name="Google Shape;8118;p65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5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5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5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5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5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5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5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6" name="Google Shape;8126;p65"/>
          <p:cNvGrpSpPr/>
          <p:nvPr/>
        </p:nvGrpSpPr>
        <p:grpSpPr>
          <a:xfrm>
            <a:off x="7347702" y="2510237"/>
            <a:ext cx="341820" cy="340955"/>
            <a:chOff x="-15717575" y="2786200"/>
            <a:chExt cx="306400" cy="305625"/>
          </a:xfrm>
        </p:grpSpPr>
        <p:sp>
          <p:nvSpPr>
            <p:cNvPr id="8127" name="Google Shape;8127;p65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5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5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5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5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5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5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65"/>
          <p:cNvGrpSpPr/>
          <p:nvPr/>
        </p:nvGrpSpPr>
        <p:grpSpPr>
          <a:xfrm>
            <a:off x="2320793" y="1676381"/>
            <a:ext cx="340955" cy="340091"/>
            <a:chOff x="-20173175" y="2038750"/>
            <a:chExt cx="305625" cy="304850"/>
          </a:xfrm>
        </p:grpSpPr>
        <p:sp>
          <p:nvSpPr>
            <p:cNvPr id="8135" name="Google Shape;8135;p65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5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7" name="Google Shape;8137;p65"/>
          <p:cNvSpPr/>
          <p:nvPr/>
        </p:nvSpPr>
        <p:spPr>
          <a:xfrm>
            <a:off x="2321060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8" name="Google Shape;8138;p65"/>
          <p:cNvGrpSpPr/>
          <p:nvPr/>
        </p:nvGrpSpPr>
        <p:grpSpPr>
          <a:xfrm>
            <a:off x="2321671" y="2510237"/>
            <a:ext cx="339198" cy="340955"/>
            <a:chOff x="-20173175" y="2787775"/>
            <a:chExt cx="304050" cy="305625"/>
          </a:xfrm>
        </p:grpSpPr>
        <p:sp>
          <p:nvSpPr>
            <p:cNvPr id="8139" name="Google Shape;8139;p65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5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5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5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5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5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5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6" name="Google Shape;8146;p65"/>
          <p:cNvGrpSpPr/>
          <p:nvPr/>
        </p:nvGrpSpPr>
        <p:grpSpPr>
          <a:xfrm>
            <a:off x="4420676" y="2097812"/>
            <a:ext cx="340063" cy="338334"/>
            <a:chOff x="-18294675" y="2434925"/>
            <a:chExt cx="304825" cy="303275"/>
          </a:xfrm>
        </p:grpSpPr>
        <p:sp>
          <p:nvSpPr>
            <p:cNvPr id="8147" name="Google Shape;8147;p65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5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5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0" name="Google Shape;8150;p65"/>
          <p:cNvGrpSpPr/>
          <p:nvPr/>
        </p:nvGrpSpPr>
        <p:grpSpPr>
          <a:xfrm>
            <a:off x="4461088" y="2511546"/>
            <a:ext cx="259238" cy="338334"/>
            <a:chOff x="-18258450" y="2809825"/>
            <a:chExt cx="232375" cy="303275"/>
          </a:xfrm>
        </p:grpSpPr>
        <p:sp>
          <p:nvSpPr>
            <p:cNvPr id="8151" name="Google Shape;8151;p65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5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5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4" name="Google Shape;8154;p65"/>
          <p:cNvSpPr/>
          <p:nvPr/>
        </p:nvSpPr>
        <p:spPr>
          <a:xfrm>
            <a:off x="6510670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5" name="Google Shape;8155;p65"/>
          <p:cNvGrpSpPr/>
          <p:nvPr/>
        </p:nvGrpSpPr>
        <p:grpSpPr>
          <a:xfrm>
            <a:off x="6531389" y="2096934"/>
            <a:ext cx="297893" cy="340091"/>
            <a:chOff x="-16422500" y="2425450"/>
            <a:chExt cx="267025" cy="304850"/>
          </a:xfrm>
        </p:grpSpPr>
        <p:sp>
          <p:nvSpPr>
            <p:cNvPr id="8156" name="Google Shape;8156;p65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5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5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65"/>
          <p:cNvGrpSpPr/>
          <p:nvPr/>
        </p:nvGrpSpPr>
        <p:grpSpPr>
          <a:xfrm>
            <a:off x="6510290" y="2511115"/>
            <a:ext cx="340091" cy="339198"/>
            <a:chOff x="-16442200" y="2801175"/>
            <a:chExt cx="304850" cy="304050"/>
          </a:xfrm>
        </p:grpSpPr>
        <p:sp>
          <p:nvSpPr>
            <p:cNvPr id="8160" name="Google Shape;8160;p65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5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5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3" name="Google Shape;8163;p65"/>
          <p:cNvSpPr/>
          <p:nvPr/>
        </p:nvSpPr>
        <p:spPr>
          <a:xfrm>
            <a:off x="7767247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4" name="Google Shape;8164;p65"/>
          <p:cNvSpPr/>
          <p:nvPr/>
        </p:nvSpPr>
        <p:spPr>
          <a:xfrm>
            <a:off x="2732295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5" name="Google Shape;8165;p65"/>
          <p:cNvGrpSpPr/>
          <p:nvPr/>
        </p:nvGrpSpPr>
        <p:grpSpPr>
          <a:xfrm>
            <a:off x="2730692" y="2098371"/>
            <a:ext cx="345362" cy="337218"/>
            <a:chOff x="-19802200" y="2416025"/>
            <a:chExt cx="309575" cy="302275"/>
          </a:xfrm>
        </p:grpSpPr>
        <p:sp>
          <p:nvSpPr>
            <p:cNvPr id="8166" name="Google Shape;8166;p65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5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5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5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5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1" name="Google Shape;8171;p65"/>
          <p:cNvGrpSpPr/>
          <p:nvPr/>
        </p:nvGrpSpPr>
        <p:grpSpPr>
          <a:xfrm>
            <a:off x="2732895" y="2511115"/>
            <a:ext cx="340955" cy="339198"/>
            <a:chOff x="-19801400" y="2788575"/>
            <a:chExt cx="305625" cy="304050"/>
          </a:xfrm>
        </p:grpSpPr>
        <p:sp>
          <p:nvSpPr>
            <p:cNvPr id="8172" name="Google Shape;8172;p65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5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5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5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5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5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65"/>
          <p:cNvGrpSpPr/>
          <p:nvPr/>
        </p:nvGrpSpPr>
        <p:grpSpPr>
          <a:xfrm>
            <a:off x="4853494" y="1676827"/>
            <a:ext cx="303164" cy="339198"/>
            <a:chOff x="-17903225" y="2060800"/>
            <a:chExt cx="271750" cy="304050"/>
          </a:xfrm>
        </p:grpSpPr>
        <p:sp>
          <p:nvSpPr>
            <p:cNvPr id="8179" name="Google Shape;8179;p65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5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5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2" name="Google Shape;8182;p65"/>
          <p:cNvGrpSpPr/>
          <p:nvPr/>
        </p:nvGrpSpPr>
        <p:grpSpPr>
          <a:xfrm>
            <a:off x="4835045" y="2097380"/>
            <a:ext cx="340063" cy="339198"/>
            <a:chOff x="-17918975" y="2435725"/>
            <a:chExt cx="304825" cy="304050"/>
          </a:xfrm>
        </p:grpSpPr>
        <p:sp>
          <p:nvSpPr>
            <p:cNvPr id="8183" name="Google Shape;8183;p65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5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5" name="Google Shape;8185;p65"/>
          <p:cNvGrpSpPr/>
          <p:nvPr/>
        </p:nvGrpSpPr>
        <p:grpSpPr>
          <a:xfrm>
            <a:off x="4855684" y="2511993"/>
            <a:ext cx="298786" cy="337441"/>
            <a:chOff x="-17899300" y="2810625"/>
            <a:chExt cx="267825" cy="302475"/>
          </a:xfrm>
        </p:grpSpPr>
        <p:sp>
          <p:nvSpPr>
            <p:cNvPr id="8186" name="Google Shape;8186;p65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5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5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65"/>
          <p:cNvGrpSpPr/>
          <p:nvPr/>
        </p:nvGrpSpPr>
        <p:grpSpPr>
          <a:xfrm>
            <a:off x="6928556" y="1687802"/>
            <a:ext cx="339198" cy="317249"/>
            <a:chOff x="-16066500" y="2060800"/>
            <a:chExt cx="304050" cy="284375"/>
          </a:xfrm>
        </p:grpSpPr>
        <p:sp>
          <p:nvSpPr>
            <p:cNvPr id="8190" name="Google Shape;8190;p65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5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5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5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5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5" name="Google Shape;8195;p65"/>
          <p:cNvSpPr/>
          <p:nvPr/>
        </p:nvSpPr>
        <p:spPr>
          <a:xfrm>
            <a:off x="6927191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6" name="Google Shape;8196;p65"/>
          <p:cNvSpPr/>
          <p:nvPr/>
        </p:nvSpPr>
        <p:spPr>
          <a:xfrm>
            <a:off x="6957062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7" name="Google Shape;8197;p65"/>
          <p:cNvSpPr/>
          <p:nvPr/>
        </p:nvSpPr>
        <p:spPr>
          <a:xfrm>
            <a:off x="7765936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8" name="Google Shape;8198;p65"/>
          <p:cNvSpPr/>
          <p:nvPr/>
        </p:nvSpPr>
        <p:spPr>
          <a:xfrm>
            <a:off x="1101503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9" name="Google Shape;8199;p65"/>
          <p:cNvGrpSpPr/>
          <p:nvPr/>
        </p:nvGrpSpPr>
        <p:grpSpPr>
          <a:xfrm>
            <a:off x="1060856" y="3453878"/>
            <a:ext cx="341820" cy="339310"/>
            <a:chOff x="-21322300" y="3693325"/>
            <a:chExt cx="306400" cy="304150"/>
          </a:xfrm>
        </p:grpSpPr>
        <p:sp>
          <p:nvSpPr>
            <p:cNvPr id="8200" name="Google Shape;8200;p65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5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5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5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65"/>
          <p:cNvGrpSpPr/>
          <p:nvPr/>
        </p:nvGrpSpPr>
        <p:grpSpPr>
          <a:xfrm>
            <a:off x="1060410" y="3881711"/>
            <a:ext cx="342712" cy="318978"/>
            <a:chOff x="-21322300" y="4077125"/>
            <a:chExt cx="307200" cy="285925"/>
          </a:xfrm>
        </p:grpSpPr>
        <p:sp>
          <p:nvSpPr>
            <p:cNvPr id="8205" name="Google Shape;8205;p65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5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5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5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5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5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5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5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5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5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5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5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7" name="Google Shape;8217;p65"/>
          <p:cNvGrpSpPr/>
          <p:nvPr/>
        </p:nvGrpSpPr>
        <p:grpSpPr>
          <a:xfrm>
            <a:off x="3156918" y="3035374"/>
            <a:ext cx="340955" cy="339868"/>
            <a:chOff x="-19394200" y="3333800"/>
            <a:chExt cx="305625" cy="304650"/>
          </a:xfrm>
        </p:grpSpPr>
        <p:sp>
          <p:nvSpPr>
            <p:cNvPr id="8218" name="Google Shape;8218;p65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5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5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5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5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5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5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5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5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65"/>
          <p:cNvGrpSpPr/>
          <p:nvPr/>
        </p:nvGrpSpPr>
        <p:grpSpPr>
          <a:xfrm>
            <a:off x="3156040" y="3453933"/>
            <a:ext cx="342712" cy="339198"/>
            <a:chOff x="-19396575" y="3708500"/>
            <a:chExt cx="307200" cy="304050"/>
          </a:xfrm>
        </p:grpSpPr>
        <p:sp>
          <p:nvSpPr>
            <p:cNvPr id="8228" name="Google Shape;8228;p65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5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5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1" name="Google Shape;8231;p65"/>
          <p:cNvGrpSpPr/>
          <p:nvPr/>
        </p:nvGrpSpPr>
        <p:grpSpPr>
          <a:xfrm>
            <a:off x="3151647" y="3871307"/>
            <a:ext cx="351498" cy="339784"/>
            <a:chOff x="-19394200" y="4084200"/>
            <a:chExt cx="315075" cy="304575"/>
          </a:xfrm>
        </p:grpSpPr>
        <p:sp>
          <p:nvSpPr>
            <p:cNvPr id="8232" name="Google Shape;8232;p65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5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5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5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5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5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8" name="Google Shape;8238;p65"/>
          <p:cNvGrpSpPr/>
          <p:nvPr/>
        </p:nvGrpSpPr>
        <p:grpSpPr>
          <a:xfrm>
            <a:off x="5269694" y="3035277"/>
            <a:ext cx="302300" cy="340063"/>
            <a:chOff x="-17526750" y="3309200"/>
            <a:chExt cx="270975" cy="304825"/>
          </a:xfrm>
        </p:grpSpPr>
        <p:sp>
          <p:nvSpPr>
            <p:cNvPr id="8239" name="Google Shape;8239;p65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65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5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5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5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4" name="Google Shape;8244;p65"/>
          <p:cNvGrpSpPr/>
          <p:nvPr/>
        </p:nvGrpSpPr>
        <p:grpSpPr>
          <a:xfrm>
            <a:off x="5251691" y="3454380"/>
            <a:ext cx="338306" cy="338306"/>
            <a:chOff x="-17542500" y="3684100"/>
            <a:chExt cx="303250" cy="303250"/>
          </a:xfrm>
        </p:grpSpPr>
        <p:sp>
          <p:nvSpPr>
            <p:cNvPr id="8245" name="Google Shape;8245;p65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5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5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5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5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5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5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2" name="Google Shape;8252;p65"/>
          <p:cNvGrpSpPr/>
          <p:nvPr/>
        </p:nvGrpSpPr>
        <p:grpSpPr>
          <a:xfrm>
            <a:off x="5251244" y="3882143"/>
            <a:ext cx="339198" cy="318113"/>
            <a:chOff x="-17542500" y="4068450"/>
            <a:chExt cx="304050" cy="285150"/>
          </a:xfrm>
        </p:grpSpPr>
        <p:sp>
          <p:nvSpPr>
            <p:cNvPr id="8253" name="Google Shape;8253;p65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5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5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5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5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5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9" name="Google Shape;8259;p65"/>
          <p:cNvGrpSpPr/>
          <p:nvPr/>
        </p:nvGrpSpPr>
        <p:grpSpPr>
          <a:xfrm>
            <a:off x="7388992" y="3035709"/>
            <a:ext cx="259238" cy="339198"/>
            <a:chOff x="-15652200" y="3335975"/>
            <a:chExt cx="232375" cy="304050"/>
          </a:xfrm>
        </p:grpSpPr>
        <p:sp>
          <p:nvSpPr>
            <p:cNvPr id="8260" name="Google Shape;8260;p65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5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5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5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5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5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5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5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5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9" name="Google Shape;8269;p65"/>
          <p:cNvGrpSpPr/>
          <p:nvPr/>
        </p:nvGrpSpPr>
        <p:grpSpPr>
          <a:xfrm>
            <a:off x="1479555" y="3035709"/>
            <a:ext cx="340063" cy="339198"/>
            <a:chOff x="-20946600" y="3317850"/>
            <a:chExt cx="304825" cy="304050"/>
          </a:xfrm>
        </p:grpSpPr>
        <p:sp>
          <p:nvSpPr>
            <p:cNvPr id="8270" name="Google Shape;8270;p65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5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5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3" name="Google Shape;8273;p65"/>
          <p:cNvGrpSpPr/>
          <p:nvPr/>
        </p:nvGrpSpPr>
        <p:grpSpPr>
          <a:xfrm>
            <a:off x="1479987" y="3454045"/>
            <a:ext cx="339198" cy="338975"/>
            <a:chOff x="-20945825" y="3692175"/>
            <a:chExt cx="304050" cy="303850"/>
          </a:xfrm>
        </p:grpSpPr>
        <p:sp>
          <p:nvSpPr>
            <p:cNvPr id="8274" name="Google Shape;8274;p65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5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5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5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8" name="Google Shape;8278;p65"/>
          <p:cNvGrpSpPr/>
          <p:nvPr/>
        </p:nvGrpSpPr>
        <p:grpSpPr>
          <a:xfrm>
            <a:off x="1499315" y="3872047"/>
            <a:ext cx="300543" cy="338306"/>
            <a:chOff x="-20930075" y="4066100"/>
            <a:chExt cx="269400" cy="303250"/>
          </a:xfrm>
        </p:grpSpPr>
        <p:sp>
          <p:nvSpPr>
            <p:cNvPr id="8279" name="Google Shape;8279;p65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5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1" name="Google Shape;8281;p65"/>
          <p:cNvGrpSpPr/>
          <p:nvPr/>
        </p:nvGrpSpPr>
        <p:grpSpPr>
          <a:xfrm>
            <a:off x="3598877" y="3035918"/>
            <a:ext cx="281215" cy="338780"/>
            <a:chOff x="-18994100" y="3334775"/>
            <a:chExt cx="252075" cy="303675"/>
          </a:xfrm>
        </p:grpSpPr>
        <p:sp>
          <p:nvSpPr>
            <p:cNvPr id="8282" name="Google Shape;8282;p65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5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5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5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65"/>
          <p:cNvGrpSpPr/>
          <p:nvPr/>
        </p:nvGrpSpPr>
        <p:grpSpPr>
          <a:xfrm>
            <a:off x="3609866" y="3454812"/>
            <a:ext cx="259238" cy="337441"/>
            <a:chOff x="-18983850" y="3710075"/>
            <a:chExt cx="232375" cy="302475"/>
          </a:xfrm>
        </p:grpSpPr>
        <p:sp>
          <p:nvSpPr>
            <p:cNvPr id="8287" name="Google Shape;8287;p65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5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5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5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65"/>
          <p:cNvGrpSpPr/>
          <p:nvPr/>
        </p:nvGrpSpPr>
        <p:grpSpPr>
          <a:xfrm>
            <a:off x="3569453" y="3872032"/>
            <a:ext cx="340063" cy="338334"/>
            <a:chOff x="-19020075" y="4084200"/>
            <a:chExt cx="304825" cy="303275"/>
          </a:xfrm>
        </p:grpSpPr>
        <p:sp>
          <p:nvSpPr>
            <p:cNvPr id="8292" name="Google Shape;8292;p65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5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5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5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5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5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5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5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5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65"/>
          <p:cNvGrpSpPr/>
          <p:nvPr/>
        </p:nvGrpSpPr>
        <p:grpSpPr>
          <a:xfrm>
            <a:off x="5696222" y="3035277"/>
            <a:ext cx="299650" cy="340063"/>
            <a:chOff x="-17149475" y="3309200"/>
            <a:chExt cx="268600" cy="304825"/>
          </a:xfrm>
        </p:grpSpPr>
        <p:sp>
          <p:nvSpPr>
            <p:cNvPr id="8302" name="Google Shape;8302;p65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5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65"/>
          <p:cNvGrpSpPr/>
          <p:nvPr/>
        </p:nvGrpSpPr>
        <p:grpSpPr>
          <a:xfrm>
            <a:off x="5676448" y="3464909"/>
            <a:ext cx="339198" cy="317249"/>
            <a:chOff x="-17168375" y="3692750"/>
            <a:chExt cx="304050" cy="284375"/>
          </a:xfrm>
        </p:grpSpPr>
        <p:sp>
          <p:nvSpPr>
            <p:cNvPr id="8305" name="Google Shape;8305;p65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5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5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5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5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5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5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2" name="Google Shape;8312;p65"/>
          <p:cNvGrpSpPr/>
          <p:nvPr/>
        </p:nvGrpSpPr>
        <p:grpSpPr>
          <a:xfrm>
            <a:off x="5673812" y="3871601"/>
            <a:ext cx="344469" cy="339198"/>
            <a:chOff x="-17170750" y="4058800"/>
            <a:chExt cx="308775" cy="304050"/>
          </a:xfrm>
        </p:grpSpPr>
        <p:sp>
          <p:nvSpPr>
            <p:cNvPr id="8313" name="Google Shape;8313;p65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5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5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5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5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5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5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5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5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5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5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5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5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5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5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5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5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65"/>
          <p:cNvGrpSpPr/>
          <p:nvPr/>
        </p:nvGrpSpPr>
        <p:grpSpPr>
          <a:xfrm>
            <a:off x="7348579" y="3454812"/>
            <a:ext cx="340063" cy="337441"/>
            <a:chOff x="-15688425" y="3707725"/>
            <a:chExt cx="304825" cy="302475"/>
          </a:xfrm>
        </p:grpSpPr>
        <p:sp>
          <p:nvSpPr>
            <p:cNvPr id="8331" name="Google Shape;8331;p65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5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5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5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5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5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65"/>
          <p:cNvGrpSpPr/>
          <p:nvPr/>
        </p:nvGrpSpPr>
        <p:grpSpPr>
          <a:xfrm>
            <a:off x="1903852" y="3036365"/>
            <a:ext cx="340955" cy="337887"/>
            <a:chOff x="-20572500" y="3319025"/>
            <a:chExt cx="305625" cy="302875"/>
          </a:xfrm>
        </p:grpSpPr>
        <p:sp>
          <p:nvSpPr>
            <p:cNvPr id="8338" name="Google Shape;8338;p65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5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0" name="Google Shape;8340;p65"/>
          <p:cNvGrpSpPr/>
          <p:nvPr/>
        </p:nvGrpSpPr>
        <p:grpSpPr>
          <a:xfrm>
            <a:off x="1904730" y="3500608"/>
            <a:ext cx="339198" cy="245850"/>
            <a:chOff x="-20571700" y="3722875"/>
            <a:chExt cx="304050" cy="220375"/>
          </a:xfrm>
        </p:grpSpPr>
        <p:sp>
          <p:nvSpPr>
            <p:cNvPr id="8341" name="Google Shape;8341;p65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5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5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5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5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5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5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8" name="Google Shape;8348;p65"/>
          <p:cNvGrpSpPr/>
          <p:nvPr/>
        </p:nvGrpSpPr>
        <p:grpSpPr>
          <a:xfrm>
            <a:off x="1904298" y="3871168"/>
            <a:ext cx="340063" cy="340063"/>
            <a:chOff x="-20571700" y="4066875"/>
            <a:chExt cx="304825" cy="304825"/>
          </a:xfrm>
        </p:grpSpPr>
        <p:sp>
          <p:nvSpPr>
            <p:cNvPr id="8349" name="Google Shape;8349;p65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5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5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5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5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5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5" name="Google Shape;8355;p65"/>
          <p:cNvGrpSpPr/>
          <p:nvPr/>
        </p:nvGrpSpPr>
        <p:grpSpPr>
          <a:xfrm>
            <a:off x="3992899" y="3034719"/>
            <a:ext cx="342712" cy="341178"/>
            <a:chOff x="-18645175" y="3334200"/>
            <a:chExt cx="307200" cy="305825"/>
          </a:xfrm>
        </p:grpSpPr>
        <p:sp>
          <p:nvSpPr>
            <p:cNvPr id="8356" name="Google Shape;8356;p65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5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5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5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5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1" name="Google Shape;8361;p65"/>
          <p:cNvGrpSpPr/>
          <p:nvPr/>
        </p:nvGrpSpPr>
        <p:grpSpPr>
          <a:xfrm>
            <a:off x="3993346" y="3453487"/>
            <a:ext cx="341820" cy="340091"/>
            <a:chOff x="-18645175" y="3708500"/>
            <a:chExt cx="306400" cy="304850"/>
          </a:xfrm>
        </p:grpSpPr>
        <p:sp>
          <p:nvSpPr>
            <p:cNvPr id="8362" name="Google Shape;8362;p65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5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5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5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5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5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5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65"/>
          <p:cNvGrpSpPr/>
          <p:nvPr/>
        </p:nvGrpSpPr>
        <p:grpSpPr>
          <a:xfrm>
            <a:off x="3991589" y="3870680"/>
            <a:ext cx="345334" cy="341039"/>
            <a:chOff x="-18647525" y="4082625"/>
            <a:chExt cx="309550" cy="305700"/>
          </a:xfrm>
        </p:grpSpPr>
        <p:sp>
          <p:nvSpPr>
            <p:cNvPr id="8370" name="Google Shape;8370;p65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5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5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5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4" name="Google Shape;8374;p65"/>
          <p:cNvGrpSpPr/>
          <p:nvPr/>
        </p:nvGrpSpPr>
        <p:grpSpPr>
          <a:xfrm>
            <a:off x="6113163" y="3035724"/>
            <a:ext cx="298758" cy="339170"/>
            <a:chOff x="-16775350" y="3309200"/>
            <a:chExt cx="267800" cy="304025"/>
          </a:xfrm>
        </p:grpSpPr>
        <p:sp>
          <p:nvSpPr>
            <p:cNvPr id="8375" name="Google Shape;8375;p65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5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5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65"/>
          <p:cNvGrpSpPr/>
          <p:nvPr/>
        </p:nvGrpSpPr>
        <p:grpSpPr>
          <a:xfrm>
            <a:off x="6113163" y="3452609"/>
            <a:ext cx="298758" cy="341848"/>
            <a:chOff x="-16775350" y="3683300"/>
            <a:chExt cx="267800" cy="306425"/>
          </a:xfrm>
        </p:grpSpPr>
        <p:sp>
          <p:nvSpPr>
            <p:cNvPr id="8379" name="Google Shape;8379;p65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5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5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2" name="Google Shape;8382;p65"/>
          <p:cNvGrpSpPr/>
          <p:nvPr/>
        </p:nvGrpSpPr>
        <p:grpSpPr>
          <a:xfrm>
            <a:off x="6092065" y="3871615"/>
            <a:ext cx="340955" cy="339170"/>
            <a:chOff x="-16794250" y="4058225"/>
            <a:chExt cx="305625" cy="304025"/>
          </a:xfrm>
        </p:grpSpPr>
        <p:sp>
          <p:nvSpPr>
            <p:cNvPr id="8383" name="Google Shape;8383;p65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5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5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5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5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5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5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5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5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2" name="Google Shape;8392;p65"/>
          <p:cNvSpPr/>
          <p:nvPr/>
        </p:nvSpPr>
        <p:spPr>
          <a:xfrm>
            <a:off x="7347226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3" name="Google Shape;8393;p65"/>
          <p:cNvGrpSpPr/>
          <p:nvPr/>
        </p:nvGrpSpPr>
        <p:grpSpPr>
          <a:xfrm>
            <a:off x="2318604" y="3035709"/>
            <a:ext cx="345334" cy="339198"/>
            <a:chOff x="-20199150" y="3317850"/>
            <a:chExt cx="309550" cy="304050"/>
          </a:xfrm>
        </p:grpSpPr>
        <p:sp>
          <p:nvSpPr>
            <p:cNvPr id="8394" name="Google Shape;8394;p65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5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5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5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5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5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5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1" name="Google Shape;8401;p65"/>
          <p:cNvGrpSpPr/>
          <p:nvPr/>
        </p:nvGrpSpPr>
        <p:grpSpPr>
          <a:xfrm>
            <a:off x="2320361" y="3453390"/>
            <a:ext cx="341820" cy="340286"/>
            <a:chOff x="-20199150" y="3693150"/>
            <a:chExt cx="306400" cy="305025"/>
          </a:xfrm>
        </p:grpSpPr>
        <p:sp>
          <p:nvSpPr>
            <p:cNvPr id="8402" name="Google Shape;8402;p65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5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5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5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5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5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8" name="Google Shape;8408;p65"/>
          <p:cNvGrpSpPr/>
          <p:nvPr/>
        </p:nvGrpSpPr>
        <p:grpSpPr>
          <a:xfrm>
            <a:off x="2320793" y="3870722"/>
            <a:ext cx="340955" cy="340955"/>
            <a:chOff x="-20197575" y="4066875"/>
            <a:chExt cx="305625" cy="305625"/>
          </a:xfrm>
        </p:grpSpPr>
        <p:sp>
          <p:nvSpPr>
            <p:cNvPr id="8409" name="Google Shape;8409;p65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5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5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5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5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65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5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5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65"/>
          <p:cNvGrpSpPr/>
          <p:nvPr/>
        </p:nvGrpSpPr>
        <p:grpSpPr>
          <a:xfrm>
            <a:off x="4421107" y="3034161"/>
            <a:ext cx="339198" cy="342294"/>
            <a:chOff x="-18271050" y="3333200"/>
            <a:chExt cx="304050" cy="306825"/>
          </a:xfrm>
        </p:grpSpPr>
        <p:sp>
          <p:nvSpPr>
            <p:cNvPr id="8418" name="Google Shape;8418;p65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5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5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5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5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3" name="Google Shape;8423;p65"/>
          <p:cNvGrpSpPr/>
          <p:nvPr/>
        </p:nvGrpSpPr>
        <p:grpSpPr>
          <a:xfrm>
            <a:off x="4421540" y="3454379"/>
            <a:ext cx="338334" cy="338306"/>
            <a:chOff x="-18270275" y="3710875"/>
            <a:chExt cx="303275" cy="303250"/>
          </a:xfrm>
        </p:grpSpPr>
        <p:sp>
          <p:nvSpPr>
            <p:cNvPr id="8424" name="Google Shape;8424;p65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5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5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5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65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65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0" name="Google Shape;8430;p65"/>
          <p:cNvGrpSpPr/>
          <p:nvPr/>
        </p:nvGrpSpPr>
        <p:grpSpPr>
          <a:xfrm>
            <a:off x="4461966" y="3872032"/>
            <a:ext cx="257480" cy="338334"/>
            <a:chOff x="-18234025" y="4084200"/>
            <a:chExt cx="230800" cy="303275"/>
          </a:xfrm>
        </p:grpSpPr>
        <p:sp>
          <p:nvSpPr>
            <p:cNvPr id="8431" name="Google Shape;8431;p65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5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65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4" name="Google Shape;8434;p65"/>
          <p:cNvGrpSpPr/>
          <p:nvPr/>
        </p:nvGrpSpPr>
        <p:grpSpPr>
          <a:xfrm>
            <a:off x="6510735" y="3035277"/>
            <a:ext cx="339198" cy="340063"/>
            <a:chOff x="-16419350" y="3308400"/>
            <a:chExt cx="304050" cy="304825"/>
          </a:xfrm>
        </p:grpSpPr>
        <p:sp>
          <p:nvSpPr>
            <p:cNvPr id="8435" name="Google Shape;8435;p65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5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5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5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5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5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5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2" name="Google Shape;8442;p65"/>
          <p:cNvGrpSpPr/>
          <p:nvPr/>
        </p:nvGrpSpPr>
        <p:grpSpPr>
          <a:xfrm>
            <a:off x="6530956" y="3452596"/>
            <a:ext cx="298758" cy="341876"/>
            <a:chOff x="-16401225" y="3683275"/>
            <a:chExt cx="267800" cy="306450"/>
          </a:xfrm>
        </p:grpSpPr>
        <p:sp>
          <p:nvSpPr>
            <p:cNvPr id="8443" name="Google Shape;8443;p65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5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5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5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5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5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5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0" name="Google Shape;8450;p65"/>
          <p:cNvGrpSpPr/>
          <p:nvPr/>
        </p:nvGrpSpPr>
        <p:grpSpPr>
          <a:xfrm>
            <a:off x="6510303" y="3872033"/>
            <a:ext cx="340063" cy="338334"/>
            <a:chOff x="-16419350" y="4058200"/>
            <a:chExt cx="304825" cy="303275"/>
          </a:xfrm>
        </p:grpSpPr>
        <p:sp>
          <p:nvSpPr>
            <p:cNvPr id="8451" name="Google Shape;8451;p65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5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5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5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5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5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5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65"/>
          <p:cNvGrpSpPr/>
          <p:nvPr/>
        </p:nvGrpSpPr>
        <p:grpSpPr>
          <a:xfrm>
            <a:off x="7766817" y="3036364"/>
            <a:ext cx="340091" cy="337887"/>
            <a:chOff x="-15296200" y="3326900"/>
            <a:chExt cx="304850" cy="302875"/>
          </a:xfrm>
        </p:grpSpPr>
        <p:sp>
          <p:nvSpPr>
            <p:cNvPr id="8459" name="Google Shape;8459;p65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5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5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5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5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65"/>
          <p:cNvGrpSpPr/>
          <p:nvPr/>
        </p:nvGrpSpPr>
        <p:grpSpPr>
          <a:xfrm>
            <a:off x="2719718" y="3048776"/>
            <a:ext cx="367311" cy="313065"/>
            <a:chOff x="-19835275" y="3330250"/>
            <a:chExt cx="329250" cy="280625"/>
          </a:xfrm>
        </p:grpSpPr>
        <p:sp>
          <p:nvSpPr>
            <p:cNvPr id="8465" name="Google Shape;8465;p65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5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5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8" name="Google Shape;8468;p65"/>
          <p:cNvGrpSpPr/>
          <p:nvPr/>
        </p:nvGrpSpPr>
        <p:grpSpPr>
          <a:xfrm>
            <a:off x="2733328" y="3453850"/>
            <a:ext cx="340091" cy="339366"/>
            <a:chOff x="-19822675" y="3692750"/>
            <a:chExt cx="304850" cy="304200"/>
          </a:xfrm>
        </p:grpSpPr>
        <p:sp>
          <p:nvSpPr>
            <p:cNvPr id="8469" name="Google Shape;8469;p65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5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5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5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5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65"/>
          <p:cNvGrpSpPr/>
          <p:nvPr/>
        </p:nvGrpSpPr>
        <p:grpSpPr>
          <a:xfrm>
            <a:off x="2733775" y="3871168"/>
            <a:ext cx="339198" cy="340063"/>
            <a:chOff x="-19822675" y="4066875"/>
            <a:chExt cx="304050" cy="304825"/>
          </a:xfrm>
        </p:grpSpPr>
        <p:sp>
          <p:nvSpPr>
            <p:cNvPr id="8475" name="Google Shape;8475;p65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5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5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5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5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5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1" name="Google Shape;8481;p65"/>
          <p:cNvGrpSpPr/>
          <p:nvPr/>
        </p:nvGrpSpPr>
        <p:grpSpPr>
          <a:xfrm>
            <a:off x="4854358" y="3035709"/>
            <a:ext cx="301435" cy="339198"/>
            <a:chOff x="-17878825" y="3334400"/>
            <a:chExt cx="270200" cy="304050"/>
          </a:xfrm>
        </p:grpSpPr>
        <p:sp>
          <p:nvSpPr>
            <p:cNvPr id="8482" name="Google Shape;8482;p65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5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5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5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5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5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5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9" name="Google Shape;8489;p65"/>
          <p:cNvGrpSpPr/>
          <p:nvPr/>
        </p:nvGrpSpPr>
        <p:grpSpPr>
          <a:xfrm>
            <a:off x="4834598" y="3453055"/>
            <a:ext cx="340955" cy="340955"/>
            <a:chOff x="-17896150" y="3709300"/>
            <a:chExt cx="305625" cy="305625"/>
          </a:xfrm>
        </p:grpSpPr>
        <p:sp>
          <p:nvSpPr>
            <p:cNvPr id="8490" name="Google Shape;8490;p65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5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5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5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4" name="Google Shape;8494;p65"/>
          <p:cNvGrpSpPr/>
          <p:nvPr/>
        </p:nvGrpSpPr>
        <p:grpSpPr>
          <a:xfrm>
            <a:off x="4855683" y="3870721"/>
            <a:ext cx="298786" cy="340955"/>
            <a:chOff x="-17878025" y="4082625"/>
            <a:chExt cx="267825" cy="305625"/>
          </a:xfrm>
        </p:grpSpPr>
        <p:sp>
          <p:nvSpPr>
            <p:cNvPr id="8495" name="Google Shape;8495;p65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5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5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5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5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5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5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2" name="Google Shape;8502;p65"/>
          <p:cNvGrpSpPr/>
          <p:nvPr/>
        </p:nvGrpSpPr>
        <p:grpSpPr>
          <a:xfrm>
            <a:off x="6928109" y="3045374"/>
            <a:ext cx="340091" cy="319870"/>
            <a:chOff x="-16044450" y="3317850"/>
            <a:chExt cx="304850" cy="286725"/>
          </a:xfrm>
        </p:grpSpPr>
        <p:sp>
          <p:nvSpPr>
            <p:cNvPr id="8503" name="Google Shape;8503;p65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5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5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5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7" name="Google Shape;8507;p65"/>
          <p:cNvSpPr/>
          <p:nvPr/>
        </p:nvSpPr>
        <p:spPr>
          <a:xfrm>
            <a:off x="6928502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8" name="Google Shape;8508;p65"/>
          <p:cNvGrpSpPr/>
          <p:nvPr/>
        </p:nvGrpSpPr>
        <p:grpSpPr>
          <a:xfrm>
            <a:off x="6957115" y="3871713"/>
            <a:ext cx="282079" cy="338975"/>
            <a:chOff x="-16018450" y="4058400"/>
            <a:chExt cx="252850" cy="303850"/>
          </a:xfrm>
        </p:grpSpPr>
        <p:sp>
          <p:nvSpPr>
            <p:cNvPr id="8509" name="Google Shape;8509;p65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5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5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5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3" name="Google Shape;8513;p65"/>
          <p:cNvSpPr/>
          <p:nvPr/>
        </p:nvSpPr>
        <p:spPr>
          <a:xfrm>
            <a:off x="7766814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4" name="Google Shape;8514;p65"/>
          <p:cNvGrpSpPr/>
          <p:nvPr/>
        </p:nvGrpSpPr>
        <p:grpSpPr>
          <a:xfrm>
            <a:off x="6140897" y="2113746"/>
            <a:ext cx="264341" cy="300905"/>
            <a:chOff x="4995050" y="3245650"/>
            <a:chExt cx="236950" cy="269725"/>
          </a:xfrm>
        </p:grpSpPr>
        <p:sp>
          <p:nvSpPr>
            <p:cNvPr id="8515" name="Google Shape;8515;p65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5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5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18" name="Google Shape;8518;p65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519" name="Google Shape;8519;p65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0" name="Google Shape;8520;p65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21" name="Google Shape;8521;p65"/>
          <p:cNvGrpSpPr/>
          <p:nvPr/>
        </p:nvGrpSpPr>
        <p:grpSpPr>
          <a:xfrm>
            <a:off x="4418232" y="1677273"/>
            <a:ext cx="347129" cy="345366"/>
            <a:chOff x="4724650" y="2885700"/>
            <a:chExt cx="270750" cy="269375"/>
          </a:xfrm>
        </p:grpSpPr>
        <p:sp>
          <p:nvSpPr>
            <p:cNvPr id="8522" name="Google Shape;8522;p65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5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5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5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5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5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5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65"/>
          <p:cNvGrpSpPr/>
          <p:nvPr/>
        </p:nvGrpSpPr>
        <p:grpSpPr>
          <a:xfrm>
            <a:off x="3605652" y="1673302"/>
            <a:ext cx="279462" cy="335722"/>
            <a:chOff x="4459350" y="2882125"/>
            <a:chExt cx="228375" cy="274350"/>
          </a:xfrm>
        </p:grpSpPr>
        <p:sp>
          <p:nvSpPr>
            <p:cNvPr id="8530" name="Google Shape;8530;p65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5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5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5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5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535" name="Google Shape;8535;p65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539" name="Shape 8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0" name="Google Shape;8540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541" name="Google Shape;8541;p66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542" name="Google Shape;8542;p66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6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6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6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6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7" name="Google Shape;8547;p66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8" name="Google Shape;8548;p66"/>
          <p:cNvSpPr/>
          <p:nvPr/>
        </p:nvSpPr>
        <p:spPr>
          <a:xfrm>
            <a:off x="1625202" y="2552971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9" name="Google Shape;8549;p66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550" name="Google Shape;8550;p66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6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66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3" name="Google Shape;8553;p66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554" name="Google Shape;8554;p66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6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6" name="Google Shape;8556;p66"/>
          <p:cNvGrpSpPr/>
          <p:nvPr/>
        </p:nvGrpSpPr>
        <p:grpSpPr>
          <a:xfrm>
            <a:off x="3278614" y="2551820"/>
            <a:ext cx="340034" cy="341579"/>
            <a:chOff x="-12199250" y="2530225"/>
            <a:chExt cx="352075" cy="353675"/>
          </a:xfrm>
        </p:grpSpPr>
        <p:sp>
          <p:nvSpPr>
            <p:cNvPr id="8557" name="Google Shape;8557;p66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6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6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6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1" name="Google Shape;8561;p66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2" name="Google Shape;8562;p66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563" name="Google Shape;8563;p66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6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5" name="Google Shape;8565;p66"/>
          <p:cNvSpPr/>
          <p:nvPr/>
        </p:nvSpPr>
        <p:spPr>
          <a:xfrm>
            <a:off x="4999482" y="2551824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6" name="Google Shape;8566;p66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567" name="Google Shape;8567;p66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66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9" name="Google Shape;8569;p66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570" name="Google Shape;8570;p66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6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6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6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6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66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6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6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66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579" name="Google Shape;8579;p66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6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66"/>
          <p:cNvGrpSpPr/>
          <p:nvPr/>
        </p:nvGrpSpPr>
        <p:grpSpPr>
          <a:xfrm>
            <a:off x="1992155" y="2552207"/>
            <a:ext cx="340807" cy="340807"/>
            <a:chOff x="-13528775" y="2507400"/>
            <a:chExt cx="352875" cy="352875"/>
          </a:xfrm>
        </p:grpSpPr>
        <p:sp>
          <p:nvSpPr>
            <p:cNvPr id="8582" name="Google Shape;8582;p66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6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6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5" name="Google Shape;8585;p66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6" name="Google Shape;8586;p66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7" name="Google Shape;8587;p66"/>
          <p:cNvGrpSpPr/>
          <p:nvPr/>
        </p:nvGrpSpPr>
        <p:grpSpPr>
          <a:xfrm>
            <a:off x="3718589" y="2551820"/>
            <a:ext cx="308090" cy="341579"/>
            <a:chOff x="-11747150" y="2530225"/>
            <a:chExt cx="319000" cy="353675"/>
          </a:xfrm>
        </p:grpSpPr>
        <p:sp>
          <p:nvSpPr>
            <p:cNvPr id="8588" name="Google Shape;8588;p66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6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66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591" name="Google Shape;8591;p66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6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6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6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66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6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7" name="Google Shape;8597;p66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8" name="Google Shape;8598;p66"/>
          <p:cNvGrpSpPr/>
          <p:nvPr/>
        </p:nvGrpSpPr>
        <p:grpSpPr>
          <a:xfrm>
            <a:off x="5424564" y="2551446"/>
            <a:ext cx="322553" cy="342328"/>
            <a:chOff x="-10019125" y="2490075"/>
            <a:chExt cx="333975" cy="354450"/>
          </a:xfrm>
        </p:grpSpPr>
        <p:sp>
          <p:nvSpPr>
            <p:cNvPr id="8599" name="Google Shape;8599;p66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6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66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6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66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604" name="Google Shape;8604;p66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6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6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7" name="Google Shape;8607;p66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8" name="Google Shape;8608;p66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609" name="Google Shape;8609;p66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6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6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66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6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6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6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6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7" name="Google Shape;8617;p66"/>
          <p:cNvSpPr/>
          <p:nvPr/>
        </p:nvSpPr>
        <p:spPr>
          <a:xfrm>
            <a:off x="2423352" y="2552211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8" name="Google Shape;8618;p66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619" name="Google Shape;8619;p66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6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6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6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3" name="Google Shape;8623;p66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4" name="Google Shape;8624;p66"/>
          <p:cNvSpPr/>
          <p:nvPr/>
        </p:nvSpPr>
        <p:spPr>
          <a:xfrm>
            <a:off x="4131917" y="2573120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5" name="Google Shape;8625;p66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626" name="Google Shape;8626;p66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6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66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629" name="Google Shape;8629;p66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6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6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2" name="Google Shape;8632;p66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3" name="Google Shape;8633;p66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634" name="Google Shape;8634;p66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6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66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7" name="Google Shape;8637;p66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638" name="Google Shape;8638;p66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6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66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66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6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6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66"/>
          <p:cNvGrpSpPr/>
          <p:nvPr/>
        </p:nvGrpSpPr>
        <p:grpSpPr>
          <a:xfrm>
            <a:off x="2843934" y="2551639"/>
            <a:ext cx="344622" cy="341941"/>
            <a:chOff x="-12663175" y="2506800"/>
            <a:chExt cx="356825" cy="354050"/>
          </a:xfrm>
        </p:grpSpPr>
        <p:sp>
          <p:nvSpPr>
            <p:cNvPr id="8645" name="Google Shape;8645;p66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6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6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6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9" name="Google Shape;8649;p66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650" name="Google Shape;8650;p66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6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2" name="Google Shape;8652;p66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3" name="Google Shape;8653;p66"/>
          <p:cNvGrpSpPr/>
          <p:nvPr/>
        </p:nvGrpSpPr>
        <p:grpSpPr>
          <a:xfrm>
            <a:off x="4554783" y="2562854"/>
            <a:ext cx="341579" cy="319511"/>
            <a:chOff x="-10898100" y="2542050"/>
            <a:chExt cx="353675" cy="330825"/>
          </a:xfrm>
        </p:grpSpPr>
        <p:sp>
          <p:nvSpPr>
            <p:cNvPr id="8654" name="Google Shape;8654;p66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66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66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6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66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66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0" name="Google Shape;8660;p66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661" name="Google Shape;8661;p66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6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66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664" name="Google Shape;8664;p66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6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6" name="Google Shape;8666;p66"/>
          <p:cNvSpPr/>
          <p:nvPr/>
        </p:nvSpPr>
        <p:spPr>
          <a:xfrm>
            <a:off x="6264627" y="2551836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7" name="Google Shape;8667;p66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8" name="Google Shape;8668;p66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669" name="Google Shape;8669;p66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6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66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672" name="Google Shape;8672;p66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6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6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6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66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66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8" name="Google Shape;8678;p66"/>
          <p:cNvSpPr/>
          <p:nvPr/>
        </p:nvSpPr>
        <p:spPr>
          <a:xfrm>
            <a:off x="1624416" y="389567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9" name="Google Shape;8679;p66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680" name="Google Shape;8680;p66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66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6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66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684" name="Google Shape;8684;p66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66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66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66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6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6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6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66"/>
          <p:cNvGrpSpPr/>
          <p:nvPr/>
        </p:nvGrpSpPr>
        <p:grpSpPr>
          <a:xfrm>
            <a:off x="3303649" y="3894537"/>
            <a:ext cx="340058" cy="341555"/>
            <a:chOff x="-12160675" y="4081850"/>
            <a:chExt cx="352100" cy="353650"/>
          </a:xfrm>
        </p:grpSpPr>
        <p:sp>
          <p:nvSpPr>
            <p:cNvPr id="8692" name="Google Shape;8692;p66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66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6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66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66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66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8" name="Google Shape;8698;p66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699" name="Google Shape;8699;p66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66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6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6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6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66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5" name="Google Shape;8705;p66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706" name="Google Shape;8706;p66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66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66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9" name="Google Shape;8709;p66"/>
          <p:cNvGrpSpPr/>
          <p:nvPr/>
        </p:nvGrpSpPr>
        <p:grpSpPr>
          <a:xfrm>
            <a:off x="5031360" y="3895286"/>
            <a:ext cx="299736" cy="340058"/>
            <a:chOff x="-10370400" y="4049550"/>
            <a:chExt cx="310350" cy="352100"/>
          </a:xfrm>
        </p:grpSpPr>
        <p:sp>
          <p:nvSpPr>
            <p:cNvPr id="8710" name="Google Shape;8710;p66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66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66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66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6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5" name="Google Shape;8715;p66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716" name="Google Shape;8716;p66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6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6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6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6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66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2" name="Google Shape;8722;p66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723" name="Google Shape;8723;p66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6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66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66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6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8" name="Google Shape;8728;p66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729" name="Google Shape;8729;p66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66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66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66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6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6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66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6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66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6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9" name="Google Shape;8739;p66"/>
          <p:cNvGrpSpPr/>
          <p:nvPr/>
        </p:nvGrpSpPr>
        <p:grpSpPr>
          <a:xfrm>
            <a:off x="2016815" y="3894912"/>
            <a:ext cx="341579" cy="340807"/>
            <a:chOff x="-13512225" y="4080275"/>
            <a:chExt cx="353675" cy="352875"/>
          </a:xfrm>
        </p:grpSpPr>
        <p:sp>
          <p:nvSpPr>
            <p:cNvPr id="8740" name="Google Shape;8740;p66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6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6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66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66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66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6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6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6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6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6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66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752" name="Google Shape;8752;p66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6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6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66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6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7" name="Google Shape;8757;p66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8" name="Google Shape;8758;p66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759" name="Google Shape;8759;p66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6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6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66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6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6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6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6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6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6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6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66"/>
          <p:cNvGrpSpPr/>
          <p:nvPr/>
        </p:nvGrpSpPr>
        <p:grpSpPr>
          <a:xfrm>
            <a:off x="3748188" y="3894912"/>
            <a:ext cx="298988" cy="340807"/>
            <a:chOff x="-11703850" y="4081850"/>
            <a:chExt cx="309575" cy="352875"/>
          </a:xfrm>
        </p:grpSpPr>
        <p:sp>
          <p:nvSpPr>
            <p:cNvPr id="8771" name="Google Shape;8771;p66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6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6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6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6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66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6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6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9" name="Google Shape;8779;p66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780" name="Google Shape;8780;p66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66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66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66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784" name="Google Shape;8784;p66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6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6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7" name="Google Shape;8787;p66"/>
          <p:cNvGrpSpPr/>
          <p:nvPr/>
        </p:nvGrpSpPr>
        <p:grpSpPr>
          <a:xfrm>
            <a:off x="5438202" y="3893487"/>
            <a:ext cx="345370" cy="343656"/>
            <a:chOff x="-9961625" y="4048175"/>
            <a:chExt cx="357600" cy="355825"/>
          </a:xfrm>
        </p:grpSpPr>
        <p:sp>
          <p:nvSpPr>
            <p:cNvPr id="8788" name="Google Shape;8788;p66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6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6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6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6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6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4" name="Google Shape;8794;p66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795" name="Google Shape;8795;p66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6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6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66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6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6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1" name="Google Shape;8801;p66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802" name="Google Shape;8802;p66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6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6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6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6" name="Google Shape;8806;p66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807" name="Google Shape;8807;p66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6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6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0" name="Google Shape;8810;p66"/>
          <p:cNvGrpSpPr/>
          <p:nvPr/>
        </p:nvGrpSpPr>
        <p:grpSpPr>
          <a:xfrm>
            <a:off x="2448008" y="3894151"/>
            <a:ext cx="342328" cy="342328"/>
            <a:chOff x="-13079025" y="4079475"/>
            <a:chExt cx="354450" cy="354450"/>
          </a:xfrm>
        </p:grpSpPr>
        <p:sp>
          <p:nvSpPr>
            <p:cNvPr id="8811" name="Google Shape;8811;p66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6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66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6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5" name="Google Shape;8815;p66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816" name="Google Shape;8816;p66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66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66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6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6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6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6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3" name="Google Shape;8823;p66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824" name="Google Shape;8824;p66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6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6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6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6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6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0" name="Google Shape;8830;p66"/>
          <p:cNvGrpSpPr/>
          <p:nvPr/>
        </p:nvGrpSpPr>
        <p:grpSpPr>
          <a:xfrm>
            <a:off x="4157323" y="3905560"/>
            <a:ext cx="343100" cy="319511"/>
            <a:chOff x="-11295075" y="4092875"/>
            <a:chExt cx="355250" cy="330825"/>
          </a:xfrm>
        </p:grpSpPr>
        <p:sp>
          <p:nvSpPr>
            <p:cNvPr id="8831" name="Google Shape;8831;p66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6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6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6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6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6" name="Google Shape;8836;p66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837" name="Google Shape;8837;p66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66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6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6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6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6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6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6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6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6" name="Google Shape;8846;p66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847" name="Google Shape;8847;p66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6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6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6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6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6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6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6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66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6" name="Google Shape;8856;p66"/>
          <p:cNvGrpSpPr/>
          <p:nvPr/>
        </p:nvGrpSpPr>
        <p:grpSpPr>
          <a:xfrm>
            <a:off x="5863365" y="3895286"/>
            <a:ext cx="341579" cy="340058"/>
            <a:chOff x="-9523700" y="4049550"/>
            <a:chExt cx="353675" cy="352100"/>
          </a:xfrm>
        </p:grpSpPr>
        <p:sp>
          <p:nvSpPr>
            <p:cNvPr id="8857" name="Google Shape;8857;p66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6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6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6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6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6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6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4" name="Google Shape;8864;p66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865" name="Google Shape;8865;p66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6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6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66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6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66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1" name="Google Shape;8871;p66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872" name="Google Shape;8872;p66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6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66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6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6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6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6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66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6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1" name="Google Shape;8881;p66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882" name="Google Shape;8882;p66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6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66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6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6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6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8" name="Google Shape;8888;p66"/>
          <p:cNvGrpSpPr/>
          <p:nvPr/>
        </p:nvGrpSpPr>
        <p:grpSpPr>
          <a:xfrm>
            <a:off x="2870502" y="3896059"/>
            <a:ext cx="341579" cy="338513"/>
            <a:chOff x="-12643475" y="4081850"/>
            <a:chExt cx="353675" cy="350500"/>
          </a:xfrm>
        </p:grpSpPr>
        <p:sp>
          <p:nvSpPr>
            <p:cNvPr id="8889" name="Google Shape;8889;p66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6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6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6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66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894" name="Google Shape;8894;p66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6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66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6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6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6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6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66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66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66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4" name="Google Shape;8904;p66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5" name="Google Shape;8905;p66"/>
          <p:cNvGrpSpPr/>
          <p:nvPr/>
        </p:nvGrpSpPr>
        <p:grpSpPr>
          <a:xfrm>
            <a:off x="4579830" y="3905560"/>
            <a:ext cx="341579" cy="319511"/>
            <a:chOff x="-10858725" y="4092875"/>
            <a:chExt cx="353675" cy="330825"/>
          </a:xfrm>
        </p:grpSpPr>
        <p:sp>
          <p:nvSpPr>
            <p:cNvPr id="8906" name="Google Shape;8906;p66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6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6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66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66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6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2" name="Google Shape;8912;p66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913" name="Google Shape;8913;p66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6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5" name="Google Shape;8915;p66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916" name="Google Shape;8916;p66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6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8" name="Google Shape;8918;p66"/>
          <p:cNvGrpSpPr/>
          <p:nvPr/>
        </p:nvGrpSpPr>
        <p:grpSpPr>
          <a:xfrm>
            <a:off x="6287930" y="3895286"/>
            <a:ext cx="340058" cy="340058"/>
            <a:chOff x="-9088150" y="4049550"/>
            <a:chExt cx="352100" cy="352100"/>
          </a:xfrm>
        </p:grpSpPr>
        <p:sp>
          <p:nvSpPr>
            <p:cNvPr id="8919" name="Google Shape;8919;p66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6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66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6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66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6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5" name="Google Shape;8925;p66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926" name="Google Shape;8926;p66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6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6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9" name="Google Shape;8929;p66"/>
          <p:cNvGrpSpPr/>
          <p:nvPr/>
        </p:nvGrpSpPr>
        <p:grpSpPr>
          <a:xfrm>
            <a:off x="5845487" y="2552316"/>
            <a:ext cx="343094" cy="341569"/>
            <a:chOff x="6001575" y="3119050"/>
            <a:chExt cx="315025" cy="313625"/>
          </a:xfrm>
        </p:grpSpPr>
        <p:sp>
          <p:nvSpPr>
            <p:cNvPr id="8930" name="Google Shape;8930;p66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6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935" name="Shape 8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6" name="Google Shape;8936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937" name="Google Shape;8937;p67"/>
          <p:cNvSpPr/>
          <p:nvPr/>
        </p:nvSpPr>
        <p:spPr>
          <a:xfrm>
            <a:off x="1294960" y="1629978"/>
            <a:ext cx="311534" cy="303982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8" name="Google Shape;8938;p67"/>
          <p:cNvGrpSpPr/>
          <p:nvPr/>
        </p:nvGrpSpPr>
        <p:grpSpPr>
          <a:xfrm>
            <a:off x="1297056" y="1996893"/>
            <a:ext cx="306629" cy="302554"/>
            <a:chOff x="-6713450" y="2397900"/>
            <a:chExt cx="295375" cy="291450"/>
          </a:xfrm>
        </p:grpSpPr>
        <p:sp>
          <p:nvSpPr>
            <p:cNvPr id="8939" name="Google Shape;8939;p67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67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1" name="Google Shape;8941;p67"/>
          <p:cNvSpPr/>
          <p:nvPr/>
        </p:nvSpPr>
        <p:spPr>
          <a:xfrm>
            <a:off x="1305978" y="2370609"/>
            <a:ext cx="306655" cy="303359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2" name="Google Shape;8942;p67"/>
          <p:cNvGrpSpPr/>
          <p:nvPr/>
        </p:nvGrpSpPr>
        <p:grpSpPr>
          <a:xfrm>
            <a:off x="3241793" y="1630911"/>
            <a:ext cx="304189" cy="302347"/>
            <a:chOff x="-4932650" y="2046625"/>
            <a:chExt cx="293025" cy="291250"/>
          </a:xfrm>
        </p:grpSpPr>
        <p:sp>
          <p:nvSpPr>
            <p:cNvPr id="8943" name="Google Shape;8943;p67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7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5" name="Google Shape;8945;p67"/>
          <p:cNvSpPr/>
          <p:nvPr/>
        </p:nvSpPr>
        <p:spPr>
          <a:xfrm>
            <a:off x="3242872" y="1997159"/>
            <a:ext cx="302554" cy="301750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6" name="Google Shape;8946;p67"/>
          <p:cNvGrpSpPr/>
          <p:nvPr/>
        </p:nvGrpSpPr>
        <p:grpSpPr>
          <a:xfrm>
            <a:off x="3250372" y="2371167"/>
            <a:ext cx="304189" cy="302554"/>
            <a:chOff x="-4931075" y="2765725"/>
            <a:chExt cx="293025" cy="291450"/>
          </a:xfrm>
        </p:grpSpPr>
        <p:sp>
          <p:nvSpPr>
            <p:cNvPr id="8947" name="Google Shape;8947;p67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7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67"/>
          <p:cNvGrpSpPr/>
          <p:nvPr/>
        </p:nvGrpSpPr>
        <p:grpSpPr>
          <a:xfrm>
            <a:off x="5195689" y="1648805"/>
            <a:ext cx="302554" cy="266558"/>
            <a:chOff x="-3137650" y="2067900"/>
            <a:chExt cx="291450" cy="256775"/>
          </a:xfrm>
        </p:grpSpPr>
        <p:sp>
          <p:nvSpPr>
            <p:cNvPr id="8950" name="Google Shape;8950;p67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7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67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3" name="Google Shape;8953;p67"/>
          <p:cNvGrpSpPr/>
          <p:nvPr/>
        </p:nvGrpSpPr>
        <p:grpSpPr>
          <a:xfrm>
            <a:off x="5195689" y="1996543"/>
            <a:ext cx="302554" cy="303255"/>
            <a:chOff x="-3137650" y="2408950"/>
            <a:chExt cx="291450" cy="292125"/>
          </a:xfrm>
        </p:grpSpPr>
        <p:sp>
          <p:nvSpPr>
            <p:cNvPr id="8954" name="Google Shape;8954;p67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7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7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7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7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9" name="Google Shape;8959;p67"/>
          <p:cNvGrpSpPr/>
          <p:nvPr/>
        </p:nvGrpSpPr>
        <p:grpSpPr>
          <a:xfrm>
            <a:off x="5204268" y="2388750"/>
            <a:ext cx="302554" cy="267389"/>
            <a:chOff x="-3137650" y="2787000"/>
            <a:chExt cx="291450" cy="257575"/>
          </a:xfrm>
        </p:grpSpPr>
        <p:sp>
          <p:nvSpPr>
            <p:cNvPr id="8960" name="Google Shape;8960;p67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7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7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67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7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7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7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7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8" name="Google Shape;8968;p67"/>
          <p:cNvSpPr/>
          <p:nvPr/>
        </p:nvSpPr>
        <p:spPr>
          <a:xfrm>
            <a:off x="7145884" y="1675664"/>
            <a:ext cx="302554" cy="212603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9" name="Google Shape;8969;p67"/>
          <p:cNvSpPr/>
          <p:nvPr/>
        </p:nvSpPr>
        <p:spPr>
          <a:xfrm>
            <a:off x="1685970" y="1630224"/>
            <a:ext cx="303359" cy="303489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0" name="Google Shape;8970;p67"/>
          <p:cNvSpPr/>
          <p:nvPr/>
        </p:nvSpPr>
        <p:spPr>
          <a:xfrm>
            <a:off x="1684738" y="1996044"/>
            <a:ext cx="305824" cy="303982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1" name="Google Shape;8971;p67"/>
          <p:cNvGrpSpPr/>
          <p:nvPr/>
        </p:nvGrpSpPr>
        <p:grpSpPr>
          <a:xfrm>
            <a:off x="1694212" y="2370764"/>
            <a:ext cx="303359" cy="303359"/>
            <a:chOff x="-6354300" y="2757075"/>
            <a:chExt cx="292225" cy="292225"/>
          </a:xfrm>
        </p:grpSpPr>
        <p:sp>
          <p:nvSpPr>
            <p:cNvPr id="8972" name="Google Shape;8972;p67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7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7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7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6" name="Google Shape;8976;p67"/>
          <p:cNvGrpSpPr/>
          <p:nvPr/>
        </p:nvGrpSpPr>
        <p:grpSpPr>
          <a:xfrm>
            <a:off x="3631214" y="1629587"/>
            <a:ext cx="304994" cy="304994"/>
            <a:chOff x="-4573475" y="2045850"/>
            <a:chExt cx="293800" cy="293800"/>
          </a:xfrm>
        </p:grpSpPr>
        <p:sp>
          <p:nvSpPr>
            <p:cNvPr id="8977" name="Google Shape;8977;p67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7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9" name="Google Shape;8979;p67"/>
          <p:cNvGrpSpPr/>
          <p:nvPr/>
        </p:nvGrpSpPr>
        <p:grpSpPr>
          <a:xfrm>
            <a:off x="3630799" y="1995660"/>
            <a:ext cx="305824" cy="305020"/>
            <a:chOff x="-4570325" y="2405775"/>
            <a:chExt cx="294600" cy="293825"/>
          </a:xfrm>
        </p:grpSpPr>
        <p:sp>
          <p:nvSpPr>
            <p:cNvPr id="8980" name="Google Shape;8980;p67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67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2" name="Google Shape;8982;p67"/>
          <p:cNvGrpSpPr/>
          <p:nvPr/>
        </p:nvGrpSpPr>
        <p:grpSpPr>
          <a:xfrm>
            <a:off x="3640195" y="2370362"/>
            <a:ext cx="304189" cy="304163"/>
            <a:chOff x="-4572700" y="2764950"/>
            <a:chExt cx="293025" cy="293000"/>
          </a:xfrm>
        </p:grpSpPr>
        <p:sp>
          <p:nvSpPr>
            <p:cNvPr id="8983" name="Google Shape;8983;p67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7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7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7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67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8" name="Google Shape;8988;p67"/>
          <p:cNvGrpSpPr/>
          <p:nvPr/>
        </p:nvGrpSpPr>
        <p:grpSpPr>
          <a:xfrm>
            <a:off x="5587584" y="1630794"/>
            <a:ext cx="298272" cy="302580"/>
            <a:chOff x="-2777700" y="2049775"/>
            <a:chExt cx="287325" cy="291475"/>
          </a:xfrm>
        </p:grpSpPr>
        <p:sp>
          <p:nvSpPr>
            <p:cNvPr id="8989" name="Google Shape;8989;p67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7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67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2" name="Google Shape;8992;p67"/>
          <p:cNvGrpSpPr/>
          <p:nvPr/>
        </p:nvGrpSpPr>
        <p:grpSpPr>
          <a:xfrm>
            <a:off x="5585051" y="1996906"/>
            <a:ext cx="303359" cy="302528"/>
            <a:chOff x="-2571737" y="2403625"/>
            <a:chExt cx="292225" cy="291425"/>
          </a:xfrm>
        </p:grpSpPr>
        <p:sp>
          <p:nvSpPr>
            <p:cNvPr id="8993" name="Google Shape;8993;p67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7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7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7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67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7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7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0" name="Google Shape;9000;p67"/>
          <p:cNvGrpSpPr/>
          <p:nvPr/>
        </p:nvGrpSpPr>
        <p:grpSpPr>
          <a:xfrm>
            <a:off x="5593630" y="2371582"/>
            <a:ext cx="303359" cy="301724"/>
            <a:chOff x="-2571737" y="2764550"/>
            <a:chExt cx="292225" cy="290650"/>
          </a:xfrm>
        </p:grpSpPr>
        <p:sp>
          <p:nvSpPr>
            <p:cNvPr id="9001" name="Google Shape;9001;p67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7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7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67"/>
          <p:cNvGrpSpPr/>
          <p:nvPr/>
        </p:nvGrpSpPr>
        <p:grpSpPr>
          <a:xfrm>
            <a:off x="7145411" y="1995788"/>
            <a:ext cx="303359" cy="304760"/>
            <a:chOff x="-1333975" y="2365850"/>
            <a:chExt cx="292225" cy="293575"/>
          </a:xfrm>
        </p:grpSpPr>
        <p:sp>
          <p:nvSpPr>
            <p:cNvPr id="9005" name="Google Shape;9005;p67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7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7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7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67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67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7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7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3" name="Google Shape;9013;p67"/>
          <p:cNvGrpSpPr/>
          <p:nvPr/>
        </p:nvGrpSpPr>
        <p:grpSpPr>
          <a:xfrm>
            <a:off x="2093040" y="2370764"/>
            <a:ext cx="286178" cy="303359"/>
            <a:chOff x="-5995925" y="2757850"/>
            <a:chExt cx="275675" cy="292225"/>
          </a:xfrm>
        </p:grpSpPr>
        <p:sp>
          <p:nvSpPr>
            <p:cNvPr id="9014" name="Google Shape;9014;p67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7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7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7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67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7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7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7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7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3" name="Google Shape;9023;p67"/>
          <p:cNvGrpSpPr/>
          <p:nvPr/>
        </p:nvGrpSpPr>
        <p:grpSpPr>
          <a:xfrm>
            <a:off x="4020181" y="1631209"/>
            <a:ext cx="303385" cy="301750"/>
            <a:chOff x="-4211975" y="2046625"/>
            <a:chExt cx="292250" cy="290675"/>
          </a:xfrm>
        </p:grpSpPr>
        <p:sp>
          <p:nvSpPr>
            <p:cNvPr id="9024" name="Google Shape;9024;p67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7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6" name="Google Shape;9026;p67"/>
          <p:cNvGrpSpPr/>
          <p:nvPr/>
        </p:nvGrpSpPr>
        <p:grpSpPr>
          <a:xfrm>
            <a:off x="4056164" y="1995660"/>
            <a:ext cx="231418" cy="305020"/>
            <a:chOff x="-4178875" y="2405775"/>
            <a:chExt cx="222925" cy="293825"/>
          </a:xfrm>
        </p:grpSpPr>
        <p:sp>
          <p:nvSpPr>
            <p:cNvPr id="9027" name="Google Shape;9027;p67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7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7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0" name="Google Shape;9030;p67"/>
          <p:cNvGrpSpPr/>
          <p:nvPr/>
        </p:nvGrpSpPr>
        <p:grpSpPr>
          <a:xfrm>
            <a:off x="4029175" y="2380173"/>
            <a:ext cx="302554" cy="284543"/>
            <a:chOff x="-4211975" y="2783850"/>
            <a:chExt cx="291450" cy="274100"/>
          </a:xfrm>
        </p:grpSpPr>
        <p:sp>
          <p:nvSpPr>
            <p:cNvPr id="9031" name="Google Shape;9031;p67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7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7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4" name="Google Shape;9034;p67"/>
          <p:cNvSpPr/>
          <p:nvPr/>
        </p:nvSpPr>
        <p:spPr>
          <a:xfrm>
            <a:off x="5981934" y="1629874"/>
            <a:ext cx="287009" cy="304189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5" name="Google Shape;9035;p67"/>
          <p:cNvGrpSpPr/>
          <p:nvPr/>
        </p:nvGrpSpPr>
        <p:grpSpPr>
          <a:xfrm>
            <a:off x="5974033" y="1996893"/>
            <a:ext cx="302554" cy="302554"/>
            <a:chOff x="-2419325" y="2408150"/>
            <a:chExt cx="291450" cy="291450"/>
          </a:xfrm>
        </p:grpSpPr>
        <p:sp>
          <p:nvSpPr>
            <p:cNvPr id="9036" name="Google Shape;9036;p67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7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7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7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7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67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67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3" name="Google Shape;9043;p67"/>
          <p:cNvSpPr/>
          <p:nvPr/>
        </p:nvSpPr>
        <p:spPr>
          <a:xfrm>
            <a:off x="5981520" y="2370193"/>
            <a:ext cx="304994" cy="304189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4" name="Google Shape;9044;p67"/>
          <p:cNvGrpSpPr/>
          <p:nvPr/>
        </p:nvGrpSpPr>
        <p:grpSpPr>
          <a:xfrm>
            <a:off x="7154392" y="2370765"/>
            <a:ext cx="302554" cy="303359"/>
            <a:chOff x="-1333200" y="2770450"/>
            <a:chExt cx="291450" cy="292225"/>
          </a:xfrm>
        </p:grpSpPr>
        <p:sp>
          <p:nvSpPr>
            <p:cNvPr id="9045" name="Google Shape;9045;p67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67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7" name="Google Shape;9047;p67"/>
          <p:cNvGrpSpPr/>
          <p:nvPr/>
        </p:nvGrpSpPr>
        <p:grpSpPr>
          <a:xfrm>
            <a:off x="2463949" y="1630806"/>
            <a:ext cx="304189" cy="302554"/>
            <a:chOff x="-5635200" y="2037975"/>
            <a:chExt cx="293025" cy="291450"/>
          </a:xfrm>
        </p:grpSpPr>
        <p:sp>
          <p:nvSpPr>
            <p:cNvPr id="9048" name="Google Shape;9048;p67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7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0" name="Google Shape;9050;p67"/>
          <p:cNvGrpSpPr/>
          <p:nvPr/>
        </p:nvGrpSpPr>
        <p:grpSpPr>
          <a:xfrm>
            <a:off x="2462716" y="1996893"/>
            <a:ext cx="306655" cy="302554"/>
            <a:chOff x="-5637575" y="2397900"/>
            <a:chExt cx="295400" cy="291450"/>
          </a:xfrm>
        </p:grpSpPr>
        <p:sp>
          <p:nvSpPr>
            <p:cNvPr id="9051" name="Google Shape;9051;p67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67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7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7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5" name="Google Shape;9055;p67"/>
          <p:cNvGrpSpPr/>
          <p:nvPr/>
        </p:nvGrpSpPr>
        <p:grpSpPr>
          <a:xfrm>
            <a:off x="2472540" y="2370764"/>
            <a:ext cx="304163" cy="303359"/>
            <a:chOff x="-5635975" y="2757075"/>
            <a:chExt cx="293000" cy="292225"/>
          </a:xfrm>
        </p:grpSpPr>
        <p:sp>
          <p:nvSpPr>
            <p:cNvPr id="9056" name="Google Shape;9056;p67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67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8" name="Google Shape;9058;p67"/>
          <p:cNvGrpSpPr/>
          <p:nvPr/>
        </p:nvGrpSpPr>
        <p:grpSpPr>
          <a:xfrm>
            <a:off x="4402304" y="1630807"/>
            <a:ext cx="304189" cy="302554"/>
            <a:chOff x="-3854375" y="2046625"/>
            <a:chExt cx="293025" cy="291450"/>
          </a:xfrm>
        </p:grpSpPr>
        <p:sp>
          <p:nvSpPr>
            <p:cNvPr id="9059" name="Google Shape;9059;p67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7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1" name="Google Shape;9061;p67"/>
          <p:cNvGrpSpPr/>
          <p:nvPr/>
        </p:nvGrpSpPr>
        <p:grpSpPr>
          <a:xfrm>
            <a:off x="4401486" y="1995673"/>
            <a:ext cx="305824" cy="304994"/>
            <a:chOff x="-3854375" y="2405000"/>
            <a:chExt cx="294600" cy="293800"/>
          </a:xfrm>
        </p:grpSpPr>
        <p:sp>
          <p:nvSpPr>
            <p:cNvPr id="9062" name="Google Shape;9062;p67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7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4" name="Google Shape;9064;p67"/>
          <p:cNvGrpSpPr/>
          <p:nvPr/>
        </p:nvGrpSpPr>
        <p:grpSpPr>
          <a:xfrm>
            <a:off x="4411700" y="2370362"/>
            <a:ext cx="302554" cy="304163"/>
            <a:chOff x="-3852025" y="2764950"/>
            <a:chExt cx="291450" cy="293000"/>
          </a:xfrm>
        </p:grpSpPr>
        <p:sp>
          <p:nvSpPr>
            <p:cNvPr id="9065" name="Google Shape;9065;p67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7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67" name="Google Shape;9067;p67"/>
          <p:cNvSpPr/>
          <p:nvPr/>
        </p:nvSpPr>
        <p:spPr>
          <a:xfrm>
            <a:off x="6366383" y="1667088"/>
            <a:ext cx="303359" cy="229757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8" name="Google Shape;9068;p67"/>
          <p:cNvSpPr/>
          <p:nvPr/>
        </p:nvSpPr>
        <p:spPr>
          <a:xfrm>
            <a:off x="6366383" y="1996770"/>
            <a:ext cx="303359" cy="302528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9" name="Google Shape;9069;p67"/>
          <p:cNvGrpSpPr/>
          <p:nvPr/>
        </p:nvGrpSpPr>
        <p:grpSpPr>
          <a:xfrm>
            <a:off x="6375254" y="2370765"/>
            <a:ext cx="302554" cy="303359"/>
            <a:chOff x="-2060175" y="2768875"/>
            <a:chExt cx="291450" cy="292225"/>
          </a:xfrm>
        </p:grpSpPr>
        <p:sp>
          <p:nvSpPr>
            <p:cNvPr id="9070" name="Google Shape;9070;p67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7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2" name="Google Shape;9072;p67"/>
          <p:cNvGrpSpPr/>
          <p:nvPr/>
        </p:nvGrpSpPr>
        <p:grpSpPr>
          <a:xfrm>
            <a:off x="7545660" y="1630808"/>
            <a:ext cx="303359" cy="302554"/>
            <a:chOff x="-937025" y="2064750"/>
            <a:chExt cx="292225" cy="291450"/>
          </a:xfrm>
        </p:grpSpPr>
        <p:sp>
          <p:nvSpPr>
            <p:cNvPr id="9073" name="Google Shape;9073;p67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7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67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6" name="Google Shape;9076;p67"/>
          <p:cNvGrpSpPr/>
          <p:nvPr/>
        </p:nvGrpSpPr>
        <p:grpSpPr>
          <a:xfrm>
            <a:off x="2858189" y="1630404"/>
            <a:ext cx="303385" cy="303359"/>
            <a:chOff x="-5276050" y="2037975"/>
            <a:chExt cx="292250" cy="292225"/>
          </a:xfrm>
        </p:grpSpPr>
        <p:sp>
          <p:nvSpPr>
            <p:cNvPr id="9077" name="Google Shape;9077;p67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7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7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80" name="Google Shape;9080;p67"/>
          <p:cNvSpPr/>
          <p:nvPr/>
        </p:nvSpPr>
        <p:spPr>
          <a:xfrm>
            <a:off x="2855615" y="2005853"/>
            <a:ext cx="309094" cy="284362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1" name="Google Shape;9081;p67"/>
          <p:cNvSpPr/>
          <p:nvPr/>
        </p:nvSpPr>
        <p:spPr>
          <a:xfrm>
            <a:off x="2867061" y="2371024"/>
            <a:ext cx="303359" cy="302528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82" name="Google Shape;9082;p67"/>
          <p:cNvGrpSpPr/>
          <p:nvPr/>
        </p:nvGrpSpPr>
        <p:grpSpPr>
          <a:xfrm>
            <a:off x="4841790" y="1630807"/>
            <a:ext cx="233053" cy="302554"/>
            <a:chOff x="-3462150" y="2046625"/>
            <a:chExt cx="224500" cy="291450"/>
          </a:xfrm>
        </p:grpSpPr>
        <p:sp>
          <p:nvSpPr>
            <p:cNvPr id="9083" name="Google Shape;9083;p67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7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7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7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7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7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67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0" name="Google Shape;9090;p67"/>
          <p:cNvGrpSpPr/>
          <p:nvPr/>
        </p:nvGrpSpPr>
        <p:grpSpPr>
          <a:xfrm>
            <a:off x="4824221" y="1996076"/>
            <a:ext cx="268193" cy="304189"/>
            <a:chOff x="-3478675" y="2405775"/>
            <a:chExt cx="258350" cy="293025"/>
          </a:xfrm>
        </p:grpSpPr>
        <p:sp>
          <p:nvSpPr>
            <p:cNvPr id="9091" name="Google Shape;9091;p67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7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67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7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5" name="Google Shape;9095;p67"/>
          <p:cNvGrpSpPr/>
          <p:nvPr/>
        </p:nvGrpSpPr>
        <p:grpSpPr>
          <a:xfrm>
            <a:off x="4869171" y="2370765"/>
            <a:ext cx="195448" cy="303359"/>
            <a:chOff x="-3443250" y="2765725"/>
            <a:chExt cx="188275" cy="292225"/>
          </a:xfrm>
        </p:grpSpPr>
        <p:sp>
          <p:nvSpPr>
            <p:cNvPr id="9096" name="Google Shape;9096;p67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7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7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7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0" name="Google Shape;9100;p67"/>
          <p:cNvGrpSpPr/>
          <p:nvPr/>
        </p:nvGrpSpPr>
        <p:grpSpPr>
          <a:xfrm>
            <a:off x="6775572" y="1629989"/>
            <a:ext cx="267389" cy="304189"/>
            <a:chOff x="-1684475" y="2049000"/>
            <a:chExt cx="257575" cy="293025"/>
          </a:xfrm>
        </p:grpSpPr>
        <p:sp>
          <p:nvSpPr>
            <p:cNvPr id="9101" name="Google Shape;9101;p67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7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7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7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05" name="Google Shape;9105;p67"/>
          <p:cNvSpPr/>
          <p:nvPr/>
        </p:nvSpPr>
        <p:spPr>
          <a:xfrm>
            <a:off x="6751138" y="1996550"/>
            <a:ext cx="316439" cy="302969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06" name="Google Shape;9106;p67"/>
          <p:cNvGrpSpPr/>
          <p:nvPr/>
        </p:nvGrpSpPr>
        <p:grpSpPr>
          <a:xfrm>
            <a:off x="6766568" y="2370765"/>
            <a:ext cx="302554" cy="303359"/>
            <a:chOff x="-1700225" y="2768875"/>
            <a:chExt cx="291450" cy="292225"/>
          </a:xfrm>
        </p:grpSpPr>
        <p:sp>
          <p:nvSpPr>
            <p:cNvPr id="9107" name="Google Shape;9107;p67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7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7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7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7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7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3" name="Google Shape;9113;p67"/>
          <p:cNvGrpSpPr/>
          <p:nvPr/>
        </p:nvGrpSpPr>
        <p:grpSpPr>
          <a:xfrm>
            <a:off x="7563645" y="1996076"/>
            <a:ext cx="267389" cy="304189"/>
            <a:chOff x="-919700" y="2420750"/>
            <a:chExt cx="257575" cy="293025"/>
          </a:xfrm>
        </p:grpSpPr>
        <p:sp>
          <p:nvSpPr>
            <p:cNvPr id="9114" name="Google Shape;9114;p67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67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67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7" name="Google Shape;9117;p67"/>
          <p:cNvGrpSpPr/>
          <p:nvPr/>
        </p:nvGrpSpPr>
        <p:grpSpPr>
          <a:xfrm>
            <a:off x="1292857" y="3269120"/>
            <a:ext cx="318904" cy="302528"/>
            <a:chOff x="-6696925" y="3272575"/>
            <a:chExt cx="307200" cy="291425"/>
          </a:xfrm>
        </p:grpSpPr>
        <p:sp>
          <p:nvSpPr>
            <p:cNvPr id="9118" name="Google Shape;9118;p67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7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0" name="Google Shape;9120;p67"/>
          <p:cNvGrpSpPr/>
          <p:nvPr/>
        </p:nvGrpSpPr>
        <p:grpSpPr>
          <a:xfrm>
            <a:off x="1292844" y="3640695"/>
            <a:ext cx="318930" cy="303359"/>
            <a:chOff x="-6690625" y="3631325"/>
            <a:chExt cx="307225" cy="292225"/>
          </a:xfrm>
        </p:grpSpPr>
        <p:sp>
          <p:nvSpPr>
            <p:cNvPr id="9121" name="Google Shape;9121;p67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67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67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67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7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6" name="Google Shape;9126;p67"/>
          <p:cNvGrpSpPr/>
          <p:nvPr/>
        </p:nvGrpSpPr>
        <p:grpSpPr>
          <a:xfrm>
            <a:off x="1308793" y="4038903"/>
            <a:ext cx="304189" cy="302347"/>
            <a:chOff x="-6689825" y="3992050"/>
            <a:chExt cx="293025" cy="291250"/>
          </a:xfrm>
        </p:grpSpPr>
        <p:sp>
          <p:nvSpPr>
            <p:cNvPr id="9127" name="Google Shape;9127;p67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67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67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7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7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7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7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7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7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67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67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7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9" name="Google Shape;9139;p67"/>
          <p:cNvSpPr/>
          <p:nvPr/>
        </p:nvSpPr>
        <p:spPr>
          <a:xfrm>
            <a:off x="3239412" y="3269078"/>
            <a:ext cx="313350" cy="302243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40" name="Google Shape;9140;p67"/>
          <p:cNvGrpSpPr/>
          <p:nvPr/>
        </p:nvGrpSpPr>
        <p:grpSpPr>
          <a:xfrm>
            <a:off x="3243334" y="3641096"/>
            <a:ext cx="304994" cy="302554"/>
            <a:chOff x="-4837325" y="3612425"/>
            <a:chExt cx="293800" cy="291450"/>
          </a:xfrm>
        </p:grpSpPr>
        <p:sp>
          <p:nvSpPr>
            <p:cNvPr id="9141" name="Google Shape;9141;p67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67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67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4" name="Google Shape;9144;p67"/>
          <p:cNvGrpSpPr/>
          <p:nvPr/>
        </p:nvGrpSpPr>
        <p:grpSpPr>
          <a:xfrm>
            <a:off x="3252729" y="4038799"/>
            <a:ext cx="303359" cy="302554"/>
            <a:chOff x="-4837325" y="3971575"/>
            <a:chExt cx="292225" cy="291450"/>
          </a:xfrm>
        </p:grpSpPr>
        <p:sp>
          <p:nvSpPr>
            <p:cNvPr id="9145" name="Google Shape;9145;p67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7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67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67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67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67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1" name="Google Shape;9151;p67"/>
          <p:cNvGrpSpPr/>
          <p:nvPr/>
        </p:nvGrpSpPr>
        <p:grpSpPr>
          <a:xfrm>
            <a:off x="5193545" y="3287103"/>
            <a:ext cx="310729" cy="266558"/>
            <a:chOff x="-3037625" y="3254850"/>
            <a:chExt cx="299325" cy="256775"/>
          </a:xfrm>
        </p:grpSpPr>
        <p:sp>
          <p:nvSpPr>
            <p:cNvPr id="9152" name="Google Shape;9152;p67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67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67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67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6" name="Google Shape;9156;p67"/>
          <p:cNvGrpSpPr/>
          <p:nvPr/>
        </p:nvGrpSpPr>
        <p:grpSpPr>
          <a:xfrm>
            <a:off x="5196400" y="3640680"/>
            <a:ext cx="305020" cy="303385"/>
            <a:chOff x="-3031325" y="3597450"/>
            <a:chExt cx="293825" cy="292250"/>
          </a:xfrm>
        </p:grpSpPr>
        <p:sp>
          <p:nvSpPr>
            <p:cNvPr id="9157" name="Google Shape;9157;p67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67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67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67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1" name="Google Shape;9161;p67"/>
          <p:cNvGrpSpPr/>
          <p:nvPr/>
        </p:nvGrpSpPr>
        <p:grpSpPr>
          <a:xfrm>
            <a:off x="5205393" y="4056380"/>
            <a:ext cx="304189" cy="267389"/>
            <a:chOff x="-3030525" y="3973150"/>
            <a:chExt cx="293025" cy="257575"/>
          </a:xfrm>
        </p:grpSpPr>
        <p:sp>
          <p:nvSpPr>
            <p:cNvPr id="9162" name="Google Shape;9162;p67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67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4" name="Google Shape;9164;p67"/>
          <p:cNvGrpSpPr/>
          <p:nvPr/>
        </p:nvGrpSpPr>
        <p:grpSpPr>
          <a:xfrm>
            <a:off x="7146940" y="3313250"/>
            <a:ext cx="304189" cy="214264"/>
            <a:chOff x="-1199300" y="3279250"/>
            <a:chExt cx="293025" cy="206400"/>
          </a:xfrm>
        </p:grpSpPr>
        <p:sp>
          <p:nvSpPr>
            <p:cNvPr id="9165" name="Google Shape;9165;p67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67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67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67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9" name="Google Shape;9169;p67"/>
          <p:cNvGrpSpPr/>
          <p:nvPr/>
        </p:nvGrpSpPr>
        <p:grpSpPr>
          <a:xfrm>
            <a:off x="1678982" y="3268783"/>
            <a:ext cx="320539" cy="303203"/>
            <a:chOff x="-6338550" y="3272950"/>
            <a:chExt cx="308775" cy="292075"/>
          </a:xfrm>
        </p:grpSpPr>
        <p:sp>
          <p:nvSpPr>
            <p:cNvPr id="9170" name="Google Shape;9170;p67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7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67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3" name="Google Shape;9173;p67"/>
          <p:cNvGrpSpPr/>
          <p:nvPr/>
        </p:nvGrpSpPr>
        <p:grpSpPr>
          <a:xfrm>
            <a:off x="1687157" y="3641097"/>
            <a:ext cx="304189" cy="302554"/>
            <a:chOff x="-6329100" y="3632100"/>
            <a:chExt cx="293025" cy="291450"/>
          </a:xfrm>
        </p:grpSpPr>
        <p:sp>
          <p:nvSpPr>
            <p:cNvPr id="9174" name="Google Shape;9174;p67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67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67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7" name="Google Shape;9177;p67"/>
          <p:cNvGrpSpPr/>
          <p:nvPr/>
        </p:nvGrpSpPr>
        <p:grpSpPr>
          <a:xfrm>
            <a:off x="1696566" y="4038800"/>
            <a:ext cx="302528" cy="302554"/>
            <a:chOff x="-6329875" y="3992050"/>
            <a:chExt cx="291425" cy="291450"/>
          </a:xfrm>
        </p:grpSpPr>
        <p:sp>
          <p:nvSpPr>
            <p:cNvPr id="9178" name="Google Shape;9178;p67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7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67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67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2" name="Google Shape;9182;p67"/>
          <p:cNvGrpSpPr/>
          <p:nvPr/>
        </p:nvGrpSpPr>
        <p:grpSpPr>
          <a:xfrm>
            <a:off x="3633144" y="3267886"/>
            <a:ext cx="305020" cy="304994"/>
            <a:chOff x="-4478975" y="3251700"/>
            <a:chExt cx="293825" cy="293800"/>
          </a:xfrm>
        </p:grpSpPr>
        <p:sp>
          <p:nvSpPr>
            <p:cNvPr id="9183" name="Google Shape;9183;p67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67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67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6" name="Google Shape;9186;p67"/>
          <p:cNvGrpSpPr/>
          <p:nvPr/>
        </p:nvGrpSpPr>
        <p:grpSpPr>
          <a:xfrm>
            <a:off x="3633144" y="3641096"/>
            <a:ext cx="305020" cy="302554"/>
            <a:chOff x="-4475825" y="3612425"/>
            <a:chExt cx="293825" cy="291450"/>
          </a:xfrm>
        </p:grpSpPr>
        <p:sp>
          <p:nvSpPr>
            <p:cNvPr id="9187" name="Google Shape;9187;p67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67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7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0" name="Google Shape;9190;p67"/>
          <p:cNvGrpSpPr/>
          <p:nvPr/>
        </p:nvGrpSpPr>
        <p:grpSpPr>
          <a:xfrm>
            <a:off x="3639685" y="4038811"/>
            <a:ext cx="309094" cy="302528"/>
            <a:chOff x="-4480550" y="3970800"/>
            <a:chExt cx="297750" cy="291425"/>
          </a:xfrm>
        </p:grpSpPr>
        <p:sp>
          <p:nvSpPr>
            <p:cNvPr id="9191" name="Google Shape;9191;p67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67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3" name="Google Shape;9193;p67"/>
          <p:cNvGrpSpPr/>
          <p:nvPr/>
        </p:nvGrpSpPr>
        <p:grpSpPr>
          <a:xfrm>
            <a:off x="5589021" y="3269105"/>
            <a:ext cx="299284" cy="302554"/>
            <a:chOff x="-2668225" y="3239075"/>
            <a:chExt cx="288300" cy="291450"/>
          </a:xfrm>
        </p:grpSpPr>
        <p:sp>
          <p:nvSpPr>
            <p:cNvPr id="9194" name="Google Shape;9194;p67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7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7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67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67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9" name="Google Shape;9199;p67"/>
          <p:cNvGrpSpPr/>
          <p:nvPr/>
        </p:nvGrpSpPr>
        <p:grpSpPr>
          <a:xfrm>
            <a:off x="5586970" y="3641095"/>
            <a:ext cx="303385" cy="302554"/>
            <a:chOff x="-2671375" y="3597450"/>
            <a:chExt cx="292250" cy="291450"/>
          </a:xfrm>
        </p:grpSpPr>
        <p:sp>
          <p:nvSpPr>
            <p:cNvPr id="9200" name="Google Shape;9200;p67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7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2" name="Google Shape;9202;p67"/>
          <p:cNvGrpSpPr/>
          <p:nvPr/>
        </p:nvGrpSpPr>
        <p:grpSpPr>
          <a:xfrm>
            <a:off x="5594744" y="4037980"/>
            <a:ext cx="304994" cy="304189"/>
            <a:chOff x="-2670575" y="3956600"/>
            <a:chExt cx="293800" cy="293025"/>
          </a:xfrm>
        </p:grpSpPr>
        <p:sp>
          <p:nvSpPr>
            <p:cNvPr id="9203" name="Google Shape;9203;p67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67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67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67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7" name="Google Shape;9207;p67"/>
          <p:cNvGrpSpPr/>
          <p:nvPr/>
        </p:nvGrpSpPr>
        <p:grpSpPr>
          <a:xfrm>
            <a:off x="7145306" y="3641562"/>
            <a:ext cx="307459" cy="301620"/>
            <a:chOff x="-1183550" y="3586525"/>
            <a:chExt cx="296175" cy="290550"/>
          </a:xfrm>
        </p:grpSpPr>
        <p:sp>
          <p:nvSpPr>
            <p:cNvPr id="9208" name="Google Shape;9208;p67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7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67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67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67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67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7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67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67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7" name="Google Shape;9217;p67"/>
          <p:cNvGrpSpPr/>
          <p:nvPr/>
        </p:nvGrpSpPr>
        <p:grpSpPr>
          <a:xfrm>
            <a:off x="2077310" y="3269523"/>
            <a:ext cx="303385" cy="301724"/>
            <a:chOff x="-5971525" y="3273750"/>
            <a:chExt cx="292250" cy="290650"/>
          </a:xfrm>
        </p:grpSpPr>
        <p:sp>
          <p:nvSpPr>
            <p:cNvPr id="9218" name="Google Shape;9218;p67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67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0" name="Google Shape;9220;p67"/>
          <p:cNvGrpSpPr/>
          <p:nvPr/>
        </p:nvGrpSpPr>
        <p:grpSpPr>
          <a:xfrm>
            <a:off x="2073223" y="3640111"/>
            <a:ext cx="311560" cy="304527"/>
            <a:chOff x="-5974675" y="3632100"/>
            <a:chExt cx="300125" cy="293350"/>
          </a:xfrm>
        </p:grpSpPr>
        <p:sp>
          <p:nvSpPr>
            <p:cNvPr id="9221" name="Google Shape;9221;p67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67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67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4" name="Google Shape;9224;p67"/>
          <p:cNvGrpSpPr/>
          <p:nvPr/>
        </p:nvGrpSpPr>
        <p:grpSpPr>
          <a:xfrm>
            <a:off x="2094881" y="4037982"/>
            <a:ext cx="285400" cy="304189"/>
            <a:chOff x="-5971525" y="3990475"/>
            <a:chExt cx="274925" cy="293025"/>
          </a:xfrm>
        </p:grpSpPr>
        <p:sp>
          <p:nvSpPr>
            <p:cNvPr id="9225" name="Google Shape;9225;p67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67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67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67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9" name="Google Shape;9229;p67"/>
          <p:cNvGrpSpPr/>
          <p:nvPr/>
        </p:nvGrpSpPr>
        <p:grpSpPr>
          <a:xfrm>
            <a:off x="4022136" y="3269521"/>
            <a:ext cx="303359" cy="301724"/>
            <a:chOff x="-4118225" y="3253275"/>
            <a:chExt cx="292225" cy="290650"/>
          </a:xfrm>
        </p:grpSpPr>
        <p:sp>
          <p:nvSpPr>
            <p:cNvPr id="9230" name="Google Shape;9230;p67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67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67"/>
          <p:cNvGrpSpPr/>
          <p:nvPr/>
        </p:nvGrpSpPr>
        <p:grpSpPr>
          <a:xfrm>
            <a:off x="4058509" y="3640902"/>
            <a:ext cx="230614" cy="302944"/>
            <a:chOff x="-4082800" y="3612425"/>
            <a:chExt cx="222150" cy="291825"/>
          </a:xfrm>
        </p:grpSpPr>
        <p:sp>
          <p:nvSpPr>
            <p:cNvPr id="9233" name="Google Shape;9233;p67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67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67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6" name="Google Shape;9236;p67"/>
          <p:cNvGrpSpPr/>
          <p:nvPr/>
        </p:nvGrpSpPr>
        <p:grpSpPr>
          <a:xfrm>
            <a:off x="4030715" y="4048207"/>
            <a:ext cx="303359" cy="283739"/>
            <a:chOff x="-4118225" y="3990475"/>
            <a:chExt cx="292225" cy="273325"/>
          </a:xfrm>
        </p:grpSpPr>
        <p:sp>
          <p:nvSpPr>
            <p:cNvPr id="9237" name="Google Shape;9237;p67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67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67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67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1" name="Google Shape;9241;p67"/>
          <p:cNvGrpSpPr/>
          <p:nvPr/>
        </p:nvGrpSpPr>
        <p:grpSpPr>
          <a:xfrm>
            <a:off x="5984968" y="3268288"/>
            <a:ext cx="284569" cy="304189"/>
            <a:chOff x="-2312225" y="3238300"/>
            <a:chExt cx="274125" cy="293025"/>
          </a:xfrm>
        </p:grpSpPr>
        <p:sp>
          <p:nvSpPr>
            <p:cNvPr id="9242" name="Google Shape;9242;p67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67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4" name="Google Shape;9244;p67"/>
          <p:cNvGrpSpPr/>
          <p:nvPr/>
        </p:nvGrpSpPr>
        <p:grpSpPr>
          <a:xfrm>
            <a:off x="5975561" y="3603891"/>
            <a:ext cx="303385" cy="376960"/>
            <a:chOff x="-2310650" y="3525775"/>
            <a:chExt cx="292250" cy="363125"/>
          </a:xfrm>
        </p:grpSpPr>
        <p:sp>
          <p:nvSpPr>
            <p:cNvPr id="9245" name="Google Shape;9245;p67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67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67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67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9" name="Google Shape;9249;p67"/>
          <p:cNvGrpSpPr/>
          <p:nvPr/>
        </p:nvGrpSpPr>
        <p:grpSpPr>
          <a:xfrm>
            <a:off x="5983322" y="4038798"/>
            <a:ext cx="305020" cy="302554"/>
            <a:chOff x="-2310650" y="3958175"/>
            <a:chExt cx="293825" cy="291450"/>
          </a:xfrm>
        </p:grpSpPr>
        <p:sp>
          <p:nvSpPr>
            <p:cNvPr id="9250" name="Google Shape;9250;p67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67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2" name="Google Shape;9252;p67"/>
          <p:cNvGrpSpPr/>
          <p:nvPr/>
        </p:nvGrpSpPr>
        <p:grpSpPr>
          <a:xfrm>
            <a:off x="7154715" y="4038798"/>
            <a:ext cx="305798" cy="302554"/>
            <a:chOff x="-1182750" y="3962900"/>
            <a:chExt cx="294575" cy="291450"/>
          </a:xfrm>
        </p:grpSpPr>
        <p:sp>
          <p:nvSpPr>
            <p:cNvPr id="9253" name="Google Shape;9253;p67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67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7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7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67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67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67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0" name="Google Shape;9260;p67"/>
          <p:cNvGrpSpPr/>
          <p:nvPr/>
        </p:nvGrpSpPr>
        <p:grpSpPr>
          <a:xfrm>
            <a:off x="2465070" y="3269107"/>
            <a:ext cx="305824" cy="302554"/>
            <a:chOff x="-5611575" y="3272950"/>
            <a:chExt cx="294600" cy="291450"/>
          </a:xfrm>
        </p:grpSpPr>
        <p:sp>
          <p:nvSpPr>
            <p:cNvPr id="9261" name="Google Shape;9261;p67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67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7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67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67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6" name="Google Shape;9266;p67"/>
          <p:cNvGrpSpPr/>
          <p:nvPr/>
        </p:nvGrpSpPr>
        <p:grpSpPr>
          <a:xfrm>
            <a:off x="2465070" y="3641513"/>
            <a:ext cx="305824" cy="301724"/>
            <a:chOff x="-5613150" y="3632900"/>
            <a:chExt cx="294600" cy="290650"/>
          </a:xfrm>
        </p:grpSpPr>
        <p:sp>
          <p:nvSpPr>
            <p:cNvPr id="9267" name="Google Shape;9267;p67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67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9" name="Google Shape;9269;p67"/>
          <p:cNvGrpSpPr/>
          <p:nvPr/>
        </p:nvGrpSpPr>
        <p:grpSpPr>
          <a:xfrm>
            <a:off x="2473648" y="4038397"/>
            <a:ext cx="305824" cy="303359"/>
            <a:chOff x="-5613150" y="3991275"/>
            <a:chExt cx="294600" cy="292225"/>
          </a:xfrm>
        </p:grpSpPr>
        <p:sp>
          <p:nvSpPr>
            <p:cNvPr id="9270" name="Google Shape;9270;p67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67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67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67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67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67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67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67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67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9" name="Google Shape;9279;p67"/>
          <p:cNvGrpSpPr/>
          <p:nvPr/>
        </p:nvGrpSpPr>
        <p:grpSpPr>
          <a:xfrm>
            <a:off x="4399665" y="3269262"/>
            <a:ext cx="313350" cy="302243"/>
            <a:chOff x="-3768700" y="3253275"/>
            <a:chExt cx="301850" cy="291150"/>
          </a:xfrm>
        </p:grpSpPr>
        <p:sp>
          <p:nvSpPr>
            <p:cNvPr id="9280" name="Google Shape;9280;p67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67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67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3" name="Google Shape;9283;p67"/>
          <p:cNvGrpSpPr/>
          <p:nvPr/>
        </p:nvGrpSpPr>
        <p:grpSpPr>
          <a:xfrm>
            <a:off x="4402609" y="3649674"/>
            <a:ext cx="307459" cy="285400"/>
            <a:chOff x="-3808700" y="3628950"/>
            <a:chExt cx="296175" cy="274925"/>
          </a:xfrm>
        </p:grpSpPr>
        <p:sp>
          <p:nvSpPr>
            <p:cNvPr id="9284" name="Google Shape;9284;p67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67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67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7" name="Google Shape;9287;p67"/>
          <p:cNvGrpSpPr/>
          <p:nvPr/>
        </p:nvGrpSpPr>
        <p:grpSpPr>
          <a:xfrm>
            <a:off x="4449623" y="4038500"/>
            <a:ext cx="302399" cy="303151"/>
            <a:chOff x="-3771675" y="3971775"/>
            <a:chExt cx="291300" cy="292025"/>
          </a:xfrm>
        </p:grpSpPr>
        <p:sp>
          <p:nvSpPr>
            <p:cNvPr id="9288" name="Google Shape;9288;p67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67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67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67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67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3" name="Google Shape;9293;p67"/>
          <p:cNvGrpSpPr/>
          <p:nvPr/>
        </p:nvGrpSpPr>
        <p:grpSpPr>
          <a:xfrm>
            <a:off x="6368398" y="3304751"/>
            <a:ext cx="302995" cy="231263"/>
            <a:chOff x="-1951475" y="3273100"/>
            <a:chExt cx="291875" cy="222775"/>
          </a:xfrm>
        </p:grpSpPr>
        <p:sp>
          <p:nvSpPr>
            <p:cNvPr id="9294" name="Google Shape;9294;p67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67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67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7" name="Google Shape;9297;p67"/>
          <p:cNvGrpSpPr/>
          <p:nvPr/>
        </p:nvGrpSpPr>
        <p:grpSpPr>
          <a:xfrm>
            <a:off x="6366582" y="3641095"/>
            <a:ext cx="306629" cy="302554"/>
            <a:chOff x="-1951475" y="3597450"/>
            <a:chExt cx="295375" cy="291450"/>
          </a:xfrm>
        </p:grpSpPr>
        <p:sp>
          <p:nvSpPr>
            <p:cNvPr id="9298" name="Google Shape;9298;p67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67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67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67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2" name="Google Shape;9302;p67"/>
          <p:cNvGrpSpPr/>
          <p:nvPr/>
        </p:nvGrpSpPr>
        <p:grpSpPr>
          <a:xfrm>
            <a:off x="6368205" y="4038798"/>
            <a:ext cx="320539" cy="302554"/>
            <a:chOff x="-1960150" y="3956600"/>
            <a:chExt cx="308775" cy="291450"/>
          </a:xfrm>
        </p:grpSpPr>
        <p:sp>
          <p:nvSpPr>
            <p:cNvPr id="9303" name="Google Shape;9303;p67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67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5" name="Google Shape;9305;p67"/>
          <p:cNvGrpSpPr/>
          <p:nvPr/>
        </p:nvGrpSpPr>
        <p:grpSpPr>
          <a:xfrm>
            <a:off x="7547604" y="3268702"/>
            <a:ext cx="303359" cy="303359"/>
            <a:chOff x="-804700" y="3226500"/>
            <a:chExt cx="292225" cy="292225"/>
          </a:xfrm>
        </p:grpSpPr>
        <p:sp>
          <p:nvSpPr>
            <p:cNvPr id="9306" name="Google Shape;9306;p67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67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67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67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67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67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67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3" name="Google Shape;9313;p67"/>
          <p:cNvGrpSpPr/>
          <p:nvPr/>
        </p:nvGrpSpPr>
        <p:grpSpPr>
          <a:xfrm>
            <a:off x="2860141" y="3268692"/>
            <a:ext cx="303359" cy="303385"/>
            <a:chOff x="-5251625" y="3272950"/>
            <a:chExt cx="292225" cy="292250"/>
          </a:xfrm>
        </p:grpSpPr>
        <p:sp>
          <p:nvSpPr>
            <p:cNvPr id="9314" name="Google Shape;9314;p67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67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67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7" name="Google Shape;9317;p67"/>
          <p:cNvGrpSpPr/>
          <p:nvPr/>
        </p:nvGrpSpPr>
        <p:grpSpPr>
          <a:xfrm>
            <a:off x="2857689" y="3640488"/>
            <a:ext cx="308264" cy="303774"/>
            <a:chOff x="-5254775" y="3631325"/>
            <a:chExt cx="296950" cy="292625"/>
          </a:xfrm>
        </p:grpSpPr>
        <p:sp>
          <p:nvSpPr>
            <p:cNvPr id="9318" name="Google Shape;9318;p67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67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67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67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67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67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67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5" name="Google Shape;9325;p67"/>
          <p:cNvGrpSpPr/>
          <p:nvPr/>
        </p:nvGrpSpPr>
        <p:grpSpPr>
          <a:xfrm>
            <a:off x="2869122" y="4038397"/>
            <a:ext cx="302554" cy="303359"/>
            <a:chOff x="-5251625" y="3991275"/>
            <a:chExt cx="291450" cy="292225"/>
          </a:xfrm>
        </p:grpSpPr>
        <p:sp>
          <p:nvSpPr>
            <p:cNvPr id="9326" name="Google Shape;9326;p67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67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67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67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67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1" name="Google Shape;9331;p67"/>
          <p:cNvGrpSpPr/>
          <p:nvPr/>
        </p:nvGrpSpPr>
        <p:grpSpPr>
          <a:xfrm>
            <a:off x="4844953" y="3269119"/>
            <a:ext cx="230614" cy="302528"/>
            <a:chOff x="-3365275" y="3253275"/>
            <a:chExt cx="222150" cy="291425"/>
          </a:xfrm>
        </p:grpSpPr>
        <p:sp>
          <p:nvSpPr>
            <p:cNvPr id="9332" name="Google Shape;9332;p67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67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4" name="Google Shape;9334;p67"/>
          <p:cNvGrpSpPr/>
          <p:nvPr/>
        </p:nvGrpSpPr>
        <p:grpSpPr>
          <a:xfrm>
            <a:off x="4826163" y="3640279"/>
            <a:ext cx="268193" cy="304189"/>
            <a:chOff x="-3383375" y="3611625"/>
            <a:chExt cx="258350" cy="293025"/>
          </a:xfrm>
        </p:grpSpPr>
        <p:sp>
          <p:nvSpPr>
            <p:cNvPr id="9335" name="Google Shape;9335;p67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7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7" name="Google Shape;9337;p67"/>
          <p:cNvGrpSpPr/>
          <p:nvPr/>
        </p:nvGrpSpPr>
        <p:grpSpPr>
          <a:xfrm>
            <a:off x="4871114" y="4038799"/>
            <a:ext cx="195448" cy="302554"/>
            <a:chOff x="-3347950" y="3971575"/>
            <a:chExt cx="188275" cy="291450"/>
          </a:xfrm>
        </p:grpSpPr>
        <p:sp>
          <p:nvSpPr>
            <p:cNvPr id="9338" name="Google Shape;9338;p67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67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67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1" name="Google Shape;9341;p67"/>
          <p:cNvGrpSpPr/>
          <p:nvPr/>
        </p:nvGrpSpPr>
        <p:grpSpPr>
          <a:xfrm>
            <a:off x="6777113" y="3268288"/>
            <a:ext cx="268193" cy="304189"/>
            <a:chOff x="-1575775" y="3238300"/>
            <a:chExt cx="258350" cy="293025"/>
          </a:xfrm>
        </p:grpSpPr>
        <p:sp>
          <p:nvSpPr>
            <p:cNvPr id="9342" name="Google Shape;9342;p67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67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67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67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67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7" name="Google Shape;9347;p67"/>
          <p:cNvGrpSpPr/>
          <p:nvPr/>
        </p:nvGrpSpPr>
        <p:grpSpPr>
          <a:xfrm>
            <a:off x="6758700" y="3639474"/>
            <a:ext cx="305020" cy="305798"/>
            <a:chOff x="-1591550" y="3597475"/>
            <a:chExt cx="293825" cy="294575"/>
          </a:xfrm>
        </p:grpSpPr>
        <p:sp>
          <p:nvSpPr>
            <p:cNvPr id="9348" name="Google Shape;9348;p67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67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67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1" name="Google Shape;9351;p67"/>
          <p:cNvGrpSpPr/>
          <p:nvPr/>
        </p:nvGrpSpPr>
        <p:grpSpPr>
          <a:xfrm>
            <a:off x="6767694" y="4046155"/>
            <a:ext cx="304189" cy="287839"/>
            <a:chOff x="-1592325" y="3957400"/>
            <a:chExt cx="293025" cy="277275"/>
          </a:xfrm>
        </p:grpSpPr>
        <p:sp>
          <p:nvSpPr>
            <p:cNvPr id="9352" name="Google Shape;9352;p67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67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67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7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6" name="Google Shape;9356;p67"/>
          <p:cNvGrpSpPr/>
          <p:nvPr/>
        </p:nvGrpSpPr>
        <p:grpSpPr>
          <a:xfrm>
            <a:off x="7566005" y="3640694"/>
            <a:ext cx="266558" cy="303359"/>
            <a:chOff x="-778700" y="3612425"/>
            <a:chExt cx="256775" cy="292225"/>
          </a:xfrm>
        </p:grpSpPr>
        <p:sp>
          <p:nvSpPr>
            <p:cNvPr id="9357" name="Google Shape;9357;p67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67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67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67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67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7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3" name="Google Shape;9363;p67"/>
          <p:cNvGrpSpPr/>
          <p:nvPr/>
        </p:nvGrpSpPr>
        <p:grpSpPr>
          <a:xfrm>
            <a:off x="2080850" y="1641166"/>
            <a:ext cx="294442" cy="295215"/>
            <a:chOff x="6679825" y="2693700"/>
            <a:chExt cx="257875" cy="258575"/>
          </a:xfrm>
        </p:grpSpPr>
        <p:sp>
          <p:nvSpPr>
            <p:cNvPr id="9364" name="Google Shape;9364;p67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7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6" name="Google Shape;9366;p67"/>
          <p:cNvGrpSpPr/>
          <p:nvPr/>
        </p:nvGrpSpPr>
        <p:grpSpPr>
          <a:xfrm>
            <a:off x="2073922" y="1998089"/>
            <a:ext cx="302373" cy="300011"/>
            <a:chOff x="6790450" y="3119050"/>
            <a:chExt cx="262750" cy="260675"/>
          </a:xfrm>
        </p:grpSpPr>
        <p:sp>
          <p:nvSpPr>
            <p:cNvPr id="9367" name="Google Shape;9367;p67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7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9" name="Google Shape;9369;p67"/>
          <p:cNvGrpSpPr/>
          <p:nvPr/>
        </p:nvGrpSpPr>
        <p:grpSpPr>
          <a:xfrm>
            <a:off x="6586588" y="4426561"/>
            <a:ext cx="245642" cy="279461"/>
            <a:chOff x="7728464" y="1561258"/>
            <a:chExt cx="349719" cy="397866"/>
          </a:xfrm>
        </p:grpSpPr>
        <p:sp>
          <p:nvSpPr>
            <p:cNvPr id="9370" name="Google Shape;9370;p67"/>
            <p:cNvSpPr/>
            <p:nvPr/>
          </p:nvSpPr>
          <p:spPr>
            <a:xfrm>
              <a:off x="7891642" y="1678585"/>
              <a:ext cx="23354" cy="23333"/>
            </a:xfrm>
            <a:custGeom>
              <a:rect b="b" l="l" r="r" t="t"/>
              <a:pathLst>
                <a:path extrusionOk="0" h="1118" w="1119">
                  <a:moveTo>
                    <a:pt x="0" y="1"/>
                  </a:moveTo>
                  <a:lnTo>
                    <a:pt x="0" y="1117"/>
                  </a:lnTo>
                  <a:lnTo>
                    <a:pt x="1118" y="1117"/>
                  </a:lnTo>
                  <a:lnTo>
                    <a:pt x="11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7"/>
            <p:cNvSpPr/>
            <p:nvPr/>
          </p:nvSpPr>
          <p:spPr>
            <a:xfrm>
              <a:off x="7728464" y="1561258"/>
              <a:ext cx="349719" cy="397866"/>
            </a:xfrm>
            <a:custGeom>
              <a:rect b="b" l="l" r="r" t="t"/>
              <a:pathLst>
                <a:path extrusionOk="0" h="19064" w="16757">
                  <a:moveTo>
                    <a:pt x="9496" y="2830"/>
                  </a:moveTo>
                  <a:cubicBezTo>
                    <a:pt x="9804" y="2830"/>
                    <a:pt x="10054" y="3079"/>
                    <a:pt x="10054" y="3389"/>
                  </a:cubicBezTo>
                  <a:lnTo>
                    <a:pt x="10054" y="4505"/>
                  </a:lnTo>
                  <a:lnTo>
                    <a:pt x="11172" y="4505"/>
                  </a:lnTo>
                  <a:cubicBezTo>
                    <a:pt x="11480" y="4505"/>
                    <a:pt x="11729" y="4756"/>
                    <a:pt x="11729" y="5064"/>
                  </a:cubicBezTo>
                  <a:cubicBezTo>
                    <a:pt x="11729" y="5373"/>
                    <a:pt x="11480" y="5623"/>
                    <a:pt x="11172" y="5623"/>
                  </a:cubicBezTo>
                  <a:lnTo>
                    <a:pt x="10054" y="5623"/>
                  </a:lnTo>
                  <a:lnTo>
                    <a:pt x="10054" y="6739"/>
                  </a:lnTo>
                  <a:lnTo>
                    <a:pt x="11172" y="6739"/>
                  </a:lnTo>
                  <a:cubicBezTo>
                    <a:pt x="11480" y="6739"/>
                    <a:pt x="11729" y="6990"/>
                    <a:pt x="11729" y="7298"/>
                  </a:cubicBezTo>
                  <a:cubicBezTo>
                    <a:pt x="11729" y="7608"/>
                    <a:pt x="11480" y="7857"/>
                    <a:pt x="11172" y="7857"/>
                  </a:cubicBezTo>
                  <a:lnTo>
                    <a:pt x="10054" y="7857"/>
                  </a:lnTo>
                  <a:lnTo>
                    <a:pt x="10054" y="8973"/>
                  </a:lnTo>
                  <a:cubicBezTo>
                    <a:pt x="10054" y="9283"/>
                    <a:pt x="9804" y="9532"/>
                    <a:pt x="9495" y="9532"/>
                  </a:cubicBezTo>
                  <a:cubicBezTo>
                    <a:pt x="9187" y="9532"/>
                    <a:pt x="8936" y="9283"/>
                    <a:pt x="8936" y="8973"/>
                  </a:cubicBezTo>
                  <a:lnTo>
                    <a:pt x="8936" y="7857"/>
                  </a:lnTo>
                  <a:lnTo>
                    <a:pt x="7819" y="7857"/>
                  </a:lnTo>
                  <a:lnTo>
                    <a:pt x="7819" y="8973"/>
                  </a:lnTo>
                  <a:cubicBezTo>
                    <a:pt x="7819" y="9283"/>
                    <a:pt x="7570" y="9532"/>
                    <a:pt x="7260" y="9532"/>
                  </a:cubicBezTo>
                  <a:cubicBezTo>
                    <a:pt x="6953" y="9532"/>
                    <a:pt x="6701" y="9283"/>
                    <a:pt x="6701" y="8973"/>
                  </a:cubicBezTo>
                  <a:lnTo>
                    <a:pt x="6701" y="7857"/>
                  </a:lnTo>
                  <a:lnTo>
                    <a:pt x="5585" y="7857"/>
                  </a:lnTo>
                  <a:cubicBezTo>
                    <a:pt x="5276" y="7857"/>
                    <a:pt x="5026" y="7608"/>
                    <a:pt x="5026" y="7298"/>
                  </a:cubicBezTo>
                  <a:cubicBezTo>
                    <a:pt x="5026" y="6990"/>
                    <a:pt x="5276" y="6739"/>
                    <a:pt x="5585" y="6739"/>
                  </a:cubicBezTo>
                  <a:lnTo>
                    <a:pt x="6701" y="6739"/>
                  </a:lnTo>
                  <a:lnTo>
                    <a:pt x="6701" y="5623"/>
                  </a:lnTo>
                  <a:lnTo>
                    <a:pt x="5585" y="5623"/>
                  </a:lnTo>
                  <a:cubicBezTo>
                    <a:pt x="5277" y="5623"/>
                    <a:pt x="5028" y="5373"/>
                    <a:pt x="5028" y="5064"/>
                  </a:cubicBezTo>
                  <a:cubicBezTo>
                    <a:pt x="5028" y="4756"/>
                    <a:pt x="5277" y="4505"/>
                    <a:pt x="5585" y="4505"/>
                  </a:cubicBezTo>
                  <a:lnTo>
                    <a:pt x="6703" y="4505"/>
                  </a:lnTo>
                  <a:lnTo>
                    <a:pt x="6703" y="3389"/>
                  </a:lnTo>
                  <a:cubicBezTo>
                    <a:pt x="6703" y="3079"/>
                    <a:pt x="6953" y="2830"/>
                    <a:pt x="7262" y="2830"/>
                  </a:cubicBezTo>
                  <a:cubicBezTo>
                    <a:pt x="7570" y="2830"/>
                    <a:pt x="7819" y="3079"/>
                    <a:pt x="7819" y="3389"/>
                  </a:cubicBezTo>
                  <a:lnTo>
                    <a:pt x="7819" y="4505"/>
                  </a:lnTo>
                  <a:lnTo>
                    <a:pt x="8937" y="4505"/>
                  </a:lnTo>
                  <a:lnTo>
                    <a:pt x="8937" y="3389"/>
                  </a:lnTo>
                  <a:cubicBezTo>
                    <a:pt x="8937" y="3079"/>
                    <a:pt x="9187" y="2830"/>
                    <a:pt x="9496" y="2830"/>
                  </a:cubicBezTo>
                  <a:close/>
                  <a:moveTo>
                    <a:pt x="12845" y="10091"/>
                  </a:moveTo>
                  <a:cubicBezTo>
                    <a:pt x="12952" y="10091"/>
                    <a:pt x="13060" y="10121"/>
                    <a:pt x="13157" y="10185"/>
                  </a:cubicBezTo>
                  <a:cubicBezTo>
                    <a:pt x="13413" y="10357"/>
                    <a:pt x="13482" y="10702"/>
                    <a:pt x="13310" y="10960"/>
                  </a:cubicBezTo>
                  <a:cubicBezTo>
                    <a:pt x="12210" y="12612"/>
                    <a:pt x="10365" y="13599"/>
                    <a:pt x="8378" y="13599"/>
                  </a:cubicBezTo>
                  <a:cubicBezTo>
                    <a:pt x="6392" y="13599"/>
                    <a:pt x="4547" y="12612"/>
                    <a:pt x="3445" y="10960"/>
                  </a:cubicBezTo>
                  <a:cubicBezTo>
                    <a:pt x="3275" y="10702"/>
                    <a:pt x="3344" y="10355"/>
                    <a:pt x="3600" y="10185"/>
                  </a:cubicBezTo>
                  <a:cubicBezTo>
                    <a:pt x="3696" y="10121"/>
                    <a:pt x="3804" y="10091"/>
                    <a:pt x="3910" y="10091"/>
                  </a:cubicBezTo>
                  <a:cubicBezTo>
                    <a:pt x="4090" y="10091"/>
                    <a:pt x="4267" y="10178"/>
                    <a:pt x="4375" y="10339"/>
                  </a:cubicBezTo>
                  <a:cubicBezTo>
                    <a:pt x="5269" y="11682"/>
                    <a:pt x="6765" y="12481"/>
                    <a:pt x="8378" y="12481"/>
                  </a:cubicBezTo>
                  <a:cubicBezTo>
                    <a:pt x="9990" y="12481"/>
                    <a:pt x="11487" y="11682"/>
                    <a:pt x="12382" y="10339"/>
                  </a:cubicBezTo>
                  <a:cubicBezTo>
                    <a:pt x="12488" y="10178"/>
                    <a:pt x="12665" y="10091"/>
                    <a:pt x="12845" y="10091"/>
                  </a:cubicBezTo>
                  <a:close/>
                  <a:moveTo>
                    <a:pt x="2794" y="1"/>
                  </a:moveTo>
                  <a:cubicBezTo>
                    <a:pt x="1253" y="1"/>
                    <a:pt x="0" y="1291"/>
                    <a:pt x="0" y="2830"/>
                  </a:cubicBezTo>
                  <a:lnTo>
                    <a:pt x="0" y="14001"/>
                  </a:lnTo>
                  <a:cubicBezTo>
                    <a:pt x="0" y="15540"/>
                    <a:pt x="1253" y="16792"/>
                    <a:pt x="2794" y="16792"/>
                  </a:cubicBezTo>
                  <a:lnTo>
                    <a:pt x="5912" y="16792"/>
                  </a:lnTo>
                  <a:lnTo>
                    <a:pt x="7984" y="18901"/>
                  </a:lnTo>
                  <a:cubicBezTo>
                    <a:pt x="8092" y="19009"/>
                    <a:pt x="8235" y="19064"/>
                    <a:pt x="8378" y="19064"/>
                  </a:cubicBezTo>
                  <a:cubicBezTo>
                    <a:pt x="8522" y="19064"/>
                    <a:pt x="8665" y="19009"/>
                    <a:pt x="8773" y="18901"/>
                  </a:cubicBezTo>
                  <a:lnTo>
                    <a:pt x="10844" y="16792"/>
                  </a:lnTo>
                  <a:lnTo>
                    <a:pt x="13963" y="16792"/>
                  </a:lnTo>
                  <a:cubicBezTo>
                    <a:pt x="15504" y="16792"/>
                    <a:pt x="16756" y="15540"/>
                    <a:pt x="16756" y="14001"/>
                  </a:cubicBezTo>
                  <a:lnTo>
                    <a:pt x="16756" y="2830"/>
                  </a:lnTo>
                  <a:cubicBezTo>
                    <a:pt x="16756" y="1291"/>
                    <a:pt x="15504" y="1"/>
                    <a:pt x="13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2" name="Google Shape;9372;p67"/>
          <p:cNvGrpSpPr/>
          <p:nvPr/>
        </p:nvGrpSpPr>
        <p:grpSpPr>
          <a:xfrm>
            <a:off x="5089198" y="4426561"/>
            <a:ext cx="279490" cy="279461"/>
            <a:chOff x="5611350" y="1561258"/>
            <a:chExt cx="397907" cy="397866"/>
          </a:xfrm>
        </p:grpSpPr>
        <p:sp>
          <p:nvSpPr>
            <p:cNvPr id="9373" name="Google Shape;9373;p67"/>
            <p:cNvSpPr/>
            <p:nvPr/>
          </p:nvSpPr>
          <p:spPr>
            <a:xfrm>
              <a:off x="5713589" y="1812337"/>
              <a:ext cx="38443" cy="39653"/>
            </a:xfrm>
            <a:custGeom>
              <a:rect b="b" l="l" r="r" t="t"/>
              <a:pathLst>
                <a:path extrusionOk="0" h="1900" w="1842">
                  <a:moveTo>
                    <a:pt x="1842" y="1"/>
                  </a:moveTo>
                  <a:lnTo>
                    <a:pt x="630" y="486"/>
                  </a:lnTo>
                  <a:cubicBezTo>
                    <a:pt x="81" y="705"/>
                    <a:pt x="0" y="1450"/>
                    <a:pt x="490" y="1782"/>
                  </a:cubicBezTo>
                  <a:cubicBezTo>
                    <a:pt x="608" y="1862"/>
                    <a:pt x="755" y="1900"/>
                    <a:pt x="908" y="1900"/>
                  </a:cubicBezTo>
                  <a:cubicBezTo>
                    <a:pt x="1349" y="1900"/>
                    <a:pt x="1842" y="1590"/>
                    <a:pt x="1842" y="1092"/>
                  </a:cubicBezTo>
                  <a:lnTo>
                    <a:pt x="18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67"/>
            <p:cNvSpPr/>
            <p:nvPr/>
          </p:nvSpPr>
          <p:spPr>
            <a:xfrm>
              <a:off x="5830124" y="1789047"/>
              <a:ext cx="38505" cy="39653"/>
            </a:xfrm>
            <a:custGeom>
              <a:rect b="b" l="l" r="r" t="t"/>
              <a:pathLst>
                <a:path extrusionOk="0" h="1900" w="1845">
                  <a:moveTo>
                    <a:pt x="1844" y="1"/>
                  </a:moveTo>
                  <a:lnTo>
                    <a:pt x="631" y="485"/>
                  </a:lnTo>
                  <a:cubicBezTo>
                    <a:pt x="82" y="705"/>
                    <a:pt x="1" y="1450"/>
                    <a:pt x="491" y="1782"/>
                  </a:cubicBezTo>
                  <a:cubicBezTo>
                    <a:pt x="608" y="1862"/>
                    <a:pt x="755" y="1899"/>
                    <a:pt x="908" y="1899"/>
                  </a:cubicBezTo>
                  <a:cubicBezTo>
                    <a:pt x="1349" y="1899"/>
                    <a:pt x="1844" y="1588"/>
                    <a:pt x="1844" y="1090"/>
                  </a:cubicBezTo>
                  <a:lnTo>
                    <a:pt x="18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67"/>
            <p:cNvSpPr/>
            <p:nvPr/>
          </p:nvSpPr>
          <p:spPr>
            <a:xfrm>
              <a:off x="5611350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2883" y="3949"/>
                  </a:moveTo>
                  <a:cubicBezTo>
                    <a:pt x="13013" y="3949"/>
                    <a:pt x="13138" y="3991"/>
                    <a:pt x="13238" y="4073"/>
                  </a:cubicBezTo>
                  <a:cubicBezTo>
                    <a:pt x="13369" y="4179"/>
                    <a:pt x="13443" y="4339"/>
                    <a:pt x="13443" y="4505"/>
                  </a:cubicBezTo>
                  <a:lnTo>
                    <a:pt x="13443" y="12005"/>
                  </a:lnTo>
                  <a:cubicBezTo>
                    <a:pt x="13443" y="13161"/>
                    <a:pt x="12421" y="13941"/>
                    <a:pt x="11388" y="13941"/>
                  </a:cubicBezTo>
                  <a:cubicBezTo>
                    <a:pt x="10369" y="13941"/>
                    <a:pt x="9534" y="13113"/>
                    <a:pt x="9534" y="12085"/>
                  </a:cubicBezTo>
                  <a:cubicBezTo>
                    <a:pt x="9534" y="11323"/>
                    <a:pt x="9990" y="10647"/>
                    <a:pt x="10700" y="10364"/>
                  </a:cubicBezTo>
                  <a:lnTo>
                    <a:pt x="12327" y="9713"/>
                  </a:lnTo>
                  <a:lnTo>
                    <a:pt x="12327" y="7420"/>
                  </a:lnTo>
                  <a:lnTo>
                    <a:pt x="7859" y="8315"/>
                  </a:lnTo>
                  <a:lnTo>
                    <a:pt x="7859" y="13123"/>
                  </a:lnTo>
                  <a:cubicBezTo>
                    <a:pt x="7859" y="14277"/>
                    <a:pt x="6834" y="15057"/>
                    <a:pt x="5803" y="15057"/>
                  </a:cubicBezTo>
                  <a:cubicBezTo>
                    <a:pt x="4784" y="15057"/>
                    <a:pt x="3949" y="14229"/>
                    <a:pt x="3949" y="13203"/>
                  </a:cubicBezTo>
                  <a:cubicBezTo>
                    <a:pt x="3949" y="12439"/>
                    <a:pt x="4406" y="11763"/>
                    <a:pt x="5115" y="11480"/>
                  </a:cubicBezTo>
                  <a:lnTo>
                    <a:pt x="6741" y="10829"/>
                  </a:lnTo>
                  <a:lnTo>
                    <a:pt x="6741" y="5623"/>
                  </a:lnTo>
                  <a:cubicBezTo>
                    <a:pt x="6741" y="5356"/>
                    <a:pt x="6930" y="5128"/>
                    <a:pt x="7190" y="5074"/>
                  </a:cubicBezTo>
                  <a:lnTo>
                    <a:pt x="12775" y="3958"/>
                  </a:lnTo>
                  <a:cubicBezTo>
                    <a:pt x="12811" y="3952"/>
                    <a:pt x="12847" y="3949"/>
                    <a:pt x="12883" y="3949"/>
                  </a:cubicBezTo>
                  <a:close/>
                  <a:moveTo>
                    <a:pt x="9534" y="1"/>
                  </a:moveTo>
                  <a:cubicBezTo>
                    <a:pt x="4298" y="1"/>
                    <a:pt x="1" y="4296"/>
                    <a:pt x="1" y="9532"/>
                  </a:cubicBezTo>
                  <a:cubicBezTo>
                    <a:pt x="1" y="14769"/>
                    <a:pt x="4298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67"/>
            <p:cNvSpPr/>
            <p:nvPr/>
          </p:nvSpPr>
          <p:spPr>
            <a:xfrm>
              <a:off x="5775341" y="1669507"/>
              <a:ext cx="93247" cy="41531"/>
            </a:xfrm>
            <a:custGeom>
              <a:rect b="b" l="l" r="r" t="t"/>
              <a:pathLst>
                <a:path extrusionOk="0" h="1990" w="4468">
                  <a:moveTo>
                    <a:pt x="4467" y="1"/>
                  </a:moveTo>
                  <a:lnTo>
                    <a:pt x="1" y="894"/>
                  </a:lnTo>
                  <a:lnTo>
                    <a:pt x="1" y="1989"/>
                  </a:lnTo>
                  <a:lnTo>
                    <a:pt x="4467" y="1096"/>
                  </a:lnTo>
                  <a:lnTo>
                    <a:pt x="4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7" name="Google Shape;9377;p67"/>
          <p:cNvGrpSpPr/>
          <p:nvPr/>
        </p:nvGrpSpPr>
        <p:grpSpPr>
          <a:xfrm>
            <a:off x="5463566" y="4496683"/>
            <a:ext cx="279439" cy="139217"/>
            <a:chOff x="6140660" y="1661097"/>
            <a:chExt cx="397835" cy="198202"/>
          </a:xfrm>
        </p:grpSpPr>
        <p:sp>
          <p:nvSpPr>
            <p:cNvPr id="9378" name="Google Shape;9378;p67"/>
            <p:cNvSpPr/>
            <p:nvPr/>
          </p:nvSpPr>
          <p:spPr>
            <a:xfrm>
              <a:off x="6281298" y="1707719"/>
              <a:ext cx="58290" cy="151579"/>
            </a:xfrm>
            <a:custGeom>
              <a:rect b="b" l="l" r="r" t="t"/>
              <a:pathLst>
                <a:path extrusionOk="0" h="7263" w="2793">
                  <a:moveTo>
                    <a:pt x="1397" y="1"/>
                  </a:moveTo>
                  <a:cubicBezTo>
                    <a:pt x="627" y="1"/>
                    <a:pt x="1" y="627"/>
                    <a:pt x="1" y="1398"/>
                  </a:cubicBezTo>
                  <a:lnTo>
                    <a:pt x="1" y="5865"/>
                  </a:lnTo>
                  <a:cubicBezTo>
                    <a:pt x="1" y="6636"/>
                    <a:pt x="627" y="7262"/>
                    <a:pt x="1397" y="7262"/>
                  </a:cubicBezTo>
                  <a:cubicBezTo>
                    <a:pt x="2166" y="7262"/>
                    <a:pt x="2792" y="6634"/>
                    <a:pt x="2792" y="5865"/>
                  </a:cubicBezTo>
                  <a:lnTo>
                    <a:pt x="2792" y="1398"/>
                  </a:lnTo>
                  <a:cubicBezTo>
                    <a:pt x="2792" y="627"/>
                    <a:pt x="2166" y="1"/>
                    <a:pt x="1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67"/>
            <p:cNvSpPr/>
            <p:nvPr/>
          </p:nvSpPr>
          <p:spPr>
            <a:xfrm>
              <a:off x="6480225" y="1742675"/>
              <a:ext cx="58269" cy="58332"/>
            </a:xfrm>
            <a:custGeom>
              <a:rect b="b" l="l" r="r" t="t"/>
              <a:pathLst>
                <a:path extrusionOk="0" h="2795" w="2792">
                  <a:moveTo>
                    <a:pt x="1396" y="1"/>
                  </a:moveTo>
                  <a:cubicBezTo>
                    <a:pt x="627" y="1"/>
                    <a:pt x="0" y="629"/>
                    <a:pt x="0" y="1398"/>
                  </a:cubicBezTo>
                  <a:cubicBezTo>
                    <a:pt x="0" y="2168"/>
                    <a:pt x="627" y="2794"/>
                    <a:pt x="1396" y="2794"/>
                  </a:cubicBezTo>
                  <a:cubicBezTo>
                    <a:pt x="2167" y="2794"/>
                    <a:pt x="2792" y="2168"/>
                    <a:pt x="2792" y="1398"/>
                  </a:cubicBezTo>
                  <a:cubicBezTo>
                    <a:pt x="2792" y="629"/>
                    <a:pt x="2167" y="1"/>
                    <a:pt x="1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7"/>
            <p:cNvSpPr/>
            <p:nvPr/>
          </p:nvSpPr>
          <p:spPr>
            <a:xfrm>
              <a:off x="6352004" y="1661097"/>
              <a:ext cx="129206" cy="198202"/>
            </a:xfrm>
            <a:custGeom>
              <a:rect b="b" l="l" r="r" t="t"/>
              <a:pathLst>
                <a:path extrusionOk="0" h="9497" w="6191">
                  <a:moveTo>
                    <a:pt x="1396" y="0"/>
                  </a:moveTo>
                  <a:cubicBezTo>
                    <a:pt x="627" y="0"/>
                    <a:pt x="1" y="628"/>
                    <a:pt x="1" y="1398"/>
                  </a:cubicBezTo>
                  <a:lnTo>
                    <a:pt x="1" y="8099"/>
                  </a:lnTo>
                  <a:cubicBezTo>
                    <a:pt x="1" y="8870"/>
                    <a:pt x="627" y="9496"/>
                    <a:pt x="1396" y="9496"/>
                  </a:cubicBezTo>
                  <a:cubicBezTo>
                    <a:pt x="2168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5" y="9263"/>
                    <a:pt x="4280" y="9496"/>
                    <a:pt x="4749" y="9496"/>
                  </a:cubicBezTo>
                  <a:cubicBezTo>
                    <a:pt x="5025" y="9496"/>
                    <a:pt x="5293" y="9415"/>
                    <a:pt x="5522" y="9261"/>
                  </a:cubicBezTo>
                  <a:cubicBezTo>
                    <a:pt x="5833" y="9054"/>
                    <a:pt x="6044" y="8739"/>
                    <a:pt x="6118" y="8373"/>
                  </a:cubicBezTo>
                  <a:cubicBezTo>
                    <a:pt x="6190" y="8007"/>
                    <a:pt x="6116" y="7635"/>
                    <a:pt x="5909" y="7324"/>
                  </a:cubicBezTo>
                  <a:lnTo>
                    <a:pt x="4535" y="5261"/>
                  </a:lnTo>
                  <a:lnTo>
                    <a:pt x="5177" y="4619"/>
                  </a:lnTo>
                  <a:cubicBezTo>
                    <a:pt x="5722" y="4074"/>
                    <a:pt x="5722" y="3188"/>
                    <a:pt x="5177" y="2643"/>
                  </a:cubicBezTo>
                  <a:cubicBezTo>
                    <a:pt x="4904" y="2372"/>
                    <a:pt x="4547" y="2236"/>
                    <a:pt x="4190" y="2236"/>
                  </a:cubicBezTo>
                  <a:cubicBezTo>
                    <a:pt x="3832" y="2236"/>
                    <a:pt x="3475" y="2372"/>
                    <a:pt x="3203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6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7"/>
            <p:cNvSpPr/>
            <p:nvPr/>
          </p:nvSpPr>
          <p:spPr>
            <a:xfrm>
              <a:off x="6140660" y="1661097"/>
              <a:ext cx="129185" cy="198202"/>
            </a:xfrm>
            <a:custGeom>
              <a:rect b="b" l="l" r="r" t="t"/>
              <a:pathLst>
                <a:path extrusionOk="0" h="9497" w="6190">
                  <a:moveTo>
                    <a:pt x="1396" y="0"/>
                  </a:moveTo>
                  <a:cubicBezTo>
                    <a:pt x="626" y="0"/>
                    <a:pt x="0" y="628"/>
                    <a:pt x="0" y="1398"/>
                  </a:cubicBezTo>
                  <a:lnTo>
                    <a:pt x="0" y="8099"/>
                  </a:lnTo>
                  <a:cubicBezTo>
                    <a:pt x="0" y="8870"/>
                    <a:pt x="626" y="9496"/>
                    <a:pt x="1396" y="9496"/>
                  </a:cubicBezTo>
                  <a:cubicBezTo>
                    <a:pt x="2165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4" y="9263"/>
                    <a:pt x="4279" y="9496"/>
                    <a:pt x="4748" y="9496"/>
                  </a:cubicBezTo>
                  <a:cubicBezTo>
                    <a:pt x="5024" y="9496"/>
                    <a:pt x="5291" y="9415"/>
                    <a:pt x="5521" y="9261"/>
                  </a:cubicBezTo>
                  <a:cubicBezTo>
                    <a:pt x="5832" y="9054"/>
                    <a:pt x="6043" y="8739"/>
                    <a:pt x="6117" y="8373"/>
                  </a:cubicBezTo>
                  <a:cubicBezTo>
                    <a:pt x="6190" y="8007"/>
                    <a:pt x="6115" y="7635"/>
                    <a:pt x="5909" y="7324"/>
                  </a:cubicBezTo>
                  <a:lnTo>
                    <a:pt x="4534" y="5261"/>
                  </a:lnTo>
                  <a:lnTo>
                    <a:pt x="5176" y="4619"/>
                  </a:lnTo>
                  <a:cubicBezTo>
                    <a:pt x="5721" y="4074"/>
                    <a:pt x="5721" y="3188"/>
                    <a:pt x="5176" y="2643"/>
                  </a:cubicBezTo>
                  <a:cubicBezTo>
                    <a:pt x="4904" y="2372"/>
                    <a:pt x="4546" y="2236"/>
                    <a:pt x="4188" y="2236"/>
                  </a:cubicBezTo>
                  <a:cubicBezTo>
                    <a:pt x="3831" y="2236"/>
                    <a:pt x="3473" y="2372"/>
                    <a:pt x="3202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5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2" name="Google Shape;9382;p67"/>
          <p:cNvGrpSpPr/>
          <p:nvPr/>
        </p:nvGrpSpPr>
        <p:grpSpPr>
          <a:xfrm>
            <a:off x="5837882" y="4426561"/>
            <a:ext cx="279490" cy="279461"/>
            <a:chOff x="6669907" y="1561258"/>
            <a:chExt cx="397907" cy="397866"/>
          </a:xfrm>
        </p:grpSpPr>
        <p:sp>
          <p:nvSpPr>
            <p:cNvPr id="9383" name="Google Shape;9383;p67"/>
            <p:cNvSpPr/>
            <p:nvPr/>
          </p:nvSpPr>
          <p:spPr>
            <a:xfrm>
              <a:off x="6950454" y="1655253"/>
              <a:ext cx="23312" cy="23354"/>
            </a:xfrm>
            <a:custGeom>
              <a:rect b="b" l="l" r="r" t="t"/>
              <a:pathLst>
                <a:path extrusionOk="0" h="1119" w="1117">
                  <a:moveTo>
                    <a:pt x="558" y="1"/>
                  </a:moveTo>
                  <a:cubicBezTo>
                    <a:pt x="250" y="1"/>
                    <a:pt x="0" y="252"/>
                    <a:pt x="0" y="560"/>
                  </a:cubicBezTo>
                  <a:cubicBezTo>
                    <a:pt x="0" y="868"/>
                    <a:pt x="250" y="1119"/>
                    <a:pt x="558" y="1119"/>
                  </a:cubicBezTo>
                  <a:cubicBezTo>
                    <a:pt x="867" y="1119"/>
                    <a:pt x="1117" y="868"/>
                    <a:pt x="1117" y="560"/>
                  </a:cubicBezTo>
                  <a:cubicBezTo>
                    <a:pt x="1117" y="252"/>
                    <a:pt x="867" y="1"/>
                    <a:pt x="5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67"/>
            <p:cNvSpPr/>
            <p:nvPr/>
          </p:nvSpPr>
          <p:spPr>
            <a:xfrm>
              <a:off x="6740633" y="1725228"/>
              <a:ext cx="36919" cy="39632"/>
            </a:xfrm>
            <a:custGeom>
              <a:rect b="b" l="l" r="r" t="t"/>
              <a:pathLst>
                <a:path extrusionOk="0" h="1899" w="1769">
                  <a:moveTo>
                    <a:pt x="1117" y="0"/>
                  </a:moveTo>
                  <a:cubicBezTo>
                    <a:pt x="502" y="0"/>
                    <a:pt x="1" y="501"/>
                    <a:pt x="1" y="1116"/>
                  </a:cubicBezTo>
                  <a:cubicBezTo>
                    <a:pt x="1" y="1419"/>
                    <a:pt x="135" y="1691"/>
                    <a:pt x="341" y="1898"/>
                  </a:cubicBezTo>
                  <a:cubicBezTo>
                    <a:pt x="643" y="1261"/>
                    <a:pt x="1133" y="690"/>
                    <a:pt x="1768" y="219"/>
                  </a:cubicBezTo>
                  <a:cubicBezTo>
                    <a:pt x="1581" y="83"/>
                    <a:pt x="1358" y="0"/>
                    <a:pt x="11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67"/>
            <p:cNvSpPr/>
            <p:nvPr/>
          </p:nvSpPr>
          <p:spPr>
            <a:xfrm>
              <a:off x="6763944" y="1725228"/>
              <a:ext cx="209827" cy="139892"/>
            </a:xfrm>
            <a:custGeom>
              <a:rect b="b" l="l" r="r" t="t"/>
              <a:pathLst>
                <a:path extrusionOk="0" h="6703" w="10054">
                  <a:moveTo>
                    <a:pt x="2793" y="1116"/>
                  </a:moveTo>
                  <a:cubicBezTo>
                    <a:pt x="3409" y="1116"/>
                    <a:pt x="3910" y="1619"/>
                    <a:pt x="3910" y="2234"/>
                  </a:cubicBezTo>
                  <a:cubicBezTo>
                    <a:pt x="3910" y="2850"/>
                    <a:pt x="3409" y="3351"/>
                    <a:pt x="2793" y="3351"/>
                  </a:cubicBezTo>
                  <a:cubicBezTo>
                    <a:pt x="2178" y="3351"/>
                    <a:pt x="1675" y="2850"/>
                    <a:pt x="1675" y="2234"/>
                  </a:cubicBezTo>
                  <a:cubicBezTo>
                    <a:pt x="1675" y="1619"/>
                    <a:pt x="2178" y="1116"/>
                    <a:pt x="2793" y="1116"/>
                  </a:cubicBezTo>
                  <a:close/>
                  <a:moveTo>
                    <a:pt x="7262" y="1116"/>
                  </a:moveTo>
                  <a:cubicBezTo>
                    <a:pt x="7878" y="1116"/>
                    <a:pt x="8378" y="1619"/>
                    <a:pt x="8378" y="2234"/>
                  </a:cubicBezTo>
                  <a:cubicBezTo>
                    <a:pt x="8378" y="2850"/>
                    <a:pt x="7878" y="3351"/>
                    <a:pt x="7262" y="3351"/>
                  </a:cubicBezTo>
                  <a:cubicBezTo>
                    <a:pt x="6645" y="3351"/>
                    <a:pt x="6144" y="2850"/>
                    <a:pt x="6144" y="2234"/>
                  </a:cubicBezTo>
                  <a:cubicBezTo>
                    <a:pt x="6144" y="1619"/>
                    <a:pt x="6645" y="1116"/>
                    <a:pt x="7262" y="1116"/>
                  </a:cubicBezTo>
                  <a:close/>
                  <a:moveTo>
                    <a:pt x="7261" y="4469"/>
                  </a:moveTo>
                  <a:cubicBezTo>
                    <a:pt x="7466" y="4469"/>
                    <a:pt x="7663" y="4581"/>
                    <a:pt x="7761" y="4776"/>
                  </a:cubicBezTo>
                  <a:cubicBezTo>
                    <a:pt x="7899" y="5052"/>
                    <a:pt x="7787" y="5389"/>
                    <a:pt x="7511" y="5527"/>
                  </a:cubicBezTo>
                  <a:cubicBezTo>
                    <a:pt x="6733" y="5916"/>
                    <a:pt x="5880" y="6109"/>
                    <a:pt x="5028" y="6109"/>
                  </a:cubicBezTo>
                  <a:cubicBezTo>
                    <a:pt x="4173" y="6109"/>
                    <a:pt x="3321" y="5916"/>
                    <a:pt x="2544" y="5527"/>
                  </a:cubicBezTo>
                  <a:cubicBezTo>
                    <a:pt x="2268" y="5389"/>
                    <a:pt x="2155" y="5052"/>
                    <a:pt x="2293" y="4776"/>
                  </a:cubicBezTo>
                  <a:cubicBezTo>
                    <a:pt x="2391" y="4581"/>
                    <a:pt x="2589" y="4469"/>
                    <a:pt x="2794" y="4469"/>
                  </a:cubicBezTo>
                  <a:cubicBezTo>
                    <a:pt x="2878" y="4469"/>
                    <a:pt x="2963" y="4487"/>
                    <a:pt x="3043" y="4527"/>
                  </a:cubicBezTo>
                  <a:cubicBezTo>
                    <a:pt x="3664" y="4838"/>
                    <a:pt x="4345" y="4994"/>
                    <a:pt x="5027" y="4994"/>
                  </a:cubicBezTo>
                  <a:cubicBezTo>
                    <a:pt x="5708" y="4994"/>
                    <a:pt x="6390" y="4838"/>
                    <a:pt x="7011" y="4527"/>
                  </a:cubicBezTo>
                  <a:cubicBezTo>
                    <a:pt x="7092" y="4487"/>
                    <a:pt x="7177" y="4469"/>
                    <a:pt x="7261" y="4469"/>
                  </a:cubicBezTo>
                  <a:close/>
                  <a:moveTo>
                    <a:pt x="5028" y="0"/>
                  </a:moveTo>
                  <a:cubicBezTo>
                    <a:pt x="2256" y="0"/>
                    <a:pt x="0" y="1504"/>
                    <a:pt x="0" y="3351"/>
                  </a:cubicBezTo>
                  <a:cubicBezTo>
                    <a:pt x="0" y="5199"/>
                    <a:pt x="2256" y="6703"/>
                    <a:pt x="5028" y="6703"/>
                  </a:cubicBezTo>
                  <a:cubicBezTo>
                    <a:pt x="7798" y="6703"/>
                    <a:pt x="10054" y="5199"/>
                    <a:pt x="10054" y="3351"/>
                  </a:cubicBezTo>
                  <a:cubicBezTo>
                    <a:pt x="10054" y="1504"/>
                    <a:pt x="7798" y="0"/>
                    <a:pt x="5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67"/>
            <p:cNvSpPr/>
            <p:nvPr/>
          </p:nvSpPr>
          <p:spPr>
            <a:xfrm>
              <a:off x="6669907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0650" y="3388"/>
                  </a:moveTo>
                  <a:cubicBezTo>
                    <a:pt x="10708" y="3388"/>
                    <a:pt x="10768" y="3398"/>
                    <a:pt x="10827" y="3417"/>
                  </a:cubicBezTo>
                  <a:lnTo>
                    <a:pt x="12686" y="4038"/>
                  </a:lnTo>
                  <a:cubicBezTo>
                    <a:pt x="12994" y="3645"/>
                    <a:pt x="13466" y="3389"/>
                    <a:pt x="14001" y="3389"/>
                  </a:cubicBezTo>
                  <a:cubicBezTo>
                    <a:pt x="14924" y="3389"/>
                    <a:pt x="15676" y="4140"/>
                    <a:pt x="15676" y="5064"/>
                  </a:cubicBezTo>
                  <a:cubicBezTo>
                    <a:pt x="15676" y="5987"/>
                    <a:pt x="14924" y="6739"/>
                    <a:pt x="14001" y="6739"/>
                  </a:cubicBezTo>
                  <a:cubicBezTo>
                    <a:pt x="13088" y="6739"/>
                    <a:pt x="12345" y="6003"/>
                    <a:pt x="12329" y="5094"/>
                  </a:cubicBezTo>
                  <a:lnTo>
                    <a:pt x="11004" y="4653"/>
                  </a:lnTo>
                  <a:lnTo>
                    <a:pt x="10294" y="6778"/>
                  </a:lnTo>
                  <a:cubicBezTo>
                    <a:pt x="11251" y="6865"/>
                    <a:pt x="12140" y="7109"/>
                    <a:pt x="12909" y="7479"/>
                  </a:cubicBezTo>
                  <a:cubicBezTo>
                    <a:pt x="13327" y="7017"/>
                    <a:pt x="13919" y="6739"/>
                    <a:pt x="14560" y="6739"/>
                  </a:cubicBezTo>
                  <a:cubicBezTo>
                    <a:pt x="15791" y="6739"/>
                    <a:pt x="16794" y="7742"/>
                    <a:pt x="16794" y="8973"/>
                  </a:cubicBezTo>
                  <a:cubicBezTo>
                    <a:pt x="16794" y="9780"/>
                    <a:pt x="16336" y="10498"/>
                    <a:pt x="15655" y="10891"/>
                  </a:cubicBezTo>
                  <a:cubicBezTo>
                    <a:pt x="15665" y="10997"/>
                    <a:pt x="15676" y="11101"/>
                    <a:pt x="15676" y="11208"/>
                  </a:cubicBezTo>
                  <a:cubicBezTo>
                    <a:pt x="15676" y="13672"/>
                    <a:pt x="12921" y="15676"/>
                    <a:pt x="9532" y="15676"/>
                  </a:cubicBezTo>
                  <a:cubicBezTo>
                    <a:pt x="6144" y="15676"/>
                    <a:pt x="3388" y="13672"/>
                    <a:pt x="3388" y="11208"/>
                  </a:cubicBezTo>
                  <a:cubicBezTo>
                    <a:pt x="3388" y="11101"/>
                    <a:pt x="3401" y="10997"/>
                    <a:pt x="3411" y="10891"/>
                  </a:cubicBezTo>
                  <a:cubicBezTo>
                    <a:pt x="2730" y="10498"/>
                    <a:pt x="2272" y="9780"/>
                    <a:pt x="2272" y="8973"/>
                  </a:cubicBezTo>
                  <a:cubicBezTo>
                    <a:pt x="2272" y="7742"/>
                    <a:pt x="3273" y="6739"/>
                    <a:pt x="4506" y="6739"/>
                  </a:cubicBezTo>
                  <a:cubicBezTo>
                    <a:pt x="5145" y="6739"/>
                    <a:pt x="5737" y="7017"/>
                    <a:pt x="6157" y="7479"/>
                  </a:cubicBezTo>
                  <a:cubicBezTo>
                    <a:pt x="7018" y="7065"/>
                    <a:pt x="8034" y="6806"/>
                    <a:pt x="9125" y="6755"/>
                  </a:cubicBezTo>
                  <a:lnTo>
                    <a:pt x="10119" y="3771"/>
                  </a:lnTo>
                  <a:cubicBezTo>
                    <a:pt x="10199" y="3537"/>
                    <a:pt x="10415" y="3388"/>
                    <a:pt x="10650" y="3388"/>
                  </a:cubicBezTo>
                  <a:close/>
                  <a:moveTo>
                    <a:pt x="9534" y="1"/>
                  </a:moveTo>
                  <a:cubicBezTo>
                    <a:pt x="4297" y="1"/>
                    <a:pt x="1" y="4296"/>
                    <a:pt x="1" y="9532"/>
                  </a:cubicBezTo>
                  <a:cubicBezTo>
                    <a:pt x="1" y="14769"/>
                    <a:pt x="4297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67"/>
            <p:cNvSpPr/>
            <p:nvPr/>
          </p:nvSpPr>
          <p:spPr>
            <a:xfrm>
              <a:off x="6960158" y="1725228"/>
              <a:ext cx="36940" cy="39632"/>
            </a:xfrm>
            <a:custGeom>
              <a:rect b="b" l="l" r="r" t="t"/>
              <a:pathLst>
                <a:path extrusionOk="0" h="1899" w="1770">
                  <a:moveTo>
                    <a:pt x="652" y="0"/>
                  </a:moveTo>
                  <a:cubicBezTo>
                    <a:pt x="413" y="0"/>
                    <a:pt x="188" y="83"/>
                    <a:pt x="1" y="219"/>
                  </a:cubicBezTo>
                  <a:cubicBezTo>
                    <a:pt x="637" y="690"/>
                    <a:pt x="1127" y="1261"/>
                    <a:pt x="1428" y="1898"/>
                  </a:cubicBezTo>
                  <a:cubicBezTo>
                    <a:pt x="1635" y="1691"/>
                    <a:pt x="1770" y="1419"/>
                    <a:pt x="1770" y="1116"/>
                  </a:cubicBezTo>
                  <a:cubicBezTo>
                    <a:pt x="1770" y="501"/>
                    <a:pt x="1267" y="0"/>
                    <a:pt x="6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8" name="Google Shape;9388;p67"/>
          <p:cNvGrpSpPr/>
          <p:nvPr/>
        </p:nvGrpSpPr>
        <p:grpSpPr>
          <a:xfrm>
            <a:off x="6212250" y="4426561"/>
            <a:ext cx="279461" cy="279461"/>
            <a:chOff x="7199196" y="1561258"/>
            <a:chExt cx="397866" cy="397866"/>
          </a:xfrm>
        </p:grpSpPr>
        <p:sp>
          <p:nvSpPr>
            <p:cNvPr id="9389" name="Google Shape;9389;p67"/>
            <p:cNvSpPr/>
            <p:nvPr/>
          </p:nvSpPr>
          <p:spPr>
            <a:xfrm>
              <a:off x="7363167" y="1701896"/>
              <a:ext cx="69935" cy="69977"/>
            </a:xfrm>
            <a:custGeom>
              <a:rect b="b" l="l" r="r" t="t"/>
              <a:pathLst>
                <a:path extrusionOk="0" h="3353" w="3351">
                  <a:moveTo>
                    <a:pt x="1675" y="0"/>
                  </a:moveTo>
                  <a:cubicBezTo>
                    <a:pt x="1675" y="925"/>
                    <a:pt x="923" y="1677"/>
                    <a:pt x="0" y="1677"/>
                  </a:cubicBezTo>
                  <a:cubicBezTo>
                    <a:pt x="0" y="2601"/>
                    <a:pt x="752" y="3352"/>
                    <a:pt x="1675" y="3352"/>
                  </a:cubicBezTo>
                  <a:cubicBezTo>
                    <a:pt x="2599" y="3352"/>
                    <a:pt x="3351" y="2601"/>
                    <a:pt x="3351" y="1677"/>
                  </a:cubicBezTo>
                  <a:cubicBezTo>
                    <a:pt x="3351" y="752"/>
                    <a:pt x="2599" y="0"/>
                    <a:pt x="16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67"/>
            <p:cNvSpPr/>
            <p:nvPr/>
          </p:nvSpPr>
          <p:spPr>
            <a:xfrm>
              <a:off x="7316523" y="1655253"/>
              <a:ext cx="163203" cy="209869"/>
            </a:xfrm>
            <a:custGeom>
              <a:rect b="b" l="l" r="r" t="t"/>
              <a:pathLst>
                <a:path extrusionOk="0" h="10056" w="7820">
                  <a:moveTo>
                    <a:pt x="3910" y="1119"/>
                  </a:moveTo>
                  <a:cubicBezTo>
                    <a:pt x="5449" y="1119"/>
                    <a:pt x="6704" y="2371"/>
                    <a:pt x="6704" y="3910"/>
                  </a:cubicBezTo>
                  <a:cubicBezTo>
                    <a:pt x="6704" y="5451"/>
                    <a:pt x="5449" y="6704"/>
                    <a:pt x="3910" y="6704"/>
                  </a:cubicBezTo>
                  <a:cubicBezTo>
                    <a:pt x="2371" y="6704"/>
                    <a:pt x="1117" y="5451"/>
                    <a:pt x="1117" y="3912"/>
                  </a:cubicBezTo>
                  <a:cubicBezTo>
                    <a:pt x="1117" y="3652"/>
                    <a:pt x="1161" y="3383"/>
                    <a:pt x="1251" y="3091"/>
                  </a:cubicBezTo>
                  <a:cubicBezTo>
                    <a:pt x="1299" y="2939"/>
                    <a:pt x="1409" y="2814"/>
                    <a:pt x="1554" y="2746"/>
                  </a:cubicBezTo>
                  <a:cubicBezTo>
                    <a:pt x="1627" y="2713"/>
                    <a:pt x="1706" y="2696"/>
                    <a:pt x="1786" y="2696"/>
                  </a:cubicBezTo>
                  <a:cubicBezTo>
                    <a:pt x="1863" y="2696"/>
                    <a:pt x="1940" y="2712"/>
                    <a:pt x="2012" y="2745"/>
                  </a:cubicBezTo>
                  <a:cubicBezTo>
                    <a:pt x="2088" y="2779"/>
                    <a:pt x="2165" y="2794"/>
                    <a:pt x="2239" y="2794"/>
                  </a:cubicBezTo>
                  <a:cubicBezTo>
                    <a:pt x="2538" y="2794"/>
                    <a:pt x="2794" y="2541"/>
                    <a:pt x="2794" y="2235"/>
                  </a:cubicBezTo>
                  <a:cubicBezTo>
                    <a:pt x="2794" y="1934"/>
                    <a:pt x="2584" y="1911"/>
                    <a:pt x="2746" y="1554"/>
                  </a:cubicBezTo>
                  <a:cubicBezTo>
                    <a:pt x="2812" y="1409"/>
                    <a:pt x="2937" y="1299"/>
                    <a:pt x="3089" y="1252"/>
                  </a:cubicBezTo>
                  <a:cubicBezTo>
                    <a:pt x="3381" y="1163"/>
                    <a:pt x="3650" y="1119"/>
                    <a:pt x="3910" y="1119"/>
                  </a:cubicBezTo>
                  <a:close/>
                  <a:moveTo>
                    <a:pt x="3910" y="1"/>
                  </a:moveTo>
                  <a:cubicBezTo>
                    <a:pt x="1756" y="1"/>
                    <a:pt x="1" y="1756"/>
                    <a:pt x="1" y="3912"/>
                  </a:cubicBezTo>
                  <a:cubicBezTo>
                    <a:pt x="1" y="6194"/>
                    <a:pt x="3139" y="9964"/>
                    <a:pt x="3917" y="10056"/>
                  </a:cubicBezTo>
                  <a:cubicBezTo>
                    <a:pt x="4682" y="9964"/>
                    <a:pt x="7820" y="6194"/>
                    <a:pt x="7820" y="3912"/>
                  </a:cubicBezTo>
                  <a:cubicBezTo>
                    <a:pt x="7820" y="1756"/>
                    <a:pt x="6065" y="1"/>
                    <a:pt x="39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67"/>
            <p:cNvSpPr/>
            <p:nvPr/>
          </p:nvSpPr>
          <p:spPr>
            <a:xfrm>
              <a:off x="7199196" y="1561258"/>
              <a:ext cx="397866" cy="397866"/>
            </a:xfrm>
            <a:custGeom>
              <a:rect b="b" l="l" r="r" t="t"/>
              <a:pathLst>
                <a:path extrusionOk="0" h="19064" w="19064">
                  <a:moveTo>
                    <a:pt x="9532" y="3389"/>
                  </a:moveTo>
                  <a:cubicBezTo>
                    <a:pt x="12304" y="3389"/>
                    <a:pt x="14560" y="5644"/>
                    <a:pt x="14560" y="8416"/>
                  </a:cubicBezTo>
                  <a:cubicBezTo>
                    <a:pt x="14560" y="11045"/>
                    <a:pt x="11089" y="15676"/>
                    <a:pt x="9532" y="15676"/>
                  </a:cubicBezTo>
                  <a:cubicBezTo>
                    <a:pt x="7974" y="15676"/>
                    <a:pt x="4507" y="11045"/>
                    <a:pt x="4507" y="8416"/>
                  </a:cubicBezTo>
                  <a:cubicBezTo>
                    <a:pt x="4507" y="5644"/>
                    <a:pt x="6760" y="3389"/>
                    <a:pt x="9532" y="3389"/>
                  </a:cubicBezTo>
                  <a:close/>
                  <a:moveTo>
                    <a:pt x="9532" y="1"/>
                  </a:moveTo>
                  <a:cubicBezTo>
                    <a:pt x="4296" y="1"/>
                    <a:pt x="1" y="4296"/>
                    <a:pt x="1" y="9532"/>
                  </a:cubicBezTo>
                  <a:cubicBezTo>
                    <a:pt x="1" y="14769"/>
                    <a:pt x="4296" y="19064"/>
                    <a:pt x="9532" y="19064"/>
                  </a:cubicBezTo>
                  <a:cubicBezTo>
                    <a:pt x="14769" y="19064"/>
                    <a:pt x="19064" y="14769"/>
                    <a:pt x="19064" y="9532"/>
                  </a:cubicBezTo>
                  <a:cubicBezTo>
                    <a:pt x="19064" y="4296"/>
                    <a:pt x="14769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2" name="Google Shape;9392;p67"/>
          <p:cNvGrpSpPr/>
          <p:nvPr/>
        </p:nvGrpSpPr>
        <p:grpSpPr>
          <a:xfrm>
            <a:off x="3592360" y="4468039"/>
            <a:ext cx="279490" cy="196505"/>
            <a:chOff x="3386036" y="1746339"/>
            <a:chExt cx="397907" cy="279762"/>
          </a:xfrm>
        </p:grpSpPr>
        <p:sp>
          <p:nvSpPr>
            <p:cNvPr id="9393" name="Google Shape;9393;p67"/>
            <p:cNvSpPr/>
            <p:nvPr/>
          </p:nvSpPr>
          <p:spPr>
            <a:xfrm>
              <a:off x="3561652" y="1848954"/>
              <a:ext cx="59646" cy="74506"/>
            </a:xfrm>
            <a:custGeom>
              <a:rect b="b" l="l" r="r" t="t"/>
              <a:pathLst>
                <a:path extrusionOk="0" h="3570" w="2858">
                  <a:moveTo>
                    <a:pt x="1" y="0"/>
                  </a:moveTo>
                  <a:lnTo>
                    <a:pt x="1" y="3570"/>
                  </a:lnTo>
                  <a:lnTo>
                    <a:pt x="2858" y="17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67"/>
            <p:cNvSpPr/>
            <p:nvPr/>
          </p:nvSpPr>
          <p:spPr>
            <a:xfrm>
              <a:off x="3386036" y="1746339"/>
              <a:ext cx="397907" cy="279762"/>
            </a:xfrm>
            <a:custGeom>
              <a:rect b="b" l="l" r="r" t="t"/>
              <a:pathLst>
                <a:path extrusionOk="0" h="13405" w="19066">
                  <a:moveTo>
                    <a:pt x="7858" y="3351"/>
                  </a:moveTo>
                  <a:cubicBezTo>
                    <a:pt x="7961" y="3351"/>
                    <a:pt x="8064" y="3379"/>
                    <a:pt x="8154" y="3436"/>
                  </a:cubicBezTo>
                  <a:lnTo>
                    <a:pt x="12622" y="6230"/>
                  </a:lnTo>
                  <a:cubicBezTo>
                    <a:pt x="12785" y="6330"/>
                    <a:pt x="12884" y="6509"/>
                    <a:pt x="12884" y="6702"/>
                  </a:cubicBezTo>
                  <a:cubicBezTo>
                    <a:pt x="12884" y="6895"/>
                    <a:pt x="12785" y="7073"/>
                    <a:pt x="12622" y="7176"/>
                  </a:cubicBezTo>
                  <a:lnTo>
                    <a:pt x="8154" y="9968"/>
                  </a:lnTo>
                  <a:cubicBezTo>
                    <a:pt x="8063" y="10025"/>
                    <a:pt x="7961" y="10053"/>
                    <a:pt x="7859" y="10053"/>
                  </a:cubicBezTo>
                  <a:cubicBezTo>
                    <a:pt x="7765" y="10053"/>
                    <a:pt x="7671" y="10029"/>
                    <a:pt x="7588" y="9983"/>
                  </a:cubicBezTo>
                  <a:cubicBezTo>
                    <a:pt x="7409" y="9884"/>
                    <a:pt x="7299" y="9699"/>
                    <a:pt x="7299" y="9495"/>
                  </a:cubicBezTo>
                  <a:lnTo>
                    <a:pt x="7299" y="3910"/>
                  </a:lnTo>
                  <a:cubicBezTo>
                    <a:pt x="7299" y="3707"/>
                    <a:pt x="7409" y="3519"/>
                    <a:pt x="7588" y="3420"/>
                  </a:cubicBezTo>
                  <a:cubicBezTo>
                    <a:pt x="7671" y="3374"/>
                    <a:pt x="7765" y="3351"/>
                    <a:pt x="7858" y="3351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2"/>
                  </a:cubicBezTo>
                  <a:lnTo>
                    <a:pt x="1" y="10611"/>
                  </a:lnTo>
                  <a:cubicBezTo>
                    <a:pt x="1" y="12152"/>
                    <a:pt x="1255" y="13405"/>
                    <a:pt x="2794" y="13405"/>
                  </a:cubicBezTo>
                  <a:lnTo>
                    <a:pt x="16274" y="13405"/>
                  </a:lnTo>
                  <a:cubicBezTo>
                    <a:pt x="17813" y="13405"/>
                    <a:pt x="19065" y="12152"/>
                    <a:pt x="19065" y="10611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5" name="Google Shape;9395;p67"/>
          <p:cNvGrpSpPr/>
          <p:nvPr/>
        </p:nvGrpSpPr>
        <p:grpSpPr>
          <a:xfrm>
            <a:off x="4340466" y="4426546"/>
            <a:ext cx="279490" cy="279490"/>
            <a:chOff x="4417380" y="1687279"/>
            <a:chExt cx="397907" cy="397907"/>
          </a:xfrm>
        </p:grpSpPr>
        <p:sp>
          <p:nvSpPr>
            <p:cNvPr id="9396" name="Google Shape;9396;p67"/>
            <p:cNvSpPr/>
            <p:nvPr/>
          </p:nvSpPr>
          <p:spPr>
            <a:xfrm>
              <a:off x="4417380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9525" y="2794"/>
                  </a:moveTo>
                  <a:cubicBezTo>
                    <a:pt x="11382" y="2845"/>
                    <a:pt x="13514" y="4021"/>
                    <a:pt x="13514" y="6949"/>
                  </a:cubicBezTo>
                  <a:cubicBezTo>
                    <a:pt x="13514" y="7361"/>
                    <a:pt x="13500" y="7674"/>
                    <a:pt x="13486" y="7912"/>
                  </a:cubicBezTo>
                  <a:cubicBezTo>
                    <a:pt x="13689" y="7867"/>
                    <a:pt x="14004" y="7789"/>
                    <a:pt x="14208" y="7789"/>
                  </a:cubicBezTo>
                  <a:cubicBezTo>
                    <a:pt x="14882" y="7789"/>
                    <a:pt x="15370" y="8202"/>
                    <a:pt x="15370" y="8769"/>
                  </a:cubicBezTo>
                  <a:cubicBezTo>
                    <a:pt x="15370" y="9574"/>
                    <a:pt x="14598" y="9882"/>
                    <a:pt x="14137" y="10066"/>
                  </a:cubicBezTo>
                  <a:cubicBezTo>
                    <a:pt x="14020" y="10112"/>
                    <a:pt x="13857" y="10178"/>
                    <a:pt x="13767" y="10231"/>
                  </a:cubicBezTo>
                  <a:cubicBezTo>
                    <a:pt x="13822" y="10949"/>
                    <a:pt x="14437" y="11278"/>
                    <a:pt x="15354" y="11690"/>
                  </a:cubicBezTo>
                  <a:cubicBezTo>
                    <a:pt x="16061" y="12007"/>
                    <a:pt x="16794" y="12336"/>
                    <a:pt x="16794" y="13104"/>
                  </a:cubicBezTo>
                  <a:cubicBezTo>
                    <a:pt x="16794" y="13896"/>
                    <a:pt x="16088" y="14016"/>
                    <a:pt x="15520" y="14112"/>
                  </a:cubicBezTo>
                  <a:cubicBezTo>
                    <a:pt x="15333" y="14146"/>
                    <a:pt x="15111" y="14183"/>
                    <a:pt x="14855" y="14239"/>
                  </a:cubicBezTo>
                  <a:cubicBezTo>
                    <a:pt x="14768" y="14620"/>
                    <a:pt x="14600" y="15156"/>
                    <a:pt x="13939" y="15156"/>
                  </a:cubicBezTo>
                  <a:cubicBezTo>
                    <a:pt x="13709" y="15156"/>
                    <a:pt x="13258" y="15035"/>
                    <a:pt x="12916" y="15035"/>
                  </a:cubicBezTo>
                  <a:cubicBezTo>
                    <a:pt x="12370" y="15035"/>
                    <a:pt x="12048" y="15253"/>
                    <a:pt x="11642" y="15531"/>
                  </a:cubicBezTo>
                  <a:cubicBezTo>
                    <a:pt x="11160" y="15860"/>
                    <a:pt x="10556" y="16272"/>
                    <a:pt x="9534" y="16272"/>
                  </a:cubicBezTo>
                  <a:cubicBezTo>
                    <a:pt x="8510" y="16272"/>
                    <a:pt x="7908" y="15860"/>
                    <a:pt x="7425" y="15531"/>
                  </a:cubicBezTo>
                  <a:cubicBezTo>
                    <a:pt x="7020" y="15255"/>
                    <a:pt x="6698" y="15035"/>
                    <a:pt x="6151" y="15035"/>
                  </a:cubicBezTo>
                  <a:cubicBezTo>
                    <a:pt x="5810" y="15035"/>
                    <a:pt x="5357" y="15156"/>
                    <a:pt x="5129" y="15156"/>
                  </a:cubicBezTo>
                  <a:cubicBezTo>
                    <a:pt x="4467" y="15156"/>
                    <a:pt x="4298" y="14620"/>
                    <a:pt x="4211" y="14239"/>
                  </a:cubicBezTo>
                  <a:cubicBezTo>
                    <a:pt x="3956" y="14183"/>
                    <a:pt x="3735" y="14146"/>
                    <a:pt x="3547" y="14112"/>
                  </a:cubicBezTo>
                  <a:cubicBezTo>
                    <a:pt x="2980" y="14016"/>
                    <a:pt x="2272" y="13896"/>
                    <a:pt x="2272" y="13104"/>
                  </a:cubicBezTo>
                  <a:cubicBezTo>
                    <a:pt x="2272" y="12336"/>
                    <a:pt x="3004" y="12007"/>
                    <a:pt x="3712" y="11690"/>
                  </a:cubicBezTo>
                  <a:cubicBezTo>
                    <a:pt x="4630" y="11280"/>
                    <a:pt x="5246" y="10949"/>
                    <a:pt x="5299" y="10231"/>
                  </a:cubicBezTo>
                  <a:cubicBezTo>
                    <a:pt x="5209" y="10178"/>
                    <a:pt x="5046" y="10112"/>
                    <a:pt x="4929" y="10066"/>
                  </a:cubicBezTo>
                  <a:cubicBezTo>
                    <a:pt x="4469" y="9882"/>
                    <a:pt x="3696" y="9573"/>
                    <a:pt x="3696" y="8769"/>
                  </a:cubicBezTo>
                  <a:cubicBezTo>
                    <a:pt x="3696" y="8202"/>
                    <a:pt x="4186" y="7789"/>
                    <a:pt x="4858" y="7789"/>
                  </a:cubicBezTo>
                  <a:cubicBezTo>
                    <a:pt x="5062" y="7789"/>
                    <a:pt x="5378" y="7867"/>
                    <a:pt x="5580" y="7912"/>
                  </a:cubicBezTo>
                  <a:cubicBezTo>
                    <a:pt x="5568" y="7674"/>
                    <a:pt x="5554" y="7361"/>
                    <a:pt x="5554" y="6949"/>
                  </a:cubicBezTo>
                  <a:cubicBezTo>
                    <a:pt x="5554" y="4011"/>
                    <a:pt x="7692" y="2840"/>
                    <a:pt x="9525" y="2794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5" y="19065"/>
                    <a:pt x="2794" y="19065"/>
                  </a:cubicBezTo>
                  <a:lnTo>
                    <a:pt x="16274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67"/>
            <p:cNvSpPr/>
            <p:nvPr/>
          </p:nvSpPr>
          <p:spPr>
            <a:xfrm>
              <a:off x="4492363" y="1768878"/>
              <a:ext cx="248270" cy="234704"/>
            </a:xfrm>
            <a:custGeom>
              <a:rect b="b" l="l" r="r" t="t"/>
              <a:pathLst>
                <a:path extrusionOk="0" h="11246" w="11896">
                  <a:moveTo>
                    <a:pt x="5930" y="0"/>
                  </a:moveTo>
                  <a:cubicBezTo>
                    <a:pt x="5093" y="21"/>
                    <a:pt x="3077" y="428"/>
                    <a:pt x="3077" y="3039"/>
                  </a:cubicBezTo>
                  <a:cubicBezTo>
                    <a:pt x="3077" y="3478"/>
                    <a:pt x="3094" y="3798"/>
                    <a:pt x="3107" y="4028"/>
                  </a:cubicBezTo>
                  <a:cubicBezTo>
                    <a:pt x="3142" y="4647"/>
                    <a:pt x="3077" y="5187"/>
                    <a:pt x="2410" y="5187"/>
                  </a:cubicBezTo>
                  <a:cubicBezTo>
                    <a:pt x="2173" y="5187"/>
                    <a:pt x="1840" y="5114"/>
                    <a:pt x="1608" y="5061"/>
                  </a:cubicBezTo>
                  <a:lnTo>
                    <a:pt x="1608" y="5061"/>
                  </a:lnTo>
                  <a:cubicBezTo>
                    <a:pt x="2217" y="5314"/>
                    <a:pt x="2827" y="5535"/>
                    <a:pt x="2827" y="6215"/>
                  </a:cubicBezTo>
                  <a:cubicBezTo>
                    <a:pt x="2827" y="7791"/>
                    <a:pt x="1472" y="8398"/>
                    <a:pt x="577" y="8799"/>
                  </a:cubicBezTo>
                  <a:cubicBezTo>
                    <a:pt x="400" y="8879"/>
                    <a:pt x="169" y="8981"/>
                    <a:pt x="0" y="9077"/>
                  </a:cubicBezTo>
                  <a:cubicBezTo>
                    <a:pt x="386" y="9148"/>
                    <a:pt x="526" y="9160"/>
                    <a:pt x="965" y="9263"/>
                  </a:cubicBezTo>
                  <a:cubicBezTo>
                    <a:pt x="1348" y="9355"/>
                    <a:pt x="1603" y="9620"/>
                    <a:pt x="1713" y="10103"/>
                  </a:cubicBezTo>
                  <a:cubicBezTo>
                    <a:pt x="2012" y="10046"/>
                    <a:pt x="2244" y="10007"/>
                    <a:pt x="2558" y="10007"/>
                  </a:cubicBezTo>
                  <a:cubicBezTo>
                    <a:pt x="3450" y="10007"/>
                    <a:pt x="3988" y="10373"/>
                    <a:pt x="4460" y="10697"/>
                  </a:cubicBezTo>
                  <a:cubicBezTo>
                    <a:pt x="4892" y="10991"/>
                    <a:pt x="5261" y="11244"/>
                    <a:pt x="5941" y="11246"/>
                  </a:cubicBezTo>
                  <a:cubicBezTo>
                    <a:pt x="6620" y="11244"/>
                    <a:pt x="6990" y="10991"/>
                    <a:pt x="7420" y="10697"/>
                  </a:cubicBezTo>
                  <a:cubicBezTo>
                    <a:pt x="7894" y="10373"/>
                    <a:pt x="8430" y="10007"/>
                    <a:pt x="9323" y="10007"/>
                  </a:cubicBezTo>
                  <a:cubicBezTo>
                    <a:pt x="9638" y="10007"/>
                    <a:pt x="9870" y="10044"/>
                    <a:pt x="10169" y="10103"/>
                  </a:cubicBezTo>
                  <a:cubicBezTo>
                    <a:pt x="10280" y="9616"/>
                    <a:pt x="10535" y="9355"/>
                    <a:pt x="10917" y="9263"/>
                  </a:cubicBezTo>
                  <a:cubicBezTo>
                    <a:pt x="11308" y="9171"/>
                    <a:pt x="11524" y="9140"/>
                    <a:pt x="11895" y="9075"/>
                  </a:cubicBezTo>
                  <a:cubicBezTo>
                    <a:pt x="11727" y="8988"/>
                    <a:pt x="11487" y="8880"/>
                    <a:pt x="11304" y="8799"/>
                  </a:cubicBezTo>
                  <a:cubicBezTo>
                    <a:pt x="10409" y="8398"/>
                    <a:pt x="9054" y="7791"/>
                    <a:pt x="9054" y="6215"/>
                  </a:cubicBezTo>
                  <a:cubicBezTo>
                    <a:pt x="9054" y="5541"/>
                    <a:pt x="9663" y="5312"/>
                    <a:pt x="10271" y="5061"/>
                  </a:cubicBezTo>
                  <a:lnTo>
                    <a:pt x="10271" y="5061"/>
                  </a:lnTo>
                  <a:cubicBezTo>
                    <a:pt x="9985" y="5105"/>
                    <a:pt x="9811" y="5187"/>
                    <a:pt x="9472" y="5187"/>
                  </a:cubicBezTo>
                  <a:cubicBezTo>
                    <a:pt x="8805" y="5187"/>
                    <a:pt x="8739" y="4647"/>
                    <a:pt x="8773" y="4028"/>
                  </a:cubicBezTo>
                  <a:cubicBezTo>
                    <a:pt x="8787" y="3798"/>
                    <a:pt x="8805" y="3478"/>
                    <a:pt x="8805" y="3039"/>
                  </a:cubicBezTo>
                  <a:cubicBezTo>
                    <a:pt x="8805" y="439"/>
                    <a:pt x="6795" y="25"/>
                    <a:pt x="5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8" name="Google Shape;9398;p67"/>
          <p:cNvGrpSpPr/>
          <p:nvPr/>
        </p:nvGrpSpPr>
        <p:grpSpPr>
          <a:xfrm>
            <a:off x="3218007" y="4426553"/>
            <a:ext cx="279476" cy="279476"/>
            <a:chOff x="2869999" y="1687279"/>
            <a:chExt cx="397887" cy="397887"/>
          </a:xfrm>
        </p:grpSpPr>
        <p:sp>
          <p:nvSpPr>
            <p:cNvPr id="9399" name="Google Shape;9399;p67"/>
            <p:cNvSpPr/>
            <p:nvPr/>
          </p:nvSpPr>
          <p:spPr>
            <a:xfrm>
              <a:off x="2994590" y="1833740"/>
              <a:ext cx="148657" cy="81685"/>
            </a:xfrm>
            <a:custGeom>
              <a:rect b="b" l="l" r="r" t="t"/>
              <a:pathLst>
                <a:path extrusionOk="0" h="3914" w="7123">
                  <a:moveTo>
                    <a:pt x="2491" y="0"/>
                  </a:moveTo>
                  <a:lnTo>
                    <a:pt x="1" y="3112"/>
                  </a:lnTo>
                  <a:lnTo>
                    <a:pt x="1" y="3112"/>
                  </a:lnTo>
                  <a:lnTo>
                    <a:pt x="2196" y="2015"/>
                  </a:lnTo>
                  <a:cubicBezTo>
                    <a:pt x="2275" y="1975"/>
                    <a:pt x="2360" y="1956"/>
                    <a:pt x="2445" y="1956"/>
                  </a:cubicBezTo>
                  <a:cubicBezTo>
                    <a:pt x="2590" y="1956"/>
                    <a:pt x="2733" y="2012"/>
                    <a:pt x="2840" y="2119"/>
                  </a:cubicBezTo>
                  <a:lnTo>
                    <a:pt x="4634" y="3913"/>
                  </a:lnTo>
                  <a:lnTo>
                    <a:pt x="7123" y="800"/>
                  </a:lnTo>
                  <a:lnTo>
                    <a:pt x="4929" y="1897"/>
                  </a:lnTo>
                  <a:cubicBezTo>
                    <a:pt x="4850" y="1937"/>
                    <a:pt x="4764" y="1957"/>
                    <a:pt x="4679" y="1957"/>
                  </a:cubicBezTo>
                  <a:cubicBezTo>
                    <a:pt x="4535" y="1957"/>
                    <a:pt x="4392" y="1900"/>
                    <a:pt x="4285" y="1792"/>
                  </a:cubicBezTo>
                  <a:lnTo>
                    <a:pt x="24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67"/>
            <p:cNvSpPr/>
            <p:nvPr/>
          </p:nvSpPr>
          <p:spPr>
            <a:xfrm>
              <a:off x="2869999" y="1687279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8420" y="5623"/>
                  </a:moveTo>
                  <a:cubicBezTo>
                    <a:pt x="8569" y="5623"/>
                    <a:pt x="8707" y="5682"/>
                    <a:pt x="8810" y="5787"/>
                  </a:cubicBezTo>
                  <a:lnTo>
                    <a:pt x="10759" y="7736"/>
                  </a:lnTo>
                  <a:lnTo>
                    <a:pt x="14867" y="5683"/>
                  </a:lnTo>
                  <a:cubicBezTo>
                    <a:pt x="14947" y="5643"/>
                    <a:pt x="15033" y="5624"/>
                    <a:pt x="15118" y="5624"/>
                  </a:cubicBezTo>
                  <a:cubicBezTo>
                    <a:pt x="15283" y="5624"/>
                    <a:pt x="15443" y="5695"/>
                    <a:pt x="15552" y="5829"/>
                  </a:cubicBezTo>
                  <a:cubicBezTo>
                    <a:pt x="15716" y="6035"/>
                    <a:pt x="15718" y="6325"/>
                    <a:pt x="15553" y="6530"/>
                  </a:cubicBezTo>
                  <a:lnTo>
                    <a:pt x="11085" y="12116"/>
                  </a:lnTo>
                  <a:cubicBezTo>
                    <a:pt x="10973" y="12256"/>
                    <a:pt x="10812" y="12324"/>
                    <a:pt x="10652" y="12324"/>
                  </a:cubicBezTo>
                  <a:cubicBezTo>
                    <a:pt x="10507" y="12324"/>
                    <a:pt x="10363" y="12269"/>
                    <a:pt x="10255" y="12161"/>
                  </a:cubicBezTo>
                  <a:lnTo>
                    <a:pt x="8306" y="10211"/>
                  </a:lnTo>
                  <a:lnTo>
                    <a:pt x="4196" y="12267"/>
                  </a:lnTo>
                  <a:cubicBezTo>
                    <a:pt x="4117" y="12306"/>
                    <a:pt x="4032" y="12325"/>
                    <a:pt x="3948" y="12325"/>
                  </a:cubicBezTo>
                  <a:cubicBezTo>
                    <a:pt x="3784" y="12325"/>
                    <a:pt x="3622" y="12253"/>
                    <a:pt x="3514" y="12118"/>
                  </a:cubicBezTo>
                  <a:cubicBezTo>
                    <a:pt x="3347" y="11913"/>
                    <a:pt x="3347" y="11623"/>
                    <a:pt x="3510" y="11418"/>
                  </a:cubicBezTo>
                  <a:lnTo>
                    <a:pt x="7979" y="5833"/>
                  </a:lnTo>
                  <a:cubicBezTo>
                    <a:pt x="8078" y="5709"/>
                    <a:pt x="8226" y="5633"/>
                    <a:pt x="8384" y="5624"/>
                  </a:cubicBezTo>
                  <a:cubicBezTo>
                    <a:pt x="8396" y="5623"/>
                    <a:pt x="8408" y="5623"/>
                    <a:pt x="8420" y="5623"/>
                  </a:cubicBezTo>
                  <a:close/>
                  <a:moveTo>
                    <a:pt x="9532" y="1"/>
                  </a:moveTo>
                  <a:cubicBezTo>
                    <a:pt x="4297" y="1"/>
                    <a:pt x="0" y="4046"/>
                    <a:pt x="0" y="8975"/>
                  </a:cubicBezTo>
                  <a:cubicBezTo>
                    <a:pt x="0" y="11616"/>
                    <a:pt x="1255" y="14085"/>
                    <a:pt x="3388" y="15787"/>
                  </a:cubicBezTo>
                  <a:lnTo>
                    <a:pt x="3388" y="18506"/>
                  </a:lnTo>
                  <a:cubicBezTo>
                    <a:pt x="3388" y="18699"/>
                    <a:pt x="3489" y="18879"/>
                    <a:pt x="3653" y="18980"/>
                  </a:cubicBezTo>
                  <a:cubicBezTo>
                    <a:pt x="3742" y="19036"/>
                    <a:pt x="3843" y="19064"/>
                    <a:pt x="3946" y="19064"/>
                  </a:cubicBezTo>
                  <a:cubicBezTo>
                    <a:pt x="4031" y="19064"/>
                    <a:pt x="4117" y="19045"/>
                    <a:pt x="4196" y="19005"/>
                  </a:cubicBezTo>
                  <a:lnTo>
                    <a:pt x="6970" y="17581"/>
                  </a:lnTo>
                  <a:cubicBezTo>
                    <a:pt x="7802" y="17799"/>
                    <a:pt x="8661" y="17910"/>
                    <a:pt x="9532" y="17910"/>
                  </a:cubicBezTo>
                  <a:cubicBezTo>
                    <a:pt x="14768" y="17910"/>
                    <a:pt x="19065" y="13901"/>
                    <a:pt x="19065" y="8975"/>
                  </a:cubicBezTo>
                  <a:cubicBezTo>
                    <a:pt x="19065" y="4046"/>
                    <a:pt x="14768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1" name="Google Shape;9401;p67"/>
          <p:cNvGrpSpPr/>
          <p:nvPr/>
        </p:nvGrpSpPr>
        <p:grpSpPr>
          <a:xfrm>
            <a:off x="3966728" y="4426817"/>
            <a:ext cx="278860" cy="278948"/>
            <a:chOff x="3902887" y="1687655"/>
            <a:chExt cx="397010" cy="397135"/>
          </a:xfrm>
        </p:grpSpPr>
        <p:sp>
          <p:nvSpPr>
            <p:cNvPr id="9402" name="Google Shape;9402;p67"/>
            <p:cNvSpPr/>
            <p:nvPr/>
          </p:nvSpPr>
          <p:spPr>
            <a:xfrm>
              <a:off x="4023345" y="1785845"/>
              <a:ext cx="156275" cy="200269"/>
            </a:xfrm>
            <a:custGeom>
              <a:rect b="b" l="l" r="r" t="t"/>
              <a:pathLst>
                <a:path extrusionOk="0" h="9596" w="7488">
                  <a:moveTo>
                    <a:pt x="3585" y="1"/>
                  </a:moveTo>
                  <a:cubicBezTo>
                    <a:pt x="3550" y="1"/>
                    <a:pt x="36" y="31"/>
                    <a:pt x="36" y="2561"/>
                  </a:cubicBezTo>
                  <a:cubicBezTo>
                    <a:pt x="36" y="4296"/>
                    <a:pt x="1381" y="4712"/>
                    <a:pt x="3429" y="5147"/>
                  </a:cubicBezTo>
                  <a:cubicBezTo>
                    <a:pt x="4813" y="5440"/>
                    <a:pt x="6242" y="5745"/>
                    <a:pt x="6242" y="7084"/>
                  </a:cubicBezTo>
                  <a:cubicBezTo>
                    <a:pt x="6242" y="8290"/>
                    <a:pt x="4968" y="9010"/>
                    <a:pt x="3737" y="9010"/>
                  </a:cubicBezTo>
                  <a:cubicBezTo>
                    <a:pt x="2265" y="9010"/>
                    <a:pt x="1591" y="8227"/>
                    <a:pt x="1100" y="7655"/>
                  </a:cubicBezTo>
                  <a:cubicBezTo>
                    <a:pt x="793" y="7298"/>
                    <a:pt x="640" y="7140"/>
                    <a:pt x="463" y="7140"/>
                  </a:cubicBezTo>
                  <a:cubicBezTo>
                    <a:pt x="330" y="7140"/>
                    <a:pt x="1" y="7243"/>
                    <a:pt x="1" y="7485"/>
                  </a:cubicBezTo>
                  <a:cubicBezTo>
                    <a:pt x="1" y="8301"/>
                    <a:pt x="1016" y="9596"/>
                    <a:pt x="3744" y="9596"/>
                  </a:cubicBezTo>
                  <a:cubicBezTo>
                    <a:pt x="5165" y="9594"/>
                    <a:pt x="6203" y="9265"/>
                    <a:pt x="6831" y="8616"/>
                  </a:cubicBezTo>
                  <a:cubicBezTo>
                    <a:pt x="7479" y="7947"/>
                    <a:pt x="7487" y="7116"/>
                    <a:pt x="7482" y="6957"/>
                  </a:cubicBezTo>
                  <a:cubicBezTo>
                    <a:pt x="7482" y="5087"/>
                    <a:pt x="6088" y="4674"/>
                    <a:pt x="3964" y="4255"/>
                  </a:cubicBezTo>
                  <a:cubicBezTo>
                    <a:pt x="2598" y="3986"/>
                    <a:pt x="1186" y="3709"/>
                    <a:pt x="1186" y="2410"/>
                  </a:cubicBezTo>
                  <a:cubicBezTo>
                    <a:pt x="1186" y="1420"/>
                    <a:pt x="2170" y="675"/>
                    <a:pt x="3475" y="675"/>
                  </a:cubicBezTo>
                  <a:cubicBezTo>
                    <a:pt x="4868" y="675"/>
                    <a:pt x="5485" y="1305"/>
                    <a:pt x="5938" y="1766"/>
                  </a:cubicBezTo>
                  <a:cubicBezTo>
                    <a:pt x="6247" y="2081"/>
                    <a:pt x="6375" y="2191"/>
                    <a:pt x="6598" y="2191"/>
                  </a:cubicBezTo>
                  <a:cubicBezTo>
                    <a:pt x="6794" y="2191"/>
                    <a:pt x="7082" y="2072"/>
                    <a:pt x="7082" y="1818"/>
                  </a:cubicBezTo>
                  <a:cubicBezTo>
                    <a:pt x="7082" y="1381"/>
                    <a:pt x="5803" y="1"/>
                    <a:pt x="3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7"/>
            <p:cNvSpPr/>
            <p:nvPr/>
          </p:nvSpPr>
          <p:spPr>
            <a:xfrm>
              <a:off x="3902887" y="1687655"/>
              <a:ext cx="397010" cy="397135"/>
            </a:xfrm>
            <a:custGeom>
              <a:rect b="b" l="l" r="r" t="t"/>
              <a:pathLst>
                <a:path extrusionOk="0" h="19029" w="19023">
                  <a:moveTo>
                    <a:pt x="9357" y="3591"/>
                  </a:moveTo>
                  <a:cubicBezTo>
                    <a:pt x="11911" y="3591"/>
                    <a:pt x="13969" y="5196"/>
                    <a:pt x="13969" y="6523"/>
                  </a:cubicBezTo>
                  <a:cubicBezTo>
                    <a:pt x="13969" y="7455"/>
                    <a:pt x="13157" y="8010"/>
                    <a:pt x="12370" y="8010"/>
                  </a:cubicBezTo>
                  <a:cubicBezTo>
                    <a:pt x="11658" y="8010"/>
                    <a:pt x="11246" y="7589"/>
                    <a:pt x="10914" y="7251"/>
                  </a:cubicBezTo>
                  <a:cubicBezTo>
                    <a:pt x="10514" y="6845"/>
                    <a:pt x="10171" y="6494"/>
                    <a:pt x="9247" y="6494"/>
                  </a:cubicBezTo>
                  <a:cubicBezTo>
                    <a:pt x="8481" y="6494"/>
                    <a:pt x="8073" y="6855"/>
                    <a:pt x="8073" y="7115"/>
                  </a:cubicBezTo>
                  <a:cubicBezTo>
                    <a:pt x="8073" y="7497"/>
                    <a:pt x="9028" y="7685"/>
                    <a:pt x="9950" y="7867"/>
                  </a:cubicBezTo>
                  <a:cubicBezTo>
                    <a:pt x="11710" y="8214"/>
                    <a:pt x="14369" y="8739"/>
                    <a:pt x="14369" y="11635"/>
                  </a:cubicBezTo>
                  <a:cubicBezTo>
                    <a:pt x="14379" y="11960"/>
                    <a:pt x="14340" y="13128"/>
                    <a:pt x="13404" y="14096"/>
                  </a:cubicBezTo>
                  <a:cubicBezTo>
                    <a:pt x="12561" y="14970"/>
                    <a:pt x="11252" y="15414"/>
                    <a:pt x="9518" y="15415"/>
                  </a:cubicBezTo>
                  <a:lnTo>
                    <a:pt x="9516" y="15415"/>
                  </a:lnTo>
                  <a:cubicBezTo>
                    <a:pt x="5952" y="15415"/>
                    <a:pt x="4658" y="13487"/>
                    <a:pt x="4658" y="12190"/>
                  </a:cubicBezTo>
                  <a:cubicBezTo>
                    <a:pt x="4658" y="11290"/>
                    <a:pt x="5476" y="10731"/>
                    <a:pt x="6235" y="10731"/>
                  </a:cubicBezTo>
                  <a:cubicBezTo>
                    <a:pt x="6942" y="10731"/>
                    <a:pt x="7354" y="11210"/>
                    <a:pt x="7717" y="11633"/>
                  </a:cubicBezTo>
                  <a:cubicBezTo>
                    <a:pt x="8145" y="12132"/>
                    <a:pt x="8549" y="12601"/>
                    <a:pt x="9509" y="12601"/>
                  </a:cubicBezTo>
                  <a:cubicBezTo>
                    <a:pt x="10165" y="12601"/>
                    <a:pt x="10898" y="12254"/>
                    <a:pt x="10898" y="11789"/>
                  </a:cubicBezTo>
                  <a:cubicBezTo>
                    <a:pt x="10898" y="11384"/>
                    <a:pt x="10135" y="11191"/>
                    <a:pt x="8970" y="10943"/>
                  </a:cubicBezTo>
                  <a:cubicBezTo>
                    <a:pt x="7165" y="10559"/>
                    <a:pt x="4694" y="10032"/>
                    <a:pt x="4694" y="7266"/>
                  </a:cubicBezTo>
                  <a:cubicBezTo>
                    <a:pt x="4694" y="4359"/>
                    <a:pt x="7744" y="3591"/>
                    <a:pt x="9357" y="3591"/>
                  </a:cubicBezTo>
                  <a:close/>
                  <a:moveTo>
                    <a:pt x="5202" y="0"/>
                  </a:moveTo>
                  <a:cubicBezTo>
                    <a:pt x="2338" y="0"/>
                    <a:pt x="6" y="2303"/>
                    <a:pt x="1" y="5148"/>
                  </a:cubicBezTo>
                  <a:lnTo>
                    <a:pt x="1" y="5159"/>
                  </a:lnTo>
                  <a:cubicBezTo>
                    <a:pt x="2" y="6225"/>
                    <a:pt x="261" y="6830"/>
                    <a:pt x="469" y="7319"/>
                  </a:cubicBezTo>
                  <a:cubicBezTo>
                    <a:pt x="609" y="7646"/>
                    <a:pt x="712" y="7885"/>
                    <a:pt x="712" y="8212"/>
                  </a:cubicBezTo>
                  <a:cubicBezTo>
                    <a:pt x="712" y="8219"/>
                    <a:pt x="632" y="9035"/>
                    <a:pt x="632" y="9553"/>
                  </a:cubicBezTo>
                  <a:cubicBezTo>
                    <a:pt x="632" y="12302"/>
                    <a:pt x="2927" y="18423"/>
                    <a:pt x="9541" y="18423"/>
                  </a:cubicBezTo>
                  <a:cubicBezTo>
                    <a:pt x="10171" y="18423"/>
                    <a:pt x="10931" y="18343"/>
                    <a:pt x="10931" y="18343"/>
                  </a:cubicBezTo>
                  <a:cubicBezTo>
                    <a:pt x="11190" y="18343"/>
                    <a:pt x="11441" y="18446"/>
                    <a:pt x="11759" y="18577"/>
                  </a:cubicBezTo>
                  <a:cubicBezTo>
                    <a:pt x="12509" y="18886"/>
                    <a:pt x="13241" y="19028"/>
                    <a:pt x="13937" y="19028"/>
                  </a:cubicBezTo>
                  <a:cubicBezTo>
                    <a:pt x="15330" y="19028"/>
                    <a:pt x="16576" y="18458"/>
                    <a:pt x="17517" y="17520"/>
                  </a:cubicBezTo>
                  <a:cubicBezTo>
                    <a:pt x="18489" y="16555"/>
                    <a:pt x="19023" y="15260"/>
                    <a:pt x="19023" y="13878"/>
                  </a:cubicBezTo>
                  <a:cubicBezTo>
                    <a:pt x="19023" y="12804"/>
                    <a:pt x="18763" y="12198"/>
                    <a:pt x="18554" y="11708"/>
                  </a:cubicBezTo>
                  <a:cubicBezTo>
                    <a:pt x="18414" y="11380"/>
                    <a:pt x="18312" y="11141"/>
                    <a:pt x="18312" y="10814"/>
                  </a:cubicBezTo>
                  <a:cubicBezTo>
                    <a:pt x="18312" y="10804"/>
                    <a:pt x="18391" y="9993"/>
                    <a:pt x="18391" y="9473"/>
                  </a:cubicBezTo>
                  <a:cubicBezTo>
                    <a:pt x="18391" y="6724"/>
                    <a:pt x="16095" y="603"/>
                    <a:pt x="9483" y="603"/>
                  </a:cubicBezTo>
                  <a:cubicBezTo>
                    <a:pt x="8853" y="603"/>
                    <a:pt x="8092" y="683"/>
                    <a:pt x="8092" y="683"/>
                  </a:cubicBezTo>
                  <a:cubicBezTo>
                    <a:pt x="7832" y="683"/>
                    <a:pt x="7583" y="580"/>
                    <a:pt x="7264" y="450"/>
                  </a:cubicBezTo>
                  <a:cubicBezTo>
                    <a:pt x="6767" y="244"/>
                    <a:pt x="6150" y="0"/>
                    <a:pt x="52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4" name="Google Shape;9404;p67"/>
          <p:cNvGrpSpPr/>
          <p:nvPr/>
        </p:nvGrpSpPr>
        <p:grpSpPr>
          <a:xfrm>
            <a:off x="4714834" y="4426546"/>
            <a:ext cx="279490" cy="279490"/>
            <a:chOff x="4933458" y="1687279"/>
            <a:chExt cx="397907" cy="397907"/>
          </a:xfrm>
        </p:grpSpPr>
        <p:sp>
          <p:nvSpPr>
            <p:cNvPr id="9405" name="Google Shape;9405;p67"/>
            <p:cNvSpPr/>
            <p:nvPr/>
          </p:nvSpPr>
          <p:spPr>
            <a:xfrm>
              <a:off x="5071801" y="1766541"/>
              <a:ext cx="125867" cy="241215"/>
            </a:xfrm>
            <a:custGeom>
              <a:rect b="b" l="l" r="r" t="t"/>
              <a:pathLst>
                <a:path extrusionOk="0" h="11558" w="6031">
                  <a:moveTo>
                    <a:pt x="2415" y="1"/>
                  </a:moveTo>
                  <a:cubicBezTo>
                    <a:pt x="2233" y="993"/>
                    <a:pt x="1808" y="2415"/>
                    <a:pt x="0" y="2785"/>
                  </a:cubicBezTo>
                  <a:lnTo>
                    <a:pt x="0" y="4244"/>
                  </a:lnTo>
                  <a:lnTo>
                    <a:pt x="1228" y="4244"/>
                  </a:lnTo>
                  <a:cubicBezTo>
                    <a:pt x="1537" y="4244"/>
                    <a:pt x="1787" y="4496"/>
                    <a:pt x="1787" y="4803"/>
                  </a:cubicBezTo>
                  <a:lnTo>
                    <a:pt x="1787" y="9077"/>
                  </a:lnTo>
                  <a:cubicBezTo>
                    <a:pt x="1787" y="10222"/>
                    <a:pt x="2553" y="11558"/>
                    <a:pt x="4714" y="11558"/>
                  </a:cubicBezTo>
                  <a:cubicBezTo>
                    <a:pt x="5212" y="11558"/>
                    <a:pt x="5689" y="11535"/>
                    <a:pt x="6031" y="11512"/>
                  </a:cubicBezTo>
                  <a:lnTo>
                    <a:pt x="6031" y="9905"/>
                  </a:lnTo>
                  <a:lnTo>
                    <a:pt x="4891" y="9905"/>
                  </a:lnTo>
                  <a:cubicBezTo>
                    <a:pt x="3535" y="9905"/>
                    <a:pt x="3351" y="9125"/>
                    <a:pt x="3351" y="8363"/>
                  </a:cubicBezTo>
                  <a:lnTo>
                    <a:pt x="3351" y="4803"/>
                  </a:lnTo>
                  <a:cubicBezTo>
                    <a:pt x="3351" y="4496"/>
                    <a:pt x="3600" y="4244"/>
                    <a:pt x="3910" y="4244"/>
                  </a:cubicBezTo>
                  <a:lnTo>
                    <a:pt x="6031" y="4244"/>
                  </a:lnTo>
                  <a:lnTo>
                    <a:pt x="6031" y="2681"/>
                  </a:lnTo>
                  <a:lnTo>
                    <a:pt x="3910" y="2681"/>
                  </a:lnTo>
                  <a:cubicBezTo>
                    <a:pt x="3600" y="2681"/>
                    <a:pt x="3351" y="2431"/>
                    <a:pt x="3351" y="2122"/>
                  </a:cubicBezTo>
                  <a:lnTo>
                    <a:pt x="33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67"/>
            <p:cNvSpPr/>
            <p:nvPr/>
          </p:nvSpPr>
          <p:spPr>
            <a:xfrm>
              <a:off x="4933458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10539" y="2681"/>
                  </a:moveTo>
                  <a:cubicBezTo>
                    <a:pt x="10846" y="2681"/>
                    <a:pt x="11059" y="2932"/>
                    <a:pt x="11059" y="3240"/>
                  </a:cubicBezTo>
                  <a:lnTo>
                    <a:pt x="11059" y="5362"/>
                  </a:lnTo>
                  <a:lnTo>
                    <a:pt x="13219" y="5362"/>
                  </a:lnTo>
                  <a:cubicBezTo>
                    <a:pt x="13528" y="5362"/>
                    <a:pt x="13778" y="5612"/>
                    <a:pt x="13778" y="5921"/>
                  </a:cubicBezTo>
                  <a:lnTo>
                    <a:pt x="13778" y="8601"/>
                  </a:lnTo>
                  <a:cubicBezTo>
                    <a:pt x="13778" y="8911"/>
                    <a:pt x="13528" y="9160"/>
                    <a:pt x="13219" y="9160"/>
                  </a:cubicBezTo>
                  <a:lnTo>
                    <a:pt x="11096" y="9160"/>
                  </a:lnTo>
                  <a:lnTo>
                    <a:pt x="11096" y="12161"/>
                  </a:lnTo>
                  <a:cubicBezTo>
                    <a:pt x="11096" y="12440"/>
                    <a:pt x="11121" y="12520"/>
                    <a:pt x="11133" y="12541"/>
                  </a:cubicBezTo>
                  <a:cubicBezTo>
                    <a:pt x="11140" y="12541"/>
                    <a:pt x="11234" y="12585"/>
                    <a:pt x="11520" y="12585"/>
                  </a:cubicBezTo>
                  <a:lnTo>
                    <a:pt x="13219" y="12585"/>
                  </a:lnTo>
                  <a:cubicBezTo>
                    <a:pt x="13528" y="12585"/>
                    <a:pt x="13741" y="12836"/>
                    <a:pt x="13741" y="13144"/>
                  </a:cubicBezTo>
                  <a:lnTo>
                    <a:pt x="13741" y="15826"/>
                  </a:lnTo>
                  <a:cubicBezTo>
                    <a:pt x="13741" y="16113"/>
                    <a:pt x="13560" y="16351"/>
                    <a:pt x="13273" y="16382"/>
                  </a:cubicBezTo>
                  <a:cubicBezTo>
                    <a:pt x="13236" y="16385"/>
                    <a:pt x="12341" y="16474"/>
                    <a:pt x="11342" y="16474"/>
                  </a:cubicBezTo>
                  <a:cubicBezTo>
                    <a:pt x="8564" y="16474"/>
                    <a:pt x="7298" y="14609"/>
                    <a:pt x="7298" y="12877"/>
                  </a:cubicBezTo>
                  <a:lnTo>
                    <a:pt x="7298" y="9160"/>
                  </a:lnTo>
                  <a:lnTo>
                    <a:pt x="6070" y="9160"/>
                  </a:lnTo>
                  <a:cubicBezTo>
                    <a:pt x="5760" y="9160"/>
                    <a:pt x="5511" y="8911"/>
                    <a:pt x="5511" y="8601"/>
                  </a:cubicBezTo>
                  <a:lnTo>
                    <a:pt x="5511" y="6100"/>
                  </a:lnTo>
                  <a:cubicBezTo>
                    <a:pt x="5511" y="5808"/>
                    <a:pt x="5734" y="5568"/>
                    <a:pt x="6024" y="5543"/>
                  </a:cubicBezTo>
                  <a:cubicBezTo>
                    <a:pt x="7535" y="5417"/>
                    <a:pt x="7797" y="4524"/>
                    <a:pt x="8000" y="3275"/>
                  </a:cubicBezTo>
                  <a:lnTo>
                    <a:pt x="8021" y="3148"/>
                  </a:lnTo>
                  <a:cubicBezTo>
                    <a:pt x="8066" y="2879"/>
                    <a:pt x="8299" y="2681"/>
                    <a:pt x="8571" y="2681"/>
                  </a:cubicBezTo>
                  <a:close/>
                  <a:moveTo>
                    <a:pt x="2794" y="1"/>
                  </a:moveTo>
                  <a:cubicBezTo>
                    <a:pt x="1253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3" y="19065"/>
                    <a:pt x="2794" y="19065"/>
                  </a:cubicBezTo>
                  <a:lnTo>
                    <a:pt x="16272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7" name="Google Shape;9407;p67"/>
          <p:cNvGrpSpPr/>
          <p:nvPr/>
        </p:nvGrpSpPr>
        <p:grpSpPr>
          <a:xfrm>
            <a:off x="2094198" y="4426553"/>
            <a:ext cx="279476" cy="279476"/>
            <a:chOff x="1379798" y="1723250"/>
            <a:chExt cx="397887" cy="397887"/>
          </a:xfrm>
        </p:grpSpPr>
        <p:sp>
          <p:nvSpPr>
            <p:cNvPr id="9408" name="Google Shape;9408;p67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67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67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7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2" name="Google Shape;9412;p67"/>
          <p:cNvGrpSpPr/>
          <p:nvPr/>
        </p:nvGrpSpPr>
        <p:grpSpPr>
          <a:xfrm>
            <a:off x="1345493" y="4426553"/>
            <a:ext cx="279490" cy="279476"/>
            <a:chOff x="266768" y="1721375"/>
            <a:chExt cx="397907" cy="397887"/>
          </a:xfrm>
        </p:grpSpPr>
        <p:sp>
          <p:nvSpPr>
            <p:cNvPr id="9413" name="Google Shape;9413;p67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67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5" name="Google Shape;9415;p67"/>
          <p:cNvGrpSpPr/>
          <p:nvPr/>
        </p:nvGrpSpPr>
        <p:grpSpPr>
          <a:xfrm>
            <a:off x="1719859" y="4426553"/>
            <a:ext cx="279461" cy="279476"/>
            <a:chOff x="864491" y="1723250"/>
            <a:chExt cx="397866" cy="397887"/>
          </a:xfrm>
        </p:grpSpPr>
        <p:sp>
          <p:nvSpPr>
            <p:cNvPr id="9416" name="Google Shape;9416;p67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7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67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19" name="Google Shape;9419;p67"/>
          <p:cNvSpPr/>
          <p:nvPr/>
        </p:nvSpPr>
        <p:spPr>
          <a:xfrm>
            <a:off x="2468592" y="4451988"/>
            <a:ext cx="280329" cy="228637"/>
          </a:xfrm>
          <a:custGeom>
            <a:rect b="b" l="l" r="r" t="t"/>
            <a:pathLst>
              <a:path extrusionOk="0" h="15596" w="19122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20" name="Google Shape;9420;p67"/>
          <p:cNvGrpSpPr/>
          <p:nvPr/>
        </p:nvGrpSpPr>
        <p:grpSpPr>
          <a:xfrm>
            <a:off x="2843740" y="4426832"/>
            <a:ext cx="279388" cy="278918"/>
            <a:chOff x="2408992" y="1722875"/>
            <a:chExt cx="397761" cy="397093"/>
          </a:xfrm>
        </p:grpSpPr>
        <p:sp>
          <p:nvSpPr>
            <p:cNvPr id="9421" name="Google Shape;9421;p67"/>
            <p:cNvSpPr/>
            <p:nvPr/>
          </p:nvSpPr>
          <p:spPr>
            <a:xfrm>
              <a:off x="2492135" y="1827639"/>
              <a:ext cx="213667" cy="185326"/>
            </a:xfrm>
            <a:custGeom>
              <a:rect b="b" l="l" r="r" t="t"/>
              <a:pathLst>
                <a:path extrusionOk="0" h="8880" w="10238">
                  <a:moveTo>
                    <a:pt x="2548" y="1"/>
                  </a:moveTo>
                  <a:cubicBezTo>
                    <a:pt x="2277" y="1"/>
                    <a:pt x="2002" y="169"/>
                    <a:pt x="1743" y="427"/>
                  </a:cubicBezTo>
                  <a:cubicBezTo>
                    <a:pt x="1" y="2171"/>
                    <a:pt x="2739" y="5655"/>
                    <a:pt x="3567" y="6491"/>
                  </a:cubicBezTo>
                  <a:cubicBezTo>
                    <a:pt x="4206" y="7123"/>
                    <a:pt x="6403" y="8880"/>
                    <a:pt x="8179" y="8880"/>
                  </a:cubicBezTo>
                  <a:cubicBezTo>
                    <a:pt x="8718" y="8880"/>
                    <a:pt x="9219" y="8718"/>
                    <a:pt x="9626" y="8312"/>
                  </a:cubicBezTo>
                  <a:cubicBezTo>
                    <a:pt x="10054" y="7884"/>
                    <a:pt x="10238" y="7401"/>
                    <a:pt x="9812" y="6981"/>
                  </a:cubicBezTo>
                  <a:cubicBezTo>
                    <a:pt x="9168" y="6339"/>
                    <a:pt x="8797" y="6140"/>
                    <a:pt x="8555" y="6140"/>
                  </a:cubicBezTo>
                  <a:cubicBezTo>
                    <a:pt x="8422" y="6140"/>
                    <a:pt x="8327" y="6200"/>
                    <a:pt x="8248" y="6279"/>
                  </a:cubicBezTo>
                  <a:cubicBezTo>
                    <a:pt x="8064" y="6461"/>
                    <a:pt x="7636" y="7077"/>
                    <a:pt x="7461" y="7252"/>
                  </a:cubicBezTo>
                  <a:cubicBezTo>
                    <a:pt x="7260" y="7452"/>
                    <a:pt x="7021" y="7534"/>
                    <a:pt x="6762" y="7534"/>
                  </a:cubicBezTo>
                  <a:cubicBezTo>
                    <a:pt x="5839" y="7534"/>
                    <a:pt x="4665" y="6485"/>
                    <a:pt x="4117" y="5939"/>
                  </a:cubicBezTo>
                  <a:lnTo>
                    <a:pt x="4115" y="5938"/>
                  </a:lnTo>
                  <a:cubicBezTo>
                    <a:pt x="3417" y="5235"/>
                    <a:pt x="1890" y="3505"/>
                    <a:pt x="2803" y="2592"/>
                  </a:cubicBezTo>
                  <a:cubicBezTo>
                    <a:pt x="2879" y="2516"/>
                    <a:pt x="3056" y="2378"/>
                    <a:pt x="3254" y="2228"/>
                  </a:cubicBezTo>
                  <a:cubicBezTo>
                    <a:pt x="3445" y="2083"/>
                    <a:pt x="3661" y="1922"/>
                    <a:pt x="3776" y="1807"/>
                  </a:cubicBezTo>
                  <a:cubicBezTo>
                    <a:pt x="3999" y="1584"/>
                    <a:pt x="4069" y="1241"/>
                    <a:pt x="3080" y="250"/>
                  </a:cubicBezTo>
                  <a:cubicBezTo>
                    <a:pt x="2909" y="76"/>
                    <a:pt x="2730" y="1"/>
                    <a:pt x="25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7"/>
            <p:cNvSpPr/>
            <p:nvPr/>
          </p:nvSpPr>
          <p:spPr>
            <a:xfrm>
              <a:off x="2408992" y="1722875"/>
              <a:ext cx="397761" cy="397093"/>
            </a:xfrm>
            <a:custGeom>
              <a:rect b="b" l="l" r="r" t="t"/>
              <a:pathLst>
                <a:path extrusionOk="0" h="19027" w="19059">
                  <a:moveTo>
                    <a:pt x="6538" y="3907"/>
                  </a:moveTo>
                  <a:cubicBezTo>
                    <a:pt x="7030" y="3907"/>
                    <a:pt x="7490" y="4114"/>
                    <a:pt x="7853" y="4483"/>
                  </a:cubicBezTo>
                  <a:cubicBezTo>
                    <a:pt x="8326" y="4955"/>
                    <a:pt x="9768" y="6397"/>
                    <a:pt x="8549" y="7616"/>
                  </a:cubicBezTo>
                  <a:cubicBezTo>
                    <a:pt x="8407" y="7756"/>
                    <a:pt x="8145" y="7957"/>
                    <a:pt x="7912" y="8136"/>
                  </a:cubicBezTo>
                  <a:cubicBezTo>
                    <a:pt x="7767" y="8246"/>
                    <a:pt x="7634" y="8343"/>
                    <a:pt x="7576" y="8400"/>
                  </a:cubicBezTo>
                  <a:cubicBezTo>
                    <a:pt x="7599" y="8585"/>
                    <a:pt x="8227" y="9504"/>
                    <a:pt x="8888" y="10169"/>
                  </a:cubicBezTo>
                  <a:cubicBezTo>
                    <a:pt x="9546" y="10823"/>
                    <a:pt x="10450" y="11437"/>
                    <a:pt x="10732" y="11437"/>
                  </a:cubicBezTo>
                  <a:cubicBezTo>
                    <a:pt x="10736" y="11437"/>
                    <a:pt x="10740" y="11437"/>
                    <a:pt x="10744" y="11437"/>
                  </a:cubicBezTo>
                  <a:cubicBezTo>
                    <a:pt x="10716" y="11423"/>
                    <a:pt x="10813" y="11292"/>
                    <a:pt x="10923" y="11147"/>
                  </a:cubicBezTo>
                  <a:cubicBezTo>
                    <a:pt x="11100" y="10913"/>
                    <a:pt x="11301" y="10650"/>
                    <a:pt x="11443" y="10510"/>
                  </a:cubicBezTo>
                  <a:cubicBezTo>
                    <a:pt x="11789" y="10163"/>
                    <a:pt x="12153" y="10031"/>
                    <a:pt x="12508" y="10031"/>
                  </a:cubicBezTo>
                  <a:cubicBezTo>
                    <a:pt x="13402" y="10031"/>
                    <a:pt x="14236" y="10866"/>
                    <a:pt x="14576" y="11205"/>
                  </a:cubicBezTo>
                  <a:cubicBezTo>
                    <a:pt x="15328" y="11943"/>
                    <a:pt x="15425" y="13093"/>
                    <a:pt x="14399" y="14119"/>
                  </a:cubicBezTo>
                  <a:cubicBezTo>
                    <a:pt x="13750" y="14770"/>
                    <a:pt x="12980" y="15023"/>
                    <a:pt x="12179" y="15023"/>
                  </a:cubicBezTo>
                  <a:cubicBezTo>
                    <a:pt x="10063" y="15023"/>
                    <a:pt x="7723" y="13248"/>
                    <a:pt x="6764" y="12299"/>
                  </a:cubicBezTo>
                  <a:cubicBezTo>
                    <a:pt x="5451" y="10974"/>
                    <a:pt x="2573" y="7025"/>
                    <a:pt x="4938" y="4660"/>
                  </a:cubicBezTo>
                  <a:cubicBezTo>
                    <a:pt x="5458" y="4140"/>
                    <a:pt x="6017" y="3907"/>
                    <a:pt x="6538" y="3907"/>
                  </a:cubicBezTo>
                  <a:close/>
                  <a:moveTo>
                    <a:pt x="9545" y="0"/>
                  </a:moveTo>
                  <a:cubicBezTo>
                    <a:pt x="4319" y="0"/>
                    <a:pt x="31" y="4288"/>
                    <a:pt x="31" y="9514"/>
                  </a:cubicBezTo>
                  <a:cubicBezTo>
                    <a:pt x="31" y="11064"/>
                    <a:pt x="448" y="12594"/>
                    <a:pt x="1172" y="13954"/>
                  </a:cubicBezTo>
                  <a:lnTo>
                    <a:pt x="49" y="18334"/>
                  </a:lnTo>
                  <a:cubicBezTo>
                    <a:pt x="1" y="18524"/>
                    <a:pt x="57" y="18725"/>
                    <a:pt x="195" y="18863"/>
                  </a:cubicBezTo>
                  <a:cubicBezTo>
                    <a:pt x="302" y="18971"/>
                    <a:pt x="445" y="19027"/>
                    <a:pt x="590" y="19027"/>
                  </a:cubicBezTo>
                  <a:cubicBezTo>
                    <a:pt x="635" y="19027"/>
                    <a:pt x="680" y="19021"/>
                    <a:pt x="724" y="19010"/>
                  </a:cubicBezTo>
                  <a:lnTo>
                    <a:pt x="5104" y="17887"/>
                  </a:lnTo>
                  <a:cubicBezTo>
                    <a:pt x="6465" y="18609"/>
                    <a:pt x="7995" y="19026"/>
                    <a:pt x="9545" y="19026"/>
                  </a:cubicBezTo>
                  <a:cubicBezTo>
                    <a:pt x="14770" y="19026"/>
                    <a:pt x="19058" y="14738"/>
                    <a:pt x="19058" y="9514"/>
                  </a:cubicBezTo>
                  <a:cubicBezTo>
                    <a:pt x="19058" y="4288"/>
                    <a:pt x="14770" y="0"/>
                    <a:pt x="9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3" name="Google Shape;9423;p67"/>
          <p:cNvGrpSpPr/>
          <p:nvPr/>
        </p:nvGrpSpPr>
        <p:grpSpPr>
          <a:xfrm>
            <a:off x="6576454" y="2738015"/>
            <a:ext cx="257472" cy="292918"/>
            <a:chOff x="7660859" y="2571753"/>
            <a:chExt cx="366561" cy="417024"/>
          </a:xfrm>
        </p:grpSpPr>
        <p:sp>
          <p:nvSpPr>
            <p:cNvPr id="9424" name="Google Shape;9424;p67"/>
            <p:cNvSpPr/>
            <p:nvPr/>
          </p:nvSpPr>
          <p:spPr>
            <a:xfrm>
              <a:off x="7770506" y="2633631"/>
              <a:ext cx="147259" cy="146633"/>
            </a:xfrm>
            <a:custGeom>
              <a:rect b="b" l="l" r="r" t="t"/>
              <a:pathLst>
                <a:path extrusionOk="0" h="7026" w="7056">
                  <a:moveTo>
                    <a:pt x="4114" y="2928"/>
                  </a:moveTo>
                  <a:lnTo>
                    <a:pt x="4114" y="4099"/>
                  </a:lnTo>
                  <a:lnTo>
                    <a:pt x="2943" y="4099"/>
                  </a:lnTo>
                  <a:lnTo>
                    <a:pt x="2943" y="2928"/>
                  </a:lnTo>
                  <a:close/>
                  <a:moveTo>
                    <a:pt x="2354" y="1"/>
                  </a:moveTo>
                  <a:cubicBezTo>
                    <a:pt x="2032" y="1"/>
                    <a:pt x="1771" y="263"/>
                    <a:pt x="1771" y="586"/>
                  </a:cubicBezTo>
                  <a:lnTo>
                    <a:pt x="1771" y="1757"/>
                  </a:lnTo>
                  <a:lnTo>
                    <a:pt x="618" y="1757"/>
                  </a:lnTo>
                  <a:cubicBezTo>
                    <a:pt x="301" y="1757"/>
                    <a:pt x="31" y="1999"/>
                    <a:pt x="17" y="2314"/>
                  </a:cubicBezTo>
                  <a:cubicBezTo>
                    <a:pt x="1" y="2650"/>
                    <a:pt x="268" y="2928"/>
                    <a:pt x="600" y="2928"/>
                  </a:cubicBezTo>
                  <a:lnTo>
                    <a:pt x="1771" y="2928"/>
                  </a:lnTo>
                  <a:lnTo>
                    <a:pt x="1771" y="4099"/>
                  </a:lnTo>
                  <a:lnTo>
                    <a:pt x="618" y="4099"/>
                  </a:lnTo>
                  <a:cubicBezTo>
                    <a:pt x="301" y="4099"/>
                    <a:pt x="31" y="4341"/>
                    <a:pt x="17" y="4656"/>
                  </a:cubicBezTo>
                  <a:cubicBezTo>
                    <a:pt x="1" y="4992"/>
                    <a:pt x="268" y="5270"/>
                    <a:pt x="600" y="5270"/>
                  </a:cubicBezTo>
                  <a:lnTo>
                    <a:pt x="1771" y="5270"/>
                  </a:lnTo>
                  <a:lnTo>
                    <a:pt x="1771" y="6423"/>
                  </a:lnTo>
                  <a:cubicBezTo>
                    <a:pt x="1771" y="6738"/>
                    <a:pt x="2014" y="7011"/>
                    <a:pt x="2329" y="7025"/>
                  </a:cubicBezTo>
                  <a:cubicBezTo>
                    <a:pt x="2338" y="7025"/>
                    <a:pt x="2348" y="7025"/>
                    <a:pt x="2357" y="7025"/>
                  </a:cubicBezTo>
                  <a:cubicBezTo>
                    <a:pt x="2680" y="7025"/>
                    <a:pt x="2943" y="6764"/>
                    <a:pt x="2943" y="6441"/>
                  </a:cubicBezTo>
                  <a:lnTo>
                    <a:pt x="2943" y="5270"/>
                  </a:lnTo>
                  <a:lnTo>
                    <a:pt x="4114" y="5270"/>
                  </a:lnTo>
                  <a:lnTo>
                    <a:pt x="4114" y="6423"/>
                  </a:lnTo>
                  <a:cubicBezTo>
                    <a:pt x="4114" y="6738"/>
                    <a:pt x="4356" y="7011"/>
                    <a:pt x="4671" y="7025"/>
                  </a:cubicBezTo>
                  <a:cubicBezTo>
                    <a:pt x="4680" y="7025"/>
                    <a:pt x="4690" y="7025"/>
                    <a:pt x="4699" y="7025"/>
                  </a:cubicBezTo>
                  <a:cubicBezTo>
                    <a:pt x="5023" y="7025"/>
                    <a:pt x="5285" y="6764"/>
                    <a:pt x="5285" y="6441"/>
                  </a:cubicBezTo>
                  <a:lnTo>
                    <a:pt x="5285" y="5270"/>
                  </a:lnTo>
                  <a:lnTo>
                    <a:pt x="6456" y="5270"/>
                  </a:lnTo>
                  <a:cubicBezTo>
                    <a:pt x="6788" y="5270"/>
                    <a:pt x="7056" y="4992"/>
                    <a:pt x="7040" y="4656"/>
                  </a:cubicBezTo>
                  <a:cubicBezTo>
                    <a:pt x="7025" y="4341"/>
                    <a:pt x="6753" y="4099"/>
                    <a:pt x="6438" y="4099"/>
                  </a:cubicBezTo>
                  <a:lnTo>
                    <a:pt x="5285" y="4099"/>
                  </a:lnTo>
                  <a:lnTo>
                    <a:pt x="5285" y="2928"/>
                  </a:lnTo>
                  <a:lnTo>
                    <a:pt x="6438" y="2928"/>
                  </a:lnTo>
                  <a:cubicBezTo>
                    <a:pt x="6753" y="2928"/>
                    <a:pt x="7025" y="2685"/>
                    <a:pt x="7040" y="2370"/>
                  </a:cubicBezTo>
                  <a:cubicBezTo>
                    <a:pt x="7056" y="2034"/>
                    <a:pt x="6788" y="1757"/>
                    <a:pt x="6456" y="1757"/>
                  </a:cubicBezTo>
                  <a:lnTo>
                    <a:pt x="5285" y="1757"/>
                  </a:lnTo>
                  <a:lnTo>
                    <a:pt x="5285" y="603"/>
                  </a:lnTo>
                  <a:cubicBezTo>
                    <a:pt x="5285" y="287"/>
                    <a:pt x="5042" y="16"/>
                    <a:pt x="4727" y="2"/>
                  </a:cubicBezTo>
                  <a:cubicBezTo>
                    <a:pt x="4717" y="1"/>
                    <a:pt x="4707" y="1"/>
                    <a:pt x="4696" y="1"/>
                  </a:cubicBezTo>
                  <a:cubicBezTo>
                    <a:pt x="4374" y="1"/>
                    <a:pt x="4114" y="263"/>
                    <a:pt x="4114" y="586"/>
                  </a:cubicBezTo>
                  <a:lnTo>
                    <a:pt x="4114" y="1757"/>
                  </a:lnTo>
                  <a:lnTo>
                    <a:pt x="2943" y="1757"/>
                  </a:lnTo>
                  <a:lnTo>
                    <a:pt x="2943" y="603"/>
                  </a:lnTo>
                  <a:cubicBezTo>
                    <a:pt x="2943" y="287"/>
                    <a:pt x="2700" y="16"/>
                    <a:pt x="2385" y="2"/>
                  </a:cubicBezTo>
                  <a:cubicBezTo>
                    <a:pt x="2375" y="1"/>
                    <a:pt x="2364" y="1"/>
                    <a:pt x="23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67"/>
            <p:cNvSpPr/>
            <p:nvPr/>
          </p:nvSpPr>
          <p:spPr>
            <a:xfrm>
              <a:off x="7730834" y="2792447"/>
              <a:ext cx="226648" cy="76781"/>
            </a:xfrm>
            <a:custGeom>
              <a:rect b="b" l="l" r="r" t="t"/>
              <a:pathLst>
                <a:path extrusionOk="0" h="3679" w="10860">
                  <a:moveTo>
                    <a:pt x="747" y="0"/>
                  </a:moveTo>
                  <a:cubicBezTo>
                    <a:pt x="280" y="0"/>
                    <a:pt x="0" y="520"/>
                    <a:pt x="258" y="910"/>
                  </a:cubicBezTo>
                  <a:cubicBezTo>
                    <a:pt x="1470" y="2730"/>
                    <a:pt x="3430" y="3678"/>
                    <a:pt x="5429" y="3678"/>
                  </a:cubicBezTo>
                  <a:cubicBezTo>
                    <a:pt x="7423" y="3678"/>
                    <a:pt x="9385" y="2733"/>
                    <a:pt x="10600" y="911"/>
                  </a:cubicBezTo>
                  <a:cubicBezTo>
                    <a:pt x="10860" y="523"/>
                    <a:pt x="10578" y="2"/>
                    <a:pt x="10116" y="2"/>
                  </a:cubicBezTo>
                  <a:cubicBezTo>
                    <a:pt x="10115" y="2"/>
                    <a:pt x="10114" y="2"/>
                    <a:pt x="10113" y="2"/>
                  </a:cubicBezTo>
                  <a:cubicBezTo>
                    <a:pt x="9924" y="2"/>
                    <a:pt x="9738" y="92"/>
                    <a:pt x="9625" y="262"/>
                  </a:cubicBezTo>
                  <a:cubicBezTo>
                    <a:pt x="8688" y="1668"/>
                    <a:pt x="7119" y="2507"/>
                    <a:pt x="5429" y="2507"/>
                  </a:cubicBezTo>
                  <a:cubicBezTo>
                    <a:pt x="3740" y="2507"/>
                    <a:pt x="2172" y="1668"/>
                    <a:pt x="1235" y="264"/>
                  </a:cubicBezTo>
                  <a:cubicBezTo>
                    <a:pt x="1125" y="101"/>
                    <a:pt x="943" y="0"/>
                    <a:pt x="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67"/>
            <p:cNvSpPr/>
            <p:nvPr/>
          </p:nvSpPr>
          <p:spPr>
            <a:xfrm>
              <a:off x="7660859" y="2571753"/>
              <a:ext cx="366561" cy="417024"/>
            </a:xfrm>
            <a:custGeom>
              <a:rect b="b" l="l" r="r" t="t"/>
              <a:pathLst>
                <a:path extrusionOk="0" h="19982" w="17564">
                  <a:moveTo>
                    <a:pt x="14636" y="1169"/>
                  </a:moveTo>
                  <a:cubicBezTo>
                    <a:pt x="15587" y="1169"/>
                    <a:pt x="16392" y="1992"/>
                    <a:pt x="16392" y="2965"/>
                  </a:cubicBezTo>
                  <a:lnTo>
                    <a:pt x="16392" y="14674"/>
                  </a:lnTo>
                  <a:cubicBezTo>
                    <a:pt x="16392" y="15643"/>
                    <a:pt x="15607" y="16431"/>
                    <a:pt x="14636" y="16431"/>
                  </a:cubicBezTo>
                  <a:lnTo>
                    <a:pt x="11124" y="16431"/>
                  </a:lnTo>
                  <a:cubicBezTo>
                    <a:pt x="10967" y="16431"/>
                    <a:pt x="10816" y="16493"/>
                    <a:pt x="10707" y="16604"/>
                  </a:cubicBezTo>
                  <a:lnTo>
                    <a:pt x="8782" y="18561"/>
                  </a:lnTo>
                  <a:lnTo>
                    <a:pt x="6857" y="16604"/>
                  </a:lnTo>
                  <a:cubicBezTo>
                    <a:pt x="6748" y="16493"/>
                    <a:pt x="6597" y="16431"/>
                    <a:pt x="6440" y="16431"/>
                  </a:cubicBezTo>
                  <a:lnTo>
                    <a:pt x="2928" y="16431"/>
                  </a:lnTo>
                  <a:cubicBezTo>
                    <a:pt x="1959" y="16431"/>
                    <a:pt x="1172" y="15643"/>
                    <a:pt x="1172" y="14674"/>
                  </a:cubicBezTo>
                  <a:lnTo>
                    <a:pt x="1172" y="2965"/>
                  </a:lnTo>
                  <a:cubicBezTo>
                    <a:pt x="1172" y="1992"/>
                    <a:pt x="1977" y="1169"/>
                    <a:pt x="2928" y="1169"/>
                  </a:cubicBezTo>
                  <a:close/>
                  <a:moveTo>
                    <a:pt x="2928" y="0"/>
                  </a:moveTo>
                  <a:cubicBezTo>
                    <a:pt x="1310" y="0"/>
                    <a:pt x="1" y="1346"/>
                    <a:pt x="1" y="2965"/>
                  </a:cubicBezTo>
                  <a:lnTo>
                    <a:pt x="1" y="14674"/>
                  </a:lnTo>
                  <a:cubicBezTo>
                    <a:pt x="1" y="16291"/>
                    <a:pt x="1312" y="17600"/>
                    <a:pt x="2928" y="17600"/>
                  </a:cubicBezTo>
                  <a:lnTo>
                    <a:pt x="6196" y="17600"/>
                  </a:lnTo>
                  <a:lnTo>
                    <a:pt x="8365" y="19806"/>
                  </a:lnTo>
                  <a:cubicBezTo>
                    <a:pt x="8474" y="19919"/>
                    <a:pt x="8625" y="19981"/>
                    <a:pt x="8782" y="19981"/>
                  </a:cubicBezTo>
                  <a:cubicBezTo>
                    <a:pt x="8940" y="19981"/>
                    <a:pt x="9090" y="19919"/>
                    <a:pt x="9200" y="19806"/>
                  </a:cubicBezTo>
                  <a:lnTo>
                    <a:pt x="11370" y="17600"/>
                  </a:lnTo>
                  <a:lnTo>
                    <a:pt x="14636" y="17600"/>
                  </a:lnTo>
                  <a:cubicBezTo>
                    <a:pt x="16251" y="17600"/>
                    <a:pt x="17563" y="16287"/>
                    <a:pt x="17563" y="14674"/>
                  </a:cubicBezTo>
                  <a:lnTo>
                    <a:pt x="17563" y="2965"/>
                  </a:lnTo>
                  <a:cubicBezTo>
                    <a:pt x="17563" y="1348"/>
                    <a:pt x="16254" y="0"/>
                    <a:pt x="14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7" name="Google Shape;9427;p67"/>
          <p:cNvGrpSpPr/>
          <p:nvPr/>
        </p:nvGrpSpPr>
        <p:grpSpPr>
          <a:xfrm>
            <a:off x="5079333" y="2738015"/>
            <a:ext cx="292918" cy="292918"/>
            <a:chOff x="5566722" y="2571753"/>
            <a:chExt cx="417024" cy="417024"/>
          </a:xfrm>
        </p:grpSpPr>
        <p:sp>
          <p:nvSpPr>
            <p:cNvPr id="9428" name="Google Shape;9428;p67"/>
            <p:cNvSpPr/>
            <p:nvPr/>
          </p:nvSpPr>
          <p:spPr>
            <a:xfrm>
              <a:off x="5566722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0" y="1171"/>
                  </a:moveTo>
                  <a:cubicBezTo>
                    <a:pt x="14855" y="1171"/>
                    <a:pt x="18810" y="5127"/>
                    <a:pt x="18810" y="9991"/>
                  </a:cubicBezTo>
                  <a:cubicBezTo>
                    <a:pt x="18810" y="14854"/>
                    <a:pt x="14855" y="18810"/>
                    <a:pt x="9990" y="18810"/>
                  </a:cubicBezTo>
                  <a:cubicBezTo>
                    <a:pt x="5127" y="18810"/>
                    <a:pt x="1170" y="14854"/>
                    <a:pt x="1170" y="9991"/>
                  </a:cubicBezTo>
                  <a:cubicBezTo>
                    <a:pt x="1170" y="5127"/>
                    <a:pt x="5127" y="1171"/>
                    <a:pt x="9990" y="1171"/>
                  </a:cubicBezTo>
                  <a:close/>
                  <a:moveTo>
                    <a:pt x="9990" y="0"/>
                  </a:moveTo>
                  <a:cubicBezTo>
                    <a:pt x="4488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0" y="19981"/>
                  </a:cubicBezTo>
                  <a:cubicBezTo>
                    <a:pt x="15492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67"/>
            <p:cNvSpPr/>
            <p:nvPr/>
          </p:nvSpPr>
          <p:spPr>
            <a:xfrm>
              <a:off x="5653037" y="2658069"/>
              <a:ext cx="207719" cy="243052"/>
            </a:xfrm>
            <a:custGeom>
              <a:rect b="b" l="l" r="r" t="t"/>
              <a:pathLst>
                <a:path extrusionOk="0" h="11646" w="9953">
                  <a:moveTo>
                    <a:pt x="8782" y="1300"/>
                  </a:moveTo>
                  <a:lnTo>
                    <a:pt x="8782" y="2448"/>
                  </a:lnTo>
                  <a:lnTo>
                    <a:pt x="4099" y="3384"/>
                  </a:lnTo>
                  <a:lnTo>
                    <a:pt x="4099" y="2236"/>
                  </a:lnTo>
                  <a:lnTo>
                    <a:pt x="8782" y="1300"/>
                  </a:lnTo>
                  <a:close/>
                  <a:moveTo>
                    <a:pt x="8782" y="7304"/>
                  </a:moveTo>
                  <a:lnTo>
                    <a:pt x="8782" y="8447"/>
                  </a:lnTo>
                  <a:cubicBezTo>
                    <a:pt x="8782" y="8766"/>
                    <a:pt x="8591" y="9047"/>
                    <a:pt x="8295" y="9165"/>
                  </a:cubicBezTo>
                  <a:cubicBezTo>
                    <a:pt x="8163" y="9218"/>
                    <a:pt x="7987" y="9306"/>
                    <a:pt x="7782" y="9306"/>
                  </a:cubicBezTo>
                  <a:cubicBezTo>
                    <a:pt x="7653" y="9306"/>
                    <a:pt x="7513" y="9271"/>
                    <a:pt x="7365" y="9171"/>
                  </a:cubicBezTo>
                  <a:cubicBezTo>
                    <a:pt x="6850" y="8824"/>
                    <a:pt x="6937" y="8042"/>
                    <a:pt x="7512" y="7812"/>
                  </a:cubicBezTo>
                  <a:lnTo>
                    <a:pt x="8782" y="7304"/>
                  </a:lnTo>
                  <a:close/>
                  <a:moveTo>
                    <a:pt x="2928" y="8475"/>
                  </a:moveTo>
                  <a:lnTo>
                    <a:pt x="2928" y="9618"/>
                  </a:lnTo>
                  <a:cubicBezTo>
                    <a:pt x="2928" y="9937"/>
                    <a:pt x="2737" y="10218"/>
                    <a:pt x="2442" y="10336"/>
                  </a:cubicBezTo>
                  <a:cubicBezTo>
                    <a:pt x="2308" y="10389"/>
                    <a:pt x="2132" y="10476"/>
                    <a:pt x="1928" y="10476"/>
                  </a:cubicBezTo>
                  <a:cubicBezTo>
                    <a:pt x="1799" y="10476"/>
                    <a:pt x="1659" y="10442"/>
                    <a:pt x="1511" y="10342"/>
                  </a:cubicBezTo>
                  <a:cubicBezTo>
                    <a:pt x="996" y="9993"/>
                    <a:pt x="1083" y="9213"/>
                    <a:pt x="1658" y="8983"/>
                  </a:cubicBezTo>
                  <a:lnTo>
                    <a:pt x="2928" y="8475"/>
                  </a:lnTo>
                  <a:close/>
                  <a:moveTo>
                    <a:pt x="9369" y="1"/>
                  </a:moveTo>
                  <a:cubicBezTo>
                    <a:pt x="9330" y="1"/>
                    <a:pt x="9291" y="4"/>
                    <a:pt x="9252" y="12"/>
                  </a:cubicBezTo>
                  <a:lnTo>
                    <a:pt x="3399" y="1182"/>
                  </a:lnTo>
                  <a:cubicBezTo>
                    <a:pt x="3124" y="1237"/>
                    <a:pt x="2928" y="1477"/>
                    <a:pt x="2928" y="1757"/>
                  </a:cubicBezTo>
                  <a:lnTo>
                    <a:pt x="2928" y="7214"/>
                  </a:lnTo>
                  <a:lnTo>
                    <a:pt x="1223" y="7897"/>
                  </a:lnTo>
                  <a:cubicBezTo>
                    <a:pt x="480" y="8192"/>
                    <a:pt x="0" y="8902"/>
                    <a:pt x="0" y="9701"/>
                  </a:cubicBezTo>
                  <a:cubicBezTo>
                    <a:pt x="0" y="10782"/>
                    <a:pt x="880" y="11645"/>
                    <a:pt x="1944" y="11645"/>
                  </a:cubicBezTo>
                  <a:cubicBezTo>
                    <a:pt x="2362" y="11645"/>
                    <a:pt x="2624" y="11523"/>
                    <a:pt x="2877" y="11423"/>
                  </a:cubicBezTo>
                  <a:cubicBezTo>
                    <a:pt x="3618" y="11125"/>
                    <a:pt x="4099" y="10418"/>
                    <a:pt x="4099" y="9618"/>
                  </a:cubicBezTo>
                  <a:lnTo>
                    <a:pt x="4099" y="4578"/>
                  </a:lnTo>
                  <a:lnTo>
                    <a:pt x="8782" y="3641"/>
                  </a:lnTo>
                  <a:lnTo>
                    <a:pt x="8782" y="6043"/>
                  </a:lnTo>
                  <a:lnTo>
                    <a:pt x="7076" y="6726"/>
                  </a:lnTo>
                  <a:cubicBezTo>
                    <a:pt x="6335" y="7023"/>
                    <a:pt x="5854" y="7731"/>
                    <a:pt x="5854" y="8530"/>
                  </a:cubicBezTo>
                  <a:cubicBezTo>
                    <a:pt x="5854" y="9611"/>
                    <a:pt x="6733" y="10476"/>
                    <a:pt x="7798" y="10476"/>
                  </a:cubicBezTo>
                  <a:cubicBezTo>
                    <a:pt x="8216" y="10476"/>
                    <a:pt x="8477" y="10354"/>
                    <a:pt x="8730" y="10251"/>
                  </a:cubicBezTo>
                  <a:cubicBezTo>
                    <a:pt x="9473" y="9956"/>
                    <a:pt x="9953" y="9247"/>
                    <a:pt x="9953" y="8447"/>
                  </a:cubicBezTo>
                  <a:lnTo>
                    <a:pt x="9953" y="586"/>
                  </a:lnTo>
                  <a:cubicBezTo>
                    <a:pt x="9953" y="410"/>
                    <a:pt x="9873" y="244"/>
                    <a:pt x="9739" y="133"/>
                  </a:cubicBezTo>
                  <a:cubicBezTo>
                    <a:pt x="9633" y="47"/>
                    <a:pt x="9503" y="1"/>
                    <a:pt x="9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0" name="Google Shape;9430;p67"/>
          <p:cNvGrpSpPr/>
          <p:nvPr/>
        </p:nvGrpSpPr>
        <p:grpSpPr>
          <a:xfrm>
            <a:off x="5453615" y="2811538"/>
            <a:ext cx="292910" cy="145873"/>
            <a:chOff x="6090251" y="2676413"/>
            <a:chExt cx="417014" cy="207677"/>
          </a:xfrm>
        </p:grpSpPr>
        <p:sp>
          <p:nvSpPr>
            <p:cNvPr id="9431" name="Google Shape;9431;p67"/>
            <p:cNvSpPr/>
            <p:nvPr/>
          </p:nvSpPr>
          <p:spPr>
            <a:xfrm>
              <a:off x="6237672" y="2725248"/>
              <a:ext cx="61086" cy="158842"/>
            </a:xfrm>
            <a:custGeom>
              <a:rect b="b" l="l" r="r" t="t"/>
              <a:pathLst>
                <a:path extrusionOk="0" h="7611" w="2927">
                  <a:moveTo>
                    <a:pt x="1463" y="1172"/>
                  </a:moveTo>
                  <a:cubicBezTo>
                    <a:pt x="1624" y="1172"/>
                    <a:pt x="1757" y="1303"/>
                    <a:pt x="1757" y="1465"/>
                  </a:cubicBezTo>
                  <a:lnTo>
                    <a:pt x="1757" y="6148"/>
                  </a:lnTo>
                  <a:cubicBezTo>
                    <a:pt x="1757" y="6309"/>
                    <a:pt x="1624" y="6440"/>
                    <a:pt x="1463" y="6440"/>
                  </a:cubicBezTo>
                  <a:cubicBezTo>
                    <a:pt x="1302" y="6440"/>
                    <a:pt x="1171" y="6309"/>
                    <a:pt x="1171" y="6148"/>
                  </a:cubicBezTo>
                  <a:lnTo>
                    <a:pt x="1171" y="1465"/>
                  </a:lnTo>
                  <a:cubicBezTo>
                    <a:pt x="1171" y="1303"/>
                    <a:pt x="1302" y="1172"/>
                    <a:pt x="1463" y="1172"/>
                  </a:cubicBezTo>
                  <a:close/>
                  <a:moveTo>
                    <a:pt x="1463" y="1"/>
                  </a:moveTo>
                  <a:cubicBezTo>
                    <a:pt x="657" y="1"/>
                    <a:pt x="0" y="657"/>
                    <a:pt x="0" y="1465"/>
                  </a:cubicBezTo>
                  <a:lnTo>
                    <a:pt x="0" y="6148"/>
                  </a:lnTo>
                  <a:cubicBezTo>
                    <a:pt x="0" y="6955"/>
                    <a:pt x="657" y="7611"/>
                    <a:pt x="1463" y="7611"/>
                  </a:cubicBezTo>
                  <a:cubicBezTo>
                    <a:pt x="2270" y="7611"/>
                    <a:pt x="2926" y="6955"/>
                    <a:pt x="2926" y="6148"/>
                  </a:cubicBezTo>
                  <a:lnTo>
                    <a:pt x="2926" y="1465"/>
                  </a:lnTo>
                  <a:cubicBezTo>
                    <a:pt x="2926" y="657"/>
                    <a:pt x="2270" y="1"/>
                    <a:pt x="14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7"/>
            <p:cNvSpPr/>
            <p:nvPr/>
          </p:nvSpPr>
          <p:spPr>
            <a:xfrm>
              <a:off x="6446178" y="2761915"/>
              <a:ext cx="61086" cy="61086"/>
            </a:xfrm>
            <a:custGeom>
              <a:rect b="b" l="l" r="r" t="t"/>
              <a:pathLst>
                <a:path extrusionOk="0" h="2927" w="2927">
                  <a:moveTo>
                    <a:pt x="1464" y="1171"/>
                  </a:moveTo>
                  <a:cubicBezTo>
                    <a:pt x="1625" y="1171"/>
                    <a:pt x="1756" y="1302"/>
                    <a:pt x="1756" y="1463"/>
                  </a:cubicBezTo>
                  <a:cubicBezTo>
                    <a:pt x="1756" y="1626"/>
                    <a:pt x="1625" y="1757"/>
                    <a:pt x="1464" y="1757"/>
                  </a:cubicBezTo>
                  <a:cubicBezTo>
                    <a:pt x="1303" y="1757"/>
                    <a:pt x="1170" y="1626"/>
                    <a:pt x="1170" y="1463"/>
                  </a:cubicBezTo>
                  <a:cubicBezTo>
                    <a:pt x="1170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cubicBezTo>
                    <a:pt x="1" y="2270"/>
                    <a:pt x="657" y="2926"/>
                    <a:pt x="1464" y="2926"/>
                  </a:cubicBezTo>
                  <a:cubicBezTo>
                    <a:pt x="2270" y="2926"/>
                    <a:pt x="2927" y="2270"/>
                    <a:pt x="2927" y="1463"/>
                  </a:cubicBez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67"/>
            <p:cNvSpPr/>
            <p:nvPr/>
          </p:nvSpPr>
          <p:spPr>
            <a:xfrm>
              <a:off x="6311758" y="2676413"/>
              <a:ext cx="135446" cy="207677"/>
            </a:xfrm>
            <a:custGeom>
              <a:rect b="b" l="l" r="r" t="t"/>
              <a:pathLst>
                <a:path extrusionOk="0" h="9951" w="6490">
                  <a:moveTo>
                    <a:pt x="1466" y="1171"/>
                  </a:moveTo>
                  <a:cubicBezTo>
                    <a:pt x="1627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6" y="3598"/>
                  </a:lnTo>
                  <a:cubicBezTo>
                    <a:pt x="4243" y="3541"/>
                    <a:pt x="4318" y="3512"/>
                    <a:pt x="4392" y="3512"/>
                  </a:cubicBezTo>
                  <a:cubicBezTo>
                    <a:pt x="4467" y="3512"/>
                    <a:pt x="4542" y="3541"/>
                    <a:pt x="4598" y="3598"/>
                  </a:cubicBezTo>
                  <a:cubicBezTo>
                    <a:pt x="4713" y="3712"/>
                    <a:pt x="4713" y="3897"/>
                    <a:pt x="4598" y="4012"/>
                  </a:cubicBezTo>
                  <a:lnTo>
                    <a:pt x="3247" y="5364"/>
                  </a:lnTo>
                  <a:lnTo>
                    <a:pt x="5221" y="8325"/>
                  </a:lnTo>
                  <a:cubicBezTo>
                    <a:pt x="5280" y="8414"/>
                    <a:pt x="5274" y="8500"/>
                    <a:pt x="5265" y="8546"/>
                  </a:cubicBezTo>
                  <a:cubicBezTo>
                    <a:pt x="5257" y="8591"/>
                    <a:pt x="5228" y="8674"/>
                    <a:pt x="5140" y="8732"/>
                  </a:cubicBezTo>
                  <a:cubicBezTo>
                    <a:pt x="5090" y="8764"/>
                    <a:pt x="5037" y="8780"/>
                    <a:pt x="4979" y="8780"/>
                  </a:cubicBezTo>
                  <a:cubicBezTo>
                    <a:pt x="4880" y="8780"/>
                    <a:pt x="4788" y="8732"/>
                    <a:pt x="4735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7" y="8782"/>
                    <a:pt x="1466" y="8782"/>
                  </a:cubicBezTo>
                  <a:cubicBezTo>
                    <a:pt x="1305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5" y="1171"/>
                    <a:pt x="1466" y="1171"/>
                  </a:cubicBezTo>
                  <a:close/>
                  <a:moveTo>
                    <a:pt x="1466" y="0"/>
                  </a:moveTo>
                  <a:cubicBezTo>
                    <a:pt x="659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9" y="9951"/>
                    <a:pt x="1466" y="9951"/>
                  </a:cubicBezTo>
                  <a:cubicBezTo>
                    <a:pt x="2272" y="9951"/>
                    <a:pt x="2929" y="9295"/>
                    <a:pt x="2929" y="8488"/>
                  </a:cubicBezTo>
                  <a:lnTo>
                    <a:pt x="2929" y="8053"/>
                  </a:lnTo>
                  <a:lnTo>
                    <a:pt x="3760" y="9300"/>
                  </a:lnTo>
                  <a:cubicBezTo>
                    <a:pt x="4032" y="9709"/>
                    <a:pt x="4487" y="9951"/>
                    <a:pt x="4979" y="9951"/>
                  </a:cubicBezTo>
                  <a:cubicBezTo>
                    <a:pt x="5269" y="9951"/>
                    <a:pt x="5548" y="9866"/>
                    <a:pt x="5789" y="9705"/>
                  </a:cubicBezTo>
                  <a:cubicBezTo>
                    <a:pt x="6114" y="9489"/>
                    <a:pt x="6336" y="9158"/>
                    <a:pt x="6413" y="8775"/>
                  </a:cubicBezTo>
                  <a:cubicBezTo>
                    <a:pt x="6490" y="8391"/>
                    <a:pt x="6412" y="8001"/>
                    <a:pt x="6196" y="7676"/>
                  </a:cubicBezTo>
                  <a:lnTo>
                    <a:pt x="4754" y="5512"/>
                  </a:lnTo>
                  <a:lnTo>
                    <a:pt x="5426" y="4840"/>
                  </a:lnTo>
                  <a:cubicBezTo>
                    <a:pt x="5998" y="4269"/>
                    <a:pt x="5998" y="3340"/>
                    <a:pt x="5426" y="2771"/>
                  </a:cubicBezTo>
                  <a:cubicBezTo>
                    <a:pt x="5142" y="2485"/>
                    <a:pt x="4767" y="2342"/>
                    <a:pt x="4392" y="2342"/>
                  </a:cubicBezTo>
                  <a:cubicBezTo>
                    <a:pt x="4017" y="2342"/>
                    <a:pt x="3642" y="2485"/>
                    <a:pt x="3357" y="2771"/>
                  </a:cubicBezTo>
                  <a:lnTo>
                    <a:pt x="2929" y="3199"/>
                  </a:lnTo>
                  <a:lnTo>
                    <a:pt x="2929" y="1463"/>
                  </a:lnTo>
                  <a:cubicBezTo>
                    <a:pt x="2929" y="657"/>
                    <a:pt x="2272" y="0"/>
                    <a:pt x="1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67"/>
            <p:cNvSpPr/>
            <p:nvPr/>
          </p:nvSpPr>
          <p:spPr>
            <a:xfrm>
              <a:off x="6090251" y="2676413"/>
              <a:ext cx="135405" cy="207677"/>
            </a:xfrm>
            <a:custGeom>
              <a:rect b="b" l="l" r="r" t="t"/>
              <a:pathLst>
                <a:path extrusionOk="0" h="9951" w="6488">
                  <a:moveTo>
                    <a:pt x="1464" y="1171"/>
                  </a:moveTo>
                  <a:cubicBezTo>
                    <a:pt x="1625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4" y="3598"/>
                  </a:lnTo>
                  <a:cubicBezTo>
                    <a:pt x="4241" y="3541"/>
                    <a:pt x="4316" y="3512"/>
                    <a:pt x="4391" y="3512"/>
                  </a:cubicBezTo>
                  <a:cubicBezTo>
                    <a:pt x="4466" y="3512"/>
                    <a:pt x="4541" y="3541"/>
                    <a:pt x="4598" y="3598"/>
                  </a:cubicBezTo>
                  <a:cubicBezTo>
                    <a:pt x="4712" y="3712"/>
                    <a:pt x="4712" y="3897"/>
                    <a:pt x="4598" y="4012"/>
                  </a:cubicBezTo>
                  <a:lnTo>
                    <a:pt x="3245" y="5364"/>
                  </a:lnTo>
                  <a:lnTo>
                    <a:pt x="5219" y="8325"/>
                  </a:lnTo>
                  <a:cubicBezTo>
                    <a:pt x="5278" y="8414"/>
                    <a:pt x="5272" y="8500"/>
                    <a:pt x="5264" y="8546"/>
                  </a:cubicBezTo>
                  <a:cubicBezTo>
                    <a:pt x="5255" y="8591"/>
                    <a:pt x="5226" y="8674"/>
                    <a:pt x="5138" y="8732"/>
                  </a:cubicBezTo>
                  <a:cubicBezTo>
                    <a:pt x="5090" y="8764"/>
                    <a:pt x="5035" y="8780"/>
                    <a:pt x="4977" y="8780"/>
                  </a:cubicBezTo>
                  <a:cubicBezTo>
                    <a:pt x="4878" y="8780"/>
                    <a:pt x="4788" y="8732"/>
                    <a:pt x="4733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5" y="8782"/>
                    <a:pt x="1464" y="8782"/>
                  </a:cubicBezTo>
                  <a:cubicBezTo>
                    <a:pt x="1303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7" y="9951"/>
                    <a:pt x="1464" y="9951"/>
                  </a:cubicBezTo>
                  <a:cubicBezTo>
                    <a:pt x="2270" y="9951"/>
                    <a:pt x="2927" y="9295"/>
                    <a:pt x="2927" y="8488"/>
                  </a:cubicBezTo>
                  <a:lnTo>
                    <a:pt x="2927" y="8053"/>
                  </a:lnTo>
                  <a:lnTo>
                    <a:pt x="3758" y="9300"/>
                  </a:lnTo>
                  <a:cubicBezTo>
                    <a:pt x="4031" y="9709"/>
                    <a:pt x="4485" y="9951"/>
                    <a:pt x="4977" y="9951"/>
                  </a:cubicBezTo>
                  <a:cubicBezTo>
                    <a:pt x="5267" y="9951"/>
                    <a:pt x="5548" y="9866"/>
                    <a:pt x="5787" y="9705"/>
                  </a:cubicBezTo>
                  <a:cubicBezTo>
                    <a:pt x="6113" y="9489"/>
                    <a:pt x="6336" y="9158"/>
                    <a:pt x="6412" y="8775"/>
                  </a:cubicBezTo>
                  <a:cubicBezTo>
                    <a:pt x="6488" y="8391"/>
                    <a:pt x="6410" y="8001"/>
                    <a:pt x="6194" y="7676"/>
                  </a:cubicBezTo>
                  <a:lnTo>
                    <a:pt x="4752" y="5512"/>
                  </a:lnTo>
                  <a:lnTo>
                    <a:pt x="5426" y="4840"/>
                  </a:lnTo>
                  <a:cubicBezTo>
                    <a:pt x="5996" y="4269"/>
                    <a:pt x="5996" y="3340"/>
                    <a:pt x="5426" y="2771"/>
                  </a:cubicBezTo>
                  <a:cubicBezTo>
                    <a:pt x="5141" y="2485"/>
                    <a:pt x="4766" y="2342"/>
                    <a:pt x="4391" y="2342"/>
                  </a:cubicBezTo>
                  <a:cubicBezTo>
                    <a:pt x="4016" y="2342"/>
                    <a:pt x="3641" y="2485"/>
                    <a:pt x="3357" y="2771"/>
                  </a:cubicBezTo>
                  <a:lnTo>
                    <a:pt x="2927" y="3199"/>
                  </a:lnTo>
                  <a:lnTo>
                    <a:pt x="2927" y="1463"/>
                  </a:ln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5" name="Google Shape;9435;p67"/>
          <p:cNvGrpSpPr/>
          <p:nvPr/>
        </p:nvGrpSpPr>
        <p:grpSpPr>
          <a:xfrm>
            <a:off x="6202172" y="2738015"/>
            <a:ext cx="292918" cy="292918"/>
            <a:chOff x="7137330" y="2571753"/>
            <a:chExt cx="417024" cy="417024"/>
          </a:xfrm>
        </p:grpSpPr>
        <p:sp>
          <p:nvSpPr>
            <p:cNvPr id="9436" name="Google Shape;9436;p67"/>
            <p:cNvSpPr/>
            <p:nvPr/>
          </p:nvSpPr>
          <p:spPr>
            <a:xfrm>
              <a:off x="7235854" y="2645840"/>
              <a:ext cx="219949" cy="268826"/>
            </a:xfrm>
            <a:custGeom>
              <a:rect b="b" l="l" r="r" t="t"/>
              <a:pathLst>
                <a:path extrusionOk="0" h="12881" w="10539">
                  <a:moveTo>
                    <a:pt x="5271" y="1172"/>
                  </a:moveTo>
                  <a:cubicBezTo>
                    <a:pt x="7530" y="1172"/>
                    <a:pt x="9368" y="3010"/>
                    <a:pt x="9368" y="5270"/>
                  </a:cubicBezTo>
                  <a:cubicBezTo>
                    <a:pt x="9368" y="6273"/>
                    <a:pt x="8717" y="7797"/>
                    <a:pt x="7624" y="9343"/>
                  </a:cubicBezTo>
                  <a:cubicBezTo>
                    <a:pt x="6513" y="10917"/>
                    <a:pt x="5536" y="11665"/>
                    <a:pt x="5271" y="11708"/>
                  </a:cubicBezTo>
                  <a:cubicBezTo>
                    <a:pt x="5004" y="11665"/>
                    <a:pt x="4029" y="10917"/>
                    <a:pt x="2916" y="9343"/>
                  </a:cubicBezTo>
                  <a:cubicBezTo>
                    <a:pt x="1825" y="7797"/>
                    <a:pt x="1172" y="6273"/>
                    <a:pt x="1172" y="5270"/>
                  </a:cubicBezTo>
                  <a:cubicBezTo>
                    <a:pt x="1172" y="3010"/>
                    <a:pt x="3010" y="1172"/>
                    <a:pt x="5271" y="1172"/>
                  </a:cubicBezTo>
                  <a:close/>
                  <a:moveTo>
                    <a:pt x="5271" y="1"/>
                  </a:moveTo>
                  <a:cubicBezTo>
                    <a:pt x="2366" y="1"/>
                    <a:pt x="1" y="2364"/>
                    <a:pt x="1" y="5270"/>
                  </a:cubicBezTo>
                  <a:cubicBezTo>
                    <a:pt x="1" y="7084"/>
                    <a:pt x="1409" y="9247"/>
                    <a:pt x="2014" y="10093"/>
                  </a:cubicBezTo>
                  <a:cubicBezTo>
                    <a:pt x="2481" y="10747"/>
                    <a:pt x="4098" y="12881"/>
                    <a:pt x="5271" y="12881"/>
                  </a:cubicBezTo>
                  <a:cubicBezTo>
                    <a:pt x="6444" y="12881"/>
                    <a:pt x="8059" y="10747"/>
                    <a:pt x="8528" y="10093"/>
                  </a:cubicBezTo>
                  <a:cubicBezTo>
                    <a:pt x="9133" y="9247"/>
                    <a:pt x="10539" y="7084"/>
                    <a:pt x="10539" y="5270"/>
                  </a:cubicBezTo>
                  <a:cubicBezTo>
                    <a:pt x="10539" y="2364"/>
                    <a:pt x="8175" y="1"/>
                    <a:pt x="5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7"/>
            <p:cNvSpPr/>
            <p:nvPr/>
          </p:nvSpPr>
          <p:spPr>
            <a:xfrm>
              <a:off x="7137330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2" y="1171"/>
                  </a:moveTo>
                  <a:cubicBezTo>
                    <a:pt x="14855" y="1171"/>
                    <a:pt x="18812" y="5127"/>
                    <a:pt x="18812" y="9991"/>
                  </a:cubicBezTo>
                  <a:cubicBezTo>
                    <a:pt x="18812" y="14854"/>
                    <a:pt x="14855" y="18810"/>
                    <a:pt x="9992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2" y="1171"/>
                  </a:cubicBezTo>
                  <a:close/>
                  <a:moveTo>
                    <a:pt x="9992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1"/>
                    <a:pt x="4490" y="19981"/>
                    <a:pt x="9992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7"/>
            <p:cNvSpPr/>
            <p:nvPr/>
          </p:nvSpPr>
          <p:spPr>
            <a:xfrm>
              <a:off x="7284751" y="2694716"/>
              <a:ext cx="122173" cy="122194"/>
            </a:xfrm>
            <a:custGeom>
              <a:rect b="b" l="l" r="r" t="t"/>
              <a:pathLst>
                <a:path extrusionOk="0" h="5855" w="5854">
                  <a:moveTo>
                    <a:pt x="2928" y="1172"/>
                  </a:moveTo>
                  <a:cubicBezTo>
                    <a:pt x="3895" y="1172"/>
                    <a:pt x="4684" y="1959"/>
                    <a:pt x="4684" y="2928"/>
                  </a:cubicBezTo>
                  <a:cubicBezTo>
                    <a:pt x="4684" y="3896"/>
                    <a:pt x="3895" y="4683"/>
                    <a:pt x="2928" y="4683"/>
                  </a:cubicBezTo>
                  <a:cubicBezTo>
                    <a:pt x="1958" y="4683"/>
                    <a:pt x="1171" y="3896"/>
                    <a:pt x="1171" y="2928"/>
                  </a:cubicBezTo>
                  <a:cubicBezTo>
                    <a:pt x="2139" y="2928"/>
                    <a:pt x="2928" y="2139"/>
                    <a:pt x="2928" y="1172"/>
                  </a:cubicBezTo>
                  <a:close/>
                  <a:moveTo>
                    <a:pt x="2928" y="1"/>
                  </a:moveTo>
                  <a:cubicBezTo>
                    <a:pt x="2655" y="1"/>
                    <a:pt x="2374" y="47"/>
                    <a:pt x="2066" y="142"/>
                  </a:cubicBezTo>
                  <a:cubicBezTo>
                    <a:pt x="1732" y="245"/>
                    <a:pt x="1562" y="616"/>
                    <a:pt x="1704" y="936"/>
                  </a:cubicBezTo>
                  <a:cubicBezTo>
                    <a:pt x="1885" y="1345"/>
                    <a:pt x="1569" y="1756"/>
                    <a:pt x="1177" y="1756"/>
                  </a:cubicBezTo>
                  <a:cubicBezTo>
                    <a:pt x="1099" y="1756"/>
                    <a:pt x="1018" y="1740"/>
                    <a:pt x="938" y="1704"/>
                  </a:cubicBezTo>
                  <a:cubicBezTo>
                    <a:pt x="860" y="1670"/>
                    <a:pt x="780" y="1654"/>
                    <a:pt x="701" y="1654"/>
                  </a:cubicBezTo>
                  <a:cubicBezTo>
                    <a:pt x="453" y="1654"/>
                    <a:pt x="219" y="1813"/>
                    <a:pt x="142" y="2067"/>
                  </a:cubicBezTo>
                  <a:cubicBezTo>
                    <a:pt x="46" y="2373"/>
                    <a:pt x="0" y="2656"/>
                    <a:pt x="0" y="2928"/>
                  </a:cubicBezTo>
                  <a:cubicBezTo>
                    <a:pt x="0" y="4542"/>
                    <a:pt x="1313" y="5854"/>
                    <a:pt x="2928" y="5854"/>
                  </a:cubicBezTo>
                  <a:cubicBezTo>
                    <a:pt x="4541" y="5854"/>
                    <a:pt x="5854" y="4542"/>
                    <a:pt x="5854" y="2928"/>
                  </a:cubicBezTo>
                  <a:cubicBezTo>
                    <a:pt x="5854" y="1313"/>
                    <a:pt x="4541" y="1"/>
                    <a:pt x="29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9" name="Google Shape;9439;p67"/>
          <p:cNvGrpSpPr/>
          <p:nvPr/>
        </p:nvGrpSpPr>
        <p:grpSpPr>
          <a:xfrm>
            <a:off x="5827890" y="2738015"/>
            <a:ext cx="292918" cy="292918"/>
            <a:chOff x="6613801" y="2571753"/>
            <a:chExt cx="417024" cy="417024"/>
          </a:xfrm>
        </p:grpSpPr>
        <p:sp>
          <p:nvSpPr>
            <p:cNvPr id="9440" name="Google Shape;9440;p67"/>
            <p:cNvSpPr/>
            <p:nvPr/>
          </p:nvSpPr>
          <p:spPr>
            <a:xfrm>
              <a:off x="6613801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1" y="1171"/>
                  </a:moveTo>
                  <a:cubicBezTo>
                    <a:pt x="14854" y="1171"/>
                    <a:pt x="18812" y="5127"/>
                    <a:pt x="18812" y="9991"/>
                  </a:cubicBezTo>
                  <a:cubicBezTo>
                    <a:pt x="18812" y="14854"/>
                    <a:pt x="14854" y="18810"/>
                    <a:pt x="9991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1" y="1171"/>
                  </a:cubicBezTo>
                  <a:close/>
                  <a:moveTo>
                    <a:pt x="9991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1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1" y="0"/>
                    <a:pt x="9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67"/>
            <p:cNvSpPr/>
            <p:nvPr/>
          </p:nvSpPr>
          <p:spPr>
            <a:xfrm>
              <a:off x="6663449" y="2645840"/>
              <a:ext cx="317704" cy="268826"/>
            </a:xfrm>
            <a:custGeom>
              <a:rect b="b" l="l" r="r" t="t"/>
              <a:pathLst>
                <a:path extrusionOk="0" h="12881" w="15223">
                  <a:moveTo>
                    <a:pt x="12295" y="1172"/>
                  </a:moveTo>
                  <a:cubicBezTo>
                    <a:pt x="12619" y="1172"/>
                    <a:pt x="12881" y="1435"/>
                    <a:pt x="12881" y="1757"/>
                  </a:cubicBezTo>
                  <a:cubicBezTo>
                    <a:pt x="12881" y="2079"/>
                    <a:pt x="12617" y="2343"/>
                    <a:pt x="12295" y="2343"/>
                  </a:cubicBezTo>
                  <a:cubicBezTo>
                    <a:pt x="11973" y="2343"/>
                    <a:pt x="11709" y="2079"/>
                    <a:pt x="11709" y="1757"/>
                  </a:cubicBezTo>
                  <a:cubicBezTo>
                    <a:pt x="11709" y="1435"/>
                    <a:pt x="11973" y="1172"/>
                    <a:pt x="12295" y="1172"/>
                  </a:cubicBezTo>
                  <a:close/>
                  <a:moveTo>
                    <a:pt x="2343" y="4685"/>
                  </a:moveTo>
                  <a:cubicBezTo>
                    <a:pt x="2592" y="4685"/>
                    <a:pt x="2827" y="4763"/>
                    <a:pt x="3022" y="4902"/>
                  </a:cubicBezTo>
                  <a:cubicBezTo>
                    <a:pt x="2330" y="5410"/>
                    <a:pt x="1821" y="6015"/>
                    <a:pt x="1513" y="6677"/>
                  </a:cubicBezTo>
                  <a:cubicBezTo>
                    <a:pt x="1301" y="6461"/>
                    <a:pt x="1173" y="6167"/>
                    <a:pt x="1173" y="5856"/>
                  </a:cubicBezTo>
                  <a:cubicBezTo>
                    <a:pt x="1173" y="5210"/>
                    <a:pt x="1697" y="4685"/>
                    <a:pt x="2343" y="4685"/>
                  </a:cubicBezTo>
                  <a:close/>
                  <a:moveTo>
                    <a:pt x="12881" y="4685"/>
                  </a:moveTo>
                  <a:cubicBezTo>
                    <a:pt x="13526" y="4685"/>
                    <a:pt x="14052" y="5208"/>
                    <a:pt x="14052" y="5854"/>
                  </a:cubicBezTo>
                  <a:cubicBezTo>
                    <a:pt x="14052" y="6167"/>
                    <a:pt x="13923" y="6461"/>
                    <a:pt x="13712" y="6677"/>
                  </a:cubicBezTo>
                  <a:cubicBezTo>
                    <a:pt x="13404" y="6015"/>
                    <a:pt x="12893" y="5410"/>
                    <a:pt x="12201" y="4902"/>
                  </a:cubicBezTo>
                  <a:cubicBezTo>
                    <a:pt x="12396" y="4763"/>
                    <a:pt x="12633" y="4685"/>
                    <a:pt x="12881" y="4685"/>
                  </a:cubicBezTo>
                  <a:close/>
                  <a:moveTo>
                    <a:pt x="7616" y="4685"/>
                  </a:moveTo>
                  <a:cubicBezTo>
                    <a:pt x="9058" y="4685"/>
                    <a:pt x="10407" y="5074"/>
                    <a:pt x="11416" y="5778"/>
                  </a:cubicBezTo>
                  <a:cubicBezTo>
                    <a:pt x="12360" y="6440"/>
                    <a:pt x="12881" y="7299"/>
                    <a:pt x="12881" y="8196"/>
                  </a:cubicBezTo>
                  <a:cubicBezTo>
                    <a:pt x="12881" y="9095"/>
                    <a:pt x="12360" y="9953"/>
                    <a:pt x="11416" y="10615"/>
                  </a:cubicBezTo>
                  <a:cubicBezTo>
                    <a:pt x="10407" y="11320"/>
                    <a:pt x="9056" y="11710"/>
                    <a:pt x="7612" y="11710"/>
                  </a:cubicBezTo>
                  <a:cubicBezTo>
                    <a:pt x="6167" y="11710"/>
                    <a:pt x="4816" y="11320"/>
                    <a:pt x="3807" y="10615"/>
                  </a:cubicBezTo>
                  <a:cubicBezTo>
                    <a:pt x="2863" y="9953"/>
                    <a:pt x="2343" y="9095"/>
                    <a:pt x="2343" y="8196"/>
                  </a:cubicBezTo>
                  <a:cubicBezTo>
                    <a:pt x="2343" y="7299"/>
                    <a:pt x="2863" y="6440"/>
                    <a:pt x="3807" y="5778"/>
                  </a:cubicBezTo>
                  <a:cubicBezTo>
                    <a:pt x="4816" y="5074"/>
                    <a:pt x="6165" y="4685"/>
                    <a:pt x="7609" y="4685"/>
                  </a:cubicBezTo>
                  <a:close/>
                  <a:moveTo>
                    <a:pt x="8782" y="0"/>
                  </a:moveTo>
                  <a:cubicBezTo>
                    <a:pt x="8538" y="0"/>
                    <a:pt x="8309" y="156"/>
                    <a:pt x="8228" y="402"/>
                  </a:cubicBezTo>
                  <a:lnTo>
                    <a:pt x="7186" y="3524"/>
                  </a:lnTo>
                  <a:cubicBezTo>
                    <a:pt x="6065" y="3576"/>
                    <a:pt x="4998" y="3836"/>
                    <a:pt x="4073" y="4276"/>
                  </a:cubicBezTo>
                  <a:cubicBezTo>
                    <a:pt x="3634" y="3797"/>
                    <a:pt x="3011" y="3514"/>
                    <a:pt x="2343" y="3514"/>
                  </a:cubicBezTo>
                  <a:cubicBezTo>
                    <a:pt x="1051" y="3514"/>
                    <a:pt x="0" y="4565"/>
                    <a:pt x="0" y="5856"/>
                  </a:cubicBezTo>
                  <a:cubicBezTo>
                    <a:pt x="0" y="6702"/>
                    <a:pt x="469" y="7478"/>
                    <a:pt x="1186" y="7889"/>
                  </a:cubicBezTo>
                  <a:cubicBezTo>
                    <a:pt x="1177" y="7991"/>
                    <a:pt x="1171" y="8094"/>
                    <a:pt x="1171" y="8196"/>
                  </a:cubicBezTo>
                  <a:cubicBezTo>
                    <a:pt x="1171" y="9488"/>
                    <a:pt x="1870" y="10687"/>
                    <a:pt x="3137" y="11573"/>
                  </a:cubicBezTo>
                  <a:cubicBezTo>
                    <a:pt x="4340" y="12415"/>
                    <a:pt x="5928" y="12881"/>
                    <a:pt x="7611" y="12881"/>
                  </a:cubicBezTo>
                  <a:cubicBezTo>
                    <a:pt x="9293" y="12881"/>
                    <a:pt x="10883" y="12415"/>
                    <a:pt x="12086" y="11573"/>
                  </a:cubicBezTo>
                  <a:cubicBezTo>
                    <a:pt x="13353" y="10687"/>
                    <a:pt x="14050" y="9488"/>
                    <a:pt x="14050" y="8196"/>
                  </a:cubicBezTo>
                  <a:cubicBezTo>
                    <a:pt x="14050" y="8094"/>
                    <a:pt x="14046" y="7991"/>
                    <a:pt x="14037" y="7889"/>
                  </a:cubicBezTo>
                  <a:cubicBezTo>
                    <a:pt x="14754" y="7478"/>
                    <a:pt x="15223" y="6702"/>
                    <a:pt x="15223" y="5856"/>
                  </a:cubicBezTo>
                  <a:cubicBezTo>
                    <a:pt x="15223" y="4565"/>
                    <a:pt x="14172" y="3514"/>
                    <a:pt x="12881" y="3514"/>
                  </a:cubicBezTo>
                  <a:cubicBezTo>
                    <a:pt x="12212" y="3514"/>
                    <a:pt x="11589" y="3797"/>
                    <a:pt x="11152" y="4276"/>
                  </a:cubicBezTo>
                  <a:cubicBezTo>
                    <a:pt x="10330" y="3885"/>
                    <a:pt x="9396" y="3636"/>
                    <a:pt x="8412" y="3549"/>
                  </a:cubicBezTo>
                  <a:lnTo>
                    <a:pt x="9153" y="1327"/>
                  </a:lnTo>
                  <a:lnTo>
                    <a:pt x="10540" y="1789"/>
                  </a:lnTo>
                  <a:cubicBezTo>
                    <a:pt x="10556" y="2742"/>
                    <a:pt x="11338" y="3514"/>
                    <a:pt x="12295" y="3514"/>
                  </a:cubicBezTo>
                  <a:cubicBezTo>
                    <a:pt x="13263" y="3514"/>
                    <a:pt x="14052" y="2725"/>
                    <a:pt x="14052" y="1757"/>
                  </a:cubicBezTo>
                  <a:cubicBezTo>
                    <a:pt x="14052" y="790"/>
                    <a:pt x="13263" y="1"/>
                    <a:pt x="12295" y="1"/>
                  </a:cubicBezTo>
                  <a:cubicBezTo>
                    <a:pt x="11732" y="1"/>
                    <a:pt x="11232" y="268"/>
                    <a:pt x="10910" y="678"/>
                  </a:cubicBezTo>
                  <a:lnTo>
                    <a:pt x="8968" y="31"/>
                  </a:lnTo>
                  <a:cubicBezTo>
                    <a:pt x="8906" y="10"/>
                    <a:pt x="8844" y="0"/>
                    <a:pt x="8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7"/>
            <p:cNvSpPr/>
            <p:nvPr/>
          </p:nvSpPr>
          <p:spPr>
            <a:xfrm>
              <a:off x="6748992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1" y="1"/>
                  </a:moveTo>
                  <a:cubicBezTo>
                    <a:pt x="526" y="1"/>
                    <a:pt x="0" y="525"/>
                    <a:pt x="0" y="1170"/>
                  </a:cubicBezTo>
                  <a:cubicBezTo>
                    <a:pt x="0" y="1816"/>
                    <a:pt x="526" y="2341"/>
                    <a:pt x="1171" y="2341"/>
                  </a:cubicBezTo>
                  <a:cubicBezTo>
                    <a:pt x="1817" y="2341"/>
                    <a:pt x="2342" y="1816"/>
                    <a:pt x="2342" y="1170"/>
                  </a:cubicBezTo>
                  <a:cubicBezTo>
                    <a:pt x="2342" y="525"/>
                    <a:pt x="1817" y="1"/>
                    <a:pt x="11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67"/>
            <p:cNvSpPr/>
            <p:nvPr/>
          </p:nvSpPr>
          <p:spPr>
            <a:xfrm>
              <a:off x="6846703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2" y="1"/>
                  </a:moveTo>
                  <a:cubicBezTo>
                    <a:pt x="526" y="1"/>
                    <a:pt x="1" y="525"/>
                    <a:pt x="1" y="1170"/>
                  </a:cubicBezTo>
                  <a:cubicBezTo>
                    <a:pt x="1" y="1816"/>
                    <a:pt x="526" y="2341"/>
                    <a:pt x="1172" y="2341"/>
                  </a:cubicBezTo>
                  <a:cubicBezTo>
                    <a:pt x="1818" y="2341"/>
                    <a:pt x="2343" y="1816"/>
                    <a:pt x="2343" y="1170"/>
                  </a:cubicBezTo>
                  <a:cubicBezTo>
                    <a:pt x="2343" y="525"/>
                    <a:pt x="1818" y="1"/>
                    <a:pt x="11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67"/>
            <p:cNvSpPr/>
            <p:nvPr/>
          </p:nvSpPr>
          <p:spPr>
            <a:xfrm>
              <a:off x="6759469" y="2841323"/>
              <a:ext cx="125658" cy="35938"/>
            </a:xfrm>
            <a:custGeom>
              <a:rect b="b" l="l" r="r" t="t"/>
              <a:pathLst>
                <a:path extrusionOk="0" h="1722" w="6021">
                  <a:moveTo>
                    <a:pt x="670" y="0"/>
                  </a:moveTo>
                  <a:cubicBezTo>
                    <a:pt x="455" y="0"/>
                    <a:pt x="249" y="119"/>
                    <a:pt x="146" y="324"/>
                  </a:cubicBezTo>
                  <a:cubicBezTo>
                    <a:pt x="1" y="614"/>
                    <a:pt x="117" y="965"/>
                    <a:pt x="407" y="1110"/>
                  </a:cubicBezTo>
                  <a:cubicBezTo>
                    <a:pt x="1223" y="1516"/>
                    <a:pt x="2116" y="1722"/>
                    <a:pt x="3011" y="1722"/>
                  </a:cubicBezTo>
                  <a:cubicBezTo>
                    <a:pt x="3905" y="1722"/>
                    <a:pt x="4800" y="1518"/>
                    <a:pt x="5614" y="1110"/>
                  </a:cubicBezTo>
                  <a:cubicBezTo>
                    <a:pt x="5904" y="965"/>
                    <a:pt x="6021" y="614"/>
                    <a:pt x="5875" y="324"/>
                  </a:cubicBezTo>
                  <a:cubicBezTo>
                    <a:pt x="5774" y="119"/>
                    <a:pt x="5567" y="0"/>
                    <a:pt x="5352" y="0"/>
                  </a:cubicBezTo>
                  <a:cubicBezTo>
                    <a:pt x="5264" y="0"/>
                    <a:pt x="5174" y="20"/>
                    <a:pt x="5090" y="62"/>
                  </a:cubicBezTo>
                  <a:cubicBezTo>
                    <a:pt x="4439" y="388"/>
                    <a:pt x="3725" y="551"/>
                    <a:pt x="3011" y="551"/>
                  </a:cubicBezTo>
                  <a:cubicBezTo>
                    <a:pt x="2296" y="551"/>
                    <a:pt x="1582" y="388"/>
                    <a:pt x="931" y="62"/>
                  </a:cubicBezTo>
                  <a:cubicBezTo>
                    <a:pt x="847" y="20"/>
                    <a:pt x="758" y="0"/>
                    <a:pt x="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5" name="Google Shape;9445;p67"/>
          <p:cNvGrpSpPr/>
          <p:nvPr/>
        </p:nvGrpSpPr>
        <p:grpSpPr>
          <a:xfrm>
            <a:off x="3207894" y="2738008"/>
            <a:ext cx="292933" cy="292933"/>
            <a:chOff x="2964567" y="2571753"/>
            <a:chExt cx="417045" cy="417045"/>
          </a:xfrm>
        </p:grpSpPr>
        <p:sp>
          <p:nvSpPr>
            <p:cNvPr id="9446" name="Google Shape;9446;p67"/>
            <p:cNvSpPr/>
            <p:nvPr/>
          </p:nvSpPr>
          <p:spPr>
            <a:xfrm>
              <a:off x="2964567" y="2571753"/>
              <a:ext cx="417045" cy="417045"/>
            </a:xfrm>
            <a:custGeom>
              <a:rect b="b" l="l" r="r" t="t"/>
              <a:pathLst>
                <a:path extrusionOk="0" h="19983" w="19983">
                  <a:moveTo>
                    <a:pt x="9992" y="1170"/>
                  </a:moveTo>
                  <a:cubicBezTo>
                    <a:pt x="14855" y="1170"/>
                    <a:pt x="18812" y="4866"/>
                    <a:pt x="18812" y="9405"/>
                  </a:cubicBezTo>
                  <a:cubicBezTo>
                    <a:pt x="18812" y="13925"/>
                    <a:pt x="14855" y="17601"/>
                    <a:pt x="9992" y="17601"/>
                  </a:cubicBezTo>
                  <a:cubicBezTo>
                    <a:pt x="9111" y="17601"/>
                    <a:pt x="8240" y="17481"/>
                    <a:pt x="7407" y="17242"/>
                  </a:cubicBezTo>
                  <a:cubicBezTo>
                    <a:pt x="7354" y="17226"/>
                    <a:pt x="7299" y="17218"/>
                    <a:pt x="7245" y="17218"/>
                  </a:cubicBezTo>
                  <a:cubicBezTo>
                    <a:pt x="7153" y="17218"/>
                    <a:pt x="7062" y="17240"/>
                    <a:pt x="6979" y="17282"/>
                  </a:cubicBezTo>
                  <a:lnTo>
                    <a:pt x="4723" y="18439"/>
                  </a:lnTo>
                  <a:lnTo>
                    <a:pt x="4723" y="16262"/>
                  </a:lnTo>
                  <a:cubicBezTo>
                    <a:pt x="4723" y="16078"/>
                    <a:pt x="4637" y="15904"/>
                    <a:pt x="4490" y="15793"/>
                  </a:cubicBezTo>
                  <a:cubicBezTo>
                    <a:pt x="2381" y="14208"/>
                    <a:pt x="1171" y="11880"/>
                    <a:pt x="1171" y="9405"/>
                  </a:cubicBezTo>
                  <a:cubicBezTo>
                    <a:pt x="1171" y="4866"/>
                    <a:pt x="5129" y="1170"/>
                    <a:pt x="9992" y="1170"/>
                  </a:cubicBezTo>
                  <a:close/>
                  <a:moveTo>
                    <a:pt x="9992" y="1"/>
                  </a:moveTo>
                  <a:cubicBezTo>
                    <a:pt x="4575" y="1"/>
                    <a:pt x="0" y="4153"/>
                    <a:pt x="0" y="9407"/>
                  </a:cubicBezTo>
                  <a:cubicBezTo>
                    <a:pt x="0" y="12221"/>
                    <a:pt x="1359" y="14795"/>
                    <a:pt x="3552" y="16548"/>
                  </a:cubicBezTo>
                  <a:lnTo>
                    <a:pt x="3552" y="19396"/>
                  </a:lnTo>
                  <a:cubicBezTo>
                    <a:pt x="3552" y="19602"/>
                    <a:pt x="3659" y="19791"/>
                    <a:pt x="3832" y="19897"/>
                  </a:cubicBezTo>
                  <a:cubicBezTo>
                    <a:pt x="3925" y="19953"/>
                    <a:pt x="4031" y="19982"/>
                    <a:pt x="4138" y="19982"/>
                  </a:cubicBezTo>
                  <a:cubicBezTo>
                    <a:pt x="4229" y="19982"/>
                    <a:pt x="4320" y="19961"/>
                    <a:pt x="4405" y="19918"/>
                  </a:cubicBezTo>
                  <a:lnTo>
                    <a:pt x="7310" y="18429"/>
                  </a:lnTo>
                  <a:cubicBezTo>
                    <a:pt x="8180" y="18657"/>
                    <a:pt x="9081" y="18772"/>
                    <a:pt x="9992" y="18772"/>
                  </a:cubicBezTo>
                  <a:cubicBezTo>
                    <a:pt x="15500" y="18772"/>
                    <a:pt x="19983" y="14570"/>
                    <a:pt x="19983" y="9407"/>
                  </a:cubicBezTo>
                  <a:cubicBezTo>
                    <a:pt x="19983" y="4151"/>
                    <a:pt x="15405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7"/>
            <p:cNvSpPr/>
            <p:nvPr/>
          </p:nvSpPr>
          <p:spPr>
            <a:xfrm>
              <a:off x="3037777" y="2694715"/>
              <a:ext cx="270642" cy="146633"/>
            </a:xfrm>
            <a:custGeom>
              <a:rect b="b" l="l" r="r" t="t"/>
              <a:pathLst>
                <a:path extrusionOk="0" h="7026" w="12968">
                  <a:moveTo>
                    <a:pt x="5362" y="1463"/>
                  </a:moveTo>
                  <a:lnTo>
                    <a:pt x="7241" y="3341"/>
                  </a:lnTo>
                  <a:cubicBezTo>
                    <a:pt x="7353" y="3454"/>
                    <a:pt x="7503" y="3513"/>
                    <a:pt x="7655" y="3513"/>
                  </a:cubicBezTo>
                  <a:cubicBezTo>
                    <a:pt x="7744" y="3513"/>
                    <a:pt x="7833" y="3493"/>
                    <a:pt x="7917" y="3451"/>
                  </a:cubicBezTo>
                  <a:lnTo>
                    <a:pt x="10216" y="2303"/>
                  </a:lnTo>
                  <a:lnTo>
                    <a:pt x="7605" y="5565"/>
                  </a:lnTo>
                  <a:lnTo>
                    <a:pt x="5726" y="3685"/>
                  </a:lnTo>
                  <a:cubicBezTo>
                    <a:pt x="5614" y="3573"/>
                    <a:pt x="5463" y="3514"/>
                    <a:pt x="5311" y="3514"/>
                  </a:cubicBezTo>
                  <a:cubicBezTo>
                    <a:pt x="5223" y="3514"/>
                    <a:pt x="5133" y="3534"/>
                    <a:pt x="5051" y="3575"/>
                  </a:cubicBezTo>
                  <a:lnTo>
                    <a:pt x="2751" y="4725"/>
                  </a:lnTo>
                  <a:lnTo>
                    <a:pt x="2751" y="4725"/>
                  </a:lnTo>
                  <a:lnTo>
                    <a:pt x="5362" y="1463"/>
                  </a:lnTo>
                  <a:close/>
                  <a:moveTo>
                    <a:pt x="5312" y="1"/>
                  </a:moveTo>
                  <a:cubicBezTo>
                    <a:pt x="5302" y="1"/>
                    <a:pt x="5291" y="1"/>
                    <a:pt x="5281" y="2"/>
                  </a:cubicBezTo>
                  <a:cubicBezTo>
                    <a:pt x="5114" y="12"/>
                    <a:pt x="4959" y="92"/>
                    <a:pt x="4856" y="221"/>
                  </a:cubicBezTo>
                  <a:lnTo>
                    <a:pt x="172" y="6075"/>
                  </a:lnTo>
                  <a:cubicBezTo>
                    <a:pt x="0" y="6290"/>
                    <a:pt x="2" y="6595"/>
                    <a:pt x="174" y="6809"/>
                  </a:cubicBezTo>
                  <a:cubicBezTo>
                    <a:pt x="288" y="6950"/>
                    <a:pt x="457" y="7026"/>
                    <a:pt x="630" y="7026"/>
                  </a:cubicBezTo>
                  <a:cubicBezTo>
                    <a:pt x="719" y="7026"/>
                    <a:pt x="808" y="7006"/>
                    <a:pt x="892" y="6964"/>
                  </a:cubicBezTo>
                  <a:lnTo>
                    <a:pt x="5198" y="4811"/>
                  </a:lnTo>
                  <a:lnTo>
                    <a:pt x="7241" y="6855"/>
                  </a:lnTo>
                  <a:cubicBezTo>
                    <a:pt x="7349" y="6964"/>
                    <a:pt x="7496" y="7026"/>
                    <a:pt x="7650" y="7026"/>
                  </a:cubicBezTo>
                  <a:cubicBezTo>
                    <a:pt x="7662" y="7026"/>
                    <a:pt x="7674" y="7025"/>
                    <a:pt x="7687" y="7024"/>
                  </a:cubicBezTo>
                  <a:cubicBezTo>
                    <a:pt x="7853" y="7016"/>
                    <a:pt x="8007" y="6936"/>
                    <a:pt x="8111" y="6807"/>
                  </a:cubicBezTo>
                  <a:lnTo>
                    <a:pt x="12795" y="951"/>
                  </a:lnTo>
                  <a:cubicBezTo>
                    <a:pt x="12967" y="737"/>
                    <a:pt x="12965" y="431"/>
                    <a:pt x="12792" y="219"/>
                  </a:cubicBezTo>
                  <a:cubicBezTo>
                    <a:pt x="12679" y="78"/>
                    <a:pt x="12510" y="1"/>
                    <a:pt x="12337" y="1"/>
                  </a:cubicBezTo>
                  <a:cubicBezTo>
                    <a:pt x="12249" y="1"/>
                    <a:pt x="12159" y="21"/>
                    <a:pt x="12075" y="63"/>
                  </a:cubicBezTo>
                  <a:lnTo>
                    <a:pt x="7770" y="2216"/>
                  </a:lnTo>
                  <a:lnTo>
                    <a:pt x="5726" y="173"/>
                  </a:lnTo>
                  <a:cubicBezTo>
                    <a:pt x="5617" y="62"/>
                    <a:pt x="5467" y="1"/>
                    <a:pt x="53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8" name="Google Shape;9448;p67"/>
          <p:cNvGrpSpPr/>
          <p:nvPr/>
        </p:nvGrpSpPr>
        <p:grpSpPr>
          <a:xfrm>
            <a:off x="3582191" y="2781487"/>
            <a:ext cx="292918" cy="205975"/>
            <a:chOff x="3476576" y="2633631"/>
            <a:chExt cx="417024" cy="293244"/>
          </a:xfrm>
        </p:grpSpPr>
        <p:sp>
          <p:nvSpPr>
            <p:cNvPr id="9449" name="Google Shape;9449;p67"/>
            <p:cNvSpPr/>
            <p:nvPr/>
          </p:nvSpPr>
          <p:spPr>
            <a:xfrm>
              <a:off x="3476576" y="2633631"/>
              <a:ext cx="417024" cy="293244"/>
            </a:xfrm>
            <a:custGeom>
              <a:rect b="b" l="l" r="r" t="t"/>
              <a:pathLst>
                <a:path extrusionOk="0" h="14051" w="19982">
                  <a:moveTo>
                    <a:pt x="17056" y="1172"/>
                  </a:moveTo>
                  <a:cubicBezTo>
                    <a:pt x="18023" y="1172"/>
                    <a:pt x="18811" y="1961"/>
                    <a:pt x="18811" y="2929"/>
                  </a:cubicBezTo>
                  <a:lnTo>
                    <a:pt x="18811" y="11124"/>
                  </a:lnTo>
                  <a:cubicBezTo>
                    <a:pt x="18811" y="12092"/>
                    <a:pt x="18023" y="12881"/>
                    <a:pt x="17056" y="12881"/>
                  </a:cubicBezTo>
                  <a:lnTo>
                    <a:pt x="2927" y="12881"/>
                  </a:lnTo>
                  <a:cubicBezTo>
                    <a:pt x="1959" y="12881"/>
                    <a:pt x="1172" y="12092"/>
                    <a:pt x="1172" y="11124"/>
                  </a:cubicBezTo>
                  <a:lnTo>
                    <a:pt x="1172" y="2929"/>
                  </a:lnTo>
                  <a:cubicBezTo>
                    <a:pt x="1172" y="1961"/>
                    <a:pt x="1959" y="1172"/>
                    <a:pt x="2927" y="1172"/>
                  </a:cubicBezTo>
                  <a:close/>
                  <a:moveTo>
                    <a:pt x="2927" y="1"/>
                  </a:moveTo>
                  <a:cubicBezTo>
                    <a:pt x="1313" y="1"/>
                    <a:pt x="1" y="1315"/>
                    <a:pt x="1" y="2929"/>
                  </a:cubicBezTo>
                  <a:lnTo>
                    <a:pt x="1" y="11124"/>
                  </a:lnTo>
                  <a:cubicBezTo>
                    <a:pt x="1" y="12738"/>
                    <a:pt x="1313" y="14050"/>
                    <a:pt x="2927" y="14050"/>
                  </a:cubicBezTo>
                  <a:lnTo>
                    <a:pt x="17056" y="14050"/>
                  </a:lnTo>
                  <a:cubicBezTo>
                    <a:pt x="18669" y="14050"/>
                    <a:pt x="19982" y="12738"/>
                    <a:pt x="19982" y="11124"/>
                  </a:cubicBezTo>
                  <a:lnTo>
                    <a:pt x="19982" y="2929"/>
                  </a:lnTo>
                  <a:cubicBezTo>
                    <a:pt x="19982" y="1315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67"/>
            <p:cNvSpPr/>
            <p:nvPr/>
          </p:nvSpPr>
          <p:spPr>
            <a:xfrm>
              <a:off x="3636206" y="2706945"/>
              <a:ext cx="122194" cy="146633"/>
            </a:xfrm>
            <a:custGeom>
              <a:rect b="b" l="l" r="r" t="t"/>
              <a:pathLst>
                <a:path extrusionOk="0" h="7026" w="5855">
                  <a:moveTo>
                    <a:pt x="1172" y="1643"/>
                  </a:moveTo>
                  <a:lnTo>
                    <a:pt x="4165" y="3514"/>
                  </a:lnTo>
                  <a:lnTo>
                    <a:pt x="1172" y="5384"/>
                  </a:lnTo>
                  <a:lnTo>
                    <a:pt x="1172" y="1643"/>
                  </a:lnTo>
                  <a:close/>
                  <a:moveTo>
                    <a:pt x="586" y="0"/>
                  </a:moveTo>
                  <a:cubicBezTo>
                    <a:pt x="489" y="0"/>
                    <a:pt x="391" y="25"/>
                    <a:pt x="302" y="74"/>
                  </a:cubicBezTo>
                  <a:cubicBezTo>
                    <a:pt x="116" y="178"/>
                    <a:pt x="1" y="373"/>
                    <a:pt x="1" y="587"/>
                  </a:cubicBezTo>
                  <a:lnTo>
                    <a:pt x="1" y="6440"/>
                  </a:lnTo>
                  <a:cubicBezTo>
                    <a:pt x="1" y="6653"/>
                    <a:pt x="116" y="6849"/>
                    <a:pt x="302" y="6953"/>
                  </a:cubicBezTo>
                  <a:cubicBezTo>
                    <a:pt x="389" y="7001"/>
                    <a:pt x="487" y="7026"/>
                    <a:pt x="585" y="7026"/>
                  </a:cubicBezTo>
                  <a:cubicBezTo>
                    <a:pt x="693" y="7026"/>
                    <a:pt x="801" y="6997"/>
                    <a:pt x="896" y="6937"/>
                  </a:cubicBezTo>
                  <a:lnTo>
                    <a:pt x="5580" y="4010"/>
                  </a:lnTo>
                  <a:cubicBezTo>
                    <a:pt x="5750" y="3903"/>
                    <a:pt x="5854" y="3714"/>
                    <a:pt x="5854" y="3513"/>
                  </a:cubicBezTo>
                  <a:cubicBezTo>
                    <a:pt x="5854" y="3311"/>
                    <a:pt x="5750" y="3123"/>
                    <a:pt x="5580" y="3017"/>
                  </a:cubicBezTo>
                  <a:lnTo>
                    <a:pt x="896" y="90"/>
                  </a:lnTo>
                  <a:cubicBezTo>
                    <a:pt x="801" y="30"/>
                    <a:pt x="694" y="0"/>
                    <a:pt x="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1" name="Google Shape;9451;p67"/>
          <p:cNvGrpSpPr/>
          <p:nvPr/>
        </p:nvGrpSpPr>
        <p:grpSpPr>
          <a:xfrm>
            <a:off x="3956473" y="2738067"/>
            <a:ext cx="292933" cy="292815"/>
            <a:chOff x="3988564" y="2571836"/>
            <a:chExt cx="417045" cy="416878"/>
          </a:xfrm>
        </p:grpSpPr>
        <p:sp>
          <p:nvSpPr>
            <p:cNvPr id="9452" name="Google Shape;9452;p67"/>
            <p:cNvSpPr/>
            <p:nvPr/>
          </p:nvSpPr>
          <p:spPr>
            <a:xfrm>
              <a:off x="4090678" y="2650431"/>
              <a:ext cx="213124" cy="259268"/>
            </a:xfrm>
            <a:custGeom>
              <a:rect b="b" l="l" r="r" t="t"/>
              <a:pathLst>
                <a:path extrusionOk="0" h="12423" w="10212">
                  <a:moveTo>
                    <a:pt x="4938" y="1172"/>
                  </a:moveTo>
                  <a:cubicBezTo>
                    <a:pt x="7267" y="1172"/>
                    <a:pt x="8610" y="2621"/>
                    <a:pt x="8610" y="3081"/>
                  </a:cubicBezTo>
                  <a:cubicBezTo>
                    <a:pt x="8610" y="3348"/>
                    <a:pt x="8308" y="3471"/>
                    <a:pt x="8102" y="3471"/>
                  </a:cubicBezTo>
                  <a:cubicBezTo>
                    <a:pt x="7867" y="3471"/>
                    <a:pt x="7733" y="3357"/>
                    <a:pt x="7407" y="3026"/>
                  </a:cubicBezTo>
                  <a:cubicBezTo>
                    <a:pt x="6933" y="2541"/>
                    <a:pt x="6282" y="1879"/>
                    <a:pt x="4821" y="1879"/>
                  </a:cubicBezTo>
                  <a:cubicBezTo>
                    <a:pt x="4177" y="1879"/>
                    <a:pt x="3602" y="2046"/>
                    <a:pt x="3162" y="2362"/>
                  </a:cubicBezTo>
                  <a:cubicBezTo>
                    <a:pt x="2687" y="2700"/>
                    <a:pt x="2417" y="3188"/>
                    <a:pt x="2417" y="3701"/>
                  </a:cubicBezTo>
                  <a:cubicBezTo>
                    <a:pt x="2417" y="4145"/>
                    <a:pt x="2603" y="4758"/>
                    <a:pt x="3491" y="5152"/>
                  </a:cubicBezTo>
                  <a:cubicBezTo>
                    <a:pt x="3997" y="5378"/>
                    <a:pt x="4646" y="5506"/>
                    <a:pt x="5334" y="5642"/>
                  </a:cubicBezTo>
                  <a:cubicBezTo>
                    <a:pt x="7566" y="6081"/>
                    <a:pt x="9029" y="6514"/>
                    <a:pt x="9029" y="8449"/>
                  </a:cubicBezTo>
                  <a:cubicBezTo>
                    <a:pt x="9029" y="8455"/>
                    <a:pt x="9029" y="8464"/>
                    <a:pt x="9029" y="8478"/>
                  </a:cubicBezTo>
                  <a:cubicBezTo>
                    <a:pt x="9035" y="8646"/>
                    <a:pt x="9028" y="9518"/>
                    <a:pt x="8347" y="10222"/>
                  </a:cubicBezTo>
                  <a:cubicBezTo>
                    <a:pt x="7688" y="10903"/>
                    <a:pt x="6597" y="11248"/>
                    <a:pt x="5102" y="11252"/>
                  </a:cubicBezTo>
                  <a:cubicBezTo>
                    <a:pt x="2240" y="11250"/>
                    <a:pt x="1171" y="9891"/>
                    <a:pt x="1171" y="9033"/>
                  </a:cubicBezTo>
                  <a:cubicBezTo>
                    <a:pt x="1171" y="8780"/>
                    <a:pt x="1518" y="8672"/>
                    <a:pt x="1656" y="8672"/>
                  </a:cubicBezTo>
                  <a:cubicBezTo>
                    <a:pt x="1844" y="8672"/>
                    <a:pt x="2005" y="8837"/>
                    <a:pt x="2327" y="9212"/>
                  </a:cubicBezTo>
                  <a:cubicBezTo>
                    <a:pt x="2843" y="9813"/>
                    <a:pt x="3551" y="10636"/>
                    <a:pt x="5095" y="10636"/>
                  </a:cubicBezTo>
                  <a:cubicBezTo>
                    <a:pt x="6363" y="10636"/>
                    <a:pt x="7727" y="9881"/>
                    <a:pt x="7727" y="8612"/>
                  </a:cubicBezTo>
                  <a:cubicBezTo>
                    <a:pt x="7727" y="7951"/>
                    <a:pt x="7363" y="7445"/>
                    <a:pt x="6647" y="7109"/>
                  </a:cubicBezTo>
                  <a:cubicBezTo>
                    <a:pt x="6130" y="6866"/>
                    <a:pt x="5472" y="6726"/>
                    <a:pt x="4773" y="6578"/>
                  </a:cubicBezTo>
                  <a:cubicBezTo>
                    <a:pt x="2620" y="6120"/>
                    <a:pt x="1209" y="5683"/>
                    <a:pt x="1209" y="3859"/>
                  </a:cubicBezTo>
                  <a:cubicBezTo>
                    <a:pt x="1209" y="2893"/>
                    <a:pt x="1667" y="2191"/>
                    <a:pt x="2606" y="1711"/>
                  </a:cubicBezTo>
                  <a:cubicBezTo>
                    <a:pt x="3388" y="1313"/>
                    <a:pt x="4350" y="1172"/>
                    <a:pt x="4938" y="1172"/>
                  </a:cubicBezTo>
                  <a:close/>
                  <a:moveTo>
                    <a:pt x="4938" y="1"/>
                  </a:moveTo>
                  <a:cubicBezTo>
                    <a:pt x="2944" y="1"/>
                    <a:pt x="39" y="991"/>
                    <a:pt x="39" y="3861"/>
                  </a:cubicBezTo>
                  <a:cubicBezTo>
                    <a:pt x="39" y="5149"/>
                    <a:pt x="579" y="6129"/>
                    <a:pt x="1644" y="6772"/>
                  </a:cubicBezTo>
                  <a:cubicBezTo>
                    <a:pt x="2505" y="7293"/>
                    <a:pt x="3581" y="7523"/>
                    <a:pt x="4529" y="7724"/>
                  </a:cubicBezTo>
                  <a:cubicBezTo>
                    <a:pt x="5159" y="7857"/>
                    <a:pt x="5755" y="7984"/>
                    <a:pt x="6149" y="8170"/>
                  </a:cubicBezTo>
                  <a:cubicBezTo>
                    <a:pt x="6556" y="8359"/>
                    <a:pt x="6556" y="8518"/>
                    <a:pt x="6556" y="8612"/>
                  </a:cubicBezTo>
                  <a:cubicBezTo>
                    <a:pt x="6556" y="9100"/>
                    <a:pt x="5785" y="9465"/>
                    <a:pt x="5095" y="9465"/>
                  </a:cubicBezTo>
                  <a:cubicBezTo>
                    <a:pt x="4089" y="9465"/>
                    <a:pt x="3664" y="8971"/>
                    <a:pt x="3215" y="8449"/>
                  </a:cubicBezTo>
                  <a:cubicBezTo>
                    <a:pt x="2833" y="8005"/>
                    <a:pt x="2401" y="7501"/>
                    <a:pt x="1656" y="7501"/>
                  </a:cubicBezTo>
                  <a:cubicBezTo>
                    <a:pt x="860" y="7501"/>
                    <a:pt x="0" y="8087"/>
                    <a:pt x="0" y="9035"/>
                  </a:cubicBezTo>
                  <a:cubicBezTo>
                    <a:pt x="0" y="10459"/>
                    <a:pt x="1462" y="12423"/>
                    <a:pt x="5104" y="12423"/>
                  </a:cubicBezTo>
                  <a:cubicBezTo>
                    <a:pt x="6926" y="12419"/>
                    <a:pt x="8301" y="11954"/>
                    <a:pt x="9187" y="11036"/>
                  </a:cubicBezTo>
                  <a:cubicBezTo>
                    <a:pt x="10167" y="10024"/>
                    <a:pt x="10211" y="8803"/>
                    <a:pt x="10200" y="8442"/>
                  </a:cubicBezTo>
                  <a:cubicBezTo>
                    <a:pt x="10199" y="7101"/>
                    <a:pt x="9638" y="6090"/>
                    <a:pt x="8536" y="5435"/>
                  </a:cubicBezTo>
                  <a:cubicBezTo>
                    <a:pt x="7642" y="4904"/>
                    <a:pt x="6537" y="4685"/>
                    <a:pt x="5560" y="4492"/>
                  </a:cubicBezTo>
                  <a:cubicBezTo>
                    <a:pt x="4939" y="4370"/>
                    <a:pt x="4354" y="4255"/>
                    <a:pt x="3966" y="4084"/>
                  </a:cubicBezTo>
                  <a:cubicBezTo>
                    <a:pt x="3588" y="3916"/>
                    <a:pt x="3588" y="3781"/>
                    <a:pt x="3588" y="3703"/>
                  </a:cubicBezTo>
                  <a:cubicBezTo>
                    <a:pt x="3588" y="3429"/>
                    <a:pt x="4016" y="3050"/>
                    <a:pt x="4821" y="3050"/>
                  </a:cubicBezTo>
                  <a:cubicBezTo>
                    <a:pt x="5790" y="3050"/>
                    <a:pt x="6153" y="3418"/>
                    <a:pt x="6570" y="3847"/>
                  </a:cubicBezTo>
                  <a:cubicBezTo>
                    <a:pt x="6921" y="4202"/>
                    <a:pt x="7354" y="4644"/>
                    <a:pt x="8102" y="4644"/>
                  </a:cubicBezTo>
                  <a:cubicBezTo>
                    <a:pt x="8966" y="4644"/>
                    <a:pt x="9781" y="4016"/>
                    <a:pt x="9781" y="3082"/>
                  </a:cubicBezTo>
                  <a:cubicBezTo>
                    <a:pt x="9781" y="1768"/>
                    <a:pt x="7722" y="1"/>
                    <a:pt x="4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7"/>
            <p:cNvSpPr/>
            <p:nvPr/>
          </p:nvSpPr>
          <p:spPr>
            <a:xfrm>
              <a:off x="3988564" y="2571836"/>
              <a:ext cx="417045" cy="416878"/>
            </a:xfrm>
            <a:custGeom>
              <a:rect b="b" l="l" r="r" t="t"/>
              <a:pathLst>
                <a:path extrusionOk="0" h="19975" w="19983">
                  <a:moveTo>
                    <a:pt x="5465" y="1172"/>
                  </a:moveTo>
                  <a:cubicBezTo>
                    <a:pt x="6229" y="1172"/>
                    <a:pt x="6714" y="1356"/>
                    <a:pt x="7184" y="1548"/>
                  </a:cubicBezTo>
                  <a:cubicBezTo>
                    <a:pt x="7842" y="1820"/>
                    <a:pt x="8120" y="1882"/>
                    <a:pt x="8506" y="1882"/>
                  </a:cubicBezTo>
                  <a:cubicBezTo>
                    <a:pt x="8831" y="1882"/>
                    <a:pt x="9232" y="1838"/>
                    <a:pt x="10000" y="1838"/>
                  </a:cubicBezTo>
                  <a:cubicBezTo>
                    <a:pt x="13275" y="1838"/>
                    <a:pt x="15226" y="3478"/>
                    <a:pt x="16286" y="4855"/>
                  </a:cubicBezTo>
                  <a:cubicBezTo>
                    <a:pt x="17660" y="6641"/>
                    <a:pt x="18149" y="8709"/>
                    <a:pt x="18149" y="9937"/>
                  </a:cubicBezTo>
                  <a:cubicBezTo>
                    <a:pt x="18149" y="11304"/>
                    <a:pt x="17841" y="11405"/>
                    <a:pt x="18414" y="12744"/>
                  </a:cubicBezTo>
                  <a:cubicBezTo>
                    <a:pt x="18610" y="13203"/>
                    <a:pt x="18812" y="13675"/>
                    <a:pt x="18812" y="14565"/>
                  </a:cubicBezTo>
                  <a:cubicBezTo>
                    <a:pt x="18812" y="15702"/>
                    <a:pt x="18373" y="16765"/>
                    <a:pt x="17575" y="17561"/>
                  </a:cubicBezTo>
                  <a:cubicBezTo>
                    <a:pt x="16776" y="18358"/>
                    <a:pt x="15671" y="18803"/>
                    <a:pt x="14546" y="18803"/>
                  </a:cubicBezTo>
                  <a:cubicBezTo>
                    <a:pt x="14544" y="18803"/>
                    <a:pt x="14542" y="18803"/>
                    <a:pt x="14540" y="18803"/>
                  </a:cubicBezTo>
                  <a:lnTo>
                    <a:pt x="14519" y="18803"/>
                  </a:lnTo>
                  <a:cubicBezTo>
                    <a:pt x="13754" y="18803"/>
                    <a:pt x="13270" y="18612"/>
                    <a:pt x="12799" y="18418"/>
                  </a:cubicBezTo>
                  <a:cubicBezTo>
                    <a:pt x="12161" y="18154"/>
                    <a:pt x="11842" y="18085"/>
                    <a:pt x="11520" y="18085"/>
                  </a:cubicBezTo>
                  <a:cubicBezTo>
                    <a:pt x="11167" y="18085"/>
                    <a:pt x="10809" y="18168"/>
                    <a:pt x="10022" y="18168"/>
                  </a:cubicBezTo>
                  <a:cubicBezTo>
                    <a:pt x="6746" y="18168"/>
                    <a:pt x="4785" y="16516"/>
                    <a:pt x="3717" y="15131"/>
                  </a:cubicBezTo>
                  <a:cubicBezTo>
                    <a:pt x="2328" y="13328"/>
                    <a:pt x="1835" y="11257"/>
                    <a:pt x="1835" y="10031"/>
                  </a:cubicBezTo>
                  <a:cubicBezTo>
                    <a:pt x="1835" y="8674"/>
                    <a:pt x="2146" y="8571"/>
                    <a:pt x="1569" y="7222"/>
                  </a:cubicBezTo>
                  <a:cubicBezTo>
                    <a:pt x="1375" y="6765"/>
                    <a:pt x="1173" y="6293"/>
                    <a:pt x="1171" y="5408"/>
                  </a:cubicBezTo>
                  <a:cubicBezTo>
                    <a:pt x="1175" y="3063"/>
                    <a:pt x="3100" y="1172"/>
                    <a:pt x="5465" y="1172"/>
                  </a:cubicBezTo>
                  <a:close/>
                  <a:moveTo>
                    <a:pt x="5465" y="0"/>
                  </a:moveTo>
                  <a:cubicBezTo>
                    <a:pt x="3993" y="0"/>
                    <a:pt x="2617" y="552"/>
                    <a:pt x="1587" y="1582"/>
                  </a:cubicBezTo>
                  <a:cubicBezTo>
                    <a:pt x="566" y="2603"/>
                    <a:pt x="4" y="3960"/>
                    <a:pt x="0" y="5403"/>
                  </a:cubicBezTo>
                  <a:lnTo>
                    <a:pt x="0" y="5414"/>
                  </a:lnTo>
                  <a:cubicBezTo>
                    <a:pt x="2" y="6535"/>
                    <a:pt x="274" y="7170"/>
                    <a:pt x="492" y="7682"/>
                  </a:cubicBezTo>
                  <a:cubicBezTo>
                    <a:pt x="938" y="8725"/>
                    <a:pt x="664" y="8547"/>
                    <a:pt x="664" y="10031"/>
                  </a:cubicBezTo>
                  <a:cubicBezTo>
                    <a:pt x="664" y="11738"/>
                    <a:pt x="1385" y="14023"/>
                    <a:pt x="2790" y="15845"/>
                  </a:cubicBezTo>
                  <a:cubicBezTo>
                    <a:pt x="4019" y="17439"/>
                    <a:pt x="6270" y="19339"/>
                    <a:pt x="10022" y="19339"/>
                  </a:cubicBezTo>
                  <a:cubicBezTo>
                    <a:pt x="10942" y="19339"/>
                    <a:pt x="11234" y="19255"/>
                    <a:pt x="11494" y="19255"/>
                  </a:cubicBezTo>
                  <a:cubicBezTo>
                    <a:pt x="11700" y="19255"/>
                    <a:pt x="11887" y="19308"/>
                    <a:pt x="12353" y="19500"/>
                  </a:cubicBezTo>
                  <a:cubicBezTo>
                    <a:pt x="12875" y="19716"/>
                    <a:pt x="13523" y="19974"/>
                    <a:pt x="14519" y="19974"/>
                  </a:cubicBezTo>
                  <a:lnTo>
                    <a:pt x="14554" y="19974"/>
                  </a:lnTo>
                  <a:cubicBezTo>
                    <a:pt x="15985" y="19974"/>
                    <a:pt x="17386" y="19403"/>
                    <a:pt x="18402" y="18391"/>
                  </a:cubicBezTo>
                  <a:cubicBezTo>
                    <a:pt x="19422" y="17374"/>
                    <a:pt x="19983" y="16015"/>
                    <a:pt x="19983" y="14565"/>
                  </a:cubicBezTo>
                  <a:cubicBezTo>
                    <a:pt x="19983" y="13436"/>
                    <a:pt x="19711" y="12797"/>
                    <a:pt x="19491" y="12284"/>
                  </a:cubicBezTo>
                  <a:cubicBezTo>
                    <a:pt x="19045" y="11243"/>
                    <a:pt x="19320" y="11421"/>
                    <a:pt x="19320" y="9937"/>
                  </a:cubicBezTo>
                  <a:cubicBezTo>
                    <a:pt x="19320" y="8218"/>
                    <a:pt x="18603" y="5946"/>
                    <a:pt x="17213" y="4140"/>
                  </a:cubicBezTo>
                  <a:cubicBezTo>
                    <a:pt x="15994" y="2557"/>
                    <a:pt x="13753" y="667"/>
                    <a:pt x="10000" y="667"/>
                  </a:cubicBezTo>
                  <a:cubicBezTo>
                    <a:pt x="9146" y="667"/>
                    <a:pt x="8785" y="712"/>
                    <a:pt x="8528" y="712"/>
                  </a:cubicBezTo>
                  <a:cubicBezTo>
                    <a:pt x="8261" y="712"/>
                    <a:pt x="8109" y="664"/>
                    <a:pt x="7630" y="466"/>
                  </a:cubicBezTo>
                  <a:cubicBezTo>
                    <a:pt x="7110" y="252"/>
                    <a:pt x="6461" y="0"/>
                    <a:pt x="54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4" name="Google Shape;9454;p67"/>
          <p:cNvGrpSpPr/>
          <p:nvPr/>
        </p:nvGrpSpPr>
        <p:grpSpPr>
          <a:xfrm>
            <a:off x="4330770" y="2738015"/>
            <a:ext cx="292918" cy="292918"/>
            <a:chOff x="4500573" y="2571753"/>
            <a:chExt cx="417024" cy="417024"/>
          </a:xfrm>
        </p:grpSpPr>
        <p:sp>
          <p:nvSpPr>
            <p:cNvPr id="9455" name="Google Shape;9455;p67"/>
            <p:cNvSpPr/>
            <p:nvPr/>
          </p:nvSpPr>
          <p:spPr>
            <a:xfrm>
              <a:off x="4550263" y="2632817"/>
              <a:ext cx="317683" cy="293244"/>
            </a:xfrm>
            <a:custGeom>
              <a:rect b="b" l="l" r="r" t="t"/>
              <a:pathLst>
                <a:path extrusionOk="0" h="14051" w="15222">
                  <a:moveTo>
                    <a:pt x="7616" y="1172"/>
                  </a:moveTo>
                  <a:cubicBezTo>
                    <a:pt x="8529" y="1202"/>
                    <a:pt x="10613" y="1570"/>
                    <a:pt x="10613" y="4280"/>
                  </a:cubicBezTo>
                  <a:cubicBezTo>
                    <a:pt x="10613" y="4791"/>
                    <a:pt x="10565" y="5662"/>
                    <a:pt x="10565" y="5683"/>
                  </a:cubicBezTo>
                  <a:cubicBezTo>
                    <a:pt x="10565" y="6490"/>
                    <a:pt x="11186" y="6530"/>
                    <a:pt x="11312" y="6530"/>
                  </a:cubicBezTo>
                  <a:cubicBezTo>
                    <a:pt x="11563" y="6530"/>
                    <a:pt x="11867" y="6461"/>
                    <a:pt x="12149" y="6399"/>
                  </a:cubicBezTo>
                  <a:lnTo>
                    <a:pt x="12149" y="6399"/>
                  </a:lnTo>
                  <a:cubicBezTo>
                    <a:pt x="11697" y="6589"/>
                    <a:pt x="10875" y="6838"/>
                    <a:pt x="10875" y="7608"/>
                  </a:cubicBezTo>
                  <a:cubicBezTo>
                    <a:pt x="10875" y="9260"/>
                    <a:pt x="12294" y="9897"/>
                    <a:pt x="13233" y="10316"/>
                  </a:cubicBezTo>
                  <a:cubicBezTo>
                    <a:pt x="13419" y="10399"/>
                    <a:pt x="13661" y="10509"/>
                    <a:pt x="13838" y="10608"/>
                  </a:cubicBezTo>
                  <a:cubicBezTo>
                    <a:pt x="13590" y="10652"/>
                    <a:pt x="13247" y="10703"/>
                    <a:pt x="12826" y="10802"/>
                  </a:cubicBezTo>
                  <a:cubicBezTo>
                    <a:pt x="12446" y="10894"/>
                    <a:pt x="12149" y="11195"/>
                    <a:pt x="12067" y="11574"/>
                  </a:cubicBezTo>
                  <a:cubicBezTo>
                    <a:pt x="12058" y="11614"/>
                    <a:pt x="12049" y="11652"/>
                    <a:pt x="12041" y="11683"/>
                  </a:cubicBezTo>
                  <a:cubicBezTo>
                    <a:pt x="11837" y="11646"/>
                    <a:pt x="11549" y="11584"/>
                    <a:pt x="11156" y="11584"/>
                  </a:cubicBezTo>
                  <a:cubicBezTo>
                    <a:pt x="10220" y="11584"/>
                    <a:pt x="9658" y="11968"/>
                    <a:pt x="9161" y="12306"/>
                  </a:cubicBezTo>
                  <a:cubicBezTo>
                    <a:pt x="8711" y="12614"/>
                    <a:pt x="8322" y="12879"/>
                    <a:pt x="7611" y="12881"/>
                  </a:cubicBezTo>
                  <a:cubicBezTo>
                    <a:pt x="6900" y="12879"/>
                    <a:pt x="6511" y="12614"/>
                    <a:pt x="6060" y="12306"/>
                  </a:cubicBezTo>
                  <a:cubicBezTo>
                    <a:pt x="5563" y="11968"/>
                    <a:pt x="5000" y="11584"/>
                    <a:pt x="4064" y="11584"/>
                  </a:cubicBezTo>
                  <a:cubicBezTo>
                    <a:pt x="3671" y="11584"/>
                    <a:pt x="3381" y="11646"/>
                    <a:pt x="3180" y="11683"/>
                  </a:cubicBezTo>
                  <a:cubicBezTo>
                    <a:pt x="3171" y="11652"/>
                    <a:pt x="3164" y="11614"/>
                    <a:pt x="3155" y="11574"/>
                  </a:cubicBezTo>
                  <a:cubicBezTo>
                    <a:pt x="3072" y="11195"/>
                    <a:pt x="2775" y="10894"/>
                    <a:pt x="2394" y="10802"/>
                  </a:cubicBezTo>
                  <a:cubicBezTo>
                    <a:pt x="1973" y="10703"/>
                    <a:pt x="1630" y="10652"/>
                    <a:pt x="1384" y="10608"/>
                  </a:cubicBezTo>
                  <a:cubicBezTo>
                    <a:pt x="1559" y="10509"/>
                    <a:pt x="1803" y="10399"/>
                    <a:pt x="1987" y="10316"/>
                  </a:cubicBezTo>
                  <a:cubicBezTo>
                    <a:pt x="2927" y="9897"/>
                    <a:pt x="4347" y="9260"/>
                    <a:pt x="4347" y="7608"/>
                  </a:cubicBezTo>
                  <a:cubicBezTo>
                    <a:pt x="4347" y="6838"/>
                    <a:pt x="3525" y="6589"/>
                    <a:pt x="3072" y="6399"/>
                  </a:cubicBezTo>
                  <a:lnTo>
                    <a:pt x="3072" y="6399"/>
                  </a:lnTo>
                  <a:cubicBezTo>
                    <a:pt x="3355" y="6461"/>
                    <a:pt x="3657" y="6530"/>
                    <a:pt x="3910" y="6530"/>
                  </a:cubicBezTo>
                  <a:cubicBezTo>
                    <a:pt x="4034" y="6530"/>
                    <a:pt x="4655" y="6490"/>
                    <a:pt x="4655" y="5683"/>
                  </a:cubicBezTo>
                  <a:cubicBezTo>
                    <a:pt x="4655" y="5662"/>
                    <a:pt x="4609" y="4793"/>
                    <a:pt x="4609" y="4280"/>
                  </a:cubicBezTo>
                  <a:cubicBezTo>
                    <a:pt x="4609" y="1558"/>
                    <a:pt x="6698" y="1199"/>
                    <a:pt x="7616" y="1172"/>
                  </a:cubicBezTo>
                  <a:close/>
                  <a:moveTo>
                    <a:pt x="7602" y="1"/>
                  </a:moveTo>
                  <a:cubicBezTo>
                    <a:pt x="7201" y="11"/>
                    <a:pt x="6164" y="98"/>
                    <a:pt x="5219" y="691"/>
                  </a:cubicBezTo>
                  <a:cubicBezTo>
                    <a:pt x="4407" y="1200"/>
                    <a:pt x="3438" y="2237"/>
                    <a:pt x="3438" y="4280"/>
                  </a:cubicBezTo>
                  <a:cubicBezTo>
                    <a:pt x="3438" y="4714"/>
                    <a:pt x="3454" y="5041"/>
                    <a:pt x="3466" y="5288"/>
                  </a:cubicBezTo>
                  <a:cubicBezTo>
                    <a:pt x="3176" y="5225"/>
                    <a:pt x="2914" y="5159"/>
                    <a:pt x="2711" y="5159"/>
                  </a:cubicBezTo>
                  <a:cubicBezTo>
                    <a:pt x="2005" y="5159"/>
                    <a:pt x="1492" y="5593"/>
                    <a:pt x="1492" y="6187"/>
                  </a:cubicBezTo>
                  <a:cubicBezTo>
                    <a:pt x="1492" y="7031"/>
                    <a:pt x="2302" y="7355"/>
                    <a:pt x="2785" y="7547"/>
                  </a:cubicBezTo>
                  <a:cubicBezTo>
                    <a:pt x="2907" y="7595"/>
                    <a:pt x="3077" y="7664"/>
                    <a:pt x="3173" y="7717"/>
                  </a:cubicBezTo>
                  <a:cubicBezTo>
                    <a:pt x="3084" y="8885"/>
                    <a:pt x="1453" y="9124"/>
                    <a:pt x="595" y="9723"/>
                  </a:cubicBezTo>
                  <a:cubicBezTo>
                    <a:pt x="201" y="9999"/>
                    <a:pt x="1" y="10337"/>
                    <a:pt x="1" y="10730"/>
                  </a:cubicBezTo>
                  <a:cubicBezTo>
                    <a:pt x="1" y="11119"/>
                    <a:pt x="194" y="11425"/>
                    <a:pt x="547" y="11590"/>
                  </a:cubicBezTo>
                  <a:cubicBezTo>
                    <a:pt x="892" y="11752"/>
                    <a:pt x="1340" y="11765"/>
                    <a:pt x="2032" y="11920"/>
                  </a:cubicBezTo>
                  <a:cubicBezTo>
                    <a:pt x="2081" y="12138"/>
                    <a:pt x="2134" y="12318"/>
                    <a:pt x="2231" y="12474"/>
                  </a:cubicBezTo>
                  <a:cubicBezTo>
                    <a:pt x="2428" y="12789"/>
                    <a:pt x="2691" y="12874"/>
                    <a:pt x="2981" y="12874"/>
                  </a:cubicBezTo>
                  <a:cubicBezTo>
                    <a:pt x="3325" y="12874"/>
                    <a:pt x="3708" y="12754"/>
                    <a:pt x="4064" y="12754"/>
                  </a:cubicBezTo>
                  <a:cubicBezTo>
                    <a:pt x="4639" y="12754"/>
                    <a:pt x="4975" y="12984"/>
                    <a:pt x="5400" y="13274"/>
                  </a:cubicBezTo>
                  <a:cubicBezTo>
                    <a:pt x="5907" y="13619"/>
                    <a:pt x="6537" y="14050"/>
                    <a:pt x="7609" y="14050"/>
                  </a:cubicBezTo>
                  <a:lnTo>
                    <a:pt x="7611" y="14050"/>
                  </a:lnTo>
                  <a:cubicBezTo>
                    <a:pt x="8683" y="14050"/>
                    <a:pt x="9315" y="13620"/>
                    <a:pt x="9821" y="13274"/>
                  </a:cubicBezTo>
                  <a:cubicBezTo>
                    <a:pt x="10247" y="12984"/>
                    <a:pt x="10581" y="12754"/>
                    <a:pt x="11156" y="12754"/>
                  </a:cubicBezTo>
                  <a:cubicBezTo>
                    <a:pt x="11621" y="12754"/>
                    <a:pt x="11881" y="12881"/>
                    <a:pt x="12228" y="12881"/>
                  </a:cubicBezTo>
                  <a:cubicBezTo>
                    <a:pt x="12647" y="12881"/>
                    <a:pt x="12874" y="12660"/>
                    <a:pt x="12991" y="12474"/>
                  </a:cubicBezTo>
                  <a:cubicBezTo>
                    <a:pt x="13088" y="12318"/>
                    <a:pt x="13139" y="12136"/>
                    <a:pt x="13189" y="11920"/>
                  </a:cubicBezTo>
                  <a:cubicBezTo>
                    <a:pt x="13880" y="11765"/>
                    <a:pt x="14328" y="11752"/>
                    <a:pt x="14673" y="11590"/>
                  </a:cubicBezTo>
                  <a:cubicBezTo>
                    <a:pt x="15027" y="11425"/>
                    <a:pt x="15221" y="11119"/>
                    <a:pt x="15221" y="10730"/>
                  </a:cubicBezTo>
                  <a:cubicBezTo>
                    <a:pt x="15221" y="10337"/>
                    <a:pt x="15020" y="9999"/>
                    <a:pt x="14625" y="9723"/>
                  </a:cubicBezTo>
                  <a:cubicBezTo>
                    <a:pt x="13769" y="9124"/>
                    <a:pt x="12136" y="8885"/>
                    <a:pt x="12048" y="7717"/>
                  </a:cubicBezTo>
                  <a:cubicBezTo>
                    <a:pt x="12143" y="7664"/>
                    <a:pt x="12313" y="7595"/>
                    <a:pt x="12435" y="7547"/>
                  </a:cubicBezTo>
                  <a:cubicBezTo>
                    <a:pt x="12918" y="7355"/>
                    <a:pt x="13728" y="7031"/>
                    <a:pt x="13728" y="6187"/>
                  </a:cubicBezTo>
                  <a:cubicBezTo>
                    <a:pt x="13728" y="5593"/>
                    <a:pt x="13215" y="5159"/>
                    <a:pt x="12509" y="5159"/>
                  </a:cubicBezTo>
                  <a:cubicBezTo>
                    <a:pt x="12306" y="5159"/>
                    <a:pt x="12044" y="5225"/>
                    <a:pt x="11754" y="5288"/>
                  </a:cubicBezTo>
                  <a:cubicBezTo>
                    <a:pt x="11768" y="5041"/>
                    <a:pt x="11782" y="4714"/>
                    <a:pt x="11782" y="4280"/>
                  </a:cubicBezTo>
                  <a:cubicBezTo>
                    <a:pt x="11782" y="2246"/>
                    <a:pt x="10822" y="1211"/>
                    <a:pt x="10017" y="700"/>
                  </a:cubicBezTo>
                  <a:cubicBezTo>
                    <a:pt x="9076" y="105"/>
                    <a:pt x="8037" y="13"/>
                    <a:pt x="7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67"/>
            <p:cNvSpPr/>
            <p:nvPr/>
          </p:nvSpPr>
          <p:spPr>
            <a:xfrm>
              <a:off x="450057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7" y="1172"/>
                  </a:moveTo>
                  <a:cubicBezTo>
                    <a:pt x="17990" y="1172"/>
                    <a:pt x="18812" y="1975"/>
                    <a:pt x="18812" y="2927"/>
                  </a:cubicBezTo>
                  <a:lnTo>
                    <a:pt x="18812" y="17017"/>
                  </a:lnTo>
                  <a:cubicBezTo>
                    <a:pt x="18812" y="17990"/>
                    <a:pt x="17990" y="18811"/>
                    <a:pt x="17017" y="18811"/>
                  </a:cubicBezTo>
                  <a:lnTo>
                    <a:pt x="2966" y="18811"/>
                  </a:lnTo>
                  <a:cubicBezTo>
                    <a:pt x="1993" y="18811"/>
                    <a:pt x="1172" y="17990"/>
                    <a:pt x="1172" y="17017"/>
                  </a:cubicBezTo>
                  <a:lnTo>
                    <a:pt x="1172" y="2927"/>
                  </a:lnTo>
                  <a:cubicBezTo>
                    <a:pt x="1172" y="1975"/>
                    <a:pt x="1993" y="1172"/>
                    <a:pt x="2966" y="1172"/>
                  </a:cubicBezTo>
                  <a:close/>
                  <a:moveTo>
                    <a:pt x="2966" y="1"/>
                  </a:moveTo>
                  <a:cubicBezTo>
                    <a:pt x="1349" y="1"/>
                    <a:pt x="1" y="1310"/>
                    <a:pt x="1" y="2927"/>
                  </a:cubicBezTo>
                  <a:lnTo>
                    <a:pt x="1" y="17015"/>
                  </a:lnTo>
                  <a:cubicBezTo>
                    <a:pt x="1" y="18636"/>
                    <a:pt x="1349" y="19982"/>
                    <a:pt x="2966" y="19982"/>
                  </a:cubicBezTo>
                  <a:lnTo>
                    <a:pt x="17017" y="19982"/>
                  </a:lnTo>
                  <a:cubicBezTo>
                    <a:pt x="18635" y="19982"/>
                    <a:pt x="19982" y="18634"/>
                    <a:pt x="19982" y="17015"/>
                  </a:cubicBezTo>
                  <a:lnTo>
                    <a:pt x="19982" y="2927"/>
                  </a:lnTo>
                  <a:cubicBezTo>
                    <a:pt x="19982" y="1310"/>
                    <a:pt x="18635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7" name="Google Shape;9457;p67"/>
          <p:cNvGrpSpPr/>
          <p:nvPr/>
        </p:nvGrpSpPr>
        <p:grpSpPr>
          <a:xfrm>
            <a:off x="4705052" y="2738015"/>
            <a:ext cx="292918" cy="292918"/>
            <a:chOff x="5012603" y="2571753"/>
            <a:chExt cx="417024" cy="417024"/>
          </a:xfrm>
        </p:grpSpPr>
        <p:sp>
          <p:nvSpPr>
            <p:cNvPr id="9458" name="Google Shape;9458;p67"/>
            <p:cNvSpPr/>
            <p:nvPr/>
          </p:nvSpPr>
          <p:spPr>
            <a:xfrm>
              <a:off x="5133124" y="2631210"/>
              <a:ext cx="180818" cy="300048"/>
            </a:xfrm>
            <a:custGeom>
              <a:rect b="b" l="l" r="r" t="t"/>
              <a:pathLst>
                <a:path extrusionOk="0" h="14377" w="8664">
                  <a:moveTo>
                    <a:pt x="4683" y="1171"/>
                  </a:moveTo>
                  <a:lnTo>
                    <a:pt x="4683" y="3395"/>
                  </a:lnTo>
                  <a:cubicBezTo>
                    <a:pt x="4683" y="3719"/>
                    <a:pt x="4945" y="3980"/>
                    <a:pt x="5269" y="3980"/>
                  </a:cubicBezTo>
                  <a:lnTo>
                    <a:pt x="7493" y="3980"/>
                  </a:lnTo>
                  <a:lnTo>
                    <a:pt x="7493" y="5620"/>
                  </a:lnTo>
                  <a:lnTo>
                    <a:pt x="5269" y="5620"/>
                  </a:lnTo>
                  <a:cubicBezTo>
                    <a:pt x="4945" y="5620"/>
                    <a:pt x="4683" y="5882"/>
                    <a:pt x="4683" y="6206"/>
                  </a:cubicBezTo>
                  <a:lnTo>
                    <a:pt x="4683" y="9859"/>
                  </a:lnTo>
                  <a:cubicBezTo>
                    <a:pt x="4683" y="10227"/>
                    <a:pt x="4706" y="10648"/>
                    <a:pt x="4975" y="10986"/>
                  </a:cubicBezTo>
                  <a:cubicBezTo>
                    <a:pt x="5327" y="11423"/>
                    <a:pt x="5899" y="11474"/>
                    <a:pt x="6299" y="11474"/>
                  </a:cubicBezTo>
                  <a:lnTo>
                    <a:pt x="7494" y="11474"/>
                  </a:lnTo>
                  <a:lnTo>
                    <a:pt x="7494" y="13158"/>
                  </a:lnTo>
                  <a:cubicBezTo>
                    <a:pt x="7137" y="13183"/>
                    <a:pt x="6635" y="13207"/>
                    <a:pt x="6113" y="13207"/>
                  </a:cubicBezTo>
                  <a:cubicBezTo>
                    <a:pt x="3848" y="13207"/>
                    <a:pt x="3044" y="11806"/>
                    <a:pt x="3044" y="10607"/>
                  </a:cubicBezTo>
                  <a:lnTo>
                    <a:pt x="3044" y="6206"/>
                  </a:lnTo>
                  <a:cubicBezTo>
                    <a:pt x="3044" y="5882"/>
                    <a:pt x="2782" y="5620"/>
                    <a:pt x="2460" y="5620"/>
                  </a:cubicBezTo>
                  <a:lnTo>
                    <a:pt x="1172" y="5620"/>
                  </a:lnTo>
                  <a:lnTo>
                    <a:pt x="1172" y="4090"/>
                  </a:lnTo>
                  <a:cubicBezTo>
                    <a:pt x="2035" y="3913"/>
                    <a:pt x="2690" y="3487"/>
                    <a:pt x="3120" y="2820"/>
                  </a:cubicBezTo>
                  <a:cubicBezTo>
                    <a:pt x="3463" y="2289"/>
                    <a:pt x="3608" y="1697"/>
                    <a:pt x="3703" y="1171"/>
                  </a:cubicBezTo>
                  <a:close/>
                  <a:moveTo>
                    <a:pt x="3208" y="0"/>
                  </a:moveTo>
                  <a:cubicBezTo>
                    <a:pt x="2922" y="0"/>
                    <a:pt x="2677" y="207"/>
                    <a:pt x="2631" y="490"/>
                  </a:cubicBezTo>
                  <a:cubicBezTo>
                    <a:pt x="2409" y="1822"/>
                    <a:pt x="2209" y="2861"/>
                    <a:pt x="537" y="3000"/>
                  </a:cubicBezTo>
                  <a:cubicBezTo>
                    <a:pt x="234" y="3025"/>
                    <a:pt x="1" y="3278"/>
                    <a:pt x="1" y="3582"/>
                  </a:cubicBezTo>
                  <a:lnTo>
                    <a:pt x="1" y="6206"/>
                  </a:lnTo>
                  <a:cubicBezTo>
                    <a:pt x="1" y="6529"/>
                    <a:pt x="263" y="6791"/>
                    <a:pt x="586" y="6791"/>
                  </a:cubicBezTo>
                  <a:lnTo>
                    <a:pt x="1874" y="6791"/>
                  </a:lnTo>
                  <a:lnTo>
                    <a:pt x="1874" y="10607"/>
                  </a:lnTo>
                  <a:cubicBezTo>
                    <a:pt x="1874" y="12618"/>
                    <a:pt x="3355" y="14377"/>
                    <a:pt x="6111" y="14377"/>
                  </a:cubicBezTo>
                  <a:cubicBezTo>
                    <a:pt x="7158" y="14377"/>
                    <a:pt x="8098" y="14285"/>
                    <a:pt x="8137" y="14281"/>
                  </a:cubicBezTo>
                  <a:cubicBezTo>
                    <a:pt x="8436" y="14251"/>
                    <a:pt x="8664" y="14000"/>
                    <a:pt x="8664" y="13699"/>
                  </a:cubicBezTo>
                  <a:lnTo>
                    <a:pt x="8664" y="10888"/>
                  </a:lnTo>
                  <a:cubicBezTo>
                    <a:pt x="8664" y="10565"/>
                    <a:pt x="8402" y="10303"/>
                    <a:pt x="8078" y="10303"/>
                  </a:cubicBezTo>
                  <a:lnTo>
                    <a:pt x="6299" y="10303"/>
                  </a:lnTo>
                  <a:cubicBezTo>
                    <a:pt x="5828" y="10303"/>
                    <a:pt x="5855" y="10292"/>
                    <a:pt x="5855" y="9859"/>
                  </a:cubicBezTo>
                  <a:lnTo>
                    <a:pt x="5855" y="6791"/>
                  </a:lnTo>
                  <a:lnTo>
                    <a:pt x="8078" y="6791"/>
                  </a:lnTo>
                  <a:cubicBezTo>
                    <a:pt x="8402" y="6791"/>
                    <a:pt x="8664" y="6529"/>
                    <a:pt x="8664" y="6206"/>
                  </a:cubicBezTo>
                  <a:lnTo>
                    <a:pt x="8664" y="3397"/>
                  </a:lnTo>
                  <a:cubicBezTo>
                    <a:pt x="8664" y="3073"/>
                    <a:pt x="8402" y="2811"/>
                    <a:pt x="8078" y="2811"/>
                  </a:cubicBezTo>
                  <a:lnTo>
                    <a:pt x="5855" y="2811"/>
                  </a:lnTo>
                  <a:lnTo>
                    <a:pt x="5855" y="586"/>
                  </a:lnTo>
                  <a:cubicBezTo>
                    <a:pt x="5855" y="262"/>
                    <a:pt x="5593" y="0"/>
                    <a:pt x="5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7"/>
            <p:cNvSpPr/>
            <p:nvPr/>
          </p:nvSpPr>
          <p:spPr>
            <a:xfrm>
              <a:off x="501260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53" y="1172"/>
                  </a:moveTo>
                  <a:cubicBezTo>
                    <a:pt x="18007" y="1172"/>
                    <a:pt x="18810" y="1993"/>
                    <a:pt x="18810" y="2966"/>
                  </a:cubicBezTo>
                  <a:lnTo>
                    <a:pt x="18810" y="17017"/>
                  </a:lnTo>
                  <a:cubicBezTo>
                    <a:pt x="18810" y="17990"/>
                    <a:pt x="18007" y="18811"/>
                    <a:pt x="17053" y="18811"/>
                  </a:cubicBezTo>
                  <a:lnTo>
                    <a:pt x="2965" y="18811"/>
                  </a:lnTo>
                  <a:cubicBezTo>
                    <a:pt x="1992" y="18811"/>
                    <a:pt x="1169" y="17990"/>
                    <a:pt x="1169" y="17017"/>
                  </a:cubicBezTo>
                  <a:lnTo>
                    <a:pt x="1169" y="2966"/>
                  </a:lnTo>
                  <a:cubicBezTo>
                    <a:pt x="1169" y="1993"/>
                    <a:pt x="1992" y="1172"/>
                    <a:pt x="2965" y="1172"/>
                  </a:cubicBezTo>
                  <a:close/>
                  <a:moveTo>
                    <a:pt x="2965" y="1"/>
                  </a:moveTo>
                  <a:cubicBezTo>
                    <a:pt x="1346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6"/>
                    <a:pt x="1348" y="19982"/>
                    <a:pt x="2965" y="19982"/>
                  </a:cubicBezTo>
                  <a:lnTo>
                    <a:pt x="17053" y="19982"/>
                  </a:lnTo>
                  <a:cubicBezTo>
                    <a:pt x="18672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9"/>
                    <a:pt x="18672" y="1"/>
                    <a:pt x="17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60" name="Google Shape;9460;p67"/>
          <p:cNvSpPr/>
          <p:nvPr/>
        </p:nvSpPr>
        <p:spPr>
          <a:xfrm>
            <a:off x="1334556" y="2738029"/>
            <a:ext cx="292936" cy="292936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61" name="Google Shape;9461;p67"/>
          <p:cNvGrpSpPr/>
          <p:nvPr/>
        </p:nvGrpSpPr>
        <p:grpSpPr>
          <a:xfrm>
            <a:off x="1708832" y="2738015"/>
            <a:ext cx="292947" cy="292918"/>
            <a:chOff x="812101" y="2571761"/>
            <a:chExt cx="417066" cy="417024"/>
          </a:xfrm>
        </p:grpSpPr>
        <p:sp>
          <p:nvSpPr>
            <p:cNvPr id="9462" name="Google Shape;9462;p67"/>
            <p:cNvSpPr/>
            <p:nvPr/>
          </p:nvSpPr>
          <p:spPr>
            <a:xfrm>
              <a:off x="935084" y="2694744"/>
              <a:ext cx="171071" cy="171071"/>
            </a:xfrm>
            <a:custGeom>
              <a:rect b="b" l="l" r="r" t="t"/>
              <a:pathLst>
                <a:path extrusionOk="0" h="8197" w="8197">
                  <a:moveTo>
                    <a:pt x="4099" y="1171"/>
                  </a:moveTo>
                  <a:cubicBezTo>
                    <a:pt x="5712" y="1171"/>
                    <a:pt x="7027" y="2484"/>
                    <a:pt x="7027" y="4097"/>
                  </a:cubicBezTo>
                  <a:cubicBezTo>
                    <a:pt x="7027" y="5712"/>
                    <a:pt x="5712" y="7025"/>
                    <a:pt x="4099" y="7025"/>
                  </a:cubicBezTo>
                  <a:cubicBezTo>
                    <a:pt x="2486" y="7025"/>
                    <a:pt x="1171" y="5712"/>
                    <a:pt x="1171" y="4097"/>
                  </a:cubicBezTo>
                  <a:cubicBezTo>
                    <a:pt x="1171" y="2484"/>
                    <a:pt x="2486" y="1171"/>
                    <a:pt x="4099" y="1171"/>
                  </a:cubicBezTo>
                  <a:close/>
                  <a:moveTo>
                    <a:pt x="4099" y="0"/>
                  </a:moveTo>
                  <a:cubicBezTo>
                    <a:pt x="1840" y="0"/>
                    <a:pt x="0" y="1838"/>
                    <a:pt x="0" y="4097"/>
                  </a:cubicBezTo>
                  <a:cubicBezTo>
                    <a:pt x="0" y="6358"/>
                    <a:pt x="1840" y="8196"/>
                    <a:pt x="4099" y="8196"/>
                  </a:cubicBezTo>
                  <a:cubicBezTo>
                    <a:pt x="6358" y="8196"/>
                    <a:pt x="8196" y="6358"/>
                    <a:pt x="8196" y="4097"/>
                  </a:cubicBezTo>
                  <a:cubicBezTo>
                    <a:pt x="8196" y="1838"/>
                    <a:pt x="6358" y="0"/>
                    <a:pt x="40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67"/>
            <p:cNvSpPr/>
            <p:nvPr/>
          </p:nvSpPr>
          <p:spPr>
            <a:xfrm>
              <a:off x="860977" y="2620616"/>
              <a:ext cx="319311" cy="319290"/>
            </a:xfrm>
            <a:custGeom>
              <a:rect b="b" l="l" r="r" t="t"/>
              <a:pathLst>
                <a:path extrusionOk="0" h="15299" w="15300">
                  <a:moveTo>
                    <a:pt x="12333" y="1171"/>
                  </a:moveTo>
                  <a:cubicBezTo>
                    <a:pt x="13306" y="1171"/>
                    <a:pt x="14128" y="1994"/>
                    <a:pt x="14128" y="2967"/>
                  </a:cubicBezTo>
                  <a:lnTo>
                    <a:pt x="14128" y="12334"/>
                  </a:lnTo>
                  <a:cubicBezTo>
                    <a:pt x="14128" y="13307"/>
                    <a:pt x="13306" y="14129"/>
                    <a:pt x="12333" y="14129"/>
                  </a:cubicBezTo>
                  <a:lnTo>
                    <a:pt x="2968" y="14129"/>
                  </a:lnTo>
                  <a:cubicBezTo>
                    <a:pt x="1993" y="14129"/>
                    <a:pt x="1172" y="13307"/>
                    <a:pt x="1172" y="12334"/>
                  </a:cubicBezTo>
                  <a:lnTo>
                    <a:pt x="1172" y="2967"/>
                  </a:lnTo>
                  <a:cubicBezTo>
                    <a:pt x="1172" y="1994"/>
                    <a:pt x="1993" y="1171"/>
                    <a:pt x="2968" y="1171"/>
                  </a:cubicBezTo>
                  <a:close/>
                  <a:moveTo>
                    <a:pt x="2968" y="0"/>
                  </a:moveTo>
                  <a:cubicBezTo>
                    <a:pt x="1351" y="0"/>
                    <a:pt x="1" y="1346"/>
                    <a:pt x="1" y="2967"/>
                  </a:cubicBezTo>
                  <a:lnTo>
                    <a:pt x="1" y="12334"/>
                  </a:lnTo>
                  <a:cubicBezTo>
                    <a:pt x="1" y="13952"/>
                    <a:pt x="1349" y="15299"/>
                    <a:pt x="2968" y="15299"/>
                  </a:cubicBezTo>
                  <a:lnTo>
                    <a:pt x="12333" y="15299"/>
                  </a:lnTo>
                  <a:cubicBezTo>
                    <a:pt x="13953" y="15299"/>
                    <a:pt x="15299" y="13951"/>
                    <a:pt x="15299" y="12334"/>
                  </a:cubicBezTo>
                  <a:lnTo>
                    <a:pt x="15299" y="2967"/>
                  </a:lnTo>
                  <a:cubicBezTo>
                    <a:pt x="15299" y="1345"/>
                    <a:pt x="13948" y="0"/>
                    <a:pt x="12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7"/>
            <p:cNvSpPr/>
            <p:nvPr/>
          </p:nvSpPr>
          <p:spPr>
            <a:xfrm>
              <a:off x="812101" y="2571761"/>
              <a:ext cx="417066" cy="417024"/>
            </a:xfrm>
            <a:custGeom>
              <a:rect b="b" l="l" r="r" t="t"/>
              <a:pathLst>
                <a:path extrusionOk="0" h="19982" w="19984">
                  <a:moveTo>
                    <a:pt x="17056" y="1172"/>
                  </a:moveTo>
                  <a:cubicBezTo>
                    <a:pt x="18025" y="1172"/>
                    <a:pt x="18812" y="1959"/>
                    <a:pt x="18812" y="2927"/>
                  </a:cubicBezTo>
                  <a:lnTo>
                    <a:pt x="18812" y="17056"/>
                  </a:lnTo>
                  <a:cubicBezTo>
                    <a:pt x="18812" y="18023"/>
                    <a:pt x="18025" y="18811"/>
                    <a:pt x="17056" y="18811"/>
                  </a:cubicBezTo>
                  <a:lnTo>
                    <a:pt x="2928" y="18811"/>
                  </a:lnTo>
                  <a:cubicBezTo>
                    <a:pt x="1961" y="18811"/>
                    <a:pt x="1172" y="18023"/>
                    <a:pt x="1172" y="17056"/>
                  </a:cubicBezTo>
                  <a:lnTo>
                    <a:pt x="1172" y="2927"/>
                  </a:lnTo>
                  <a:cubicBezTo>
                    <a:pt x="1172" y="1959"/>
                    <a:pt x="1961" y="1172"/>
                    <a:pt x="2928" y="1172"/>
                  </a:cubicBezTo>
                  <a:close/>
                  <a:moveTo>
                    <a:pt x="2928" y="1"/>
                  </a:moveTo>
                  <a:cubicBezTo>
                    <a:pt x="1313" y="1"/>
                    <a:pt x="1" y="1313"/>
                    <a:pt x="1" y="2927"/>
                  </a:cubicBezTo>
                  <a:lnTo>
                    <a:pt x="1" y="17056"/>
                  </a:lnTo>
                  <a:cubicBezTo>
                    <a:pt x="1" y="18669"/>
                    <a:pt x="1313" y="19982"/>
                    <a:pt x="2928" y="19982"/>
                  </a:cubicBezTo>
                  <a:lnTo>
                    <a:pt x="17056" y="19982"/>
                  </a:lnTo>
                  <a:cubicBezTo>
                    <a:pt x="18669" y="19982"/>
                    <a:pt x="19984" y="18669"/>
                    <a:pt x="19984" y="17056"/>
                  </a:cubicBezTo>
                  <a:lnTo>
                    <a:pt x="19984" y="2927"/>
                  </a:lnTo>
                  <a:cubicBezTo>
                    <a:pt x="19984" y="1313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67"/>
            <p:cNvSpPr/>
            <p:nvPr/>
          </p:nvSpPr>
          <p:spPr>
            <a:xfrm>
              <a:off x="1081712" y="2670306"/>
              <a:ext cx="48878" cy="48898"/>
            </a:xfrm>
            <a:custGeom>
              <a:rect b="b" l="l" r="r" t="t"/>
              <a:pathLst>
                <a:path extrusionOk="0" h="2343" w="2342">
                  <a:moveTo>
                    <a:pt x="1170" y="0"/>
                  </a:moveTo>
                  <a:cubicBezTo>
                    <a:pt x="524" y="0"/>
                    <a:pt x="1" y="526"/>
                    <a:pt x="1" y="1171"/>
                  </a:cubicBezTo>
                  <a:cubicBezTo>
                    <a:pt x="1" y="1817"/>
                    <a:pt x="524" y="2342"/>
                    <a:pt x="1170" y="2342"/>
                  </a:cubicBezTo>
                  <a:cubicBezTo>
                    <a:pt x="1816" y="2342"/>
                    <a:pt x="2341" y="1817"/>
                    <a:pt x="2341" y="1171"/>
                  </a:cubicBezTo>
                  <a:cubicBezTo>
                    <a:pt x="2341" y="526"/>
                    <a:pt x="1816" y="0"/>
                    <a:pt x="11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6" name="Google Shape;9466;p67"/>
          <p:cNvGrpSpPr/>
          <p:nvPr/>
        </p:nvGrpSpPr>
        <p:grpSpPr>
          <a:xfrm>
            <a:off x="2083144" y="2738015"/>
            <a:ext cx="292918" cy="292918"/>
            <a:chOff x="1323129" y="2571761"/>
            <a:chExt cx="417024" cy="417024"/>
          </a:xfrm>
        </p:grpSpPr>
        <p:sp>
          <p:nvSpPr>
            <p:cNvPr id="9467" name="Google Shape;9467;p67"/>
            <p:cNvSpPr/>
            <p:nvPr/>
          </p:nvSpPr>
          <p:spPr>
            <a:xfrm>
              <a:off x="1385007" y="2719183"/>
              <a:ext cx="73337" cy="219907"/>
            </a:xfrm>
            <a:custGeom>
              <a:rect b="b" l="l" r="r" t="t"/>
              <a:pathLst>
                <a:path extrusionOk="0" h="10537" w="3514">
                  <a:moveTo>
                    <a:pt x="2342" y="1171"/>
                  </a:moveTo>
                  <a:lnTo>
                    <a:pt x="2342" y="9367"/>
                  </a:lnTo>
                  <a:lnTo>
                    <a:pt x="1171" y="9367"/>
                  </a:lnTo>
                  <a:lnTo>
                    <a:pt x="1171" y="1171"/>
                  </a:lnTo>
                  <a:close/>
                  <a:moveTo>
                    <a:pt x="586" y="0"/>
                  </a:moveTo>
                  <a:cubicBezTo>
                    <a:pt x="264" y="0"/>
                    <a:pt x="0" y="262"/>
                    <a:pt x="0" y="586"/>
                  </a:cubicBezTo>
                  <a:lnTo>
                    <a:pt x="0" y="9951"/>
                  </a:lnTo>
                  <a:cubicBezTo>
                    <a:pt x="0" y="10275"/>
                    <a:pt x="264" y="10537"/>
                    <a:pt x="586" y="10537"/>
                  </a:cubicBezTo>
                  <a:lnTo>
                    <a:pt x="2928" y="10537"/>
                  </a:lnTo>
                  <a:cubicBezTo>
                    <a:pt x="3252" y="10537"/>
                    <a:pt x="3514" y="10275"/>
                    <a:pt x="3514" y="9951"/>
                  </a:cubicBezTo>
                  <a:lnTo>
                    <a:pt x="3514" y="586"/>
                  </a:lnTo>
                  <a:cubicBezTo>
                    <a:pt x="3514" y="262"/>
                    <a:pt x="325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7"/>
            <p:cNvSpPr/>
            <p:nvPr/>
          </p:nvSpPr>
          <p:spPr>
            <a:xfrm>
              <a:off x="1385007" y="2621430"/>
              <a:ext cx="73337" cy="73337"/>
            </a:xfrm>
            <a:custGeom>
              <a:rect b="b" l="l" r="r" t="t"/>
              <a:pathLst>
                <a:path extrusionOk="0" h="3514" w="3514">
                  <a:moveTo>
                    <a:pt x="1757" y="1171"/>
                  </a:moveTo>
                  <a:cubicBezTo>
                    <a:pt x="2081" y="1171"/>
                    <a:pt x="2342" y="1435"/>
                    <a:pt x="2342" y="1757"/>
                  </a:cubicBezTo>
                  <a:cubicBezTo>
                    <a:pt x="2342" y="2080"/>
                    <a:pt x="2081" y="2342"/>
                    <a:pt x="1757" y="2342"/>
                  </a:cubicBezTo>
                  <a:cubicBezTo>
                    <a:pt x="1435" y="2342"/>
                    <a:pt x="1171" y="2080"/>
                    <a:pt x="1171" y="1757"/>
                  </a:cubicBezTo>
                  <a:cubicBezTo>
                    <a:pt x="1171" y="1435"/>
                    <a:pt x="1435" y="1171"/>
                    <a:pt x="1757" y="1171"/>
                  </a:cubicBezTo>
                  <a:close/>
                  <a:moveTo>
                    <a:pt x="1757" y="0"/>
                  </a:moveTo>
                  <a:cubicBezTo>
                    <a:pt x="789" y="0"/>
                    <a:pt x="0" y="789"/>
                    <a:pt x="0" y="1757"/>
                  </a:cubicBezTo>
                  <a:cubicBezTo>
                    <a:pt x="0" y="2726"/>
                    <a:pt x="789" y="3513"/>
                    <a:pt x="1757" y="3513"/>
                  </a:cubicBezTo>
                  <a:cubicBezTo>
                    <a:pt x="2726" y="3513"/>
                    <a:pt x="3514" y="2726"/>
                    <a:pt x="3514" y="1757"/>
                  </a:cubicBezTo>
                  <a:cubicBezTo>
                    <a:pt x="3514" y="789"/>
                    <a:pt x="2726" y="0"/>
                    <a:pt x="1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7"/>
            <p:cNvSpPr/>
            <p:nvPr/>
          </p:nvSpPr>
          <p:spPr>
            <a:xfrm>
              <a:off x="1482759" y="2718786"/>
              <a:ext cx="195510" cy="220304"/>
            </a:xfrm>
            <a:custGeom>
              <a:rect b="b" l="l" r="r" t="t"/>
              <a:pathLst>
                <a:path extrusionOk="0" h="10556" w="9368">
                  <a:moveTo>
                    <a:pt x="5559" y="1173"/>
                  </a:moveTo>
                  <a:cubicBezTo>
                    <a:pt x="5720" y="1173"/>
                    <a:pt x="5883" y="1186"/>
                    <a:pt x="6044" y="1212"/>
                  </a:cubicBezTo>
                  <a:cubicBezTo>
                    <a:pt x="7422" y="1435"/>
                    <a:pt x="8196" y="2535"/>
                    <a:pt x="8196" y="3669"/>
                  </a:cubicBezTo>
                  <a:lnTo>
                    <a:pt x="8196" y="9386"/>
                  </a:lnTo>
                  <a:lnTo>
                    <a:pt x="7025" y="9386"/>
                  </a:lnTo>
                  <a:lnTo>
                    <a:pt x="7025" y="4702"/>
                  </a:lnTo>
                  <a:cubicBezTo>
                    <a:pt x="7025" y="3411"/>
                    <a:pt x="5975" y="2360"/>
                    <a:pt x="4683" y="2360"/>
                  </a:cubicBezTo>
                  <a:cubicBezTo>
                    <a:pt x="3392" y="2360"/>
                    <a:pt x="2341" y="3411"/>
                    <a:pt x="2341" y="4702"/>
                  </a:cubicBezTo>
                  <a:lnTo>
                    <a:pt x="2341" y="9386"/>
                  </a:lnTo>
                  <a:lnTo>
                    <a:pt x="1170" y="9386"/>
                  </a:lnTo>
                  <a:lnTo>
                    <a:pt x="1170" y="1190"/>
                  </a:lnTo>
                  <a:lnTo>
                    <a:pt x="2341" y="1190"/>
                  </a:lnTo>
                  <a:lnTo>
                    <a:pt x="2341" y="1776"/>
                  </a:lnTo>
                  <a:cubicBezTo>
                    <a:pt x="2341" y="2011"/>
                    <a:pt x="2484" y="2225"/>
                    <a:pt x="2704" y="2316"/>
                  </a:cubicBezTo>
                  <a:cubicBezTo>
                    <a:pt x="2776" y="2346"/>
                    <a:pt x="2852" y="2361"/>
                    <a:pt x="2928" y="2361"/>
                  </a:cubicBezTo>
                  <a:cubicBezTo>
                    <a:pt x="3080" y="2361"/>
                    <a:pt x="3229" y="2301"/>
                    <a:pt x="3341" y="2190"/>
                  </a:cubicBezTo>
                  <a:lnTo>
                    <a:pt x="3615" y="1916"/>
                  </a:lnTo>
                  <a:cubicBezTo>
                    <a:pt x="4086" y="1443"/>
                    <a:pt x="4813" y="1173"/>
                    <a:pt x="5559" y="1173"/>
                  </a:cubicBezTo>
                  <a:close/>
                  <a:moveTo>
                    <a:pt x="5553" y="0"/>
                  </a:moveTo>
                  <a:cubicBezTo>
                    <a:pt x="4823" y="0"/>
                    <a:pt x="4110" y="189"/>
                    <a:pt x="3509" y="536"/>
                  </a:cubicBezTo>
                  <a:cubicBezTo>
                    <a:pt x="3475" y="246"/>
                    <a:pt x="3227" y="19"/>
                    <a:pt x="2927" y="19"/>
                  </a:cubicBezTo>
                  <a:lnTo>
                    <a:pt x="586" y="19"/>
                  </a:lnTo>
                  <a:cubicBezTo>
                    <a:pt x="262" y="19"/>
                    <a:pt x="1" y="281"/>
                    <a:pt x="1" y="605"/>
                  </a:cubicBezTo>
                  <a:lnTo>
                    <a:pt x="1" y="9970"/>
                  </a:lnTo>
                  <a:cubicBezTo>
                    <a:pt x="1" y="10294"/>
                    <a:pt x="262" y="10556"/>
                    <a:pt x="586" y="10556"/>
                  </a:cubicBezTo>
                  <a:lnTo>
                    <a:pt x="2927" y="10556"/>
                  </a:lnTo>
                  <a:cubicBezTo>
                    <a:pt x="3250" y="10556"/>
                    <a:pt x="3512" y="10294"/>
                    <a:pt x="3512" y="9970"/>
                  </a:cubicBezTo>
                  <a:lnTo>
                    <a:pt x="3512" y="4702"/>
                  </a:lnTo>
                  <a:cubicBezTo>
                    <a:pt x="3512" y="4056"/>
                    <a:pt x="4038" y="3531"/>
                    <a:pt x="4683" y="3531"/>
                  </a:cubicBezTo>
                  <a:cubicBezTo>
                    <a:pt x="5329" y="3531"/>
                    <a:pt x="5854" y="4056"/>
                    <a:pt x="5854" y="4702"/>
                  </a:cubicBezTo>
                  <a:lnTo>
                    <a:pt x="5854" y="9970"/>
                  </a:lnTo>
                  <a:cubicBezTo>
                    <a:pt x="5854" y="10294"/>
                    <a:pt x="6116" y="10556"/>
                    <a:pt x="6440" y="10556"/>
                  </a:cubicBezTo>
                  <a:lnTo>
                    <a:pt x="8782" y="10556"/>
                  </a:lnTo>
                  <a:cubicBezTo>
                    <a:pt x="9104" y="10556"/>
                    <a:pt x="9368" y="10294"/>
                    <a:pt x="9368" y="9970"/>
                  </a:cubicBezTo>
                  <a:lnTo>
                    <a:pt x="9368" y="3669"/>
                  </a:lnTo>
                  <a:cubicBezTo>
                    <a:pt x="9368" y="1921"/>
                    <a:pt x="8131" y="364"/>
                    <a:pt x="6231" y="55"/>
                  </a:cubicBezTo>
                  <a:cubicBezTo>
                    <a:pt x="6005" y="18"/>
                    <a:pt x="5779" y="0"/>
                    <a:pt x="5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67"/>
            <p:cNvSpPr/>
            <p:nvPr/>
          </p:nvSpPr>
          <p:spPr>
            <a:xfrm>
              <a:off x="1323129" y="2571761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5" y="1170"/>
                  </a:moveTo>
                  <a:cubicBezTo>
                    <a:pt x="17989" y="1170"/>
                    <a:pt x="18810" y="1993"/>
                    <a:pt x="18810" y="2966"/>
                  </a:cubicBezTo>
                  <a:lnTo>
                    <a:pt x="18810" y="17015"/>
                  </a:lnTo>
                  <a:cubicBezTo>
                    <a:pt x="18810" y="17990"/>
                    <a:pt x="17989" y="18811"/>
                    <a:pt x="17015" y="18811"/>
                  </a:cubicBezTo>
                  <a:lnTo>
                    <a:pt x="2965" y="18811"/>
                  </a:lnTo>
                  <a:cubicBezTo>
                    <a:pt x="1992" y="18811"/>
                    <a:pt x="1170" y="17990"/>
                    <a:pt x="1170" y="17015"/>
                  </a:cubicBezTo>
                  <a:lnTo>
                    <a:pt x="1170" y="2966"/>
                  </a:lnTo>
                  <a:cubicBezTo>
                    <a:pt x="1170" y="1993"/>
                    <a:pt x="1992" y="1170"/>
                    <a:pt x="2965" y="1170"/>
                  </a:cubicBezTo>
                  <a:close/>
                  <a:moveTo>
                    <a:pt x="2965" y="1"/>
                  </a:moveTo>
                  <a:cubicBezTo>
                    <a:pt x="1347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5"/>
                    <a:pt x="1348" y="19982"/>
                    <a:pt x="2965" y="19982"/>
                  </a:cubicBezTo>
                  <a:lnTo>
                    <a:pt x="17017" y="19982"/>
                  </a:lnTo>
                  <a:cubicBezTo>
                    <a:pt x="18635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7"/>
                    <a:pt x="18633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71" name="Google Shape;9471;p67"/>
          <p:cNvSpPr/>
          <p:nvPr/>
        </p:nvSpPr>
        <p:spPr>
          <a:xfrm>
            <a:off x="2457466" y="2764452"/>
            <a:ext cx="294387" cy="240087"/>
          </a:xfrm>
          <a:custGeom>
            <a:rect b="b" l="l" r="r" t="t"/>
            <a:pathLst>
              <a:path extrusionOk="0" h="16377" w="20081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72" name="Google Shape;9472;p67"/>
          <p:cNvGrpSpPr/>
          <p:nvPr/>
        </p:nvGrpSpPr>
        <p:grpSpPr>
          <a:xfrm>
            <a:off x="2833159" y="2738008"/>
            <a:ext cx="293372" cy="292933"/>
            <a:chOff x="2344476" y="2571761"/>
            <a:chExt cx="417671" cy="417045"/>
          </a:xfrm>
        </p:grpSpPr>
        <p:sp>
          <p:nvSpPr>
            <p:cNvPr id="9473" name="Google Shape;9473;p67"/>
            <p:cNvSpPr/>
            <p:nvPr/>
          </p:nvSpPr>
          <p:spPr>
            <a:xfrm>
              <a:off x="2344476" y="2571761"/>
              <a:ext cx="417671" cy="417045"/>
            </a:xfrm>
            <a:custGeom>
              <a:rect b="b" l="l" r="r" t="t"/>
              <a:pathLst>
                <a:path extrusionOk="0" h="19983" w="20013">
                  <a:moveTo>
                    <a:pt x="10022" y="1170"/>
                  </a:moveTo>
                  <a:cubicBezTo>
                    <a:pt x="14886" y="1170"/>
                    <a:pt x="18842" y="5127"/>
                    <a:pt x="18842" y="9990"/>
                  </a:cubicBezTo>
                  <a:cubicBezTo>
                    <a:pt x="18842" y="14855"/>
                    <a:pt x="14886" y="18811"/>
                    <a:pt x="10023" y="18811"/>
                  </a:cubicBezTo>
                  <a:cubicBezTo>
                    <a:pt x="8516" y="18811"/>
                    <a:pt x="7030" y="18423"/>
                    <a:pt x="5726" y="17691"/>
                  </a:cubicBezTo>
                  <a:cubicBezTo>
                    <a:pt x="5638" y="17641"/>
                    <a:pt x="5539" y="17615"/>
                    <a:pt x="5440" y="17615"/>
                  </a:cubicBezTo>
                  <a:cubicBezTo>
                    <a:pt x="5393" y="17615"/>
                    <a:pt x="5345" y="17621"/>
                    <a:pt x="5298" y="17632"/>
                  </a:cubicBezTo>
                  <a:lnTo>
                    <a:pt x="1419" y="18595"/>
                  </a:lnTo>
                  <a:lnTo>
                    <a:pt x="2381" y="14715"/>
                  </a:lnTo>
                  <a:cubicBezTo>
                    <a:pt x="2417" y="14570"/>
                    <a:pt x="2395" y="14416"/>
                    <a:pt x="2323" y="14287"/>
                  </a:cubicBezTo>
                  <a:cubicBezTo>
                    <a:pt x="1590" y="12982"/>
                    <a:pt x="1203" y="11498"/>
                    <a:pt x="1203" y="9990"/>
                  </a:cubicBezTo>
                  <a:cubicBezTo>
                    <a:pt x="1203" y="5127"/>
                    <a:pt x="5159" y="1170"/>
                    <a:pt x="10022" y="1170"/>
                  </a:cubicBezTo>
                  <a:close/>
                  <a:moveTo>
                    <a:pt x="10023" y="1"/>
                  </a:moveTo>
                  <a:cubicBezTo>
                    <a:pt x="4522" y="1"/>
                    <a:pt x="32" y="4491"/>
                    <a:pt x="32" y="9990"/>
                  </a:cubicBezTo>
                  <a:cubicBezTo>
                    <a:pt x="32" y="11620"/>
                    <a:pt x="432" y="13226"/>
                    <a:pt x="1191" y="14655"/>
                  </a:cubicBezTo>
                  <a:lnTo>
                    <a:pt x="50" y="19256"/>
                  </a:lnTo>
                  <a:cubicBezTo>
                    <a:pt x="0" y="19455"/>
                    <a:pt x="58" y="19665"/>
                    <a:pt x="204" y="19810"/>
                  </a:cubicBezTo>
                  <a:cubicBezTo>
                    <a:pt x="313" y="19921"/>
                    <a:pt x="461" y="19982"/>
                    <a:pt x="614" y="19982"/>
                  </a:cubicBezTo>
                  <a:cubicBezTo>
                    <a:pt x="662" y="19982"/>
                    <a:pt x="710" y="19976"/>
                    <a:pt x="757" y="19964"/>
                  </a:cubicBezTo>
                  <a:lnTo>
                    <a:pt x="5358" y="18823"/>
                  </a:lnTo>
                  <a:cubicBezTo>
                    <a:pt x="6788" y="19582"/>
                    <a:pt x="8394" y="19982"/>
                    <a:pt x="10022" y="19982"/>
                  </a:cubicBezTo>
                  <a:cubicBezTo>
                    <a:pt x="12680" y="19982"/>
                    <a:pt x="15187" y="18940"/>
                    <a:pt x="17078" y="17047"/>
                  </a:cubicBezTo>
                  <a:cubicBezTo>
                    <a:pt x="18971" y="15156"/>
                    <a:pt x="20013" y="12649"/>
                    <a:pt x="20013" y="9990"/>
                  </a:cubicBezTo>
                  <a:cubicBezTo>
                    <a:pt x="20013" y="7333"/>
                    <a:pt x="18971" y="4827"/>
                    <a:pt x="17080" y="2934"/>
                  </a:cubicBezTo>
                  <a:cubicBezTo>
                    <a:pt x="15187" y="1043"/>
                    <a:pt x="12680" y="1"/>
                    <a:pt x="100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67"/>
            <p:cNvSpPr/>
            <p:nvPr/>
          </p:nvSpPr>
          <p:spPr>
            <a:xfrm>
              <a:off x="2421672" y="2657388"/>
              <a:ext cx="260625" cy="243636"/>
            </a:xfrm>
            <a:custGeom>
              <a:rect b="b" l="l" r="r" t="t"/>
              <a:pathLst>
                <a:path extrusionOk="0" h="11674" w="12488">
                  <a:moveTo>
                    <a:pt x="3164" y="1171"/>
                  </a:moveTo>
                  <a:cubicBezTo>
                    <a:pt x="3352" y="1171"/>
                    <a:pt x="3536" y="1247"/>
                    <a:pt x="3710" y="1424"/>
                  </a:cubicBezTo>
                  <a:lnTo>
                    <a:pt x="3719" y="1433"/>
                  </a:lnTo>
                  <a:cubicBezTo>
                    <a:pt x="4757" y="2473"/>
                    <a:pt x="4683" y="2832"/>
                    <a:pt x="4449" y="3068"/>
                  </a:cubicBezTo>
                  <a:cubicBezTo>
                    <a:pt x="4240" y="3275"/>
                    <a:pt x="3625" y="3692"/>
                    <a:pt x="3427" y="3892"/>
                  </a:cubicBezTo>
                  <a:cubicBezTo>
                    <a:pt x="2960" y="4359"/>
                    <a:pt x="3046" y="5081"/>
                    <a:pt x="3685" y="6039"/>
                  </a:cubicBezTo>
                  <a:cubicBezTo>
                    <a:pt x="4065" y="6611"/>
                    <a:pt x="4568" y="7166"/>
                    <a:pt x="4805" y="7405"/>
                  </a:cubicBezTo>
                  <a:lnTo>
                    <a:pt x="4806" y="7405"/>
                  </a:lnTo>
                  <a:cubicBezTo>
                    <a:pt x="5045" y="7642"/>
                    <a:pt x="5599" y="8146"/>
                    <a:pt x="6172" y="8527"/>
                  </a:cubicBezTo>
                  <a:cubicBezTo>
                    <a:pt x="6727" y="8895"/>
                    <a:pt x="7202" y="9079"/>
                    <a:pt x="7594" y="9079"/>
                  </a:cubicBezTo>
                  <a:cubicBezTo>
                    <a:pt x="7880" y="9079"/>
                    <a:pt x="8123" y="8981"/>
                    <a:pt x="8320" y="8785"/>
                  </a:cubicBezTo>
                  <a:cubicBezTo>
                    <a:pt x="8518" y="8585"/>
                    <a:pt x="8935" y="7971"/>
                    <a:pt x="9144" y="7762"/>
                  </a:cubicBezTo>
                  <a:cubicBezTo>
                    <a:pt x="9238" y="7668"/>
                    <a:pt x="9331" y="7609"/>
                    <a:pt x="9460" y="7609"/>
                  </a:cubicBezTo>
                  <a:cubicBezTo>
                    <a:pt x="9549" y="7609"/>
                    <a:pt x="9655" y="7637"/>
                    <a:pt x="9790" y="7702"/>
                  </a:cubicBezTo>
                  <a:cubicBezTo>
                    <a:pt x="10172" y="7886"/>
                    <a:pt x="10582" y="8297"/>
                    <a:pt x="10779" y="8493"/>
                  </a:cubicBezTo>
                  <a:lnTo>
                    <a:pt x="10788" y="8502"/>
                  </a:lnTo>
                  <a:cubicBezTo>
                    <a:pt x="11239" y="8944"/>
                    <a:pt x="11037" y="9452"/>
                    <a:pt x="10593" y="9898"/>
                  </a:cubicBezTo>
                  <a:cubicBezTo>
                    <a:pt x="10190" y="10300"/>
                    <a:pt x="9680" y="10502"/>
                    <a:pt x="9068" y="10502"/>
                  </a:cubicBezTo>
                  <a:cubicBezTo>
                    <a:pt x="8521" y="10502"/>
                    <a:pt x="7892" y="10341"/>
                    <a:pt x="7184" y="10020"/>
                  </a:cubicBezTo>
                  <a:cubicBezTo>
                    <a:pt x="5868" y="9420"/>
                    <a:pt x="4676" y="8428"/>
                    <a:pt x="4228" y="7984"/>
                  </a:cubicBezTo>
                  <a:cubicBezTo>
                    <a:pt x="3784" y="7536"/>
                    <a:pt x="2792" y="6344"/>
                    <a:pt x="2192" y="5028"/>
                  </a:cubicBezTo>
                  <a:cubicBezTo>
                    <a:pt x="1511" y="3527"/>
                    <a:pt x="1552" y="2381"/>
                    <a:pt x="2314" y="1619"/>
                  </a:cubicBezTo>
                  <a:cubicBezTo>
                    <a:pt x="2583" y="1350"/>
                    <a:pt x="2877" y="1171"/>
                    <a:pt x="3164" y="1171"/>
                  </a:cubicBezTo>
                  <a:close/>
                  <a:moveTo>
                    <a:pt x="3169" y="1"/>
                  </a:moveTo>
                  <a:cubicBezTo>
                    <a:pt x="2619" y="1"/>
                    <a:pt x="2030" y="247"/>
                    <a:pt x="1486" y="791"/>
                  </a:cubicBezTo>
                  <a:cubicBezTo>
                    <a:pt x="701" y="1576"/>
                    <a:pt x="0" y="3034"/>
                    <a:pt x="1127" y="5512"/>
                  </a:cubicBezTo>
                  <a:cubicBezTo>
                    <a:pt x="1794" y="6979"/>
                    <a:pt x="2868" y="8274"/>
                    <a:pt x="3398" y="8810"/>
                  </a:cubicBezTo>
                  <a:lnTo>
                    <a:pt x="3402" y="8813"/>
                  </a:lnTo>
                  <a:cubicBezTo>
                    <a:pt x="3938" y="9344"/>
                    <a:pt x="5235" y="10418"/>
                    <a:pt x="6699" y="11085"/>
                  </a:cubicBezTo>
                  <a:cubicBezTo>
                    <a:pt x="7490" y="11445"/>
                    <a:pt x="8308" y="11674"/>
                    <a:pt x="9088" y="11674"/>
                  </a:cubicBezTo>
                  <a:cubicBezTo>
                    <a:pt x="9940" y="11674"/>
                    <a:pt x="10746" y="11400"/>
                    <a:pt x="11421" y="10726"/>
                  </a:cubicBezTo>
                  <a:cubicBezTo>
                    <a:pt x="12488" y="9657"/>
                    <a:pt x="12399" y="8442"/>
                    <a:pt x="11607" y="7665"/>
                  </a:cubicBezTo>
                  <a:cubicBezTo>
                    <a:pt x="11219" y="7278"/>
                    <a:pt x="10791" y="6885"/>
                    <a:pt x="10297" y="6648"/>
                  </a:cubicBezTo>
                  <a:cubicBezTo>
                    <a:pt x="10009" y="6509"/>
                    <a:pt x="9725" y="6440"/>
                    <a:pt x="9455" y="6440"/>
                  </a:cubicBezTo>
                  <a:cubicBezTo>
                    <a:pt x="9034" y="6440"/>
                    <a:pt x="8646" y="6606"/>
                    <a:pt x="8316" y="6935"/>
                  </a:cubicBezTo>
                  <a:cubicBezTo>
                    <a:pt x="8070" y="7180"/>
                    <a:pt x="7732" y="7665"/>
                    <a:pt x="7538" y="7904"/>
                  </a:cubicBezTo>
                  <a:cubicBezTo>
                    <a:pt x="7035" y="7819"/>
                    <a:pt x="6032" y="6974"/>
                    <a:pt x="5634" y="6577"/>
                  </a:cubicBezTo>
                  <a:cubicBezTo>
                    <a:pt x="5236" y="6179"/>
                    <a:pt x="4393" y="5174"/>
                    <a:pt x="4308" y="4674"/>
                  </a:cubicBezTo>
                  <a:cubicBezTo>
                    <a:pt x="4545" y="4481"/>
                    <a:pt x="5031" y="4141"/>
                    <a:pt x="5277" y="3895"/>
                  </a:cubicBezTo>
                  <a:cubicBezTo>
                    <a:pt x="5817" y="3354"/>
                    <a:pt x="5919" y="2652"/>
                    <a:pt x="5564" y="1914"/>
                  </a:cubicBezTo>
                  <a:cubicBezTo>
                    <a:pt x="5327" y="1421"/>
                    <a:pt x="4934" y="993"/>
                    <a:pt x="4546" y="605"/>
                  </a:cubicBezTo>
                  <a:cubicBezTo>
                    <a:pt x="4165" y="216"/>
                    <a:pt x="3684" y="1"/>
                    <a:pt x="31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478" name="Shape 9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9" name="Google Shape;9479;p68"/>
          <p:cNvSpPr txBox="1"/>
          <p:nvPr>
            <p:ph idx="4294967295" type="title"/>
          </p:nvPr>
        </p:nvSpPr>
        <p:spPr>
          <a:xfrm>
            <a:off x="1068100" y="92828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480" name="Google Shape;9480;p68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481" name="Google Shape;9481;p68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8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8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8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5" name="Google Shape;9485;p68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486" name="Google Shape;9486;p68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68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8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89" name="Google Shape;9489;p68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0" name="Google Shape;9490;p68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491" name="Google Shape;9491;p68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68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3" name="Google Shape;9493;p68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494" name="Google Shape;9494;p68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8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6" name="Google Shape;9496;p68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7" name="Google Shape;9497;p68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498" name="Google Shape;9498;p68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8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68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01" name="Google Shape;9501;p68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2" name="Google Shape;9502;p68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3" name="Google Shape;9503;p68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4" name="Google Shape;9504;p68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05" name="Google Shape;9505;p68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506" name="Google Shape;9506;p68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8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8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8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0" name="Google Shape;9510;p68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511" name="Google Shape;9511;p68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8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3" name="Google Shape;9513;p68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514" name="Google Shape;9514;p68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68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8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7" name="Google Shape;9517;p68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518" name="Google Shape;9518;p68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68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0" name="Google Shape;9520;p68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1" name="Google Shape;9521;p68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522" name="Google Shape;9522;p68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8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8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8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8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7" name="Google Shape;9527;p68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28" name="Google Shape;9528;p68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9" name="Google Shape;9529;p68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530" name="Google Shape;9530;p68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8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8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8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4" name="Google Shape;9534;p68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535" name="Google Shape;9535;p68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68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7" name="Google Shape;9537;p68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8" name="Google Shape;9538;p68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539" name="Google Shape;9539;p68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68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8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68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3" name="Google Shape;9543;p68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4" name="Google Shape;9544;p68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5" name="Google Shape;9545;p68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6" name="Google Shape;9546;p68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547" name="Google Shape;9547;p68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8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9" name="Google Shape;9549;p68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550" name="Google Shape;9550;p68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8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68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53" name="Google Shape;9553;p68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54" name="Google Shape;9554;p68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555" name="Google Shape;9555;p68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68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68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8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8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0" name="Google Shape;9560;p68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561" name="Google Shape;9561;p68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8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8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68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5" name="Google Shape;9565;p68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566" name="Google Shape;9566;p68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68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8" name="Google Shape;9568;p68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9" name="Google Shape;9569;p68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570" name="Google Shape;9570;p68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8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8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3" name="Google Shape;9573;p68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574" name="Google Shape;9574;p68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8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6" name="Google Shape;9576;p68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77" name="Google Shape;9577;p68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578" name="Google Shape;9578;p68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8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8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8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8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68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68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8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86" name="Google Shape;9586;p68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87" name="Google Shape;9587;p68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588" name="Google Shape;9588;p68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8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0" name="Google Shape;9590;p68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591" name="Google Shape;9591;p68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8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8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68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5" name="Google Shape;9595;p68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596" name="Google Shape;9596;p68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68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68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68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0" name="Google Shape;9600;p68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601" name="Google Shape;9601;p68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68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3" name="Google Shape;9603;p68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604" name="Google Shape;9604;p68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68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68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8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8" name="Google Shape;9608;p68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609" name="Google Shape;9609;p68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68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68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68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3" name="Google Shape;9613;p68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614" name="Google Shape;9614;p68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68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68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68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68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8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8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68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8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68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68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8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8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8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8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8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0" name="Google Shape;9630;p68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631" name="Google Shape;9631;p68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8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8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4" name="Google Shape;9634;p68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35" name="Google Shape;9635;p68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636" name="Google Shape;9636;p68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68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68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68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8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1" name="Google Shape;9641;p68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642" name="Google Shape;9642;p68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8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44" name="Google Shape;9644;p68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45" name="Google Shape;9645;p68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646" name="Google Shape;9646;p68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8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8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9" name="Google Shape;9649;p68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650" name="Google Shape;9650;p68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8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68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68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8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5" name="Google Shape;9655;p68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656" name="Google Shape;9656;p68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8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68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8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8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8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68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3" name="Google Shape;9663;p68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664" name="Google Shape;9664;p68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8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8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7" name="Google Shape;9667;p68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668" name="Google Shape;9668;p68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68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68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1" name="Google Shape;9671;p68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672" name="Google Shape;9672;p68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68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68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68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6" name="Google Shape;9676;p68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677" name="Google Shape;9677;p68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68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8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68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68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2" name="Google Shape;9682;p68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683" name="Google Shape;9683;p68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68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5" name="Google Shape;9685;p68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686" name="Google Shape;9686;p68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68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68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68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68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68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68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3" name="Google Shape;9693;p68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694" name="Google Shape;9694;p68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68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68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8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68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68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8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1" name="Google Shape;9701;p68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702" name="Google Shape;9702;p68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68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68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8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8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7" name="Google Shape;9707;p68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708" name="Google Shape;9708;p68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68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8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8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68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68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4" name="Google Shape;9714;p68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715" name="Google Shape;9715;p68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68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8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68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9" name="Google Shape;9719;p68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720" name="Google Shape;9720;p68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68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68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8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68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68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68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68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8" name="Google Shape;9728;p68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729" name="Google Shape;9729;p68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68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68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68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68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4" name="Google Shape;9734;p68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735" name="Google Shape;9735;p68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68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68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68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9" name="Google Shape;9739;p68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740" name="Google Shape;9740;p68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68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68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8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68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5" name="Google Shape;9745;p68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746" name="Google Shape;9746;p68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68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68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68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68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8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68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68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8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68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68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68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8" name="Google Shape;9758;p68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759" name="Google Shape;9759;p68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68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68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68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68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68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5" name="Google Shape;9765;p68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766" name="Google Shape;9766;p68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68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68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68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68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68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68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3" name="Google Shape;9773;p68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774" name="Google Shape;9774;p68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68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68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77" name="Google Shape;9777;p68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78" name="Google Shape;9778;p68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779" name="Google Shape;9779;p68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68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68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68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3" name="Google Shape;9783;p68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784" name="Google Shape;9784;p68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68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68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8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68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89" name="Google Shape;9789;p68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90" name="Google Shape;9790;p68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791" name="Google Shape;9791;p68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8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8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4" name="Google Shape;9794;p68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795" name="Google Shape;9795;p68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8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68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68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8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68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1" name="Google Shape;9801;p68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802" name="Google Shape;9802;p68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68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8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8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68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68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68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9" name="Google Shape;9809;p68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810" name="Google Shape;9810;p68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8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68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3" name="Google Shape;9813;p68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814" name="Google Shape;9814;p68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68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68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68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8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8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0" name="Google Shape;9820;p68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821" name="Google Shape;9821;p68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68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68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4" name="Google Shape;9824;p68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825" name="Google Shape;9825;p68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68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8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8" name="Google Shape;9828;p68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829" name="Google Shape;9829;p68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68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68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2" name="Google Shape;9832;p68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833" name="Google Shape;9833;p68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68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68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8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8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68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68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8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1" name="Google Shape;9841;p68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842" name="Google Shape;9842;p68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68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68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68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68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8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8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68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0" name="Google Shape;9850;p68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851" name="Google Shape;9851;p68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8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8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4" name="Google Shape;9854;p68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855" name="Google Shape;9855;p68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8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68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68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68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8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8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68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3" name="Google Shape;9863;p68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864" name="Google Shape;9864;p68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68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8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68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68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8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68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68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2" name="Google Shape;9872;p68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873" name="Google Shape;9873;p68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68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8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8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7" name="Google Shape;9877;p68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878" name="Google Shape;9878;p68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68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68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68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68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68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68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5" name="Google Shape;9885;p68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886" name="Google Shape;9886;p68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68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68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8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8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68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2" name="Google Shape;9892;p68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893" name="Google Shape;9893;p68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68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68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68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8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8" name="Google Shape;9898;p68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899" name="Google Shape;9899;p68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68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68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2" name="Google Shape;9902;p68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903" name="Google Shape;9903;p68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68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68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68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68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68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68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0" name="Google Shape;9910;p68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911" name="Google Shape;9911;p68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68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68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4" name="Google Shape;9914;p68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915" name="Google Shape;9915;p68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68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68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68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68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0" name="Google Shape;9920;p68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921" name="Google Shape;9921;p68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68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68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68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5" name="Google Shape;9925;p68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926" name="Google Shape;9926;p68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68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68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68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68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1" name="Google Shape;9931;p68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932" name="Google Shape;9932;p68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68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68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68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68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68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68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9" name="Google Shape;9939;p68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940" name="Google Shape;9940;p68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68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68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68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68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68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949" name="Shape 9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50" name="Google Shape;9950;p69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Travel Agency Business Plan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